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7.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1"/>
  </p:sldMasterIdLst>
  <p:notesMasterIdLst>
    <p:notesMasterId r:id="rId52"/>
  </p:notesMasterIdLst>
  <p:sldIdLst>
    <p:sldId id="404" r:id="rId2"/>
    <p:sldId id="443" r:id="rId3"/>
    <p:sldId id="445" r:id="rId4"/>
    <p:sldId id="461" r:id="rId5"/>
    <p:sldId id="462" r:id="rId6"/>
    <p:sldId id="463" r:id="rId7"/>
    <p:sldId id="464" r:id="rId8"/>
    <p:sldId id="465" r:id="rId9"/>
    <p:sldId id="447" r:id="rId10"/>
    <p:sldId id="448" r:id="rId11"/>
    <p:sldId id="477" r:id="rId12"/>
    <p:sldId id="449" r:id="rId13"/>
    <p:sldId id="450" r:id="rId14"/>
    <p:sldId id="451" r:id="rId15"/>
    <p:sldId id="480" r:id="rId16"/>
    <p:sldId id="481" r:id="rId17"/>
    <p:sldId id="452" r:id="rId18"/>
    <p:sldId id="482" r:id="rId19"/>
    <p:sldId id="483" r:id="rId20"/>
    <p:sldId id="484" r:id="rId21"/>
    <p:sldId id="485" r:id="rId22"/>
    <p:sldId id="454" r:id="rId23"/>
    <p:sldId id="455" r:id="rId24"/>
    <p:sldId id="456" r:id="rId25"/>
    <p:sldId id="487" r:id="rId26"/>
    <p:sldId id="486" r:id="rId27"/>
    <p:sldId id="488" r:id="rId28"/>
    <p:sldId id="458" r:id="rId29"/>
    <p:sldId id="489" r:id="rId30"/>
    <p:sldId id="459" r:id="rId31"/>
    <p:sldId id="491" r:id="rId32"/>
    <p:sldId id="460" r:id="rId33"/>
    <p:sldId id="492" r:id="rId34"/>
    <p:sldId id="493" r:id="rId35"/>
    <p:sldId id="466" r:id="rId36"/>
    <p:sldId id="467" r:id="rId37"/>
    <p:sldId id="468" r:id="rId38"/>
    <p:sldId id="469" r:id="rId39"/>
    <p:sldId id="470" r:id="rId40"/>
    <p:sldId id="471" r:id="rId41"/>
    <p:sldId id="495" r:id="rId42"/>
    <p:sldId id="496" r:id="rId43"/>
    <p:sldId id="472" r:id="rId44"/>
    <p:sldId id="498" r:id="rId45"/>
    <p:sldId id="497" r:id="rId46"/>
    <p:sldId id="473" r:id="rId47"/>
    <p:sldId id="474" r:id="rId48"/>
    <p:sldId id="475" r:id="rId49"/>
    <p:sldId id="499" r:id="rId50"/>
    <p:sldId id="476"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FF"/>
    <a:srgbClr val="FFE5FF"/>
    <a:srgbClr val="FF99CC"/>
    <a:srgbClr val="E6CD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160" autoAdjust="0"/>
    <p:restoredTop sz="94671" autoAdjust="0"/>
  </p:normalViewPr>
  <p:slideViewPr>
    <p:cSldViewPr snapToGrid="0">
      <p:cViewPr>
        <p:scale>
          <a:sx n="66" d="100"/>
          <a:sy n="66" d="100"/>
        </p:scale>
        <p:origin x="-720" y="-18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B82C2B-C9BE-4B16-88F0-D9D193BDB695}" type="datetimeFigureOut">
              <a:rPr lang="en-US" smtClean="0"/>
              <a:t>5/3/2022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9687B8-4F29-4BAA-A1F7-6216E0E583DD}" type="slidenum">
              <a:rPr lang="en-US" smtClean="0"/>
              <a:t>‹#›</a:t>
            </a:fld>
            <a:endParaRPr lang="en-US"/>
          </a:p>
        </p:txBody>
      </p:sp>
    </p:spTree>
    <p:extLst>
      <p:ext uri="{BB962C8B-B14F-4D97-AF65-F5344CB8AC3E}">
        <p14:creationId xmlns:p14="http://schemas.microsoft.com/office/powerpoint/2010/main" val="2299161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a:xfrm>
            <a:off x="3884613" y="8685213"/>
            <a:ext cx="2971800" cy="457200"/>
          </a:xfrm>
          <a:prstGeom prst="rect">
            <a:avLst/>
          </a:prstGeom>
        </p:spPr>
        <p:txBody>
          <a:bodyPr/>
          <a:lstStyle/>
          <a:p>
            <a:fld id="{21B2AA4F-B828-4D7C-AFD3-893933DAFCB4}" type="slidenum">
              <a:rPr lang="en-US" smtClean="0"/>
              <a:t>1</a:t>
            </a:fld>
            <a:endParaRPr lang="en-US"/>
          </a:p>
        </p:txBody>
      </p:sp>
    </p:spTree>
    <p:extLst>
      <p:ext uri="{BB962C8B-B14F-4D97-AF65-F5344CB8AC3E}">
        <p14:creationId xmlns:p14="http://schemas.microsoft.com/office/powerpoint/2010/main" val="10663397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34368925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34368925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34368925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34368925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34368925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34368925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AC8C29A-69C7-4DE9-AC0F-DCD794D5DED7}" type="datetimeFigureOut">
              <a:rPr lang="en-US" smtClean="0"/>
              <a:t>5/3/2022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C07769-2DC8-4584-ACE6-4B3A3BE806C9}" type="slidenum">
              <a:rPr lang="en-US" smtClean="0"/>
              <a:t>‹#›</a:t>
            </a:fld>
            <a:endParaRPr lang="en-US"/>
          </a:p>
        </p:txBody>
      </p:sp>
    </p:spTree>
    <p:extLst>
      <p:ext uri="{BB962C8B-B14F-4D97-AF65-F5344CB8AC3E}">
        <p14:creationId xmlns:p14="http://schemas.microsoft.com/office/powerpoint/2010/main" val="4597801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AC8C29A-69C7-4DE9-AC0F-DCD794D5DED7}" type="datetimeFigureOut">
              <a:rPr lang="en-US" smtClean="0"/>
              <a:t>5/3/2022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C07769-2DC8-4584-ACE6-4B3A3BE806C9}" type="slidenum">
              <a:rPr lang="en-US" smtClean="0"/>
              <a:t>‹#›</a:t>
            </a:fld>
            <a:endParaRPr lang="en-US"/>
          </a:p>
        </p:txBody>
      </p:sp>
    </p:spTree>
    <p:extLst>
      <p:ext uri="{BB962C8B-B14F-4D97-AF65-F5344CB8AC3E}">
        <p14:creationId xmlns:p14="http://schemas.microsoft.com/office/powerpoint/2010/main" val="13785639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AC8C29A-69C7-4DE9-AC0F-DCD794D5DED7}" type="datetimeFigureOut">
              <a:rPr lang="en-US" smtClean="0"/>
              <a:t>5/3/2022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C07769-2DC8-4584-ACE6-4B3A3BE806C9}" type="slidenum">
              <a:rPr lang="en-US" smtClean="0"/>
              <a:t>‹#›</a:t>
            </a:fld>
            <a:endParaRPr lang="en-US"/>
          </a:p>
        </p:txBody>
      </p:sp>
    </p:spTree>
    <p:extLst>
      <p:ext uri="{BB962C8B-B14F-4D97-AF65-F5344CB8AC3E}">
        <p14:creationId xmlns:p14="http://schemas.microsoft.com/office/powerpoint/2010/main" val="40068128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AC8C29A-69C7-4DE9-AC0F-DCD794D5DED7}" type="datetimeFigureOut">
              <a:rPr lang="en-US" smtClean="0"/>
              <a:t>5/3/2022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C07769-2DC8-4584-ACE6-4B3A3BE806C9}" type="slidenum">
              <a:rPr lang="en-US" smtClean="0"/>
              <a:t>‹#›</a:t>
            </a:fld>
            <a:endParaRPr lang="en-US"/>
          </a:p>
        </p:txBody>
      </p:sp>
    </p:spTree>
    <p:extLst>
      <p:ext uri="{BB962C8B-B14F-4D97-AF65-F5344CB8AC3E}">
        <p14:creationId xmlns:p14="http://schemas.microsoft.com/office/powerpoint/2010/main" val="10093231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AC8C29A-69C7-4DE9-AC0F-DCD794D5DED7}" type="datetimeFigureOut">
              <a:rPr lang="en-US" smtClean="0"/>
              <a:t>5/3/2022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C07769-2DC8-4584-ACE6-4B3A3BE806C9}" type="slidenum">
              <a:rPr lang="en-US" smtClean="0"/>
              <a:t>‹#›</a:t>
            </a:fld>
            <a:endParaRPr lang="en-US"/>
          </a:p>
        </p:txBody>
      </p:sp>
    </p:spTree>
    <p:extLst>
      <p:ext uri="{BB962C8B-B14F-4D97-AF65-F5344CB8AC3E}">
        <p14:creationId xmlns:p14="http://schemas.microsoft.com/office/powerpoint/2010/main" val="39382569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AC8C29A-69C7-4DE9-AC0F-DCD794D5DED7}" type="datetimeFigureOut">
              <a:rPr lang="en-US" smtClean="0"/>
              <a:t>5/3/2022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C07769-2DC8-4584-ACE6-4B3A3BE806C9}" type="slidenum">
              <a:rPr lang="en-US" smtClean="0"/>
              <a:t>‹#›</a:t>
            </a:fld>
            <a:endParaRPr lang="en-US"/>
          </a:p>
        </p:txBody>
      </p:sp>
    </p:spTree>
    <p:extLst>
      <p:ext uri="{BB962C8B-B14F-4D97-AF65-F5344CB8AC3E}">
        <p14:creationId xmlns:p14="http://schemas.microsoft.com/office/powerpoint/2010/main" val="38972487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AC8C29A-69C7-4DE9-AC0F-DCD794D5DED7}" type="datetimeFigureOut">
              <a:rPr lang="en-US" smtClean="0"/>
              <a:t>5/3/2022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7C07769-2DC8-4584-ACE6-4B3A3BE806C9}" type="slidenum">
              <a:rPr lang="en-US" smtClean="0"/>
              <a:t>‹#›</a:t>
            </a:fld>
            <a:endParaRPr lang="en-US"/>
          </a:p>
        </p:txBody>
      </p:sp>
    </p:spTree>
    <p:extLst>
      <p:ext uri="{BB962C8B-B14F-4D97-AF65-F5344CB8AC3E}">
        <p14:creationId xmlns:p14="http://schemas.microsoft.com/office/powerpoint/2010/main" val="2399523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AC8C29A-69C7-4DE9-AC0F-DCD794D5DED7}" type="datetimeFigureOut">
              <a:rPr lang="en-US" smtClean="0"/>
              <a:t>5/3/2022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7C07769-2DC8-4584-ACE6-4B3A3BE806C9}" type="slidenum">
              <a:rPr lang="en-US" smtClean="0"/>
              <a:t>‹#›</a:t>
            </a:fld>
            <a:endParaRPr lang="en-US"/>
          </a:p>
        </p:txBody>
      </p:sp>
    </p:spTree>
    <p:extLst>
      <p:ext uri="{BB962C8B-B14F-4D97-AF65-F5344CB8AC3E}">
        <p14:creationId xmlns:p14="http://schemas.microsoft.com/office/powerpoint/2010/main" val="19810768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C8C29A-69C7-4DE9-AC0F-DCD794D5DED7}" type="datetimeFigureOut">
              <a:rPr lang="en-US" smtClean="0"/>
              <a:t>5/3/2022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7C07769-2DC8-4584-ACE6-4B3A3BE806C9}" type="slidenum">
              <a:rPr lang="en-US" smtClean="0"/>
              <a:t>‹#›</a:t>
            </a:fld>
            <a:endParaRPr lang="en-US"/>
          </a:p>
        </p:txBody>
      </p:sp>
    </p:spTree>
    <p:extLst>
      <p:ext uri="{BB962C8B-B14F-4D97-AF65-F5344CB8AC3E}">
        <p14:creationId xmlns:p14="http://schemas.microsoft.com/office/powerpoint/2010/main" val="203741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AC8C29A-69C7-4DE9-AC0F-DCD794D5DED7}" type="datetimeFigureOut">
              <a:rPr lang="en-US" smtClean="0"/>
              <a:t>5/3/2022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C07769-2DC8-4584-ACE6-4B3A3BE806C9}" type="slidenum">
              <a:rPr lang="en-US" smtClean="0"/>
              <a:t>‹#›</a:t>
            </a:fld>
            <a:endParaRPr lang="en-US"/>
          </a:p>
        </p:txBody>
      </p:sp>
    </p:spTree>
    <p:extLst>
      <p:ext uri="{BB962C8B-B14F-4D97-AF65-F5344CB8AC3E}">
        <p14:creationId xmlns:p14="http://schemas.microsoft.com/office/powerpoint/2010/main" val="17252375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AC8C29A-69C7-4DE9-AC0F-DCD794D5DED7}" type="datetimeFigureOut">
              <a:rPr lang="en-US" smtClean="0"/>
              <a:t>5/3/2022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C07769-2DC8-4584-ACE6-4B3A3BE806C9}" type="slidenum">
              <a:rPr lang="en-US" smtClean="0"/>
              <a:t>‹#›</a:t>
            </a:fld>
            <a:endParaRPr lang="en-US"/>
          </a:p>
        </p:txBody>
      </p:sp>
    </p:spTree>
    <p:extLst>
      <p:ext uri="{BB962C8B-B14F-4D97-AF65-F5344CB8AC3E}">
        <p14:creationId xmlns:p14="http://schemas.microsoft.com/office/powerpoint/2010/main" val="881900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C8C29A-69C7-4DE9-AC0F-DCD794D5DED7}" type="datetimeFigureOut">
              <a:rPr lang="en-US" smtClean="0"/>
              <a:t>5/3/2022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C07769-2DC8-4584-ACE6-4B3A3BE806C9}" type="slidenum">
              <a:rPr lang="en-US" smtClean="0"/>
              <a:t>‹#›</a:t>
            </a:fld>
            <a:endParaRPr lang="en-US"/>
          </a:p>
        </p:txBody>
      </p:sp>
    </p:spTree>
    <p:extLst>
      <p:ext uri="{BB962C8B-B14F-4D97-AF65-F5344CB8AC3E}">
        <p14:creationId xmlns:p14="http://schemas.microsoft.com/office/powerpoint/2010/main" val="1418080809"/>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7.xml"/><Relationship Id="rId1" Type="http://schemas.openxmlformats.org/officeDocument/2006/relationships/tags" Target="../tags/tag6.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7.xml"/><Relationship Id="rId1" Type="http://schemas.openxmlformats.org/officeDocument/2006/relationships/tags" Target="../tags/tag7.xml"/><Relationship Id="rId4" Type="http://schemas.openxmlformats.org/officeDocument/2006/relationships/image" Target="../media/image6.jpeg"/></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7.xml"/><Relationship Id="rId1" Type="http://schemas.openxmlformats.org/officeDocument/2006/relationships/tags" Target="../tags/tag8.xml"/><Relationship Id="rId4" Type="http://schemas.microsoft.com/office/2007/relationships/hdphoto" Target="../media/hdphoto2.wdp"/></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7.xml"/><Relationship Id="rId1" Type="http://schemas.openxmlformats.org/officeDocument/2006/relationships/tags" Target="../tags/tag9.xml"/><Relationship Id="rId4" Type="http://schemas.microsoft.com/office/2007/relationships/hdphoto" Target="../media/hdphoto2.wdp"/></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7.xml"/><Relationship Id="rId1" Type="http://schemas.openxmlformats.org/officeDocument/2006/relationships/tags" Target="../tags/tag10.xml"/><Relationship Id="rId4" Type="http://schemas.microsoft.com/office/2007/relationships/hdphoto" Target="../media/hdphoto2.wdp"/></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7.xml"/><Relationship Id="rId1" Type="http://schemas.openxmlformats.org/officeDocument/2006/relationships/tags" Target="../tags/tag11.xml"/><Relationship Id="rId4" Type="http://schemas.microsoft.com/office/2007/relationships/hdphoto" Target="../media/hdphoto2.wdp"/></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7.xml"/><Relationship Id="rId1" Type="http://schemas.openxmlformats.org/officeDocument/2006/relationships/tags" Target="../tags/tag12.xml"/><Relationship Id="rId4" Type="http://schemas.microsoft.com/office/2007/relationships/hdphoto" Target="../media/hdphoto2.wdp"/></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7.xml"/><Relationship Id="rId1" Type="http://schemas.openxmlformats.org/officeDocument/2006/relationships/tags" Target="../tags/tag13.xml"/><Relationship Id="rId4" Type="http://schemas.microsoft.com/office/2007/relationships/hdphoto" Target="../media/hdphoto2.wdp"/></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7.xml"/><Relationship Id="rId1" Type="http://schemas.openxmlformats.org/officeDocument/2006/relationships/tags" Target="../tags/tag14.xml"/><Relationship Id="rId4" Type="http://schemas.microsoft.com/office/2007/relationships/hdphoto" Target="../media/hdphoto3.wdp"/></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7.xml"/><Relationship Id="rId1" Type="http://schemas.openxmlformats.org/officeDocument/2006/relationships/tags" Target="../tags/tag15.xml"/><Relationship Id="rId6" Type="http://schemas.microsoft.com/office/2007/relationships/hdphoto" Target="../media/hdphoto5.wdp"/><Relationship Id="rId5" Type="http://schemas.openxmlformats.org/officeDocument/2006/relationships/image" Target="../media/image11.png"/><Relationship Id="rId4" Type="http://schemas.microsoft.com/office/2007/relationships/hdphoto" Target="../media/hdphoto4.wdp"/></Relationships>
</file>

<file path=ppt/slides/_rels/slide24.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7.xml"/><Relationship Id="rId1" Type="http://schemas.openxmlformats.org/officeDocument/2006/relationships/tags" Target="../tags/tag16.xml"/><Relationship Id="rId4" Type="http://schemas.microsoft.com/office/2007/relationships/hdphoto" Target="../media/hdphoto7.wdp"/></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1.xml"/><Relationship Id="rId5" Type="http://schemas.microsoft.com/office/2007/relationships/hdphoto" Target="../media/hdphoto1.wdp"/><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7.xml"/><Relationship Id="rId1" Type="http://schemas.openxmlformats.org/officeDocument/2006/relationships/tags" Target="../tags/tag17.xml"/><Relationship Id="rId5" Type="http://schemas.openxmlformats.org/officeDocument/2006/relationships/image" Target="../media/image19.jpeg"/><Relationship Id="rId4" Type="http://schemas.openxmlformats.org/officeDocument/2006/relationships/image" Target="../media/image18.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tags" Target="../tags/tag18.xml"/><Relationship Id="rId4" Type="http://schemas.openxmlformats.org/officeDocument/2006/relationships/image" Target="../media/image20.png"/></Relationships>
</file>

<file path=ppt/slides/_rels/slide3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7.xml"/><Relationship Id="rId1" Type="http://schemas.openxmlformats.org/officeDocument/2006/relationships/tags" Target="../tags/tag19.xml"/><Relationship Id="rId5" Type="http://schemas.openxmlformats.org/officeDocument/2006/relationships/image" Target="../media/image21.jpeg"/><Relationship Id="rId4" Type="http://schemas.openxmlformats.org/officeDocument/2006/relationships/image" Target="../media/image18.png"/></Relationships>
</file>

<file path=ppt/slides/_rels/slide39.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tags" Target="../tags/tag2.xml"/></Relationships>
</file>

<file path=ppt/slides/_rels/slide4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7.xml"/><Relationship Id="rId1" Type="http://schemas.openxmlformats.org/officeDocument/2006/relationships/tags" Target="../tags/tag20.xml"/><Relationship Id="rId4" Type="http://schemas.openxmlformats.org/officeDocument/2006/relationships/image" Target="../media/image23.png"/></Relationships>
</file>

<file path=ppt/slides/_rels/slide4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7.xml"/><Relationship Id="rId1" Type="http://schemas.openxmlformats.org/officeDocument/2006/relationships/tags" Target="../tags/tag21.xml"/><Relationship Id="rId4" Type="http://schemas.openxmlformats.org/officeDocument/2006/relationships/image" Target="../media/image23.png"/></Relationships>
</file>

<file path=ppt/slides/_rels/slide4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7.xml"/><Relationship Id="rId1" Type="http://schemas.openxmlformats.org/officeDocument/2006/relationships/tags" Target="../tags/tag22.xml"/><Relationship Id="rId4" Type="http://schemas.openxmlformats.org/officeDocument/2006/relationships/image" Target="../media/image23.png"/></Relationships>
</file>

<file path=ppt/slides/_rels/slide43.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7.xml"/><Relationship Id="rId1" Type="http://schemas.openxmlformats.org/officeDocument/2006/relationships/tags" Target="../tags/tag23.xml"/><Relationship Id="rId5" Type="http://schemas.openxmlformats.org/officeDocument/2006/relationships/image" Target="../media/image21.jpeg"/><Relationship Id="rId4" Type="http://schemas.openxmlformats.org/officeDocument/2006/relationships/image" Target="../media/image18.png"/></Relationships>
</file>

<file path=ppt/slides/_rels/slide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7.xml"/><Relationship Id="rId1" Type="http://schemas.openxmlformats.org/officeDocument/2006/relationships/tags" Target="../tags/tag2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3.xml"/></Relationships>
</file>

<file path=ppt/slides/_rels/slide5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4.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ags" Target="../tags/tag5.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9974"/>
          <a:stretch>
            <a:fillRect/>
          </a:stretch>
        </p:blipFill>
        <p:spPr>
          <a:xfrm>
            <a:off x="0" y="0"/>
            <a:ext cx="12192000" cy="6858000"/>
          </a:xfrm>
          <a:prstGeom prst="rect">
            <a:avLst/>
          </a:prstGeom>
        </p:spPr>
      </p:pic>
      <p:sp>
        <p:nvSpPr>
          <p:cNvPr id="2" name="Title 1"/>
          <p:cNvSpPr>
            <a:spLocks noGrp="1"/>
          </p:cNvSpPr>
          <p:nvPr>
            <p:ph type="ctrTitle"/>
          </p:nvPr>
        </p:nvSpPr>
        <p:spPr>
          <a:xfrm>
            <a:off x="1832816" y="2487147"/>
            <a:ext cx="8789003" cy="1445623"/>
          </a:xfrm>
        </p:spPr>
        <p:txBody>
          <a:bodyPr>
            <a:normAutofit/>
          </a:bodyPr>
          <a:lstStyle/>
          <a:p>
            <a:r>
              <a:rPr lang="en-US" sz="4800" dirty="0" err="1">
                <a:solidFill>
                  <a:srgbClr val="0070C0"/>
                </a:solidFill>
                <a:latin typeface="Arial-Rounded" panose="020B0500000000000000" charset="0"/>
                <a:cs typeface="Arial-Rounded" panose="020B0500000000000000" charset="0"/>
                <a:sym typeface="+mn-ea"/>
              </a:rPr>
              <a:t>Chào</a:t>
            </a:r>
            <a:r>
              <a:rPr lang="en-US" sz="4800" dirty="0">
                <a:solidFill>
                  <a:srgbClr val="0070C0"/>
                </a:solidFill>
                <a:latin typeface="Arial-Rounded" panose="020B0500000000000000" charset="0"/>
                <a:cs typeface="Arial-Rounded" panose="020B0500000000000000" charset="0"/>
                <a:sym typeface="+mn-ea"/>
              </a:rPr>
              <a:t> </a:t>
            </a:r>
            <a:r>
              <a:rPr lang="en-US" sz="4800" dirty="0" err="1">
                <a:solidFill>
                  <a:srgbClr val="0070C0"/>
                </a:solidFill>
                <a:latin typeface="Arial-Rounded" panose="020B0500000000000000" charset="0"/>
                <a:cs typeface="Arial-Rounded" panose="020B0500000000000000" charset="0"/>
                <a:sym typeface="+mn-ea"/>
              </a:rPr>
              <a:t>mừng</a:t>
            </a:r>
            <a:r>
              <a:rPr lang="en-US" sz="4800" dirty="0">
                <a:solidFill>
                  <a:srgbClr val="0070C0"/>
                </a:solidFill>
                <a:latin typeface="Arial-Rounded" panose="020B0500000000000000" charset="0"/>
                <a:cs typeface="Arial-Rounded" panose="020B0500000000000000" charset="0"/>
                <a:sym typeface="+mn-ea"/>
              </a:rPr>
              <a:t> </a:t>
            </a:r>
            <a:r>
              <a:rPr lang="en-US" sz="4800" dirty="0" err="1">
                <a:solidFill>
                  <a:srgbClr val="0070C0"/>
                </a:solidFill>
                <a:latin typeface="Arial-Rounded" panose="020B0500000000000000" charset="0"/>
                <a:cs typeface="Arial-Rounded" panose="020B0500000000000000" charset="0"/>
                <a:sym typeface="+mn-ea"/>
              </a:rPr>
              <a:t>các</a:t>
            </a:r>
            <a:r>
              <a:rPr lang="en-US" sz="4800" dirty="0">
                <a:solidFill>
                  <a:srgbClr val="0070C0"/>
                </a:solidFill>
                <a:latin typeface="Arial-Rounded" panose="020B0500000000000000" charset="0"/>
                <a:cs typeface="Arial-Rounded" panose="020B0500000000000000" charset="0"/>
                <a:sym typeface="+mn-ea"/>
              </a:rPr>
              <a:t> em </a:t>
            </a:r>
            <a:r>
              <a:rPr lang="en-US" sz="4800" dirty="0" err="1">
                <a:solidFill>
                  <a:srgbClr val="0070C0"/>
                </a:solidFill>
                <a:latin typeface="Arial-Rounded" panose="020B0500000000000000" charset="0"/>
                <a:cs typeface="Arial-Rounded" panose="020B0500000000000000" charset="0"/>
                <a:sym typeface="+mn-ea"/>
              </a:rPr>
              <a:t>đến</a:t>
            </a:r>
            <a:r>
              <a:rPr lang="en-US" sz="4800" dirty="0">
                <a:solidFill>
                  <a:srgbClr val="0070C0"/>
                </a:solidFill>
                <a:latin typeface="Arial-Rounded" panose="020B0500000000000000" charset="0"/>
                <a:cs typeface="Arial-Rounded" panose="020B0500000000000000" charset="0"/>
                <a:sym typeface="+mn-ea"/>
              </a:rPr>
              <a:t> </a:t>
            </a:r>
            <a:r>
              <a:rPr lang="en-US" sz="4800" dirty="0" err="1">
                <a:solidFill>
                  <a:srgbClr val="0070C0"/>
                </a:solidFill>
                <a:latin typeface="Arial-Rounded" panose="020B0500000000000000" charset="0"/>
                <a:cs typeface="Arial-Rounded" panose="020B0500000000000000" charset="0"/>
                <a:sym typeface="+mn-ea"/>
              </a:rPr>
              <a:t>với</a:t>
            </a:r>
            <a:r>
              <a:rPr lang="en-US" sz="4800" dirty="0">
                <a:solidFill>
                  <a:srgbClr val="0070C0"/>
                </a:solidFill>
                <a:latin typeface="Arial-Rounded" panose="020B0500000000000000" charset="0"/>
                <a:cs typeface="Arial-Rounded" panose="020B0500000000000000" charset="0"/>
                <a:sym typeface="+mn-ea"/>
              </a:rPr>
              <a:t> </a:t>
            </a:r>
            <a:r>
              <a:rPr lang="vi-VN" sz="4800" dirty="0">
                <a:solidFill>
                  <a:srgbClr val="0070C0"/>
                </a:solidFill>
                <a:latin typeface="Arial-Rounded" panose="020B0500000000000000" charset="0"/>
                <a:cs typeface="Arial-Rounded" panose="020B0500000000000000" charset="0"/>
                <a:sym typeface="+mn-ea"/>
              </a:rPr>
              <a:t>tiết</a:t>
            </a:r>
            <a:r>
              <a:rPr lang="en-US" altLang="vi-VN" sz="4800" dirty="0">
                <a:solidFill>
                  <a:srgbClr val="0070C0"/>
                </a:solidFill>
                <a:latin typeface="Arial-Rounded" panose="020B0500000000000000" charset="0"/>
                <a:cs typeface="Arial-Rounded" panose="020B0500000000000000" charset="0"/>
                <a:sym typeface="+mn-ea"/>
              </a:rPr>
              <a:t> Tiếng Việt - Lớp 2</a:t>
            </a:r>
          </a:p>
        </p:txBody>
      </p:sp>
    </p:spTree>
    <p:extLst>
      <p:ext uri="{BB962C8B-B14F-4D97-AF65-F5344CB8AC3E}">
        <p14:creationId xmlns:p14="http://schemas.microsoft.com/office/powerpoint/2010/main" val="4289507183"/>
      </p:ext>
    </p:extLst>
  </p:cSld>
  <p:clrMapOvr>
    <a:masterClrMapping/>
  </p:clrMapOvr>
  <p:transition>
    <p:wedg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Question icons - 42 Free Question icons | Download PNG &amp; SVG">
            <a:extLst>
              <a:ext uri="{FF2B5EF4-FFF2-40B4-BE49-F238E27FC236}">
                <a16:creationId xmlns:a16="http://schemas.microsoft.com/office/drawing/2014/main" xmlns="" id="{56268E51-35D8-4BDF-8AE7-408904FA1F62}"/>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236966">
            <a:off x="259200" y="666291"/>
            <a:ext cx="1252331" cy="939248"/>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xmlns="" id="{918AF367-7D79-4E1A-BF31-93DD4FA1CFDF}"/>
              </a:ext>
            </a:extLst>
          </p:cNvPr>
          <p:cNvSpPr txBox="1"/>
          <p:nvPr/>
        </p:nvSpPr>
        <p:spPr>
          <a:xfrm>
            <a:off x="1493403" y="550272"/>
            <a:ext cx="9093230" cy="877978"/>
          </a:xfrm>
          <a:prstGeom prst="rect">
            <a:avLst/>
          </a:prstGeom>
          <a:noFill/>
        </p:spPr>
        <p:txBody>
          <a:bodyPr wrap="square" lIns="145143" tIns="72571" rIns="145143" bIns="72571" rtlCol="0">
            <a:spAutoFit/>
          </a:bodyPr>
          <a:lstStyle/>
          <a:p>
            <a:pPr algn="just">
              <a:lnSpc>
                <a:spcPct val="150000"/>
              </a:lnSpc>
            </a:pPr>
            <a:r>
              <a:rPr lang="vi-VN" sz="3600" b="1" dirty="0">
                <a:solidFill>
                  <a:srgbClr val="FF0000"/>
                </a:solidFill>
                <a:latin typeface="UTM Avo" panose="02040603050506020204" pitchFamily="18" charset="0"/>
              </a:rPr>
              <a:t>a. </a:t>
            </a:r>
            <a:r>
              <a:rPr lang="vi-VN" sz="3600" dirty="0">
                <a:latin typeface="UTM Avo" panose="02040603050506020204" pitchFamily="18" charset="0"/>
              </a:rPr>
              <a:t>Vì sao thỏ nâu nghỉ học?</a:t>
            </a:r>
          </a:p>
        </p:txBody>
      </p:sp>
      <p:sp>
        <p:nvSpPr>
          <p:cNvPr id="8" name="TextBox 7">
            <a:extLst>
              <a:ext uri="{FF2B5EF4-FFF2-40B4-BE49-F238E27FC236}">
                <a16:creationId xmlns:a16="http://schemas.microsoft.com/office/drawing/2014/main" xmlns="" id="{60F9D557-4ED7-438C-AC17-F6295FE184E8}"/>
              </a:ext>
            </a:extLst>
          </p:cNvPr>
          <p:cNvSpPr txBox="1"/>
          <p:nvPr/>
        </p:nvSpPr>
        <p:spPr>
          <a:xfrm>
            <a:off x="2001560" y="1510395"/>
            <a:ext cx="9093232" cy="796224"/>
          </a:xfrm>
          <a:prstGeom prst="rect">
            <a:avLst/>
          </a:prstGeom>
          <a:noFill/>
        </p:spPr>
        <p:txBody>
          <a:bodyPr wrap="square" lIns="145143" tIns="72571" rIns="145143" bIns="72571" rtlCol="0">
            <a:spAutoFit/>
          </a:bodyPr>
          <a:lstStyle/>
          <a:p>
            <a:pPr algn="just">
              <a:lnSpc>
                <a:spcPct val="150000"/>
              </a:lnSpc>
            </a:pPr>
            <a:r>
              <a:rPr lang="vi-VN" sz="3200" dirty="0">
                <a:solidFill>
                  <a:srgbClr val="0070C0"/>
                </a:solidFill>
                <a:latin typeface="UTM Avo" panose="02040603050506020204" pitchFamily="18" charset="0"/>
                <a:sym typeface="Wingdings" panose="05000000000000000000" pitchFamily="2" charset="2"/>
              </a:rPr>
              <a:t> Thỏ nâu nghỉ học vì bạn ấy bị ốm.</a:t>
            </a:r>
            <a:endParaRPr lang="vi-VN" sz="3200" dirty="0">
              <a:solidFill>
                <a:srgbClr val="0070C0"/>
              </a:solidFill>
              <a:latin typeface="UTM Avo" panose="02040603050506020204" pitchFamily="18" charset="0"/>
            </a:endParaRPr>
          </a:p>
        </p:txBody>
      </p:sp>
      <p:pic>
        <p:nvPicPr>
          <p:cNvPr id="9" name="Picture 8">
            <a:extLst>
              <a:ext uri="{FF2B5EF4-FFF2-40B4-BE49-F238E27FC236}">
                <a16:creationId xmlns:a16="http://schemas.microsoft.com/office/drawing/2014/main" xmlns="" id="{C3DA1784-20A0-4625-A7A1-8B2B723C29D3}"/>
              </a:ext>
            </a:extLst>
          </p:cNvPr>
          <p:cNvPicPr>
            <a:picLocks noChangeAspect="1"/>
          </p:cNvPicPr>
          <p:nvPr/>
        </p:nvPicPr>
        <p:blipFill rotWithShape="1">
          <a:blip r:embed="rId4">
            <a:clrChange>
              <a:clrFrom>
                <a:srgbClr val="FFFFFF"/>
              </a:clrFrom>
              <a:clrTo>
                <a:srgbClr val="FFFFFF">
                  <a:alpha val="0"/>
                </a:srgbClr>
              </a:clrTo>
            </a:clrChange>
          </a:blip>
          <a:srcRect l="10754" t="46711" r="67933" b="27464"/>
          <a:stretch/>
        </p:blipFill>
        <p:spPr>
          <a:xfrm>
            <a:off x="3447469" y="2646104"/>
            <a:ext cx="4655690" cy="3052567"/>
          </a:xfrm>
          <a:prstGeom prst="ellipse">
            <a:avLst/>
          </a:prstGeom>
        </p:spPr>
      </p:pic>
    </p:spTree>
    <p:custDataLst>
      <p:tags r:id="rId1"/>
    </p:custDataLst>
    <p:extLst>
      <p:ext uri="{BB962C8B-B14F-4D97-AF65-F5344CB8AC3E}">
        <p14:creationId xmlns:p14="http://schemas.microsoft.com/office/powerpoint/2010/main" val="982309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left)">
                                      <p:cBhvr>
                                        <p:cTn id="16" dur="500"/>
                                        <p:tgtEl>
                                          <p:spTgt spid="8"/>
                                        </p:tgtEl>
                                      </p:cBhvr>
                                    </p:animEffect>
                                  </p:childTnLst>
                                </p:cTn>
                              </p:par>
                            </p:childTnLst>
                          </p:cTn>
                        </p:par>
                        <p:par>
                          <p:cTn id="17" fill="hold">
                            <p:stCondLst>
                              <p:cond delay="500"/>
                            </p:stCondLst>
                            <p:childTnLst>
                              <p:par>
                                <p:cTn id="18" presetID="42" presetClass="entr" presetSubtype="0"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anim calcmode="lin" valueType="num">
                                      <p:cBhvr>
                                        <p:cTn id="21" dur="1000" fill="hold"/>
                                        <p:tgtEl>
                                          <p:spTgt spid="9"/>
                                        </p:tgtEl>
                                        <p:attrNameLst>
                                          <p:attrName>ppt_x</p:attrName>
                                        </p:attrNameLst>
                                      </p:cBhvr>
                                      <p:tavLst>
                                        <p:tav tm="0">
                                          <p:val>
                                            <p:strVal val="#ppt_x"/>
                                          </p:val>
                                        </p:tav>
                                        <p:tav tm="100000">
                                          <p:val>
                                            <p:strVal val="#ppt_x"/>
                                          </p:val>
                                        </p:tav>
                                      </p:tavLst>
                                    </p:anim>
                                    <p:anim calcmode="lin" valueType="num">
                                      <p:cBhvr>
                                        <p:cTn id="2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xmlns="" id="{A209F4CF-3252-4512-B24F-96B1E228C754}"/>
              </a:ext>
            </a:extLst>
          </p:cNvPr>
          <p:cNvPicPr>
            <a:picLocks noChangeAspect="1"/>
          </p:cNvPicPr>
          <p:nvPr/>
        </p:nvPicPr>
        <p:blipFill rotWithShape="1">
          <a:blip r:embed="rId3">
            <a:clrChange>
              <a:clrFrom>
                <a:srgbClr val="FFFFFF"/>
              </a:clrFrom>
              <a:clrTo>
                <a:srgbClr val="FFFFFF">
                  <a:alpha val="0"/>
                </a:srgbClr>
              </a:clrTo>
            </a:clrChange>
          </a:blip>
          <a:srcRect l="32168" t="46711" r="5985" b="1150"/>
          <a:stretch/>
        </p:blipFill>
        <p:spPr>
          <a:xfrm>
            <a:off x="1579626" y="1157682"/>
            <a:ext cx="9032748" cy="5471718"/>
          </a:xfrm>
          <a:prstGeom prst="ellipse">
            <a:avLst/>
          </a:prstGeom>
        </p:spPr>
      </p:pic>
      <p:pic>
        <p:nvPicPr>
          <p:cNvPr id="5" name="Picture 2" descr="Question icons - 42 Free Question icons | Download PNG &amp; SVG">
            <a:extLst>
              <a:ext uri="{FF2B5EF4-FFF2-40B4-BE49-F238E27FC236}">
                <a16:creationId xmlns:a16="http://schemas.microsoft.com/office/drawing/2014/main" xmlns="" id="{56268E51-35D8-4BDF-8AE7-408904FA1F62}"/>
              </a:ext>
            </a:extLst>
          </p:cNvPr>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236966">
            <a:off x="259200" y="176421"/>
            <a:ext cx="1252331" cy="939248"/>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xmlns="" id="{A0A40BD1-3D30-43AF-A340-B8CA01FD4FB4}"/>
              </a:ext>
            </a:extLst>
          </p:cNvPr>
          <p:cNvSpPr txBox="1"/>
          <p:nvPr/>
        </p:nvSpPr>
        <p:spPr>
          <a:xfrm>
            <a:off x="1379101" y="166256"/>
            <a:ext cx="9093230" cy="877978"/>
          </a:xfrm>
          <a:prstGeom prst="rect">
            <a:avLst/>
          </a:prstGeom>
          <a:noFill/>
        </p:spPr>
        <p:txBody>
          <a:bodyPr wrap="square" lIns="145143" tIns="72571" rIns="145143" bIns="72571" rtlCol="0">
            <a:spAutoFit/>
          </a:bodyPr>
          <a:lstStyle/>
          <a:p>
            <a:pPr algn="just">
              <a:lnSpc>
                <a:spcPct val="150000"/>
              </a:lnSpc>
            </a:pPr>
            <a:r>
              <a:rPr lang="vi-VN" sz="3600" b="1" dirty="0">
                <a:solidFill>
                  <a:srgbClr val="FF0000"/>
                </a:solidFill>
                <a:latin typeface="UTM Avo" panose="02040603050506020204" pitchFamily="18" charset="0"/>
              </a:rPr>
              <a:t>b. </a:t>
            </a:r>
            <a:r>
              <a:rPr lang="vi-VN" sz="3600" dirty="0">
                <a:latin typeface="UTM Avo" panose="02040603050506020204" pitchFamily="18" charset="0"/>
              </a:rPr>
              <a:t>Các bạn bàn nhau chuyện gì?</a:t>
            </a:r>
          </a:p>
        </p:txBody>
      </p:sp>
      <p:sp>
        <p:nvSpPr>
          <p:cNvPr id="11" name="TextBox 10">
            <a:extLst>
              <a:ext uri="{FF2B5EF4-FFF2-40B4-BE49-F238E27FC236}">
                <a16:creationId xmlns:a16="http://schemas.microsoft.com/office/drawing/2014/main" xmlns="" id="{945B6A42-9D27-4AAB-A080-273E9E7DB9E6}"/>
              </a:ext>
            </a:extLst>
          </p:cNvPr>
          <p:cNvSpPr txBox="1"/>
          <p:nvPr/>
        </p:nvSpPr>
        <p:spPr>
          <a:xfrm>
            <a:off x="0" y="1157682"/>
            <a:ext cx="11889564" cy="977556"/>
          </a:xfrm>
          <a:prstGeom prst="rect">
            <a:avLst/>
          </a:prstGeom>
          <a:noFill/>
        </p:spPr>
        <p:txBody>
          <a:bodyPr wrap="square" lIns="145143" tIns="72571" rIns="145143" bIns="72571" rtlCol="0">
            <a:spAutoFit/>
          </a:bodyPr>
          <a:lstStyle/>
          <a:p>
            <a:pPr algn="just">
              <a:lnSpc>
                <a:spcPct val="150000"/>
              </a:lnSpc>
            </a:pPr>
            <a:r>
              <a:rPr lang="vi-VN" sz="3600">
                <a:solidFill>
                  <a:srgbClr val="0070C0"/>
                </a:solidFill>
                <a:latin typeface="UTM Avo" panose="02040603050506020204" pitchFamily="18" charset="0"/>
                <a:sym typeface="Wingdings" panose="05000000000000000000" pitchFamily="2" charset="2"/>
              </a:rPr>
              <a:t> Các bạn bàn nhau đi thăm thỏ nâu và mua quà cho thỏ nâu.</a:t>
            </a:r>
            <a:endParaRPr lang="vi-VN" sz="3600" dirty="0">
              <a:solidFill>
                <a:srgbClr val="0070C0"/>
              </a:solidFill>
              <a:latin typeface="UTM Avo" panose="02040603050506020204" pitchFamily="18" charset="0"/>
            </a:endParaRPr>
          </a:p>
        </p:txBody>
      </p:sp>
    </p:spTree>
    <p:custDataLst>
      <p:tags r:id="rId1"/>
    </p:custDataLst>
    <p:extLst>
      <p:ext uri="{BB962C8B-B14F-4D97-AF65-F5344CB8AC3E}">
        <p14:creationId xmlns:p14="http://schemas.microsoft.com/office/powerpoint/2010/main" val="2574899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childTnLst>
                          </p:cTn>
                        </p:par>
                        <p:par>
                          <p:cTn id="12" fill="hold">
                            <p:stCondLst>
                              <p:cond delay="500"/>
                            </p:stCondLst>
                            <p:childTnLst>
                              <p:par>
                                <p:cTn id="13" presetID="42" presetClass="entr" presetSubtype="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1000"/>
                                        <p:tgtEl>
                                          <p:spTgt spid="10"/>
                                        </p:tgtEl>
                                      </p:cBhvr>
                                    </p:animEffect>
                                    <p:anim calcmode="lin" valueType="num">
                                      <p:cBhvr>
                                        <p:cTn id="16" dur="1000" fill="hold"/>
                                        <p:tgtEl>
                                          <p:spTgt spid="10"/>
                                        </p:tgtEl>
                                        <p:attrNameLst>
                                          <p:attrName>ppt_x</p:attrName>
                                        </p:attrNameLst>
                                      </p:cBhvr>
                                      <p:tavLst>
                                        <p:tav tm="0">
                                          <p:val>
                                            <p:strVal val="#ppt_x"/>
                                          </p:val>
                                        </p:tav>
                                        <p:tav tm="100000">
                                          <p:val>
                                            <p:strVal val="#ppt_x"/>
                                          </p:val>
                                        </p:tav>
                                      </p:tavLst>
                                    </p:anim>
                                    <p:anim calcmode="lin" valueType="num">
                                      <p:cBhvr>
                                        <p:cTn id="1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left)">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94EBFB0F-1950-40C9-B7BE-992FC6E40D3F}"/>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247556" y="627708"/>
            <a:ext cx="10326773" cy="6166295"/>
          </a:xfrm>
          <a:prstGeom prst="rect">
            <a:avLst/>
          </a:prstGeom>
        </p:spPr>
      </p:pic>
      <p:sp>
        <p:nvSpPr>
          <p:cNvPr id="3" name="TextBox 2">
            <a:extLst>
              <a:ext uri="{FF2B5EF4-FFF2-40B4-BE49-F238E27FC236}">
                <a16:creationId xmlns:a16="http://schemas.microsoft.com/office/drawing/2014/main" xmlns="" id="{E37A3B9A-39F9-4A77-912F-7F0277CB3D73}"/>
              </a:ext>
            </a:extLst>
          </p:cNvPr>
          <p:cNvSpPr txBox="1"/>
          <p:nvPr/>
        </p:nvSpPr>
        <p:spPr>
          <a:xfrm>
            <a:off x="84933" y="-38178"/>
            <a:ext cx="11932896" cy="2274065"/>
          </a:xfrm>
          <a:prstGeom prst="rect">
            <a:avLst/>
          </a:prstGeom>
          <a:noFill/>
        </p:spPr>
        <p:txBody>
          <a:bodyPr wrap="square" lIns="145143" tIns="72571" rIns="145143" bIns="72571" rtlCol="0">
            <a:spAutoFit/>
          </a:bodyPr>
          <a:lstStyle/>
          <a:p>
            <a:pPr algn="just">
              <a:lnSpc>
                <a:spcPct val="150000"/>
              </a:lnSpc>
            </a:pPr>
            <a:r>
              <a:rPr lang="vi-VN" sz="2400" b="1" dirty="0">
                <a:solidFill>
                  <a:srgbClr val="FF0000"/>
                </a:solidFill>
                <a:latin typeface="UTM Avo" panose="02040603050506020204" pitchFamily="18" charset="0"/>
              </a:rPr>
              <a:t>c. </a:t>
            </a:r>
            <a:r>
              <a:rPr lang="vi-VN" sz="3200" dirty="0">
                <a:solidFill>
                  <a:srgbClr val="0070C0"/>
                </a:solidFill>
                <a:latin typeface="UTM Avo" panose="02040603050506020204" pitchFamily="18" charset="0"/>
              </a:rPr>
              <a:t>Đóng vai một trong số các bạn đến thăm thỏ nâu, nói 2 – 3 câu thể hiện sự quan tâm, mong muốn của mình và các </a:t>
            </a:r>
            <a:r>
              <a:rPr lang="vi-VN" sz="3200">
                <a:solidFill>
                  <a:srgbClr val="0070C0"/>
                </a:solidFill>
                <a:latin typeface="UTM Avo" panose="02040603050506020204" pitchFamily="18" charset="0"/>
              </a:rPr>
              <a:t>bạn </a:t>
            </a:r>
            <a:r>
              <a:rPr lang="vi-VN" sz="3200" smtClean="0">
                <a:solidFill>
                  <a:srgbClr val="0070C0"/>
                </a:solidFill>
                <a:latin typeface="UTM Avo" panose="02040603050506020204" pitchFamily="18" charset="0"/>
              </a:rPr>
              <a:t>đối </a:t>
            </a:r>
            <a:endParaRPr lang="en-US" sz="3200" smtClean="0">
              <a:solidFill>
                <a:srgbClr val="0070C0"/>
              </a:solidFill>
              <a:latin typeface="UTM Avo" panose="02040603050506020204" pitchFamily="18" charset="0"/>
            </a:endParaRPr>
          </a:p>
          <a:p>
            <a:pPr algn="just">
              <a:lnSpc>
                <a:spcPct val="150000"/>
              </a:lnSpc>
            </a:pPr>
            <a:r>
              <a:rPr lang="vi-VN" sz="3200" smtClean="0">
                <a:solidFill>
                  <a:srgbClr val="0070C0"/>
                </a:solidFill>
                <a:latin typeface="UTM Avo" panose="02040603050506020204" pitchFamily="18" charset="0"/>
              </a:rPr>
              <a:t>với </a:t>
            </a:r>
            <a:r>
              <a:rPr lang="vi-VN" sz="3200" dirty="0">
                <a:solidFill>
                  <a:srgbClr val="0070C0"/>
                </a:solidFill>
                <a:latin typeface="UTM Avo" panose="02040603050506020204" pitchFamily="18" charset="0"/>
              </a:rPr>
              <a:t>thỏ nâu.</a:t>
            </a:r>
          </a:p>
        </p:txBody>
      </p:sp>
      <p:sp>
        <p:nvSpPr>
          <p:cNvPr id="5" name="Speech Bubble: Oval 4">
            <a:extLst>
              <a:ext uri="{FF2B5EF4-FFF2-40B4-BE49-F238E27FC236}">
                <a16:creationId xmlns:a16="http://schemas.microsoft.com/office/drawing/2014/main" xmlns="" id="{395C91EF-8342-49D5-986A-68E43D54DF2D}"/>
              </a:ext>
            </a:extLst>
          </p:cNvPr>
          <p:cNvSpPr/>
          <p:nvPr/>
        </p:nvSpPr>
        <p:spPr>
          <a:xfrm>
            <a:off x="4593265" y="2319022"/>
            <a:ext cx="4460948" cy="1802819"/>
          </a:xfrm>
          <a:prstGeom prst="wedgeEllipseCallout">
            <a:avLst>
              <a:gd name="adj1" fmla="val 33404"/>
              <a:gd name="adj2" fmla="val 71936"/>
            </a:avLst>
          </a:prstGeom>
          <a:solidFill>
            <a:schemeClr val="accent2"/>
          </a:solidFill>
          <a:ln>
            <a:solidFill>
              <a:srgbClr val="0070C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5143" tIns="72571" rIns="145143" bIns="72571" rtlCol="0" anchor="ctr"/>
          <a:lstStyle/>
          <a:p>
            <a:pPr algn="ctr"/>
            <a:r>
              <a:rPr lang="vi-VN" sz="2400" dirty="0">
                <a:solidFill>
                  <a:schemeClr val="bg1"/>
                </a:solidFill>
              </a:rPr>
              <a:t>Thỏ nâu ơi, cậu có mệt lắm không? Cậu mau khỏe để tới lớp cùng bọn tớ nhé!</a:t>
            </a:r>
          </a:p>
        </p:txBody>
      </p:sp>
      <p:sp>
        <p:nvSpPr>
          <p:cNvPr id="6" name="Speech Bubble: Oval 5">
            <a:extLst>
              <a:ext uri="{FF2B5EF4-FFF2-40B4-BE49-F238E27FC236}">
                <a16:creationId xmlns:a16="http://schemas.microsoft.com/office/drawing/2014/main" xmlns="" id="{B8A0B99D-1A23-4436-B376-37C3CBF05FBF}"/>
              </a:ext>
            </a:extLst>
          </p:cNvPr>
          <p:cNvSpPr/>
          <p:nvPr/>
        </p:nvSpPr>
        <p:spPr>
          <a:xfrm>
            <a:off x="833602" y="2428145"/>
            <a:ext cx="3600889" cy="1398343"/>
          </a:xfrm>
          <a:prstGeom prst="wedgeEllipseCallout">
            <a:avLst>
              <a:gd name="adj1" fmla="val 51252"/>
              <a:gd name="adj2" fmla="val 73221"/>
            </a:avLst>
          </a:prstGeom>
          <a:solidFill>
            <a:schemeClr val="accent2"/>
          </a:solidFill>
          <a:ln>
            <a:solidFill>
              <a:srgbClr val="0070C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5143" tIns="72571" rIns="145143" bIns="72571" rtlCol="0" anchor="ctr"/>
          <a:lstStyle/>
          <a:p>
            <a:pPr algn="ctr"/>
            <a:r>
              <a:rPr lang="vi-VN" sz="2400" dirty="0">
                <a:solidFill>
                  <a:schemeClr val="bg1"/>
                </a:solidFill>
              </a:rPr>
              <a:t>Chúng tớ mua ít quà cho cậu ăn mau khỏe nè!</a:t>
            </a:r>
          </a:p>
        </p:txBody>
      </p:sp>
      <p:sp>
        <p:nvSpPr>
          <p:cNvPr id="7" name="Speech Bubble: Oval 6">
            <a:extLst>
              <a:ext uri="{FF2B5EF4-FFF2-40B4-BE49-F238E27FC236}">
                <a16:creationId xmlns:a16="http://schemas.microsoft.com/office/drawing/2014/main" xmlns="" id="{83C58573-7253-487B-BBDE-87A0514D299B}"/>
              </a:ext>
            </a:extLst>
          </p:cNvPr>
          <p:cNvSpPr/>
          <p:nvPr/>
        </p:nvSpPr>
        <p:spPr>
          <a:xfrm>
            <a:off x="9212985" y="1308192"/>
            <a:ext cx="2641558" cy="2657700"/>
          </a:xfrm>
          <a:prstGeom prst="wedgeEllipseCallout">
            <a:avLst>
              <a:gd name="adj1" fmla="val -7984"/>
              <a:gd name="adj2" fmla="val 66287"/>
            </a:avLst>
          </a:prstGeom>
          <a:solidFill>
            <a:schemeClr val="accent2"/>
          </a:solidFill>
          <a:ln>
            <a:solidFill>
              <a:srgbClr val="0070C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5143" tIns="72571" rIns="145143" bIns="72571" rtlCol="0" anchor="ctr"/>
          <a:lstStyle/>
          <a:p>
            <a:pPr algn="ctr"/>
            <a:r>
              <a:rPr lang="vi-VN" sz="2400" dirty="0">
                <a:solidFill>
                  <a:schemeClr val="bg1"/>
                </a:solidFill>
              </a:rPr>
              <a:t>Thầy cô và các bạn đều đang nhớ cậu lắm đấy!</a:t>
            </a:r>
          </a:p>
        </p:txBody>
      </p:sp>
      <p:sp>
        <p:nvSpPr>
          <p:cNvPr id="8" name="Speech Bubble: Oval 7">
            <a:extLst>
              <a:ext uri="{FF2B5EF4-FFF2-40B4-BE49-F238E27FC236}">
                <a16:creationId xmlns:a16="http://schemas.microsoft.com/office/drawing/2014/main" xmlns="" id="{3C628685-BFBE-40DE-ABFD-358E3CD6FCA1}"/>
              </a:ext>
            </a:extLst>
          </p:cNvPr>
          <p:cNvSpPr/>
          <p:nvPr/>
        </p:nvSpPr>
        <p:spPr>
          <a:xfrm>
            <a:off x="717840" y="4753253"/>
            <a:ext cx="3875424" cy="2040750"/>
          </a:xfrm>
          <a:prstGeom prst="wedgeEllipseCallout">
            <a:avLst>
              <a:gd name="adj1" fmla="val 85664"/>
              <a:gd name="adj2" fmla="val -2400"/>
            </a:avLst>
          </a:prstGeom>
          <a:solidFill>
            <a:schemeClr val="accent2"/>
          </a:solidFill>
          <a:ln>
            <a:solidFill>
              <a:srgbClr val="0070C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5143" tIns="72571" rIns="145143" bIns="72571" rtlCol="0" anchor="ctr"/>
          <a:lstStyle/>
          <a:p>
            <a:pPr algn="ctr"/>
            <a:r>
              <a:rPr lang="vi-VN" sz="2400">
                <a:solidFill>
                  <a:schemeClr val="bg1"/>
                </a:solidFill>
              </a:rPr>
              <a:t>Tớ đã làm bài đầy đủ để khi nào cậu đi học cho cậu mượn mà làm bù nè!</a:t>
            </a:r>
            <a:endParaRPr lang="vi-VN" sz="2400" dirty="0">
              <a:solidFill>
                <a:schemeClr val="bg1"/>
              </a:solidFill>
            </a:endParaRPr>
          </a:p>
        </p:txBody>
      </p:sp>
    </p:spTree>
    <p:extLst>
      <p:ext uri="{BB962C8B-B14F-4D97-AF65-F5344CB8AC3E}">
        <p14:creationId xmlns:p14="http://schemas.microsoft.com/office/powerpoint/2010/main" val="3717319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right)">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animBg="1"/>
      <p:bldP spid="7" grpId="0" animBg="1"/>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F4D29725-60C4-4602-945E-3BB6C8191E33}"/>
              </a:ext>
            </a:extLst>
          </p:cNvPr>
          <p:cNvPicPr>
            <a:picLocks noChangeAspect="1"/>
          </p:cNvPicPr>
          <p:nvPr/>
        </p:nvPicPr>
        <p:blipFill>
          <a:blip r:embed="rId2">
            <a:clrChange>
              <a:clrFrom>
                <a:srgbClr val="FFFFFF"/>
              </a:clrFrom>
              <a:clrTo>
                <a:srgbClr val="FFFFFF">
                  <a:alpha val="0"/>
                </a:srgbClr>
              </a:clrTo>
            </a:clrChange>
          </a:blip>
          <a:stretch>
            <a:fillRect/>
          </a:stretch>
        </p:blipFill>
        <p:spPr>
          <a:xfrm flipH="1">
            <a:off x="472562" y="696439"/>
            <a:ext cx="10326773" cy="6166295"/>
          </a:xfrm>
          <a:prstGeom prst="rect">
            <a:avLst/>
          </a:prstGeom>
        </p:spPr>
      </p:pic>
      <p:sp>
        <p:nvSpPr>
          <p:cNvPr id="3" name="TextBox 2">
            <a:extLst>
              <a:ext uri="{FF2B5EF4-FFF2-40B4-BE49-F238E27FC236}">
                <a16:creationId xmlns:a16="http://schemas.microsoft.com/office/drawing/2014/main" xmlns="" id="{C58B96D6-294F-4D73-B8C8-3B1CEBED79D9}"/>
              </a:ext>
            </a:extLst>
          </p:cNvPr>
          <p:cNvSpPr txBox="1"/>
          <p:nvPr/>
        </p:nvSpPr>
        <p:spPr>
          <a:xfrm>
            <a:off x="2797544" y="76128"/>
            <a:ext cx="9220285" cy="2008095"/>
          </a:xfrm>
          <a:prstGeom prst="rect">
            <a:avLst/>
          </a:prstGeom>
          <a:noFill/>
        </p:spPr>
        <p:txBody>
          <a:bodyPr wrap="square" lIns="145143" tIns="72571" rIns="145143" bIns="72571" rtlCol="0">
            <a:spAutoFit/>
          </a:bodyPr>
          <a:lstStyle/>
          <a:p>
            <a:pPr algn="just">
              <a:lnSpc>
                <a:spcPct val="150000"/>
              </a:lnSpc>
            </a:pPr>
            <a:r>
              <a:rPr lang="vi-VN" sz="2800" b="1" dirty="0">
                <a:solidFill>
                  <a:srgbClr val="FF0000"/>
                </a:solidFill>
                <a:latin typeface="UTM Avo" panose="02040603050506020204" pitchFamily="18" charset="0"/>
              </a:rPr>
              <a:t>d. </a:t>
            </a:r>
            <a:r>
              <a:rPr lang="vi-VN" sz="2800" dirty="0">
                <a:latin typeface="UTM Avo" panose="02040603050506020204" pitchFamily="18" charset="0"/>
              </a:rPr>
              <a:t>Tưởng tượng em là bạn cùng lớp với thỏ nâu. Vì có việc bận, em không đến thăm thỏ nâu được. Hãy viết lời an ủi, động viên thỏ nâu và nhờ các bạn chuyển giúp.</a:t>
            </a:r>
          </a:p>
        </p:txBody>
      </p:sp>
      <p:sp>
        <p:nvSpPr>
          <p:cNvPr id="5" name="Oval 4">
            <a:extLst>
              <a:ext uri="{FF2B5EF4-FFF2-40B4-BE49-F238E27FC236}">
                <a16:creationId xmlns:a16="http://schemas.microsoft.com/office/drawing/2014/main" xmlns="" id="{42670215-56D3-404B-A5AA-E92DA3C9AD9B}"/>
              </a:ext>
            </a:extLst>
          </p:cNvPr>
          <p:cNvSpPr/>
          <p:nvPr/>
        </p:nvSpPr>
        <p:spPr>
          <a:xfrm>
            <a:off x="7447516" y="3457356"/>
            <a:ext cx="2230473" cy="1461977"/>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145143" tIns="72571" rIns="145143" bIns="72571" rtlCol="0" anchor="ctr"/>
          <a:lstStyle/>
          <a:p>
            <a:pPr algn="ctr"/>
            <a:endParaRPr lang="vi-VN"/>
          </a:p>
        </p:txBody>
      </p:sp>
      <p:sp>
        <p:nvSpPr>
          <p:cNvPr id="6" name="Oval 5">
            <a:extLst>
              <a:ext uri="{FF2B5EF4-FFF2-40B4-BE49-F238E27FC236}">
                <a16:creationId xmlns:a16="http://schemas.microsoft.com/office/drawing/2014/main" xmlns="" id="{B973B13F-6A02-48E5-AAF9-56986E98BA89}"/>
              </a:ext>
            </a:extLst>
          </p:cNvPr>
          <p:cNvSpPr/>
          <p:nvPr/>
        </p:nvSpPr>
        <p:spPr>
          <a:xfrm>
            <a:off x="7447515" y="4380613"/>
            <a:ext cx="340244" cy="340243"/>
          </a:xfrm>
          <a:prstGeom prst="ellips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145143" tIns="72571" rIns="145143" bIns="72571" rtlCol="0" anchor="ctr"/>
          <a:lstStyle/>
          <a:p>
            <a:pPr algn="ctr"/>
            <a:endParaRPr lang="vi-VN"/>
          </a:p>
        </p:txBody>
      </p:sp>
      <p:pic>
        <p:nvPicPr>
          <p:cNvPr id="2050" name="Picture 2" descr="18,597 BEST Kids Talking Cartoon IMAGES, STOCK PHOTOS &amp;amp; VECTORS | Adobe  Stock">
            <a:extLst>
              <a:ext uri="{FF2B5EF4-FFF2-40B4-BE49-F238E27FC236}">
                <a16:creationId xmlns:a16="http://schemas.microsoft.com/office/drawing/2014/main" xmlns="" id="{6368625D-DCF2-4A34-B575-B1C63CDF122D}"/>
              </a:ext>
            </a:extLst>
          </p:cNvPr>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59349" t="34038"/>
          <a:stretch/>
        </p:blipFill>
        <p:spPr bwMode="auto">
          <a:xfrm>
            <a:off x="8606572" y="3844901"/>
            <a:ext cx="2753438" cy="3015781"/>
          </a:xfrm>
          <a:prstGeom prst="rect">
            <a:avLst/>
          </a:prstGeom>
          <a:noFill/>
          <a:extLst>
            <a:ext uri="{909E8E84-426E-40DD-AFC4-6F175D3DCCD1}">
              <a14:hiddenFill xmlns:a14="http://schemas.microsoft.com/office/drawing/2010/main">
                <a:solidFill>
                  <a:srgbClr val="FFFFFF"/>
                </a:solidFill>
              </a14:hiddenFill>
            </a:ext>
          </a:extLst>
        </p:spPr>
      </p:pic>
      <p:sp>
        <p:nvSpPr>
          <p:cNvPr id="8" name="Speech Bubble: Oval 7">
            <a:extLst>
              <a:ext uri="{FF2B5EF4-FFF2-40B4-BE49-F238E27FC236}">
                <a16:creationId xmlns:a16="http://schemas.microsoft.com/office/drawing/2014/main" xmlns="" id="{A68B7E7D-D039-475C-A2E7-F697BAB071E5}"/>
              </a:ext>
            </a:extLst>
          </p:cNvPr>
          <p:cNvSpPr/>
          <p:nvPr/>
        </p:nvSpPr>
        <p:spPr>
          <a:xfrm>
            <a:off x="3585433" y="2084223"/>
            <a:ext cx="6262677" cy="1864391"/>
          </a:xfrm>
          <a:prstGeom prst="wedgeEllipseCallout">
            <a:avLst>
              <a:gd name="adj1" fmla="val 33404"/>
              <a:gd name="adj2" fmla="val 71936"/>
            </a:avLst>
          </a:prstGeom>
          <a:solidFill>
            <a:schemeClr val="accent2"/>
          </a:solidFill>
          <a:ln>
            <a:solidFill>
              <a:srgbClr val="0070C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5143" tIns="72571" rIns="145143" bIns="72571" rtlCol="0" anchor="ctr"/>
          <a:lstStyle/>
          <a:p>
            <a:pPr algn="ctr"/>
            <a:r>
              <a:rPr lang="vi-VN" sz="2400" dirty="0">
                <a:solidFill>
                  <a:schemeClr val="bg1"/>
                </a:solidFill>
              </a:rPr>
              <a:t>Tiếc quá, hôm tới tớ có việc bận không đi được. Các cậu giúp tớ chúc thỏ nâu mau khỏi ốm nhé!</a:t>
            </a:r>
          </a:p>
        </p:txBody>
      </p:sp>
    </p:spTree>
    <p:extLst>
      <p:ext uri="{BB962C8B-B14F-4D97-AF65-F5344CB8AC3E}">
        <p14:creationId xmlns:p14="http://schemas.microsoft.com/office/powerpoint/2010/main" val="4093488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fade">
                                      <p:cBhvr>
                                        <p:cTn id="12" dur="1000"/>
                                        <p:tgtEl>
                                          <p:spTgt spid="2050"/>
                                        </p:tgtEl>
                                      </p:cBhvr>
                                    </p:animEffect>
                                    <p:anim calcmode="lin" valueType="num">
                                      <p:cBhvr>
                                        <p:cTn id="13" dur="1000" fill="hold"/>
                                        <p:tgtEl>
                                          <p:spTgt spid="2050"/>
                                        </p:tgtEl>
                                        <p:attrNameLst>
                                          <p:attrName>ppt_x</p:attrName>
                                        </p:attrNameLst>
                                      </p:cBhvr>
                                      <p:tavLst>
                                        <p:tav tm="0">
                                          <p:val>
                                            <p:strVal val="#ppt_x"/>
                                          </p:val>
                                        </p:tav>
                                        <p:tav tm="100000">
                                          <p:val>
                                            <p:strVal val="#ppt_x"/>
                                          </p:val>
                                        </p:tav>
                                      </p:tavLst>
                                    </p:anim>
                                    <p:anim calcmode="lin" valueType="num">
                                      <p:cBhvr>
                                        <p:cTn id="14"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down)">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E2DD62A0-C582-46B8-BC0D-84ACDF6EDE70}"/>
              </a:ext>
            </a:extLst>
          </p:cNvPr>
          <p:cNvSpPr txBox="1"/>
          <p:nvPr/>
        </p:nvSpPr>
        <p:spPr>
          <a:xfrm>
            <a:off x="156550" y="-98165"/>
            <a:ext cx="11104722" cy="977556"/>
          </a:xfrm>
          <a:prstGeom prst="rect">
            <a:avLst/>
          </a:prstGeom>
          <a:noFill/>
        </p:spPr>
        <p:txBody>
          <a:bodyPr wrap="square" lIns="145143" tIns="72571" rIns="145143" bIns="72571" rtlCol="0">
            <a:spAutoFit/>
          </a:bodyPr>
          <a:lstStyle/>
          <a:p>
            <a:pPr>
              <a:lnSpc>
                <a:spcPct val="150000"/>
              </a:lnSpc>
            </a:pPr>
            <a:r>
              <a:rPr lang="en-US" sz="3600" b="1" dirty="0">
                <a:solidFill>
                  <a:srgbClr val="FF0000"/>
                </a:solidFill>
                <a:latin typeface="UTM Avo" panose="02040603050506020204" pitchFamily="18" charset="0"/>
              </a:rPr>
              <a:t>4. </a:t>
            </a:r>
            <a:r>
              <a:rPr lang="en-US" sz="3600" b="1" dirty="0">
                <a:solidFill>
                  <a:srgbClr val="0070C0"/>
                </a:solidFill>
                <a:latin typeface="UTM Avo" panose="02040603050506020204" pitchFamily="18" charset="0"/>
              </a:rPr>
              <a:t>Quan </a:t>
            </a:r>
            <a:r>
              <a:rPr lang="vi-VN" sz="3600" b="1" dirty="0">
                <a:solidFill>
                  <a:srgbClr val="0070C0"/>
                </a:solidFill>
                <a:latin typeface="UTM Avo" panose="02040603050506020204" pitchFamily="18" charset="0"/>
              </a:rPr>
              <a:t>sát tranh, tìm </a:t>
            </a:r>
            <a:r>
              <a:rPr lang="vi-VN" sz="3600" b="1">
                <a:solidFill>
                  <a:srgbClr val="0070C0"/>
                </a:solidFill>
                <a:latin typeface="UTM Avo" panose="02040603050506020204" pitchFamily="18" charset="0"/>
              </a:rPr>
              <a:t>từ </a:t>
            </a:r>
            <a:r>
              <a:rPr lang="vi-VN" sz="3600" b="1" smtClean="0">
                <a:solidFill>
                  <a:srgbClr val="0070C0"/>
                </a:solidFill>
                <a:latin typeface="UTM Avo" panose="02040603050506020204" pitchFamily="18" charset="0"/>
              </a:rPr>
              <a:t>ngữ</a:t>
            </a:r>
            <a:r>
              <a:rPr lang="en-US" sz="3600" b="1" smtClean="0">
                <a:solidFill>
                  <a:srgbClr val="0070C0"/>
                </a:solidFill>
                <a:latin typeface="UTM Avo" panose="02040603050506020204" pitchFamily="18" charset="0"/>
              </a:rPr>
              <a:t>:</a:t>
            </a:r>
            <a:endParaRPr lang="en-US" sz="3600" b="1" dirty="0">
              <a:solidFill>
                <a:srgbClr val="0070C0"/>
              </a:solidFill>
              <a:latin typeface="UTM Avo" panose="02040603050506020204" pitchFamily="18" charset="0"/>
            </a:endParaRPr>
          </a:p>
        </p:txBody>
      </p:sp>
      <p:pic>
        <p:nvPicPr>
          <p:cNvPr id="5" name="Picture 4">
            <a:extLst>
              <a:ext uri="{FF2B5EF4-FFF2-40B4-BE49-F238E27FC236}">
                <a16:creationId xmlns:a16="http://schemas.microsoft.com/office/drawing/2014/main" xmlns="" id="{E7513A60-D04D-4E2A-8989-CEDB98BBABA7}"/>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tretch>
            <a:fillRect/>
          </a:stretch>
        </p:blipFill>
        <p:spPr>
          <a:xfrm>
            <a:off x="614326" y="2025671"/>
            <a:ext cx="10963348" cy="4499428"/>
          </a:xfrm>
          <a:prstGeom prst="roundRect">
            <a:avLst>
              <a:gd name="adj" fmla="val 29087"/>
            </a:avLst>
          </a:prstGeom>
          <a:effectLst>
            <a:softEdge rad="63500"/>
          </a:effectLst>
        </p:spPr>
      </p:pic>
      <p:sp>
        <p:nvSpPr>
          <p:cNvPr id="8" name="TextBox 7">
            <a:extLst>
              <a:ext uri="{FF2B5EF4-FFF2-40B4-BE49-F238E27FC236}">
                <a16:creationId xmlns:a16="http://schemas.microsoft.com/office/drawing/2014/main" xmlns="" id="{4E314C33-8CCC-42C0-B5FD-CF2459460076}"/>
              </a:ext>
            </a:extLst>
          </p:cNvPr>
          <p:cNvSpPr txBox="1"/>
          <p:nvPr/>
        </p:nvSpPr>
        <p:spPr>
          <a:xfrm>
            <a:off x="196108" y="651969"/>
            <a:ext cx="11527806" cy="780644"/>
          </a:xfrm>
          <a:prstGeom prst="rect">
            <a:avLst/>
          </a:prstGeom>
          <a:noFill/>
        </p:spPr>
        <p:txBody>
          <a:bodyPr wrap="square" lIns="145143" tIns="72571" rIns="145143" bIns="72571" rtlCol="0">
            <a:spAutoFit/>
          </a:bodyPr>
          <a:lstStyle/>
          <a:p>
            <a:pPr algn="just">
              <a:lnSpc>
                <a:spcPct val="150000"/>
              </a:lnSpc>
            </a:pPr>
            <a:r>
              <a:rPr lang="en-US" sz="3200" dirty="0" smtClean="0">
                <a:latin typeface="UTM Avo" panose="02040603050506020204" pitchFamily="18" charset="0"/>
              </a:rPr>
              <a:t>a. </a:t>
            </a:r>
            <a:r>
              <a:rPr lang="vi-VN" sz="3200" dirty="0" smtClean="0">
                <a:latin typeface="UTM Avo" panose="02040603050506020204" pitchFamily="18" charset="0"/>
              </a:rPr>
              <a:t>Chỉ </a:t>
            </a:r>
            <a:r>
              <a:rPr lang="vi-VN" sz="3200" dirty="0">
                <a:latin typeface="UTM Avo" panose="02040603050506020204" pitchFamily="18" charset="0"/>
              </a:rPr>
              <a:t>sự vật (người, đồ vật, con vật, cây cối)   </a:t>
            </a:r>
            <a:r>
              <a:rPr lang="vi-VN" sz="3200" dirty="0">
                <a:solidFill>
                  <a:srgbClr val="FF0000"/>
                </a:solidFill>
                <a:latin typeface="UTM Avo" panose="02040603050506020204" pitchFamily="18" charset="0"/>
              </a:rPr>
              <a:t>M: trẻ </a:t>
            </a:r>
            <a:r>
              <a:rPr lang="vi-VN" sz="3200" dirty="0" smtClean="0">
                <a:solidFill>
                  <a:srgbClr val="FF0000"/>
                </a:solidFill>
                <a:latin typeface="UTM Avo" panose="02040603050506020204" pitchFamily="18" charset="0"/>
              </a:rPr>
              <a:t>em</a:t>
            </a:r>
            <a:endParaRPr lang="vi-VN" sz="3200" dirty="0">
              <a:latin typeface="UTM Avo" panose="02040603050506020204" pitchFamily="18" charset="0"/>
            </a:endParaRPr>
          </a:p>
        </p:txBody>
      </p:sp>
      <p:sp>
        <p:nvSpPr>
          <p:cNvPr id="7" name="TextBox 6">
            <a:extLst>
              <a:ext uri="{FF2B5EF4-FFF2-40B4-BE49-F238E27FC236}">
                <a16:creationId xmlns:a16="http://schemas.microsoft.com/office/drawing/2014/main" xmlns="" id="{4E314C33-8CCC-42C0-B5FD-CF2459460076}"/>
              </a:ext>
            </a:extLst>
          </p:cNvPr>
          <p:cNvSpPr txBox="1"/>
          <p:nvPr/>
        </p:nvSpPr>
        <p:spPr>
          <a:xfrm>
            <a:off x="479145" y="1372997"/>
            <a:ext cx="1625426" cy="859896"/>
          </a:xfrm>
          <a:prstGeom prst="rect">
            <a:avLst/>
          </a:prstGeom>
          <a:noFill/>
        </p:spPr>
        <p:txBody>
          <a:bodyPr wrap="square" lIns="145143" tIns="72571" rIns="145143" bIns="72571" rtlCol="0">
            <a:spAutoFit/>
          </a:bodyPr>
          <a:lstStyle/>
          <a:p>
            <a:pPr algn="just">
              <a:lnSpc>
                <a:spcPct val="150000"/>
              </a:lnSpc>
            </a:pPr>
            <a:r>
              <a:rPr lang="en-US" sz="3600" dirty="0" err="1" smtClean="0">
                <a:latin typeface="UTM Avo" panose="02040603050506020204" pitchFamily="18" charset="0"/>
              </a:rPr>
              <a:t>ông</a:t>
            </a:r>
            <a:r>
              <a:rPr lang="en-US" sz="3600" dirty="0" smtClean="0">
                <a:latin typeface="UTM Avo" panose="02040603050506020204" pitchFamily="18" charset="0"/>
              </a:rPr>
              <a:t>,</a:t>
            </a:r>
            <a:endParaRPr lang="vi-VN" sz="3600" dirty="0">
              <a:latin typeface="UTM Avo" panose="02040603050506020204" pitchFamily="18" charset="0"/>
            </a:endParaRPr>
          </a:p>
        </p:txBody>
      </p:sp>
      <p:sp>
        <p:nvSpPr>
          <p:cNvPr id="9" name="TextBox 8">
            <a:extLst>
              <a:ext uri="{FF2B5EF4-FFF2-40B4-BE49-F238E27FC236}">
                <a16:creationId xmlns:a16="http://schemas.microsoft.com/office/drawing/2014/main" xmlns="" id="{4E314C33-8CCC-42C0-B5FD-CF2459460076}"/>
              </a:ext>
            </a:extLst>
          </p:cNvPr>
          <p:cNvSpPr txBox="1"/>
          <p:nvPr/>
        </p:nvSpPr>
        <p:spPr>
          <a:xfrm>
            <a:off x="1661072" y="1403580"/>
            <a:ext cx="1208151" cy="977556"/>
          </a:xfrm>
          <a:prstGeom prst="rect">
            <a:avLst/>
          </a:prstGeom>
          <a:noFill/>
        </p:spPr>
        <p:txBody>
          <a:bodyPr wrap="square" lIns="145143" tIns="72571" rIns="145143" bIns="72571" rtlCol="0">
            <a:spAutoFit/>
          </a:bodyPr>
          <a:lstStyle/>
          <a:p>
            <a:pPr algn="just">
              <a:lnSpc>
                <a:spcPct val="150000"/>
              </a:lnSpc>
            </a:pPr>
            <a:r>
              <a:rPr lang="en-US" sz="3600" dirty="0" err="1" smtClean="0">
                <a:latin typeface="UTM Avo" panose="02040603050506020204" pitchFamily="18" charset="0"/>
              </a:rPr>
              <a:t>mẹ</a:t>
            </a:r>
            <a:r>
              <a:rPr lang="en-US" sz="3600" dirty="0" smtClean="0">
                <a:latin typeface="UTM Avo" panose="02040603050506020204" pitchFamily="18" charset="0"/>
              </a:rPr>
              <a:t>,</a:t>
            </a:r>
            <a:endParaRPr lang="vi-VN" sz="3600" dirty="0">
              <a:latin typeface="UTM Avo" panose="02040603050506020204" pitchFamily="18" charset="0"/>
            </a:endParaRPr>
          </a:p>
        </p:txBody>
      </p:sp>
      <p:sp>
        <p:nvSpPr>
          <p:cNvPr id="10" name="TextBox 9">
            <a:extLst>
              <a:ext uri="{FF2B5EF4-FFF2-40B4-BE49-F238E27FC236}">
                <a16:creationId xmlns:a16="http://schemas.microsoft.com/office/drawing/2014/main" xmlns="" id="{4E314C33-8CCC-42C0-B5FD-CF2459460076}"/>
              </a:ext>
            </a:extLst>
          </p:cNvPr>
          <p:cNvSpPr txBox="1"/>
          <p:nvPr/>
        </p:nvSpPr>
        <p:spPr>
          <a:xfrm>
            <a:off x="2581736" y="1419111"/>
            <a:ext cx="1298039" cy="885223"/>
          </a:xfrm>
          <a:prstGeom prst="rect">
            <a:avLst/>
          </a:prstGeom>
          <a:noFill/>
        </p:spPr>
        <p:txBody>
          <a:bodyPr wrap="square" lIns="145143" tIns="72571" rIns="145143" bIns="72571" rtlCol="0">
            <a:spAutoFit/>
          </a:bodyPr>
          <a:lstStyle/>
          <a:p>
            <a:pPr algn="just">
              <a:lnSpc>
                <a:spcPct val="150000"/>
              </a:lnSpc>
            </a:pPr>
            <a:r>
              <a:rPr lang="en-US" sz="3600" dirty="0" err="1" smtClean="0">
                <a:latin typeface="UTM Avo" panose="02040603050506020204" pitchFamily="18" charset="0"/>
              </a:rPr>
              <a:t>chú</a:t>
            </a:r>
            <a:r>
              <a:rPr lang="en-US" sz="3600" dirty="0" smtClean="0">
                <a:latin typeface="UTM Avo" panose="02040603050506020204" pitchFamily="18" charset="0"/>
              </a:rPr>
              <a:t>,</a:t>
            </a:r>
            <a:endParaRPr lang="vi-VN" sz="3600" dirty="0">
              <a:latin typeface="UTM Avo" panose="02040603050506020204" pitchFamily="18" charset="0"/>
            </a:endParaRPr>
          </a:p>
        </p:txBody>
      </p:sp>
      <p:sp>
        <p:nvSpPr>
          <p:cNvPr id="11" name="TextBox 10">
            <a:extLst>
              <a:ext uri="{FF2B5EF4-FFF2-40B4-BE49-F238E27FC236}">
                <a16:creationId xmlns:a16="http://schemas.microsoft.com/office/drawing/2014/main" xmlns="" id="{4E314C33-8CCC-42C0-B5FD-CF2459460076}"/>
              </a:ext>
            </a:extLst>
          </p:cNvPr>
          <p:cNvSpPr txBox="1"/>
          <p:nvPr/>
        </p:nvSpPr>
        <p:spPr>
          <a:xfrm>
            <a:off x="3634994" y="1420926"/>
            <a:ext cx="1298039" cy="877978"/>
          </a:xfrm>
          <a:prstGeom prst="rect">
            <a:avLst/>
          </a:prstGeom>
          <a:noFill/>
        </p:spPr>
        <p:txBody>
          <a:bodyPr wrap="square" lIns="145143" tIns="72571" rIns="145143" bIns="72571" rtlCol="0">
            <a:spAutoFit/>
          </a:bodyPr>
          <a:lstStyle/>
          <a:p>
            <a:pPr algn="just">
              <a:lnSpc>
                <a:spcPct val="150000"/>
              </a:lnSpc>
            </a:pPr>
            <a:r>
              <a:rPr lang="en-US" sz="3600" dirty="0" err="1" smtClean="0">
                <a:latin typeface="UTM Avo" panose="02040603050506020204" pitchFamily="18" charset="0"/>
              </a:rPr>
              <a:t>cô</a:t>
            </a:r>
            <a:r>
              <a:rPr lang="en-US" sz="3600" dirty="0" smtClean="0">
                <a:latin typeface="UTM Avo" panose="02040603050506020204" pitchFamily="18" charset="0"/>
              </a:rPr>
              <a:t>,</a:t>
            </a:r>
            <a:endParaRPr lang="vi-VN" sz="3600" dirty="0">
              <a:latin typeface="UTM Avo" panose="02040603050506020204" pitchFamily="18" charset="0"/>
            </a:endParaRPr>
          </a:p>
        </p:txBody>
      </p:sp>
      <p:sp>
        <p:nvSpPr>
          <p:cNvPr id="12" name="TextBox 11">
            <a:extLst>
              <a:ext uri="{FF2B5EF4-FFF2-40B4-BE49-F238E27FC236}">
                <a16:creationId xmlns:a16="http://schemas.microsoft.com/office/drawing/2014/main" xmlns="" id="{4E314C33-8CCC-42C0-B5FD-CF2459460076}"/>
              </a:ext>
            </a:extLst>
          </p:cNvPr>
          <p:cNvSpPr txBox="1"/>
          <p:nvPr/>
        </p:nvSpPr>
        <p:spPr>
          <a:xfrm>
            <a:off x="4385921" y="1438859"/>
            <a:ext cx="1724593" cy="977556"/>
          </a:xfrm>
          <a:prstGeom prst="rect">
            <a:avLst/>
          </a:prstGeom>
          <a:noFill/>
        </p:spPr>
        <p:txBody>
          <a:bodyPr wrap="square" lIns="145143" tIns="72571" rIns="145143" bIns="72571" rtlCol="0">
            <a:spAutoFit/>
          </a:bodyPr>
          <a:lstStyle/>
          <a:p>
            <a:pPr algn="just">
              <a:lnSpc>
                <a:spcPct val="150000"/>
              </a:lnSpc>
            </a:pPr>
            <a:r>
              <a:rPr lang="en-US" sz="3600" dirty="0" err="1" smtClean="0">
                <a:latin typeface="UTM Avo" panose="02040603050506020204" pitchFamily="18" charset="0"/>
              </a:rPr>
              <a:t>bóng</a:t>
            </a:r>
            <a:r>
              <a:rPr lang="en-US" sz="3600" dirty="0" smtClean="0">
                <a:latin typeface="UTM Avo" panose="02040603050506020204" pitchFamily="18" charset="0"/>
              </a:rPr>
              <a:t>,</a:t>
            </a:r>
            <a:endParaRPr lang="vi-VN" sz="3600" dirty="0">
              <a:latin typeface="UTM Avo" panose="02040603050506020204" pitchFamily="18" charset="0"/>
            </a:endParaRPr>
          </a:p>
        </p:txBody>
      </p:sp>
      <p:sp>
        <p:nvSpPr>
          <p:cNvPr id="13" name="TextBox 12">
            <a:extLst>
              <a:ext uri="{FF2B5EF4-FFF2-40B4-BE49-F238E27FC236}">
                <a16:creationId xmlns:a16="http://schemas.microsoft.com/office/drawing/2014/main" xmlns="" id="{4E314C33-8CCC-42C0-B5FD-CF2459460076}"/>
              </a:ext>
            </a:extLst>
          </p:cNvPr>
          <p:cNvSpPr txBox="1"/>
          <p:nvPr/>
        </p:nvSpPr>
        <p:spPr>
          <a:xfrm>
            <a:off x="5766967" y="1427119"/>
            <a:ext cx="1954633" cy="977556"/>
          </a:xfrm>
          <a:prstGeom prst="rect">
            <a:avLst/>
          </a:prstGeom>
          <a:noFill/>
        </p:spPr>
        <p:txBody>
          <a:bodyPr wrap="square" lIns="145143" tIns="72571" rIns="145143" bIns="72571" rtlCol="0">
            <a:spAutoFit/>
          </a:bodyPr>
          <a:lstStyle/>
          <a:p>
            <a:pPr algn="just">
              <a:lnSpc>
                <a:spcPct val="150000"/>
              </a:lnSpc>
            </a:pPr>
            <a:r>
              <a:rPr lang="en-US" sz="3600" dirty="0" err="1" smtClean="0">
                <a:latin typeface="UTM Avo" panose="02040603050506020204" pitchFamily="18" charset="0"/>
              </a:rPr>
              <a:t>bướm</a:t>
            </a:r>
            <a:r>
              <a:rPr lang="en-US" sz="3600" dirty="0" smtClean="0">
                <a:latin typeface="UTM Avo" panose="02040603050506020204" pitchFamily="18" charset="0"/>
              </a:rPr>
              <a:t>,</a:t>
            </a:r>
            <a:endParaRPr lang="vi-VN" sz="3600" dirty="0">
              <a:latin typeface="UTM Avo" panose="02040603050506020204" pitchFamily="18" charset="0"/>
            </a:endParaRPr>
          </a:p>
        </p:txBody>
      </p:sp>
      <p:sp>
        <p:nvSpPr>
          <p:cNvPr id="14" name="TextBox 13">
            <a:extLst>
              <a:ext uri="{FF2B5EF4-FFF2-40B4-BE49-F238E27FC236}">
                <a16:creationId xmlns:a16="http://schemas.microsoft.com/office/drawing/2014/main" xmlns="" id="{4E314C33-8CCC-42C0-B5FD-CF2459460076}"/>
              </a:ext>
            </a:extLst>
          </p:cNvPr>
          <p:cNvSpPr txBox="1"/>
          <p:nvPr/>
        </p:nvSpPr>
        <p:spPr>
          <a:xfrm>
            <a:off x="7303424" y="1424452"/>
            <a:ext cx="2299129" cy="977556"/>
          </a:xfrm>
          <a:prstGeom prst="rect">
            <a:avLst/>
          </a:prstGeom>
          <a:noFill/>
        </p:spPr>
        <p:txBody>
          <a:bodyPr wrap="square" lIns="145143" tIns="72571" rIns="145143" bIns="72571" rtlCol="0">
            <a:spAutoFit/>
          </a:bodyPr>
          <a:lstStyle/>
          <a:p>
            <a:pPr algn="just">
              <a:lnSpc>
                <a:spcPct val="150000"/>
              </a:lnSpc>
            </a:pPr>
            <a:r>
              <a:rPr lang="en-US" sz="3600" dirty="0" err="1" smtClean="0">
                <a:latin typeface="UTM Avo" panose="02040603050506020204" pitchFamily="18" charset="0"/>
              </a:rPr>
              <a:t>cây</a:t>
            </a:r>
            <a:r>
              <a:rPr lang="en-US" sz="3600" dirty="0" smtClean="0">
                <a:latin typeface="UTM Avo" panose="02040603050506020204" pitchFamily="18" charset="0"/>
              </a:rPr>
              <a:t> </a:t>
            </a:r>
            <a:r>
              <a:rPr lang="en-US" sz="3600" dirty="0" err="1" smtClean="0">
                <a:latin typeface="UTM Avo" panose="02040603050506020204" pitchFamily="18" charset="0"/>
              </a:rPr>
              <a:t>hoa</a:t>
            </a:r>
            <a:r>
              <a:rPr lang="en-US" sz="3600" dirty="0" smtClean="0">
                <a:latin typeface="UTM Avo" panose="02040603050506020204" pitchFamily="18" charset="0"/>
              </a:rPr>
              <a:t>,</a:t>
            </a:r>
            <a:endParaRPr lang="vi-VN" sz="3600" dirty="0">
              <a:latin typeface="UTM Avo" panose="02040603050506020204" pitchFamily="18" charset="0"/>
            </a:endParaRPr>
          </a:p>
        </p:txBody>
      </p:sp>
      <p:sp>
        <p:nvSpPr>
          <p:cNvPr id="15" name="TextBox 14">
            <a:extLst>
              <a:ext uri="{FF2B5EF4-FFF2-40B4-BE49-F238E27FC236}">
                <a16:creationId xmlns:a16="http://schemas.microsoft.com/office/drawing/2014/main" xmlns="" id="{4E314C33-8CCC-42C0-B5FD-CF2459460076}"/>
              </a:ext>
            </a:extLst>
          </p:cNvPr>
          <p:cNvSpPr txBox="1"/>
          <p:nvPr/>
        </p:nvSpPr>
        <p:spPr>
          <a:xfrm>
            <a:off x="9399357" y="1406267"/>
            <a:ext cx="2299129" cy="977556"/>
          </a:xfrm>
          <a:prstGeom prst="rect">
            <a:avLst/>
          </a:prstGeom>
          <a:noFill/>
        </p:spPr>
        <p:txBody>
          <a:bodyPr wrap="square" lIns="145143" tIns="72571" rIns="145143" bIns="72571" rtlCol="0">
            <a:spAutoFit/>
          </a:bodyPr>
          <a:lstStyle/>
          <a:p>
            <a:pPr algn="just">
              <a:lnSpc>
                <a:spcPct val="150000"/>
              </a:lnSpc>
            </a:pPr>
            <a:r>
              <a:rPr lang="en-US" sz="3600" dirty="0" err="1">
                <a:latin typeface="UTM Avo" panose="02040603050506020204" pitchFamily="18" charset="0"/>
              </a:rPr>
              <a:t>c</a:t>
            </a:r>
            <a:r>
              <a:rPr lang="en-US" sz="3600" dirty="0" err="1" smtClean="0">
                <a:latin typeface="UTM Avo" panose="02040603050506020204" pitchFamily="18" charset="0"/>
              </a:rPr>
              <a:t>him</a:t>
            </a:r>
            <a:r>
              <a:rPr lang="en-US" sz="3600" dirty="0" smtClean="0">
                <a:latin typeface="UTM Avo" panose="02040603050506020204" pitchFamily="18" charset="0"/>
              </a:rPr>
              <a:t>,…</a:t>
            </a:r>
            <a:endParaRPr lang="vi-VN" sz="3600" dirty="0">
              <a:latin typeface="UTM Avo" panose="02040603050506020204" pitchFamily="18" charset="0"/>
            </a:endParaRPr>
          </a:p>
        </p:txBody>
      </p:sp>
    </p:spTree>
    <p:custDataLst>
      <p:tags r:id="rId1"/>
    </p:custDataLst>
    <p:extLst>
      <p:ext uri="{BB962C8B-B14F-4D97-AF65-F5344CB8AC3E}">
        <p14:creationId xmlns:p14="http://schemas.microsoft.com/office/powerpoint/2010/main" val="552251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left)">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left)">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ipe(left)">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wipe(left)">
                                      <p:cBhvr>
                                        <p:cTn id="42" dur="5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wipe(left)">
                                      <p:cBhvr>
                                        <p:cTn id="47" dur="500"/>
                                        <p:tgtEl>
                                          <p:spTgt spid="14"/>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wipe(left)">
                                      <p:cBhvr>
                                        <p:cTn id="5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p:bldP spid="9" grpId="0"/>
      <p:bldP spid="10" grpId="0"/>
      <p:bldP spid="11" grpId="0"/>
      <p:bldP spid="12" grpId="0"/>
      <p:bldP spid="13" grpId="0"/>
      <p:bldP spid="14" grpId="0"/>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E2DD62A0-C582-46B8-BC0D-84ACDF6EDE70}"/>
              </a:ext>
            </a:extLst>
          </p:cNvPr>
          <p:cNvSpPr txBox="1"/>
          <p:nvPr/>
        </p:nvSpPr>
        <p:spPr>
          <a:xfrm>
            <a:off x="156550" y="-98165"/>
            <a:ext cx="11104722" cy="977556"/>
          </a:xfrm>
          <a:prstGeom prst="rect">
            <a:avLst/>
          </a:prstGeom>
          <a:noFill/>
        </p:spPr>
        <p:txBody>
          <a:bodyPr wrap="square" lIns="145143" tIns="72571" rIns="145143" bIns="72571" rtlCol="0">
            <a:spAutoFit/>
          </a:bodyPr>
          <a:lstStyle/>
          <a:p>
            <a:pPr>
              <a:lnSpc>
                <a:spcPct val="150000"/>
              </a:lnSpc>
            </a:pPr>
            <a:r>
              <a:rPr lang="en-US" sz="3600" b="1" dirty="0">
                <a:solidFill>
                  <a:srgbClr val="FF0000"/>
                </a:solidFill>
                <a:latin typeface="UTM Avo" panose="02040603050506020204" pitchFamily="18" charset="0"/>
              </a:rPr>
              <a:t>4. </a:t>
            </a:r>
            <a:r>
              <a:rPr lang="en-US" sz="3600" b="1" dirty="0">
                <a:solidFill>
                  <a:srgbClr val="0070C0"/>
                </a:solidFill>
                <a:latin typeface="UTM Avo" panose="02040603050506020204" pitchFamily="18" charset="0"/>
              </a:rPr>
              <a:t>Quan </a:t>
            </a:r>
            <a:r>
              <a:rPr lang="vi-VN" sz="3600" b="1" dirty="0">
                <a:solidFill>
                  <a:srgbClr val="0070C0"/>
                </a:solidFill>
                <a:latin typeface="UTM Avo" panose="02040603050506020204" pitchFamily="18" charset="0"/>
              </a:rPr>
              <a:t>sát tranh, tìm </a:t>
            </a:r>
            <a:r>
              <a:rPr lang="vi-VN" sz="3600" b="1">
                <a:solidFill>
                  <a:srgbClr val="0070C0"/>
                </a:solidFill>
                <a:latin typeface="UTM Avo" panose="02040603050506020204" pitchFamily="18" charset="0"/>
              </a:rPr>
              <a:t>từ </a:t>
            </a:r>
            <a:r>
              <a:rPr lang="vi-VN" sz="3600" b="1" smtClean="0">
                <a:solidFill>
                  <a:srgbClr val="0070C0"/>
                </a:solidFill>
                <a:latin typeface="UTM Avo" panose="02040603050506020204" pitchFamily="18" charset="0"/>
              </a:rPr>
              <a:t>ngữ</a:t>
            </a:r>
            <a:r>
              <a:rPr lang="en-US" sz="3600" b="1" smtClean="0">
                <a:solidFill>
                  <a:srgbClr val="0070C0"/>
                </a:solidFill>
                <a:latin typeface="UTM Avo" panose="02040603050506020204" pitchFamily="18" charset="0"/>
              </a:rPr>
              <a:t>:</a:t>
            </a:r>
            <a:endParaRPr lang="en-US" sz="3600" b="1" dirty="0">
              <a:solidFill>
                <a:srgbClr val="0070C0"/>
              </a:solidFill>
              <a:latin typeface="UTM Avo" panose="02040603050506020204" pitchFamily="18" charset="0"/>
            </a:endParaRPr>
          </a:p>
        </p:txBody>
      </p:sp>
      <p:pic>
        <p:nvPicPr>
          <p:cNvPr id="5" name="Picture 4">
            <a:extLst>
              <a:ext uri="{FF2B5EF4-FFF2-40B4-BE49-F238E27FC236}">
                <a16:creationId xmlns:a16="http://schemas.microsoft.com/office/drawing/2014/main" xmlns="" id="{E7513A60-D04D-4E2A-8989-CEDB98BBABA7}"/>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tretch>
            <a:fillRect/>
          </a:stretch>
        </p:blipFill>
        <p:spPr>
          <a:xfrm>
            <a:off x="614326" y="2025671"/>
            <a:ext cx="10963348" cy="4499428"/>
          </a:xfrm>
          <a:prstGeom prst="roundRect">
            <a:avLst>
              <a:gd name="adj" fmla="val 29087"/>
            </a:avLst>
          </a:prstGeom>
          <a:effectLst>
            <a:softEdge rad="63500"/>
          </a:effectLst>
        </p:spPr>
      </p:pic>
      <p:sp>
        <p:nvSpPr>
          <p:cNvPr id="8" name="TextBox 7">
            <a:extLst>
              <a:ext uri="{FF2B5EF4-FFF2-40B4-BE49-F238E27FC236}">
                <a16:creationId xmlns:a16="http://schemas.microsoft.com/office/drawing/2014/main" xmlns="" id="{4E314C33-8CCC-42C0-B5FD-CF2459460076}"/>
              </a:ext>
            </a:extLst>
          </p:cNvPr>
          <p:cNvSpPr txBox="1"/>
          <p:nvPr/>
        </p:nvSpPr>
        <p:spPr>
          <a:xfrm>
            <a:off x="196108" y="651969"/>
            <a:ext cx="11527806" cy="977556"/>
          </a:xfrm>
          <a:prstGeom prst="rect">
            <a:avLst/>
          </a:prstGeom>
          <a:noFill/>
        </p:spPr>
        <p:txBody>
          <a:bodyPr wrap="square" lIns="145143" tIns="72571" rIns="145143" bIns="72571" rtlCol="0">
            <a:spAutoFit/>
          </a:bodyPr>
          <a:lstStyle/>
          <a:p>
            <a:pPr algn="just">
              <a:lnSpc>
                <a:spcPct val="150000"/>
              </a:lnSpc>
            </a:pPr>
            <a:r>
              <a:rPr lang="en-US" sz="3600" dirty="0">
                <a:latin typeface="UTM Avo" panose="02040603050506020204" pitchFamily="18" charset="0"/>
              </a:rPr>
              <a:t>b</a:t>
            </a:r>
            <a:r>
              <a:rPr lang="en-US" sz="3600" dirty="0" smtClean="0">
                <a:latin typeface="UTM Avo" panose="02040603050506020204" pitchFamily="18" charset="0"/>
              </a:rPr>
              <a:t>. </a:t>
            </a:r>
            <a:r>
              <a:rPr lang="vi-VN" sz="3600" dirty="0" smtClean="0">
                <a:latin typeface="UTM Avo" panose="02040603050506020204" pitchFamily="18" charset="0"/>
              </a:rPr>
              <a:t>Chỉ </a:t>
            </a:r>
            <a:r>
              <a:rPr lang="en-US" sz="3600" dirty="0" err="1" smtClean="0">
                <a:latin typeface="UTM Avo" panose="02040603050506020204" pitchFamily="18" charset="0"/>
              </a:rPr>
              <a:t>đặc</a:t>
            </a:r>
            <a:r>
              <a:rPr lang="en-US" sz="3600" dirty="0" smtClean="0">
                <a:latin typeface="UTM Avo" panose="02040603050506020204" pitchFamily="18" charset="0"/>
              </a:rPr>
              <a:t> </a:t>
            </a:r>
            <a:r>
              <a:rPr lang="en-US" sz="3600" dirty="0" err="1" smtClean="0">
                <a:latin typeface="UTM Avo" panose="02040603050506020204" pitchFamily="18" charset="0"/>
              </a:rPr>
              <a:t>điểm</a:t>
            </a:r>
            <a:r>
              <a:rPr lang="vi-VN" sz="3600" dirty="0" smtClean="0">
                <a:latin typeface="UTM Avo" panose="02040603050506020204" pitchFamily="18" charset="0"/>
              </a:rPr>
              <a:t>  </a:t>
            </a:r>
            <a:r>
              <a:rPr lang="vi-VN" sz="3600" dirty="0">
                <a:solidFill>
                  <a:srgbClr val="FF0000"/>
                </a:solidFill>
                <a:latin typeface="UTM Avo" panose="02040603050506020204" pitchFamily="18" charset="0"/>
              </a:rPr>
              <a:t>M: </a:t>
            </a:r>
            <a:r>
              <a:rPr lang="en-US" sz="3600" dirty="0" err="1" smtClean="0">
                <a:solidFill>
                  <a:srgbClr val="FF0000"/>
                </a:solidFill>
                <a:latin typeface="UTM Avo" panose="02040603050506020204" pitchFamily="18" charset="0"/>
              </a:rPr>
              <a:t>tươi</a:t>
            </a:r>
            <a:r>
              <a:rPr lang="en-US" sz="3600" dirty="0" smtClean="0">
                <a:solidFill>
                  <a:srgbClr val="FF0000"/>
                </a:solidFill>
                <a:latin typeface="UTM Avo" panose="02040603050506020204" pitchFamily="18" charset="0"/>
              </a:rPr>
              <a:t> </a:t>
            </a:r>
            <a:r>
              <a:rPr lang="en-US" sz="3600" dirty="0" err="1" smtClean="0">
                <a:solidFill>
                  <a:srgbClr val="FF0000"/>
                </a:solidFill>
                <a:latin typeface="UTM Avo" panose="02040603050506020204" pitchFamily="18" charset="0"/>
              </a:rPr>
              <a:t>vui</a:t>
            </a:r>
            <a:endParaRPr lang="vi-VN" sz="3600" dirty="0">
              <a:latin typeface="UTM Avo" panose="02040603050506020204" pitchFamily="18" charset="0"/>
            </a:endParaRPr>
          </a:p>
        </p:txBody>
      </p:sp>
      <p:sp>
        <p:nvSpPr>
          <p:cNvPr id="7" name="TextBox 6">
            <a:extLst>
              <a:ext uri="{FF2B5EF4-FFF2-40B4-BE49-F238E27FC236}">
                <a16:creationId xmlns:a16="http://schemas.microsoft.com/office/drawing/2014/main" xmlns="" id="{4E314C33-8CCC-42C0-B5FD-CF2459460076}"/>
              </a:ext>
            </a:extLst>
          </p:cNvPr>
          <p:cNvSpPr txBox="1"/>
          <p:nvPr/>
        </p:nvSpPr>
        <p:spPr>
          <a:xfrm>
            <a:off x="1625751" y="1380254"/>
            <a:ext cx="2771614" cy="977556"/>
          </a:xfrm>
          <a:prstGeom prst="rect">
            <a:avLst/>
          </a:prstGeom>
          <a:noFill/>
        </p:spPr>
        <p:txBody>
          <a:bodyPr wrap="square" lIns="145143" tIns="72571" rIns="145143" bIns="72571" rtlCol="0">
            <a:spAutoFit/>
          </a:bodyPr>
          <a:lstStyle/>
          <a:p>
            <a:pPr algn="just">
              <a:lnSpc>
                <a:spcPct val="150000"/>
              </a:lnSpc>
            </a:pPr>
            <a:r>
              <a:rPr lang="en-US" sz="3600" dirty="0" err="1" smtClean="0">
                <a:latin typeface="UTM Avo" panose="02040603050506020204" pitchFamily="18" charset="0"/>
              </a:rPr>
              <a:t>đỏ</a:t>
            </a:r>
            <a:r>
              <a:rPr lang="en-US" sz="3600" dirty="0" smtClean="0">
                <a:latin typeface="UTM Avo" panose="02040603050506020204" pitchFamily="18" charset="0"/>
              </a:rPr>
              <a:t> </a:t>
            </a:r>
            <a:r>
              <a:rPr lang="en-US" sz="3600" dirty="0" err="1" smtClean="0">
                <a:latin typeface="UTM Avo" panose="02040603050506020204" pitchFamily="18" charset="0"/>
              </a:rPr>
              <a:t>thắm</a:t>
            </a:r>
            <a:r>
              <a:rPr lang="en-US" sz="3600" dirty="0" smtClean="0">
                <a:latin typeface="UTM Avo" panose="02040603050506020204" pitchFamily="18" charset="0"/>
              </a:rPr>
              <a:t>,</a:t>
            </a:r>
            <a:endParaRPr lang="vi-VN" sz="3600" dirty="0">
              <a:latin typeface="UTM Avo" panose="02040603050506020204" pitchFamily="18" charset="0"/>
            </a:endParaRPr>
          </a:p>
        </p:txBody>
      </p:sp>
      <p:sp>
        <p:nvSpPr>
          <p:cNvPr id="16" name="TextBox 15">
            <a:extLst>
              <a:ext uri="{FF2B5EF4-FFF2-40B4-BE49-F238E27FC236}">
                <a16:creationId xmlns:a16="http://schemas.microsoft.com/office/drawing/2014/main" xmlns="" id="{4E314C33-8CCC-42C0-B5FD-CF2459460076}"/>
              </a:ext>
            </a:extLst>
          </p:cNvPr>
          <p:cNvSpPr txBox="1"/>
          <p:nvPr/>
        </p:nvSpPr>
        <p:spPr>
          <a:xfrm>
            <a:off x="3709922" y="1374258"/>
            <a:ext cx="2719906" cy="977556"/>
          </a:xfrm>
          <a:prstGeom prst="rect">
            <a:avLst/>
          </a:prstGeom>
          <a:noFill/>
        </p:spPr>
        <p:txBody>
          <a:bodyPr wrap="square" lIns="145143" tIns="72571" rIns="145143" bIns="72571" rtlCol="0">
            <a:spAutoFit/>
          </a:bodyPr>
          <a:lstStyle/>
          <a:p>
            <a:pPr algn="just">
              <a:lnSpc>
                <a:spcPct val="150000"/>
              </a:lnSpc>
            </a:pPr>
            <a:r>
              <a:rPr lang="en-US" sz="3600" dirty="0" err="1">
                <a:latin typeface="UTM Avo" panose="02040603050506020204" pitchFamily="18" charset="0"/>
              </a:rPr>
              <a:t>x</a:t>
            </a:r>
            <a:r>
              <a:rPr lang="en-US" sz="3600" dirty="0" err="1" smtClean="0">
                <a:latin typeface="UTM Avo" panose="02040603050506020204" pitchFamily="18" charset="0"/>
              </a:rPr>
              <a:t>anh</a:t>
            </a:r>
            <a:r>
              <a:rPr lang="en-US" sz="3600" dirty="0" smtClean="0">
                <a:latin typeface="UTM Avo" panose="02040603050506020204" pitchFamily="18" charset="0"/>
              </a:rPr>
              <a:t> </a:t>
            </a:r>
            <a:r>
              <a:rPr lang="en-US" sz="3600" dirty="0" err="1" smtClean="0">
                <a:latin typeface="UTM Avo" panose="02040603050506020204" pitchFamily="18" charset="0"/>
              </a:rPr>
              <a:t>rờn</a:t>
            </a:r>
            <a:r>
              <a:rPr lang="en-US" sz="3600" dirty="0" smtClean="0">
                <a:latin typeface="UTM Avo" panose="02040603050506020204" pitchFamily="18" charset="0"/>
              </a:rPr>
              <a:t>,</a:t>
            </a:r>
            <a:endParaRPr lang="vi-VN" sz="3600" dirty="0">
              <a:latin typeface="UTM Avo" panose="02040603050506020204" pitchFamily="18" charset="0"/>
            </a:endParaRPr>
          </a:p>
        </p:txBody>
      </p:sp>
      <p:sp>
        <p:nvSpPr>
          <p:cNvPr id="18" name="TextBox 17">
            <a:extLst>
              <a:ext uri="{FF2B5EF4-FFF2-40B4-BE49-F238E27FC236}">
                <a16:creationId xmlns:a16="http://schemas.microsoft.com/office/drawing/2014/main" xmlns="" id="{4E314C33-8CCC-42C0-B5FD-CF2459460076}"/>
              </a:ext>
            </a:extLst>
          </p:cNvPr>
          <p:cNvSpPr txBox="1"/>
          <p:nvPr/>
        </p:nvSpPr>
        <p:spPr>
          <a:xfrm>
            <a:off x="5868602" y="1377239"/>
            <a:ext cx="2129615" cy="877978"/>
          </a:xfrm>
          <a:prstGeom prst="rect">
            <a:avLst/>
          </a:prstGeom>
          <a:noFill/>
        </p:spPr>
        <p:txBody>
          <a:bodyPr wrap="square" lIns="145143" tIns="72571" rIns="145143" bIns="72571" rtlCol="0">
            <a:spAutoFit/>
          </a:bodyPr>
          <a:lstStyle/>
          <a:p>
            <a:pPr algn="just">
              <a:lnSpc>
                <a:spcPct val="150000"/>
              </a:lnSpc>
            </a:pPr>
            <a:r>
              <a:rPr lang="en-US" sz="3600" dirty="0" err="1" smtClean="0">
                <a:latin typeface="UTM Avo" panose="02040603050506020204" pitchFamily="18" charset="0"/>
              </a:rPr>
              <a:t>vui</a:t>
            </a:r>
            <a:r>
              <a:rPr lang="en-US" sz="3600" dirty="0" smtClean="0">
                <a:latin typeface="UTM Avo" panose="02040603050506020204" pitchFamily="18" charset="0"/>
              </a:rPr>
              <a:t> </a:t>
            </a:r>
            <a:r>
              <a:rPr lang="en-US" sz="3600" dirty="0" err="1" smtClean="0">
                <a:latin typeface="UTM Avo" panose="02040603050506020204" pitchFamily="18" charset="0"/>
              </a:rPr>
              <a:t>vẻ</a:t>
            </a:r>
            <a:r>
              <a:rPr lang="en-US" sz="3600" dirty="0" smtClean="0">
                <a:latin typeface="UTM Avo" panose="02040603050506020204" pitchFamily="18" charset="0"/>
              </a:rPr>
              <a:t>,</a:t>
            </a:r>
            <a:endParaRPr lang="vi-VN" sz="3600" dirty="0">
              <a:latin typeface="UTM Avo" panose="02040603050506020204" pitchFamily="18" charset="0"/>
            </a:endParaRPr>
          </a:p>
        </p:txBody>
      </p:sp>
      <p:sp>
        <p:nvSpPr>
          <p:cNvPr id="19" name="TextBox 18">
            <a:extLst>
              <a:ext uri="{FF2B5EF4-FFF2-40B4-BE49-F238E27FC236}">
                <a16:creationId xmlns:a16="http://schemas.microsoft.com/office/drawing/2014/main" xmlns="" id="{4E314C33-8CCC-42C0-B5FD-CF2459460076}"/>
              </a:ext>
            </a:extLst>
          </p:cNvPr>
          <p:cNvSpPr txBox="1"/>
          <p:nvPr/>
        </p:nvSpPr>
        <p:spPr>
          <a:xfrm>
            <a:off x="7399856" y="1377239"/>
            <a:ext cx="3326201" cy="977556"/>
          </a:xfrm>
          <a:prstGeom prst="rect">
            <a:avLst/>
          </a:prstGeom>
          <a:noFill/>
        </p:spPr>
        <p:txBody>
          <a:bodyPr wrap="square" lIns="145143" tIns="72571" rIns="145143" bIns="72571" rtlCol="0">
            <a:spAutoFit/>
          </a:bodyPr>
          <a:lstStyle/>
          <a:p>
            <a:pPr algn="just">
              <a:lnSpc>
                <a:spcPct val="150000"/>
              </a:lnSpc>
            </a:pPr>
            <a:r>
              <a:rPr lang="en-US" sz="3600" dirty="0" err="1">
                <a:latin typeface="UTM Avo" panose="02040603050506020204" pitchFamily="18" charset="0"/>
              </a:rPr>
              <a:t>c</a:t>
            </a:r>
            <a:r>
              <a:rPr lang="en-US" sz="3600" dirty="0" err="1" smtClean="0">
                <a:latin typeface="UTM Avo" panose="02040603050506020204" pitchFamily="18" charset="0"/>
              </a:rPr>
              <a:t>hăm</a:t>
            </a:r>
            <a:r>
              <a:rPr lang="en-US" sz="3600" dirty="0" smtClean="0">
                <a:latin typeface="UTM Avo" panose="02040603050506020204" pitchFamily="18" charset="0"/>
              </a:rPr>
              <a:t> </a:t>
            </a:r>
            <a:r>
              <a:rPr lang="en-US" sz="3600" dirty="0" err="1" smtClean="0">
                <a:latin typeface="UTM Avo" panose="02040603050506020204" pitchFamily="18" charset="0"/>
              </a:rPr>
              <a:t>chỉ</a:t>
            </a:r>
            <a:r>
              <a:rPr lang="en-US" sz="3600" dirty="0" smtClean="0">
                <a:latin typeface="UTM Avo" panose="02040603050506020204" pitchFamily="18" charset="0"/>
              </a:rPr>
              <a:t>, …</a:t>
            </a:r>
            <a:endParaRPr lang="vi-VN" sz="3600" dirty="0">
              <a:latin typeface="UTM Avo" panose="02040603050506020204" pitchFamily="18" charset="0"/>
            </a:endParaRPr>
          </a:p>
        </p:txBody>
      </p:sp>
    </p:spTree>
    <p:custDataLst>
      <p:tags r:id="rId1"/>
    </p:custDataLst>
    <p:extLst>
      <p:ext uri="{BB962C8B-B14F-4D97-AF65-F5344CB8AC3E}">
        <p14:creationId xmlns:p14="http://schemas.microsoft.com/office/powerpoint/2010/main" val="2313642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left)">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left)">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ipe(left)">
                                      <p:cBhvr>
                                        <p:cTn id="2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p:bldP spid="16" grpId="0"/>
      <p:bldP spid="18" grpId="0"/>
      <p:bldP spid="1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E2DD62A0-C582-46B8-BC0D-84ACDF6EDE70}"/>
              </a:ext>
            </a:extLst>
          </p:cNvPr>
          <p:cNvSpPr txBox="1"/>
          <p:nvPr/>
        </p:nvSpPr>
        <p:spPr>
          <a:xfrm>
            <a:off x="156550" y="-98165"/>
            <a:ext cx="11104722" cy="977556"/>
          </a:xfrm>
          <a:prstGeom prst="rect">
            <a:avLst/>
          </a:prstGeom>
          <a:noFill/>
        </p:spPr>
        <p:txBody>
          <a:bodyPr wrap="square" lIns="145143" tIns="72571" rIns="145143" bIns="72571" rtlCol="0">
            <a:spAutoFit/>
          </a:bodyPr>
          <a:lstStyle/>
          <a:p>
            <a:pPr>
              <a:lnSpc>
                <a:spcPct val="150000"/>
              </a:lnSpc>
            </a:pPr>
            <a:r>
              <a:rPr lang="en-US" sz="3600" b="1" dirty="0">
                <a:solidFill>
                  <a:srgbClr val="FF0000"/>
                </a:solidFill>
                <a:latin typeface="UTM Avo" panose="02040603050506020204" pitchFamily="18" charset="0"/>
              </a:rPr>
              <a:t>4. </a:t>
            </a:r>
            <a:r>
              <a:rPr lang="en-US" sz="3600" b="1" dirty="0">
                <a:solidFill>
                  <a:srgbClr val="0070C0"/>
                </a:solidFill>
                <a:latin typeface="UTM Avo" panose="02040603050506020204" pitchFamily="18" charset="0"/>
              </a:rPr>
              <a:t>Quan </a:t>
            </a:r>
            <a:r>
              <a:rPr lang="vi-VN" sz="3600" b="1" dirty="0">
                <a:solidFill>
                  <a:srgbClr val="0070C0"/>
                </a:solidFill>
                <a:latin typeface="UTM Avo" panose="02040603050506020204" pitchFamily="18" charset="0"/>
              </a:rPr>
              <a:t>sát tranh, tìm </a:t>
            </a:r>
            <a:r>
              <a:rPr lang="vi-VN" sz="3600" b="1">
                <a:solidFill>
                  <a:srgbClr val="0070C0"/>
                </a:solidFill>
                <a:latin typeface="UTM Avo" panose="02040603050506020204" pitchFamily="18" charset="0"/>
              </a:rPr>
              <a:t>từ </a:t>
            </a:r>
            <a:r>
              <a:rPr lang="vi-VN" sz="3600" b="1" smtClean="0">
                <a:solidFill>
                  <a:srgbClr val="0070C0"/>
                </a:solidFill>
                <a:latin typeface="UTM Avo" panose="02040603050506020204" pitchFamily="18" charset="0"/>
              </a:rPr>
              <a:t>ngữ</a:t>
            </a:r>
            <a:r>
              <a:rPr lang="en-US" sz="3600" b="1" smtClean="0">
                <a:solidFill>
                  <a:srgbClr val="0070C0"/>
                </a:solidFill>
                <a:latin typeface="UTM Avo" panose="02040603050506020204" pitchFamily="18" charset="0"/>
              </a:rPr>
              <a:t>:</a:t>
            </a:r>
            <a:endParaRPr lang="en-US" sz="3600" b="1" dirty="0">
              <a:solidFill>
                <a:srgbClr val="0070C0"/>
              </a:solidFill>
              <a:latin typeface="UTM Avo" panose="02040603050506020204" pitchFamily="18" charset="0"/>
            </a:endParaRPr>
          </a:p>
        </p:txBody>
      </p:sp>
      <p:pic>
        <p:nvPicPr>
          <p:cNvPr id="5" name="Picture 4">
            <a:extLst>
              <a:ext uri="{FF2B5EF4-FFF2-40B4-BE49-F238E27FC236}">
                <a16:creationId xmlns:a16="http://schemas.microsoft.com/office/drawing/2014/main" xmlns="" id="{E7513A60-D04D-4E2A-8989-CEDB98BBABA7}"/>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tretch>
            <a:fillRect/>
          </a:stretch>
        </p:blipFill>
        <p:spPr>
          <a:xfrm>
            <a:off x="614326" y="2025671"/>
            <a:ext cx="10963348" cy="4499428"/>
          </a:xfrm>
          <a:prstGeom prst="roundRect">
            <a:avLst>
              <a:gd name="adj" fmla="val 29087"/>
            </a:avLst>
          </a:prstGeom>
          <a:effectLst>
            <a:softEdge rad="63500"/>
          </a:effectLst>
        </p:spPr>
      </p:pic>
      <p:sp>
        <p:nvSpPr>
          <p:cNvPr id="8" name="TextBox 7">
            <a:extLst>
              <a:ext uri="{FF2B5EF4-FFF2-40B4-BE49-F238E27FC236}">
                <a16:creationId xmlns:a16="http://schemas.microsoft.com/office/drawing/2014/main" xmlns="" id="{4E314C33-8CCC-42C0-B5FD-CF2459460076}"/>
              </a:ext>
            </a:extLst>
          </p:cNvPr>
          <p:cNvSpPr txBox="1"/>
          <p:nvPr/>
        </p:nvSpPr>
        <p:spPr>
          <a:xfrm>
            <a:off x="196108" y="651969"/>
            <a:ext cx="11527806" cy="977556"/>
          </a:xfrm>
          <a:prstGeom prst="rect">
            <a:avLst/>
          </a:prstGeom>
          <a:noFill/>
        </p:spPr>
        <p:txBody>
          <a:bodyPr wrap="square" lIns="145143" tIns="72571" rIns="145143" bIns="72571" rtlCol="0">
            <a:spAutoFit/>
          </a:bodyPr>
          <a:lstStyle/>
          <a:p>
            <a:pPr algn="just">
              <a:lnSpc>
                <a:spcPct val="150000"/>
              </a:lnSpc>
            </a:pPr>
            <a:r>
              <a:rPr lang="en-US" sz="3600" dirty="0" smtClean="0">
                <a:latin typeface="UTM Avo" panose="02040603050506020204" pitchFamily="18" charset="0"/>
              </a:rPr>
              <a:t>c. </a:t>
            </a:r>
            <a:r>
              <a:rPr lang="vi-VN" sz="3600" dirty="0" smtClean="0">
                <a:latin typeface="UTM Avo" panose="02040603050506020204" pitchFamily="18" charset="0"/>
              </a:rPr>
              <a:t>Chỉ </a:t>
            </a:r>
            <a:r>
              <a:rPr lang="en-US" sz="3600" dirty="0" err="1" smtClean="0">
                <a:latin typeface="UTM Avo" panose="02040603050506020204" pitchFamily="18" charset="0"/>
              </a:rPr>
              <a:t>hoạt</a:t>
            </a:r>
            <a:r>
              <a:rPr lang="en-US" sz="3600" dirty="0" smtClean="0">
                <a:latin typeface="UTM Avo" panose="02040603050506020204" pitchFamily="18" charset="0"/>
              </a:rPr>
              <a:t> </a:t>
            </a:r>
            <a:r>
              <a:rPr lang="en-US" sz="3600" dirty="0" err="1" smtClean="0">
                <a:latin typeface="UTM Avo" panose="02040603050506020204" pitchFamily="18" charset="0"/>
              </a:rPr>
              <a:t>động</a:t>
            </a:r>
            <a:r>
              <a:rPr lang="vi-VN" sz="3600" dirty="0" smtClean="0">
                <a:latin typeface="UTM Avo" panose="02040603050506020204" pitchFamily="18" charset="0"/>
              </a:rPr>
              <a:t>  </a:t>
            </a:r>
            <a:r>
              <a:rPr lang="vi-VN" sz="3600" dirty="0">
                <a:solidFill>
                  <a:srgbClr val="FF0000"/>
                </a:solidFill>
                <a:latin typeface="UTM Avo" panose="02040603050506020204" pitchFamily="18" charset="0"/>
              </a:rPr>
              <a:t>M: </a:t>
            </a:r>
            <a:r>
              <a:rPr lang="en-US" sz="3600" dirty="0" err="1" smtClean="0">
                <a:solidFill>
                  <a:srgbClr val="FF0000"/>
                </a:solidFill>
                <a:latin typeface="UTM Avo" panose="02040603050506020204" pitchFamily="18" charset="0"/>
              </a:rPr>
              <a:t>chạy</a:t>
            </a:r>
            <a:r>
              <a:rPr lang="en-US" sz="3600" dirty="0" smtClean="0">
                <a:solidFill>
                  <a:srgbClr val="FF0000"/>
                </a:solidFill>
                <a:latin typeface="UTM Avo" panose="02040603050506020204" pitchFamily="18" charset="0"/>
              </a:rPr>
              <a:t> </a:t>
            </a:r>
            <a:r>
              <a:rPr lang="en-US" sz="3600" dirty="0" err="1" smtClean="0">
                <a:solidFill>
                  <a:srgbClr val="FF0000"/>
                </a:solidFill>
                <a:latin typeface="UTM Avo" panose="02040603050506020204" pitchFamily="18" charset="0"/>
              </a:rPr>
              <a:t>nhảy</a:t>
            </a:r>
            <a:endParaRPr lang="vi-VN" sz="3600" dirty="0">
              <a:latin typeface="UTM Avo" panose="02040603050506020204" pitchFamily="18" charset="0"/>
            </a:endParaRPr>
          </a:p>
        </p:txBody>
      </p:sp>
      <p:sp>
        <p:nvSpPr>
          <p:cNvPr id="7" name="TextBox 6">
            <a:extLst>
              <a:ext uri="{FF2B5EF4-FFF2-40B4-BE49-F238E27FC236}">
                <a16:creationId xmlns:a16="http://schemas.microsoft.com/office/drawing/2014/main" xmlns="" id="{4E314C33-8CCC-42C0-B5FD-CF2459460076}"/>
              </a:ext>
            </a:extLst>
          </p:cNvPr>
          <p:cNvSpPr txBox="1"/>
          <p:nvPr/>
        </p:nvSpPr>
        <p:spPr>
          <a:xfrm>
            <a:off x="1625751" y="1423796"/>
            <a:ext cx="2655970" cy="977556"/>
          </a:xfrm>
          <a:prstGeom prst="rect">
            <a:avLst/>
          </a:prstGeom>
          <a:noFill/>
        </p:spPr>
        <p:txBody>
          <a:bodyPr wrap="square" lIns="145143" tIns="72571" rIns="145143" bIns="72571" rtlCol="0">
            <a:spAutoFit/>
          </a:bodyPr>
          <a:lstStyle/>
          <a:p>
            <a:pPr algn="just">
              <a:lnSpc>
                <a:spcPct val="150000"/>
              </a:lnSpc>
            </a:pPr>
            <a:r>
              <a:rPr lang="en-US" sz="3600" dirty="0" err="1">
                <a:latin typeface="UTM Avo" panose="02040603050506020204" pitchFamily="18" charset="0"/>
              </a:rPr>
              <a:t>c</a:t>
            </a:r>
            <a:r>
              <a:rPr lang="en-US" sz="3600" dirty="0" err="1" smtClean="0">
                <a:latin typeface="UTM Avo" panose="02040603050506020204" pitchFamily="18" charset="0"/>
              </a:rPr>
              <a:t>hạy</a:t>
            </a:r>
            <a:r>
              <a:rPr lang="en-US" sz="3600" dirty="0" smtClean="0">
                <a:latin typeface="UTM Avo" panose="02040603050506020204" pitchFamily="18" charset="0"/>
              </a:rPr>
              <a:t> </a:t>
            </a:r>
            <a:r>
              <a:rPr lang="en-US" sz="3600" dirty="0" err="1" smtClean="0">
                <a:latin typeface="UTM Avo" panose="02040603050506020204" pitchFamily="18" charset="0"/>
              </a:rPr>
              <a:t>bộ</a:t>
            </a:r>
            <a:r>
              <a:rPr lang="en-US" sz="3600" dirty="0" smtClean="0">
                <a:latin typeface="UTM Avo" panose="02040603050506020204" pitchFamily="18" charset="0"/>
              </a:rPr>
              <a:t>,</a:t>
            </a:r>
            <a:endParaRPr lang="vi-VN" sz="3600" dirty="0">
              <a:latin typeface="UTM Avo" panose="02040603050506020204" pitchFamily="18" charset="0"/>
            </a:endParaRPr>
          </a:p>
        </p:txBody>
      </p:sp>
      <p:sp>
        <p:nvSpPr>
          <p:cNvPr id="16" name="TextBox 15">
            <a:extLst>
              <a:ext uri="{FF2B5EF4-FFF2-40B4-BE49-F238E27FC236}">
                <a16:creationId xmlns:a16="http://schemas.microsoft.com/office/drawing/2014/main" xmlns="" id="{4E314C33-8CCC-42C0-B5FD-CF2459460076}"/>
              </a:ext>
            </a:extLst>
          </p:cNvPr>
          <p:cNvSpPr txBox="1"/>
          <p:nvPr/>
        </p:nvSpPr>
        <p:spPr>
          <a:xfrm>
            <a:off x="3666380" y="1417800"/>
            <a:ext cx="3126306" cy="977556"/>
          </a:xfrm>
          <a:prstGeom prst="rect">
            <a:avLst/>
          </a:prstGeom>
          <a:noFill/>
        </p:spPr>
        <p:txBody>
          <a:bodyPr wrap="square" lIns="145143" tIns="72571" rIns="145143" bIns="72571" rtlCol="0">
            <a:spAutoFit/>
          </a:bodyPr>
          <a:lstStyle/>
          <a:p>
            <a:pPr algn="just">
              <a:lnSpc>
                <a:spcPct val="150000"/>
              </a:lnSpc>
            </a:pPr>
            <a:r>
              <a:rPr lang="en-US" sz="3600" dirty="0" err="1">
                <a:latin typeface="UTM Avo" panose="02040603050506020204" pitchFamily="18" charset="0"/>
              </a:rPr>
              <a:t>t</a:t>
            </a:r>
            <a:r>
              <a:rPr lang="en-US" sz="3600" dirty="0" err="1" smtClean="0">
                <a:latin typeface="UTM Avo" panose="02040603050506020204" pitchFamily="18" charset="0"/>
              </a:rPr>
              <a:t>ập</a:t>
            </a:r>
            <a:r>
              <a:rPr lang="en-US" sz="3600" dirty="0" smtClean="0">
                <a:latin typeface="UTM Avo" panose="02040603050506020204" pitchFamily="18" charset="0"/>
              </a:rPr>
              <a:t> </a:t>
            </a:r>
            <a:r>
              <a:rPr lang="en-US" sz="3600" dirty="0" err="1" smtClean="0">
                <a:latin typeface="UTM Avo" panose="02040603050506020204" pitchFamily="18" charset="0"/>
              </a:rPr>
              <a:t>thể</a:t>
            </a:r>
            <a:r>
              <a:rPr lang="en-US" sz="3600" dirty="0" smtClean="0">
                <a:latin typeface="UTM Avo" panose="02040603050506020204" pitchFamily="18" charset="0"/>
              </a:rPr>
              <a:t> </a:t>
            </a:r>
            <a:r>
              <a:rPr lang="en-US" sz="3600" dirty="0" err="1" smtClean="0">
                <a:latin typeface="UTM Avo" panose="02040603050506020204" pitchFamily="18" charset="0"/>
              </a:rPr>
              <a:t>dục</a:t>
            </a:r>
            <a:r>
              <a:rPr lang="en-US" sz="3600" dirty="0" smtClean="0">
                <a:latin typeface="UTM Avo" panose="02040603050506020204" pitchFamily="18" charset="0"/>
              </a:rPr>
              <a:t>,</a:t>
            </a:r>
            <a:endParaRPr lang="vi-VN" sz="3600" dirty="0">
              <a:latin typeface="UTM Avo" panose="02040603050506020204" pitchFamily="18" charset="0"/>
            </a:endParaRPr>
          </a:p>
        </p:txBody>
      </p:sp>
      <p:sp>
        <p:nvSpPr>
          <p:cNvPr id="18" name="TextBox 17">
            <a:extLst>
              <a:ext uri="{FF2B5EF4-FFF2-40B4-BE49-F238E27FC236}">
                <a16:creationId xmlns:a16="http://schemas.microsoft.com/office/drawing/2014/main" xmlns="" id="{4E314C33-8CCC-42C0-B5FD-CF2459460076}"/>
              </a:ext>
            </a:extLst>
          </p:cNvPr>
          <p:cNvSpPr txBox="1"/>
          <p:nvPr/>
        </p:nvSpPr>
        <p:spPr>
          <a:xfrm>
            <a:off x="6558017" y="1420781"/>
            <a:ext cx="3848714" cy="977556"/>
          </a:xfrm>
          <a:prstGeom prst="rect">
            <a:avLst/>
          </a:prstGeom>
          <a:noFill/>
        </p:spPr>
        <p:txBody>
          <a:bodyPr wrap="square" lIns="145143" tIns="72571" rIns="145143" bIns="72571" rtlCol="0">
            <a:spAutoFit/>
          </a:bodyPr>
          <a:lstStyle/>
          <a:p>
            <a:pPr algn="just">
              <a:lnSpc>
                <a:spcPct val="150000"/>
              </a:lnSpc>
            </a:pPr>
            <a:r>
              <a:rPr lang="en-US" sz="3600" dirty="0" err="1" smtClean="0">
                <a:latin typeface="UTM Avo" panose="02040603050506020204" pitchFamily="18" charset="0"/>
              </a:rPr>
              <a:t>đá</a:t>
            </a:r>
            <a:r>
              <a:rPr lang="en-US" sz="3600" dirty="0" smtClean="0">
                <a:latin typeface="UTM Avo" panose="02040603050506020204" pitchFamily="18" charset="0"/>
              </a:rPr>
              <a:t> </a:t>
            </a:r>
            <a:r>
              <a:rPr lang="en-US" sz="3600" dirty="0" err="1" smtClean="0">
                <a:latin typeface="UTM Avo" panose="02040603050506020204" pitchFamily="18" charset="0"/>
              </a:rPr>
              <a:t>bóng</a:t>
            </a:r>
            <a:r>
              <a:rPr lang="en-US" sz="3600" dirty="0" smtClean="0">
                <a:latin typeface="UTM Avo" panose="02040603050506020204" pitchFamily="18" charset="0"/>
              </a:rPr>
              <a:t>, …</a:t>
            </a:r>
            <a:endParaRPr lang="vi-VN" sz="3600" dirty="0">
              <a:latin typeface="UTM Avo" panose="02040603050506020204" pitchFamily="18" charset="0"/>
            </a:endParaRPr>
          </a:p>
        </p:txBody>
      </p:sp>
    </p:spTree>
    <p:custDataLst>
      <p:tags r:id="rId1"/>
    </p:custDataLst>
    <p:extLst>
      <p:ext uri="{BB962C8B-B14F-4D97-AF65-F5344CB8AC3E}">
        <p14:creationId xmlns:p14="http://schemas.microsoft.com/office/powerpoint/2010/main" val="2619610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left)">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left)">
                                      <p:cBhvr>
                                        <p:cTn id="2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p:bldP spid="16" grpId="0"/>
      <p:bldP spid="1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E2DD62A0-C582-46B8-BC0D-84ACDF6EDE70}"/>
              </a:ext>
            </a:extLst>
          </p:cNvPr>
          <p:cNvSpPr txBox="1"/>
          <p:nvPr/>
        </p:nvSpPr>
        <p:spPr>
          <a:xfrm>
            <a:off x="194650" y="-55321"/>
            <a:ext cx="11104722" cy="959282"/>
          </a:xfrm>
          <a:prstGeom prst="rect">
            <a:avLst/>
          </a:prstGeom>
          <a:noFill/>
        </p:spPr>
        <p:txBody>
          <a:bodyPr wrap="square" lIns="145143" tIns="72571" rIns="145143" bIns="72571" rtlCol="0">
            <a:spAutoFit/>
          </a:bodyPr>
          <a:lstStyle/>
          <a:p>
            <a:pPr>
              <a:lnSpc>
                <a:spcPct val="150000"/>
              </a:lnSpc>
            </a:pPr>
            <a:r>
              <a:rPr lang="vi-VN" sz="4000" b="1" dirty="0">
                <a:solidFill>
                  <a:srgbClr val="FF0000"/>
                </a:solidFill>
                <a:latin typeface="UTM Avo" panose="02040603050506020204" pitchFamily="18" charset="0"/>
              </a:rPr>
              <a:t>5. </a:t>
            </a:r>
            <a:r>
              <a:rPr lang="vi-VN" sz="4000" b="1" dirty="0">
                <a:latin typeface="UTM Avo" panose="02040603050506020204" pitchFamily="18" charset="0"/>
              </a:rPr>
              <a:t>Đặt câu</a:t>
            </a:r>
            <a:endParaRPr lang="en-US" sz="4000" b="1" dirty="0">
              <a:latin typeface="UTM Avo" panose="02040603050506020204" pitchFamily="18" charset="0"/>
            </a:endParaRPr>
          </a:p>
        </p:txBody>
      </p:sp>
      <p:pic>
        <p:nvPicPr>
          <p:cNvPr id="5" name="Picture 4">
            <a:extLst>
              <a:ext uri="{FF2B5EF4-FFF2-40B4-BE49-F238E27FC236}">
                <a16:creationId xmlns:a16="http://schemas.microsoft.com/office/drawing/2014/main" xmlns="" id="{E7513A60-D04D-4E2A-8989-CEDB98BBABA7}"/>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tretch>
            <a:fillRect/>
          </a:stretch>
        </p:blipFill>
        <p:spPr>
          <a:xfrm>
            <a:off x="614326" y="2701478"/>
            <a:ext cx="10963348" cy="4004121"/>
          </a:xfrm>
          <a:prstGeom prst="roundRect">
            <a:avLst>
              <a:gd name="adj" fmla="val 29087"/>
            </a:avLst>
          </a:prstGeom>
          <a:effectLst>
            <a:softEdge rad="63500"/>
          </a:effectLst>
        </p:spPr>
      </p:pic>
      <p:sp>
        <p:nvSpPr>
          <p:cNvPr id="8" name="TextBox 7">
            <a:extLst>
              <a:ext uri="{FF2B5EF4-FFF2-40B4-BE49-F238E27FC236}">
                <a16:creationId xmlns:a16="http://schemas.microsoft.com/office/drawing/2014/main" xmlns="" id="{4E314C33-8CCC-42C0-B5FD-CF2459460076}"/>
              </a:ext>
            </a:extLst>
          </p:cNvPr>
          <p:cNvSpPr txBox="1"/>
          <p:nvPr/>
        </p:nvSpPr>
        <p:spPr>
          <a:xfrm>
            <a:off x="390589" y="816877"/>
            <a:ext cx="11844949" cy="1808553"/>
          </a:xfrm>
          <a:prstGeom prst="rect">
            <a:avLst/>
          </a:prstGeom>
          <a:noFill/>
        </p:spPr>
        <p:txBody>
          <a:bodyPr wrap="square" lIns="145143" tIns="72571" rIns="145143" bIns="72571" rtlCol="0">
            <a:spAutoFit/>
          </a:bodyPr>
          <a:lstStyle/>
          <a:p>
            <a:pPr algn="just">
              <a:lnSpc>
                <a:spcPct val="150000"/>
              </a:lnSpc>
            </a:pPr>
            <a:r>
              <a:rPr lang="en-US" sz="3600" smtClean="0">
                <a:latin typeface="UTM Avo" panose="02040603050506020204" pitchFamily="18" charset="0"/>
              </a:rPr>
              <a:t>a. </a:t>
            </a:r>
            <a:r>
              <a:rPr lang="vi-VN" sz="3600" smtClean="0">
                <a:latin typeface="UTM Avo" panose="02040603050506020204" pitchFamily="18" charset="0"/>
              </a:rPr>
              <a:t>Câu </a:t>
            </a:r>
            <a:r>
              <a:rPr lang="vi-VN" sz="3600" dirty="0">
                <a:latin typeface="UTM Avo" panose="02040603050506020204" pitchFamily="18" charset="0"/>
              </a:rPr>
              <a:t>giới thiệu sự </a:t>
            </a:r>
            <a:r>
              <a:rPr lang="vi-VN" sz="3600">
                <a:latin typeface="UTM Avo" panose="02040603050506020204" pitchFamily="18" charset="0"/>
              </a:rPr>
              <a:t>vật  </a:t>
            </a:r>
            <a:endParaRPr lang="en-US" sz="3600" smtClean="0">
              <a:latin typeface="UTM Avo" panose="02040603050506020204" pitchFamily="18" charset="0"/>
            </a:endParaRPr>
          </a:p>
          <a:p>
            <a:pPr algn="just">
              <a:lnSpc>
                <a:spcPct val="150000"/>
              </a:lnSpc>
            </a:pPr>
            <a:r>
              <a:rPr lang="en-US" sz="3600" smtClean="0">
                <a:solidFill>
                  <a:srgbClr val="FF0000"/>
                </a:solidFill>
                <a:latin typeface="UTM Avo" panose="02040603050506020204" pitchFamily="18" charset="0"/>
              </a:rPr>
              <a:t>		</a:t>
            </a:r>
            <a:r>
              <a:rPr lang="vi-VN" sz="3600" smtClean="0">
                <a:solidFill>
                  <a:srgbClr val="FF0000"/>
                </a:solidFill>
                <a:latin typeface="UTM Avo" panose="02040603050506020204" pitchFamily="18" charset="0"/>
              </a:rPr>
              <a:t>M</a:t>
            </a:r>
            <a:r>
              <a:rPr lang="vi-VN" sz="3600" dirty="0">
                <a:solidFill>
                  <a:srgbClr val="FF0000"/>
                </a:solidFill>
                <a:latin typeface="UTM Avo" panose="02040603050506020204" pitchFamily="18" charset="0"/>
              </a:rPr>
              <a:t>: Đây là công </a:t>
            </a:r>
            <a:r>
              <a:rPr lang="vi-VN" sz="3600">
                <a:solidFill>
                  <a:srgbClr val="FF0000"/>
                </a:solidFill>
                <a:latin typeface="UTM Avo" panose="02040603050506020204" pitchFamily="18" charset="0"/>
              </a:rPr>
              <a:t>viên</a:t>
            </a:r>
            <a:r>
              <a:rPr lang="vi-VN" sz="3600" smtClean="0">
                <a:solidFill>
                  <a:srgbClr val="FF0000"/>
                </a:solidFill>
                <a:latin typeface="UTM Avo" panose="02040603050506020204" pitchFamily="18" charset="0"/>
              </a:rPr>
              <a:t>.</a:t>
            </a:r>
            <a:endParaRPr lang="vi-VN" sz="3600" dirty="0">
              <a:latin typeface="UTM Avo" panose="02040603050506020204" pitchFamily="18" charset="0"/>
            </a:endParaRPr>
          </a:p>
        </p:txBody>
      </p:sp>
    </p:spTree>
    <p:custDataLst>
      <p:tags r:id="rId1"/>
    </p:custDataLst>
    <p:extLst>
      <p:ext uri="{BB962C8B-B14F-4D97-AF65-F5344CB8AC3E}">
        <p14:creationId xmlns:p14="http://schemas.microsoft.com/office/powerpoint/2010/main" val="3046010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E2DD62A0-C582-46B8-BC0D-84ACDF6EDE70}"/>
              </a:ext>
            </a:extLst>
          </p:cNvPr>
          <p:cNvSpPr txBox="1"/>
          <p:nvPr/>
        </p:nvSpPr>
        <p:spPr>
          <a:xfrm>
            <a:off x="194650" y="-55321"/>
            <a:ext cx="11104722" cy="959282"/>
          </a:xfrm>
          <a:prstGeom prst="rect">
            <a:avLst/>
          </a:prstGeom>
          <a:noFill/>
        </p:spPr>
        <p:txBody>
          <a:bodyPr wrap="square" lIns="145143" tIns="72571" rIns="145143" bIns="72571" rtlCol="0">
            <a:spAutoFit/>
          </a:bodyPr>
          <a:lstStyle/>
          <a:p>
            <a:pPr>
              <a:lnSpc>
                <a:spcPct val="150000"/>
              </a:lnSpc>
            </a:pPr>
            <a:r>
              <a:rPr lang="vi-VN" sz="4000" b="1" dirty="0">
                <a:solidFill>
                  <a:srgbClr val="FF0000"/>
                </a:solidFill>
                <a:latin typeface="UTM Avo" panose="02040603050506020204" pitchFamily="18" charset="0"/>
              </a:rPr>
              <a:t>5. </a:t>
            </a:r>
            <a:r>
              <a:rPr lang="vi-VN" sz="4000" b="1" dirty="0">
                <a:latin typeface="UTM Avo" panose="02040603050506020204" pitchFamily="18" charset="0"/>
              </a:rPr>
              <a:t>Đặt câu</a:t>
            </a:r>
            <a:endParaRPr lang="en-US" sz="4000" b="1" dirty="0">
              <a:latin typeface="UTM Avo" panose="02040603050506020204" pitchFamily="18" charset="0"/>
            </a:endParaRPr>
          </a:p>
        </p:txBody>
      </p:sp>
      <p:pic>
        <p:nvPicPr>
          <p:cNvPr id="5" name="Picture 4">
            <a:extLst>
              <a:ext uri="{FF2B5EF4-FFF2-40B4-BE49-F238E27FC236}">
                <a16:creationId xmlns:a16="http://schemas.microsoft.com/office/drawing/2014/main" xmlns="" id="{E7513A60-D04D-4E2A-8989-CEDB98BBABA7}"/>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tretch>
            <a:fillRect/>
          </a:stretch>
        </p:blipFill>
        <p:spPr>
          <a:xfrm>
            <a:off x="614326" y="2068285"/>
            <a:ext cx="10963348" cy="4637313"/>
          </a:xfrm>
          <a:prstGeom prst="roundRect">
            <a:avLst>
              <a:gd name="adj" fmla="val 29087"/>
            </a:avLst>
          </a:prstGeom>
          <a:effectLst>
            <a:softEdge rad="63500"/>
          </a:effectLst>
        </p:spPr>
      </p:pic>
      <p:sp>
        <p:nvSpPr>
          <p:cNvPr id="6" name="TextBox 5">
            <a:extLst>
              <a:ext uri="{FF2B5EF4-FFF2-40B4-BE49-F238E27FC236}">
                <a16:creationId xmlns:a16="http://schemas.microsoft.com/office/drawing/2014/main" xmlns="" id="{4E314C33-8CCC-42C0-B5FD-CF2459460076}"/>
              </a:ext>
            </a:extLst>
          </p:cNvPr>
          <p:cNvSpPr txBox="1"/>
          <p:nvPr/>
        </p:nvSpPr>
        <p:spPr>
          <a:xfrm>
            <a:off x="347047" y="762896"/>
            <a:ext cx="11844949" cy="1808553"/>
          </a:xfrm>
          <a:prstGeom prst="rect">
            <a:avLst/>
          </a:prstGeom>
          <a:noFill/>
        </p:spPr>
        <p:txBody>
          <a:bodyPr wrap="square" lIns="145143" tIns="72571" rIns="145143" bIns="72571" rtlCol="0">
            <a:spAutoFit/>
          </a:bodyPr>
          <a:lstStyle/>
          <a:p>
            <a:pPr algn="just">
              <a:lnSpc>
                <a:spcPct val="150000"/>
              </a:lnSpc>
            </a:pPr>
            <a:r>
              <a:rPr lang="en-US" sz="3600" smtClean="0">
                <a:latin typeface="UTM Avo" panose="02040603050506020204" pitchFamily="18" charset="0"/>
              </a:rPr>
              <a:t>b. </a:t>
            </a:r>
            <a:r>
              <a:rPr lang="vi-VN" sz="3600" smtClean="0">
                <a:latin typeface="UTM Avo" panose="02040603050506020204" pitchFamily="18" charset="0"/>
              </a:rPr>
              <a:t>Câu </a:t>
            </a:r>
            <a:r>
              <a:rPr lang="vi-VN" sz="3600" dirty="0">
                <a:latin typeface="UTM Avo" panose="02040603050506020204" pitchFamily="18" charset="0"/>
              </a:rPr>
              <a:t>nêu đặc </a:t>
            </a:r>
            <a:r>
              <a:rPr lang="vi-VN" sz="3600">
                <a:latin typeface="UTM Avo" panose="02040603050506020204" pitchFamily="18" charset="0"/>
              </a:rPr>
              <a:t>điểm    </a:t>
            </a:r>
            <a:endParaRPr lang="en-US" sz="3600" smtClean="0">
              <a:latin typeface="UTM Avo" panose="02040603050506020204" pitchFamily="18" charset="0"/>
            </a:endParaRPr>
          </a:p>
          <a:p>
            <a:pPr algn="just">
              <a:lnSpc>
                <a:spcPct val="150000"/>
              </a:lnSpc>
            </a:pPr>
            <a:r>
              <a:rPr lang="en-US" sz="3600">
                <a:solidFill>
                  <a:srgbClr val="FF0000"/>
                </a:solidFill>
                <a:latin typeface="UTM Avo" panose="02040603050506020204" pitchFamily="18" charset="0"/>
              </a:rPr>
              <a:t>	</a:t>
            </a:r>
            <a:r>
              <a:rPr lang="en-US" sz="3600" smtClean="0">
                <a:solidFill>
                  <a:srgbClr val="FF0000"/>
                </a:solidFill>
                <a:latin typeface="UTM Avo" panose="02040603050506020204" pitchFamily="18" charset="0"/>
              </a:rPr>
              <a:t>	</a:t>
            </a:r>
            <a:r>
              <a:rPr lang="vi-VN" sz="3600" smtClean="0">
                <a:solidFill>
                  <a:srgbClr val="FF0000"/>
                </a:solidFill>
                <a:latin typeface="UTM Avo" panose="02040603050506020204" pitchFamily="18" charset="0"/>
              </a:rPr>
              <a:t>M</a:t>
            </a:r>
            <a:r>
              <a:rPr lang="vi-VN" sz="3600" dirty="0">
                <a:solidFill>
                  <a:srgbClr val="FF0000"/>
                </a:solidFill>
                <a:latin typeface="UTM Avo" panose="02040603050506020204" pitchFamily="18" charset="0"/>
              </a:rPr>
              <a:t>: Công viên hôm nay đông </a:t>
            </a:r>
            <a:r>
              <a:rPr lang="vi-VN" sz="3600">
                <a:solidFill>
                  <a:srgbClr val="FF0000"/>
                </a:solidFill>
                <a:latin typeface="UTM Avo" panose="02040603050506020204" pitchFamily="18" charset="0"/>
              </a:rPr>
              <a:t>vui</a:t>
            </a:r>
            <a:r>
              <a:rPr lang="vi-VN" sz="3600" smtClean="0">
                <a:solidFill>
                  <a:srgbClr val="FF0000"/>
                </a:solidFill>
                <a:latin typeface="UTM Avo" panose="02040603050506020204" pitchFamily="18" charset="0"/>
              </a:rPr>
              <a:t>.</a:t>
            </a:r>
            <a:endParaRPr lang="vi-VN" sz="3600" dirty="0">
              <a:latin typeface="UTM Avo" panose="02040603050506020204" pitchFamily="18" charset="0"/>
            </a:endParaRPr>
          </a:p>
        </p:txBody>
      </p:sp>
    </p:spTree>
    <p:custDataLst>
      <p:tags r:id="rId1"/>
    </p:custDataLst>
    <p:extLst>
      <p:ext uri="{BB962C8B-B14F-4D97-AF65-F5344CB8AC3E}">
        <p14:creationId xmlns:p14="http://schemas.microsoft.com/office/powerpoint/2010/main" val="1951740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E2DD62A0-C582-46B8-BC0D-84ACDF6EDE70}"/>
              </a:ext>
            </a:extLst>
          </p:cNvPr>
          <p:cNvSpPr txBox="1"/>
          <p:nvPr/>
        </p:nvSpPr>
        <p:spPr>
          <a:xfrm>
            <a:off x="194650" y="-55321"/>
            <a:ext cx="11104722" cy="959282"/>
          </a:xfrm>
          <a:prstGeom prst="rect">
            <a:avLst/>
          </a:prstGeom>
          <a:noFill/>
        </p:spPr>
        <p:txBody>
          <a:bodyPr wrap="square" lIns="145143" tIns="72571" rIns="145143" bIns="72571" rtlCol="0">
            <a:spAutoFit/>
          </a:bodyPr>
          <a:lstStyle/>
          <a:p>
            <a:pPr>
              <a:lnSpc>
                <a:spcPct val="150000"/>
              </a:lnSpc>
            </a:pPr>
            <a:r>
              <a:rPr lang="vi-VN" sz="4000" b="1" dirty="0">
                <a:solidFill>
                  <a:srgbClr val="FF0000"/>
                </a:solidFill>
                <a:latin typeface="UTM Avo" panose="02040603050506020204" pitchFamily="18" charset="0"/>
              </a:rPr>
              <a:t>5. </a:t>
            </a:r>
            <a:r>
              <a:rPr lang="vi-VN" sz="4000" b="1" dirty="0">
                <a:latin typeface="UTM Avo" panose="02040603050506020204" pitchFamily="18" charset="0"/>
              </a:rPr>
              <a:t>Đặt câu</a:t>
            </a:r>
            <a:endParaRPr lang="en-US" sz="4000" b="1" dirty="0">
              <a:latin typeface="UTM Avo" panose="02040603050506020204" pitchFamily="18" charset="0"/>
            </a:endParaRPr>
          </a:p>
        </p:txBody>
      </p:sp>
      <p:pic>
        <p:nvPicPr>
          <p:cNvPr id="5" name="Picture 4">
            <a:extLst>
              <a:ext uri="{FF2B5EF4-FFF2-40B4-BE49-F238E27FC236}">
                <a16:creationId xmlns:a16="http://schemas.microsoft.com/office/drawing/2014/main" xmlns="" id="{E7513A60-D04D-4E2A-8989-CEDB98BBABA7}"/>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tretch>
            <a:fillRect/>
          </a:stretch>
        </p:blipFill>
        <p:spPr>
          <a:xfrm>
            <a:off x="614326" y="2024744"/>
            <a:ext cx="10963348" cy="4680856"/>
          </a:xfrm>
          <a:prstGeom prst="roundRect">
            <a:avLst>
              <a:gd name="adj" fmla="val 29087"/>
            </a:avLst>
          </a:prstGeom>
          <a:effectLst>
            <a:softEdge rad="63500"/>
          </a:effectLst>
        </p:spPr>
      </p:pic>
      <p:sp>
        <p:nvSpPr>
          <p:cNvPr id="6" name="TextBox 5">
            <a:extLst>
              <a:ext uri="{FF2B5EF4-FFF2-40B4-BE49-F238E27FC236}">
                <a16:creationId xmlns:a16="http://schemas.microsoft.com/office/drawing/2014/main" xmlns="" id="{4E314C33-8CCC-42C0-B5FD-CF2459460076}"/>
              </a:ext>
            </a:extLst>
          </p:cNvPr>
          <p:cNvSpPr txBox="1"/>
          <p:nvPr/>
        </p:nvSpPr>
        <p:spPr>
          <a:xfrm>
            <a:off x="347047" y="762896"/>
            <a:ext cx="11844949" cy="1808553"/>
          </a:xfrm>
          <a:prstGeom prst="rect">
            <a:avLst/>
          </a:prstGeom>
          <a:noFill/>
        </p:spPr>
        <p:txBody>
          <a:bodyPr wrap="square" lIns="145143" tIns="72571" rIns="145143" bIns="72571" rtlCol="0">
            <a:spAutoFit/>
          </a:bodyPr>
          <a:lstStyle/>
          <a:p>
            <a:pPr algn="just">
              <a:lnSpc>
                <a:spcPct val="150000"/>
              </a:lnSpc>
            </a:pPr>
            <a:r>
              <a:rPr lang="en-US" sz="3600" smtClean="0">
                <a:latin typeface="UTM Avo" panose="02040603050506020204" pitchFamily="18" charset="0"/>
              </a:rPr>
              <a:t>c. </a:t>
            </a:r>
            <a:r>
              <a:rPr lang="vi-VN" sz="3600" smtClean="0">
                <a:latin typeface="UTM Avo" panose="02040603050506020204" pitchFamily="18" charset="0"/>
              </a:rPr>
              <a:t>Câu </a:t>
            </a:r>
            <a:r>
              <a:rPr lang="vi-VN" sz="3600" dirty="0">
                <a:latin typeface="UTM Avo" panose="02040603050506020204" pitchFamily="18" charset="0"/>
              </a:rPr>
              <a:t>nêu hoạt </a:t>
            </a:r>
            <a:r>
              <a:rPr lang="vi-VN" sz="3600">
                <a:latin typeface="UTM Avo" panose="02040603050506020204" pitchFamily="18" charset="0"/>
              </a:rPr>
              <a:t>động </a:t>
            </a:r>
            <a:endParaRPr lang="en-US" sz="3600">
              <a:latin typeface="UTM Avo" panose="02040603050506020204" pitchFamily="18" charset="0"/>
            </a:endParaRPr>
          </a:p>
          <a:p>
            <a:pPr algn="just">
              <a:lnSpc>
                <a:spcPct val="150000"/>
              </a:lnSpc>
            </a:pPr>
            <a:r>
              <a:rPr lang="en-US" sz="3600" smtClean="0">
                <a:solidFill>
                  <a:srgbClr val="FF0000"/>
                </a:solidFill>
                <a:latin typeface="UTM Avo" panose="02040603050506020204" pitchFamily="18" charset="0"/>
              </a:rPr>
              <a:t>		</a:t>
            </a:r>
            <a:r>
              <a:rPr lang="vi-VN" sz="3600" smtClean="0">
                <a:solidFill>
                  <a:srgbClr val="FF0000"/>
                </a:solidFill>
                <a:latin typeface="UTM Avo" panose="02040603050506020204" pitchFamily="18" charset="0"/>
              </a:rPr>
              <a:t>M</a:t>
            </a:r>
            <a:r>
              <a:rPr lang="vi-VN" sz="3600" dirty="0">
                <a:solidFill>
                  <a:srgbClr val="FF0000"/>
                </a:solidFill>
                <a:latin typeface="UTM Avo" panose="02040603050506020204" pitchFamily="18" charset="0"/>
              </a:rPr>
              <a:t>: Mọi người đi dạo trong công viên.</a:t>
            </a:r>
            <a:endParaRPr lang="vi-VN" sz="3600" dirty="0">
              <a:latin typeface="UTM Avo" panose="02040603050506020204" pitchFamily="18" charset="0"/>
            </a:endParaRPr>
          </a:p>
        </p:txBody>
      </p:sp>
    </p:spTree>
    <p:custDataLst>
      <p:tags r:id="rId1"/>
    </p:custDataLst>
    <p:extLst>
      <p:ext uri="{BB962C8B-B14F-4D97-AF65-F5344CB8AC3E}">
        <p14:creationId xmlns:p14="http://schemas.microsoft.com/office/powerpoint/2010/main" val="2216453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5105" r="1550"/>
          <a:stretch/>
        </p:blipFill>
        <p:spPr>
          <a:xfrm>
            <a:off x="1658280" y="70055"/>
            <a:ext cx="9480775" cy="7109445"/>
          </a:xfrm>
          <a:prstGeom prst="rect">
            <a:avLst/>
          </a:prstGeom>
        </p:spPr>
      </p:pic>
      <p:pic>
        <p:nvPicPr>
          <p:cNvPr id="16" name="图片 40964" descr="1-4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9174" y="-52495"/>
            <a:ext cx="13271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Box 21">
            <a:extLst>
              <a:ext uri="{FF2B5EF4-FFF2-40B4-BE49-F238E27FC236}">
                <a16:creationId xmlns="" xmlns:a16="http://schemas.microsoft.com/office/drawing/2014/main" id="{B1FFA95B-FBE4-475F-9D2C-8B116AB94D7A}"/>
              </a:ext>
            </a:extLst>
          </p:cNvPr>
          <p:cNvSpPr txBox="1"/>
          <p:nvPr/>
        </p:nvSpPr>
        <p:spPr>
          <a:xfrm>
            <a:off x="-100122" y="492963"/>
            <a:ext cx="10788568"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Thứ </a:t>
            </a:r>
            <a:r>
              <a:rPr lang="en-US" altLang="zh-CN" sz="3200" b="1" dirty="0" err="1" smtClean="0">
                <a:solidFill>
                  <a:prstClr val="black"/>
                </a:solidFill>
                <a:latin typeface="HP001 4 hàng" panose="020B0603050302020204" pitchFamily="34" charset="0"/>
                <a:ea typeface="方正卡通简体" panose="03000509000000000000" pitchFamily="65" charset="-122"/>
              </a:rPr>
              <a:t>Hai</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ngày</a:t>
            </a:r>
            <a:r>
              <a:rPr lang="en-US" altLang="zh-CN" sz="3200" b="1" dirty="0">
                <a:solidFill>
                  <a:prstClr val="black"/>
                </a:solidFill>
                <a:latin typeface="HP001 4 hàng" panose="020B0603050302020204" pitchFamily="34" charset="0"/>
                <a:ea typeface="方正卡通简体" panose="03000509000000000000" pitchFamily="65" charset="-122"/>
              </a:rPr>
              <a:t> </a:t>
            </a:r>
            <a:r>
              <a:rPr lang="en-US" altLang="zh-CN" sz="3200" b="1" dirty="0" smtClean="0">
                <a:solidFill>
                  <a:prstClr val="black"/>
                </a:solidFill>
                <a:latin typeface="HP001 4 hàng" panose="020B0603050302020204" pitchFamily="34" charset="0"/>
                <a:ea typeface="方正卡通简体" panose="03000509000000000000" pitchFamily="65" charset="-122"/>
              </a:rPr>
              <a:t>....</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tháng</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lang="en-US" altLang="zh-CN" sz="3200" b="1" noProof="0" dirty="0">
                <a:solidFill>
                  <a:prstClr val="black"/>
                </a:solidFill>
                <a:latin typeface="HP001 4 hàng" panose="020B0603050302020204" pitchFamily="34" charset="0"/>
                <a:ea typeface="方正卡通简体" panose="03000509000000000000" pitchFamily="65" charset="-122"/>
              </a:rPr>
              <a:t>4</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năm </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2022</a:t>
            </a:r>
            <a:endParaRPr kumimoji="0" lang="zh-CN" altLang="en-US"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3" name="TextBox 22">
            <a:extLst>
              <a:ext uri="{FF2B5EF4-FFF2-40B4-BE49-F238E27FC236}">
                <a16:creationId xmlns="" xmlns:a16="http://schemas.microsoft.com/office/drawing/2014/main" id="{4D5F768A-B94A-4C92-956B-B20901D8F566}"/>
              </a:ext>
            </a:extLst>
          </p:cNvPr>
          <p:cNvSpPr txBox="1"/>
          <p:nvPr/>
        </p:nvSpPr>
        <p:spPr>
          <a:xfrm>
            <a:off x="815909" y="1104279"/>
            <a:ext cx="8986345"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altLang="zh-CN" sz="3200" b="1" noProof="0" dirty="0" err="1" smtClean="0">
                <a:solidFill>
                  <a:prstClr val="black"/>
                </a:solidFill>
                <a:latin typeface="HP001 4 hàng" panose="020B0603050302020204" pitchFamily="34" charset="0"/>
                <a:ea typeface="方正卡通简体" panose="03000509000000000000" pitchFamily="65" charset="-122"/>
              </a:rPr>
              <a:t>Tiếng</a:t>
            </a:r>
            <a:r>
              <a:rPr lang="en-US" altLang="zh-CN" sz="3200" b="1" noProof="0" dirty="0" smtClean="0">
                <a:solidFill>
                  <a:prstClr val="black"/>
                </a:solidFill>
                <a:latin typeface="HP001 4 hàng" panose="020B0603050302020204" pitchFamily="34" charset="0"/>
                <a:ea typeface="方正卡通简体" panose="03000509000000000000" pitchFamily="65" charset="-122"/>
              </a:rPr>
              <a:t> </a:t>
            </a:r>
            <a:r>
              <a:rPr lang="en-US" altLang="zh-CN" sz="3200" b="1" noProof="0" dirty="0" err="1" smtClean="0">
                <a:solidFill>
                  <a:prstClr val="black"/>
                </a:solidFill>
                <a:latin typeface="HP001 4 hàng" panose="020B0603050302020204" pitchFamily="34" charset="0"/>
                <a:ea typeface="方正卡通简体" panose="03000509000000000000" pitchFamily="65" charset="-122"/>
              </a:rPr>
              <a:t>Việt</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4" name="TextBox 23">
            <a:extLst>
              <a:ext uri="{FF2B5EF4-FFF2-40B4-BE49-F238E27FC236}">
                <a16:creationId xmlns="" xmlns:a16="http://schemas.microsoft.com/office/drawing/2014/main" id="{4EB15F7E-FD8A-4A9C-ACD0-F837E70F697C}"/>
              </a:ext>
            </a:extLst>
          </p:cNvPr>
          <p:cNvSpPr txBox="1"/>
          <p:nvPr/>
        </p:nvSpPr>
        <p:spPr>
          <a:xfrm>
            <a:off x="1983360" y="1699858"/>
            <a:ext cx="8014878"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dirty="0">
                <a:solidFill>
                  <a:srgbClr val="FF0000"/>
                </a:solidFill>
                <a:latin typeface="HP001 5 hàng 1 ô ly" pitchFamily="34" charset="0"/>
                <a:ea typeface="方正卡通简体" panose="03000509000000000000" pitchFamily="65" charset="-122"/>
              </a:rPr>
              <a:t> </a:t>
            </a:r>
            <a:r>
              <a:rPr lang="en-US" altLang="zh-CN" sz="3200" b="1" dirty="0" smtClean="0">
                <a:solidFill>
                  <a:srgbClr val="FF0000"/>
                </a:solidFill>
                <a:latin typeface="HP001 5 hàng 1 ô ly" pitchFamily="34" charset="0"/>
                <a:ea typeface="方正卡通简体" panose="03000509000000000000" pitchFamily="65" charset="-122"/>
              </a:rPr>
              <a:t> </a:t>
            </a:r>
            <a:r>
              <a:rPr lang="en-US" altLang="zh-CN" sz="3200" b="1" dirty="0" err="1" smtClean="0">
                <a:solidFill>
                  <a:srgbClr val="FF0000"/>
                </a:solidFill>
                <a:latin typeface="HP001 5 hàng 1 ô ly" pitchFamily="34" charset="0"/>
                <a:ea typeface="方正卡通简体" panose="03000509000000000000" pitchFamily="65" charset="-122"/>
              </a:rPr>
              <a:t>Ôn</a:t>
            </a:r>
            <a:r>
              <a:rPr lang="en-US" altLang="zh-CN" sz="3200" b="1" dirty="0" smtClean="0">
                <a:solidFill>
                  <a:srgbClr val="FF0000"/>
                </a:solidFill>
                <a:latin typeface="HP001 5 hàng 1 ô ly" pitchFamily="34" charset="0"/>
                <a:ea typeface="方正卡通简体" panose="03000509000000000000" pitchFamily="65" charset="-122"/>
              </a:rPr>
              <a:t> </a:t>
            </a:r>
            <a:r>
              <a:rPr lang="en-US" altLang="zh-CN" sz="3200" b="1" dirty="0" err="1" smtClean="0">
                <a:solidFill>
                  <a:srgbClr val="FF0000"/>
                </a:solidFill>
                <a:latin typeface="HP001 5 hàng 1 ô ly" pitchFamily="34" charset="0"/>
                <a:ea typeface="方正卡通简体" panose="03000509000000000000" pitchFamily="65" charset="-122"/>
              </a:rPr>
              <a:t>tập</a:t>
            </a:r>
            <a:r>
              <a:rPr lang="en-US" altLang="zh-CN" sz="3200" b="1" dirty="0" smtClean="0">
                <a:solidFill>
                  <a:srgbClr val="FF0000"/>
                </a:solidFill>
                <a:latin typeface="HP001 5 hàng 1 ô ly" pitchFamily="34" charset="0"/>
                <a:ea typeface="方正卡通简体" panose="03000509000000000000" pitchFamily="65" charset="-122"/>
              </a:rPr>
              <a:t> </a:t>
            </a:r>
            <a:r>
              <a:rPr lang="en-US" altLang="zh-CN" sz="3200" b="1" dirty="0" err="1" smtClean="0">
                <a:solidFill>
                  <a:srgbClr val="FF0000"/>
                </a:solidFill>
                <a:latin typeface="HP001 5 hàng 1 ô ly" pitchFamily="34" charset="0"/>
                <a:ea typeface="方正卡通简体" panose="03000509000000000000" pitchFamily="65" charset="-122"/>
              </a:rPr>
              <a:t>cuối</a:t>
            </a:r>
            <a:r>
              <a:rPr lang="en-US" altLang="zh-CN" sz="3200" b="1" dirty="0" smtClean="0">
                <a:solidFill>
                  <a:srgbClr val="FF0000"/>
                </a:solidFill>
                <a:latin typeface="HP001 5 hàng 1 ô ly" pitchFamily="34" charset="0"/>
                <a:ea typeface="方正卡通简体" panose="03000509000000000000" pitchFamily="65" charset="-122"/>
              </a:rPr>
              <a:t> </a:t>
            </a:r>
            <a:r>
              <a:rPr lang="en-US" altLang="zh-CN" sz="3200" b="1" dirty="0" err="1" smtClean="0">
                <a:solidFill>
                  <a:srgbClr val="FF0000"/>
                </a:solidFill>
                <a:latin typeface="HP001 5 hàng 1 ô ly" pitchFamily="34" charset="0"/>
                <a:ea typeface="方正卡通简体" panose="03000509000000000000" pitchFamily="65" charset="-122"/>
              </a:rPr>
              <a:t>học</a:t>
            </a:r>
            <a:r>
              <a:rPr lang="en-US" altLang="zh-CN" sz="3200" b="1" dirty="0" smtClean="0">
                <a:solidFill>
                  <a:srgbClr val="FF0000"/>
                </a:solidFill>
                <a:latin typeface="HP001 5 hàng 1 ô ly" pitchFamily="34" charset="0"/>
                <a:ea typeface="方正卡通简体" panose="03000509000000000000" pitchFamily="65" charset="-122"/>
              </a:rPr>
              <a:t> </a:t>
            </a:r>
            <a:r>
              <a:rPr lang="en-US" altLang="zh-CN" sz="3200" b="1" dirty="0" err="1" smtClean="0">
                <a:solidFill>
                  <a:srgbClr val="FF0000"/>
                </a:solidFill>
                <a:latin typeface="HP001 5 hàng 1 ô ly" pitchFamily="34" charset="0"/>
                <a:ea typeface="方正卡通简体" panose="03000509000000000000" pitchFamily="65" charset="-122"/>
              </a:rPr>
              <a:t>kì</a:t>
            </a:r>
            <a:r>
              <a:rPr lang="en-US" altLang="zh-CN" sz="3200" b="1" dirty="0" smtClean="0">
                <a:solidFill>
                  <a:srgbClr val="FF0000"/>
                </a:solidFill>
                <a:latin typeface="HP001 5 hàng 1 ô ly" pitchFamily="34" charset="0"/>
                <a:ea typeface="方正卡通简体" panose="03000509000000000000" pitchFamily="65" charset="-122"/>
              </a:rPr>
              <a:t> 2 ( </a:t>
            </a:r>
            <a:r>
              <a:rPr lang="en-US" altLang="zh-CN" sz="3200" b="1" dirty="0" err="1" smtClean="0">
                <a:solidFill>
                  <a:srgbClr val="FF0000"/>
                </a:solidFill>
                <a:latin typeface="HP001 5 hàng 1 ô ly" pitchFamily="34" charset="0"/>
                <a:ea typeface="方正卡通简体" panose="03000509000000000000" pitchFamily="65" charset="-122"/>
              </a:rPr>
              <a:t>t1</a:t>
            </a:r>
            <a:r>
              <a:rPr lang="en-US" altLang="zh-CN" sz="3200" b="1" dirty="0" smtClean="0">
                <a:solidFill>
                  <a:srgbClr val="FF0000"/>
                </a:solidFill>
                <a:latin typeface="HP001 5 hàng 1 ô ly" pitchFamily="34" charset="0"/>
                <a:ea typeface="方正卡通简体" panose="03000509000000000000" pitchFamily="65" charset="-122"/>
              </a:rPr>
              <a:t> + 2)</a:t>
            </a:r>
            <a:endParaRPr kumimoji="0" lang="en-US" altLang="zh-CN" sz="3200" b="1" i="0" u="none" strike="noStrike" kern="1200" cap="none" spc="0" normalizeH="0" baseline="0" noProof="0" dirty="0">
              <a:ln>
                <a:noFill/>
              </a:ln>
              <a:solidFill>
                <a:srgbClr val="FF0000"/>
              </a:solidFill>
              <a:effectLst/>
              <a:uLnTx/>
              <a:uFillTx/>
              <a:latin typeface="HP001 5 hàng 1 ô ly" pitchFamily="34" charset="0"/>
              <a:ea typeface="方正卡通简体" panose="03000509000000000000" pitchFamily="65" charset="-122"/>
            </a:endParaRPr>
          </a:p>
        </p:txBody>
      </p:sp>
      <p:pic>
        <p:nvPicPr>
          <p:cNvPr id="17" name="Picture 16">
            <a:extLst>
              <a:ext uri="{FF2B5EF4-FFF2-40B4-BE49-F238E27FC236}">
                <a16:creationId xmlns="" xmlns:a16="http://schemas.microsoft.com/office/drawing/2014/main" id="{D4865F9E-7F91-425F-8658-6F97DBAF12B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4852" r="8408"/>
          <a:stretch/>
        </p:blipFill>
        <p:spPr>
          <a:xfrm>
            <a:off x="11092247" y="70054"/>
            <a:ext cx="684543" cy="7109445"/>
          </a:xfrm>
          <a:prstGeom prst="rect">
            <a:avLst/>
          </a:prstGeom>
        </p:spPr>
      </p:pic>
    </p:spTree>
    <p:extLst>
      <p:ext uri="{BB962C8B-B14F-4D97-AF65-F5344CB8AC3E}">
        <p14:creationId xmlns:p14="http://schemas.microsoft.com/office/powerpoint/2010/main" val="2429667254"/>
      </p:ext>
    </p:extLst>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5105" r="1550"/>
          <a:stretch/>
        </p:blipFill>
        <p:spPr>
          <a:xfrm>
            <a:off x="1658280" y="70055"/>
            <a:ext cx="9480775" cy="7109445"/>
          </a:xfrm>
          <a:prstGeom prst="rect">
            <a:avLst/>
          </a:prstGeom>
        </p:spPr>
      </p:pic>
      <p:pic>
        <p:nvPicPr>
          <p:cNvPr id="16" name="图片 40964" descr="1-4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9174" y="-52495"/>
            <a:ext cx="13271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Box 21">
            <a:extLst>
              <a:ext uri="{FF2B5EF4-FFF2-40B4-BE49-F238E27FC236}">
                <a16:creationId xmlns="" xmlns:a16="http://schemas.microsoft.com/office/drawing/2014/main" id="{B1FFA95B-FBE4-475F-9D2C-8B116AB94D7A}"/>
              </a:ext>
            </a:extLst>
          </p:cNvPr>
          <p:cNvSpPr txBox="1"/>
          <p:nvPr/>
        </p:nvSpPr>
        <p:spPr>
          <a:xfrm>
            <a:off x="-100122" y="492963"/>
            <a:ext cx="10788568"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Thứ</a:t>
            </a:r>
            <a:r>
              <a:rPr lang="en-US" altLang="zh-CN" sz="3200" b="1" dirty="0">
                <a:solidFill>
                  <a:prstClr val="black"/>
                </a:solidFill>
                <a:latin typeface="HP001 4 hàng" panose="020B0603050302020204" pitchFamily="34" charset="0"/>
                <a:ea typeface="方正卡通简体" panose="03000509000000000000" pitchFamily="65" charset="-122"/>
              </a:rPr>
              <a:t> </a:t>
            </a:r>
            <a:r>
              <a:rPr lang="en-US" altLang="zh-CN" sz="3200" b="1" dirty="0" smtClean="0">
                <a:solidFill>
                  <a:prstClr val="black"/>
                </a:solidFill>
                <a:latin typeface="HP001 4 hàng" panose="020B0603050302020204" pitchFamily="34" charset="0"/>
                <a:ea typeface="方正卡通简体" panose="03000509000000000000" pitchFamily="65" charset="-122"/>
              </a:rPr>
              <a:t>Ba</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ngày</a:t>
            </a:r>
            <a:r>
              <a:rPr lang="en-US" altLang="zh-CN" sz="3200" b="1" dirty="0">
                <a:solidFill>
                  <a:prstClr val="black"/>
                </a:solidFill>
                <a:latin typeface="HP001 4 hàng" panose="020B0603050302020204" pitchFamily="34" charset="0"/>
                <a:ea typeface="方正卡通简体" panose="03000509000000000000" pitchFamily="65" charset="-122"/>
              </a:rPr>
              <a:t> </a:t>
            </a:r>
            <a:r>
              <a:rPr lang="en-US" altLang="zh-CN" sz="3200" b="1" dirty="0" smtClean="0">
                <a:solidFill>
                  <a:prstClr val="black"/>
                </a:solidFill>
                <a:latin typeface="HP001 4 hàng" panose="020B0603050302020204" pitchFamily="34" charset="0"/>
                <a:ea typeface="方正卡通简体" panose="03000509000000000000" pitchFamily="65" charset="-122"/>
              </a:rPr>
              <a:t>....</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tháng</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lang="en-US" altLang="zh-CN" sz="3200" b="1" noProof="0" dirty="0">
                <a:solidFill>
                  <a:prstClr val="black"/>
                </a:solidFill>
                <a:latin typeface="HP001 4 hàng" panose="020B0603050302020204" pitchFamily="34" charset="0"/>
                <a:ea typeface="方正卡通简体" panose="03000509000000000000" pitchFamily="65" charset="-122"/>
              </a:rPr>
              <a:t>4</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năm </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2022</a:t>
            </a:r>
            <a:endParaRPr kumimoji="0" lang="zh-CN" altLang="en-US"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3" name="TextBox 22">
            <a:extLst>
              <a:ext uri="{FF2B5EF4-FFF2-40B4-BE49-F238E27FC236}">
                <a16:creationId xmlns="" xmlns:a16="http://schemas.microsoft.com/office/drawing/2014/main" id="{4D5F768A-B94A-4C92-956B-B20901D8F566}"/>
              </a:ext>
            </a:extLst>
          </p:cNvPr>
          <p:cNvSpPr txBox="1"/>
          <p:nvPr/>
        </p:nvSpPr>
        <p:spPr>
          <a:xfrm>
            <a:off x="815909" y="1104279"/>
            <a:ext cx="8986345"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altLang="zh-CN" sz="3200" b="1" noProof="0" dirty="0" err="1" smtClean="0">
                <a:solidFill>
                  <a:prstClr val="black"/>
                </a:solidFill>
                <a:latin typeface="HP001 4 hàng" panose="020B0603050302020204" pitchFamily="34" charset="0"/>
                <a:ea typeface="方正卡通简体" panose="03000509000000000000" pitchFamily="65" charset="-122"/>
              </a:rPr>
              <a:t>Tiếng</a:t>
            </a:r>
            <a:r>
              <a:rPr lang="en-US" altLang="zh-CN" sz="3200" b="1" noProof="0" dirty="0" smtClean="0">
                <a:solidFill>
                  <a:prstClr val="black"/>
                </a:solidFill>
                <a:latin typeface="HP001 4 hàng" panose="020B0603050302020204" pitchFamily="34" charset="0"/>
                <a:ea typeface="方正卡通简体" panose="03000509000000000000" pitchFamily="65" charset="-122"/>
              </a:rPr>
              <a:t> </a:t>
            </a:r>
            <a:r>
              <a:rPr lang="en-US" altLang="zh-CN" sz="3200" b="1" noProof="0" dirty="0" err="1" smtClean="0">
                <a:solidFill>
                  <a:prstClr val="black"/>
                </a:solidFill>
                <a:latin typeface="HP001 4 hàng" panose="020B0603050302020204" pitchFamily="34" charset="0"/>
                <a:ea typeface="方正卡通简体" panose="03000509000000000000" pitchFamily="65" charset="-122"/>
              </a:rPr>
              <a:t>Việt</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4" name="TextBox 23">
            <a:extLst>
              <a:ext uri="{FF2B5EF4-FFF2-40B4-BE49-F238E27FC236}">
                <a16:creationId xmlns="" xmlns:a16="http://schemas.microsoft.com/office/drawing/2014/main" id="{4EB15F7E-FD8A-4A9C-ACD0-F837E70F697C}"/>
              </a:ext>
            </a:extLst>
          </p:cNvPr>
          <p:cNvSpPr txBox="1"/>
          <p:nvPr/>
        </p:nvSpPr>
        <p:spPr>
          <a:xfrm>
            <a:off x="1983360" y="1699858"/>
            <a:ext cx="8014878"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dirty="0">
                <a:solidFill>
                  <a:srgbClr val="FF0000"/>
                </a:solidFill>
                <a:latin typeface="HP001 5 hàng 1 ô ly" pitchFamily="34" charset="0"/>
                <a:ea typeface="方正卡通简体" panose="03000509000000000000" pitchFamily="65" charset="-122"/>
              </a:rPr>
              <a:t> </a:t>
            </a:r>
            <a:r>
              <a:rPr lang="en-US" altLang="zh-CN" sz="3200" b="1" dirty="0" smtClean="0">
                <a:solidFill>
                  <a:srgbClr val="FF0000"/>
                </a:solidFill>
                <a:latin typeface="HP001 5 hàng 1 ô ly" pitchFamily="34" charset="0"/>
                <a:ea typeface="方正卡通简体" panose="03000509000000000000" pitchFamily="65" charset="-122"/>
              </a:rPr>
              <a:t> </a:t>
            </a:r>
            <a:r>
              <a:rPr lang="en-US" altLang="zh-CN" sz="3200" b="1" dirty="0" err="1" smtClean="0">
                <a:solidFill>
                  <a:srgbClr val="FF0000"/>
                </a:solidFill>
                <a:latin typeface="HP001 5 hàng 1 ô ly" pitchFamily="34" charset="0"/>
                <a:ea typeface="方正卡通简体" panose="03000509000000000000" pitchFamily="65" charset="-122"/>
              </a:rPr>
              <a:t>Ôn</a:t>
            </a:r>
            <a:r>
              <a:rPr lang="en-US" altLang="zh-CN" sz="3200" b="1" dirty="0" smtClean="0">
                <a:solidFill>
                  <a:srgbClr val="FF0000"/>
                </a:solidFill>
                <a:latin typeface="HP001 5 hàng 1 ô ly" pitchFamily="34" charset="0"/>
                <a:ea typeface="方正卡通简体" panose="03000509000000000000" pitchFamily="65" charset="-122"/>
              </a:rPr>
              <a:t> </a:t>
            </a:r>
            <a:r>
              <a:rPr lang="en-US" altLang="zh-CN" sz="3200" b="1" dirty="0" err="1" smtClean="0">
                <a:solidFill>
                  <a:srgbClr val="FF0000"/>
                </a:solidFill>
                <a:latin typeface="HP001 5 hàng 1 ô ly" pitchFamily="34" charset="0"/>
                <a:ea typeface="方正卡通简体" panose="03000509000000000000" pitchFamily="65" charset="-122"/>
              </a:rPr>
              <a:t>tập</a:t>
            </a:r>
            <a:r>
              <a:rPr lang="en-US" altLang="zh-CN" sz="3200" b="1" dirty="0" smtClean="0">
                <a:solidFill>
                  <a:srgbClr val="FF0000"/>
                </a:solidFill>
                <a:latin typeface="HP001 5 hàng 1 ô ly" pitchFamily="34" charset="0"/>
                <a:ea typeface="方正卡通简体" panose="03000509000000000000" pitchFamily="65" charset="-122"/>
              </a:rPr>
              <a:t> </a:t>
            </a:r>
            <a:r>
              <a:rPr lang="en-US" altLang="zh-CN" sz="3200" b="1" dirty="0" err="1" smtClean="0">
                <a:solidFill>
                  <a:srgbClr val="FF0000"/>
                </a:solidFill>
                <a:latin typeface="HP001 5 hàng 1 ô ly" pitchFamily="34" charset="0"/>
                <a:ea typeface="方正卡通简体" panose="03000509000000000000" pitchFamily="65" charset="-122"/>
              </a:rPr>
              <a:t>cuối</a:t>
            </a:r>
            <a:r>
              <a:rPr lang="en-US" altLang="zh-CN" sz="3200" b="1" dirty="0" smtClean="0">
                <a:solidFill>
                  <a:srgbClr val="FF0000"/>
                </a:solidFill>
                <a:latin typeface="HP001 5 hàng 1 ô ly" pitchFamily="34" charset="0"/>
                <a:ea typeface="方正卡通简体" panose="03000509000000000000" pitchFamily="65" charset="-122"/>
              </a:rPr>
              <a:t> </a:t>
            </a:r>
            <a:r>
              <a:rPr lang="en-US" altLang="zh-CN" sz="3200" b="1" dirty="0" err="1" smtClean="0">
                <a:solidFill>
                  <a:srgbClr val="FF0000"/>
                </a:solidFill>
                <a:latin typeface="HP001 5 hàng 1 ô ly" pitchFamily="34" charset="0"/>
                <a:ea typeface="方正卡通简体" panose="03000509000000000000" pitchFamily="65" charset="-122"/>
              </a:rPr>
              <a:t>học</a:t>
            </a:r>
            <a:r>
              <a:rPr lang="en-US" altLang="zh-CN" sz="3200" b="1" dirty="0" smtClean="0">
                <a:solidFill>
                  <a:srgbClr val="FF0000"/>
                </a:solidFill>
                <a:latin typeface="HP001 5 hàng 1 ô ly" pitchFamily="34" charset="0"/>
                <a:ea typeface="方正卡通简体" panose="03000509000000000000" pitchFamily="65" charset="-122"/>
              </a:rPr>
              <a:t> </a:t>
            </a:r>
            <a:r>
              <a:rPr lang="en-US" altLang="zh-CN" sz="3200" b="1" dirty="0" err="1" smtClean="0">
                <a:solidFill>
                  <a:srgbClr val="FF0000"/>
                </a:solidFill>
                <a:latin typeface="HP001 5 hàng 1 ô ly" pitchFamily="34" charset="0"/>
                <a:ea typeface="方正卡通简体" panose="03000509000000000000" pitchFamily="65" charset="-122"/>
              </a:rPr>
              <a:t>kì</a:t>
            </a:r>
            <a:r>
              <a:rPr lang="en-US" altLang="zh-CN" sz="3200" b="1" dirty="0" smtClean="0">
                <a:solidFill>
                  <a:srgbClr val="FF0000"/>
                </a:solidFill>
                <a:latin typeface="HP001 5 hàng 1 ô ly" pitchFamily="34" charset="0"/>
                <a:ea typeface="方正卡通简体" panose="03000509000000000000" pitchFamily="65" charset="-122"/>
              </a:rPr>
              <a:t> 2 ( </a:t>
            </a:r>
            <a:r>
              <a:rPr lang="en-US" altLang="zh-CN" sz="3200" b="1" dirty="0" err="1" smtClean="0">
                <a:solidFill>
                  <a:srgbClr val="FF0000"/>
                </a:solidFill>
                <a:latin typeface="HP001 5 hàng 1 ô ly" pitchFamily="34" charset="0"/>
                <a:ea typeface="方正卡通简体" panose="03000509000000000000" pitchFamily="65" charset="-122"/>
              </a:rPr>
              <a:t>t3</a:t>
            </a:r>
            <a:r>
              <a:rPr lang="en-US" altLang="zh-CN" sz="3200" b="1" dirty="0" smtClean="0">
                <a:solidFill>
                  <a:srgbClr val="FF0000"/>
                </a:solidFill>
                <a:latin typeface="HP001 5 hàng 1 ô ly" pitchFamily="34" charset="0"/>
                <a:ea typeface="方正卡通简体" panose="03000509000000000000" pitchFamily="65" charset="-122"/>
              </a:rPr>
              <a:t> + 4)</a:t>
            </a:r>
            <a:endParaRPr kumimoji="0" lang="en-US" altLang="zh-CN" sz="3200" b="1" i="0" u="none" strike="noStrike" kern="1200" cap="none" spc="0" normalizeH="0" baseline="0" noProof="0" dirty="0">
              <a:ln>
                <a:noFill/>
              </a:ln>
              <a:solidFill>
                <a:srgbClr val="FF0000"/>
              </a:solidFill>
              <a:effectLst/>
              <a:uLnTx/>
              <a:uFillTx/>
              <a:latin typeface="HP001 5 hàng 1 ô ly" pitchFamily="34" charset="0"/>
              <a:ea typeface="方正卡通简体" panose="03000509000000000000" pitchFamily="65" charset="-122"/>
            </a:endParaRPr>
          </a:p>
        </p:txBody>
      </p:sp>
      <p:pic>
        <p:nvPicPr>
          <p:cNvPr id="17" name="Picture 16">
            <a:extLst>
              <a:ext uri="{FF2B5EF4-FFF2-40B4-BE49-F238E27FC236}">
                <a16:creationId xmlns="" xmlns:a16="http://schemas.microsoft.com/office/drawing/2014/main" id="{D4865F9E-7F91-425F-8658-6F97DBAF12B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4852" r="8408"/>
          <a:stretch/>
        </p:blipFill>
        <p:spPr>
          <a:xfrm>
            <a:off x="11092247" y="70054"/>
            <a:ext cx="684543" cy="7109445"/>
          </a:xfrm>
          <a:prstGeom prst="rect">
            <a:avLst/>
          </a:prstGeom>
        </p:spPr>
      </p:pic>
      <p:sp>
        <p:nvSpPr>
          <p:cNvPr id="10" name="TextBox 9">
            <a:extLst>
              <a:ext uri="{FF2B5EF4-FFF2-40B4-BE49-F238E27FC236}">
                <a16:creationId xmlns="" xmlns:a16="http://schemas.microsoft.com/office/drawing/2014/main" id="{4D5F768A-B94A-4C92-956B-B20901D8F566}"/>
              </a:ext>
            </a:extLst>
          </p:cNvPr>
          <p:cNvSpPr txBox="1"/>
          <p:nvPr/>
        </p:nvSpPr>
        <p:spPr>
          <a:xfrm>
            <a:off x="1708724" y="2346191"/>
            <a:ext cx="8986345"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smtClean="0">
                <a:solidFill>
                  <a:prstClr val="black"/>
                </a:solidFill>
                <a:latin typeface="HP001 4 hàng" panose="020B0603050302020204" pitchFamily="34" charset="0"/>
                <a:ea typeface="方正卡通简体" panose="03000509000000000000" pitchFamily="65" charset="-122"/>
              </a:rPr>
              <a:t>Bài 5 (tr 135)</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11" name="TextBox 10">
            <a:extLst>
              <a:ext uri="{FF2B5EF4-FFF2-40B4-BE49-F238E27FC236}">
                <a16:creationId xmlns="" xmlns:a16="http://schemas.microsoft.com/office/drawing/2014/main" id="{4D5F768A-B94A-4C92-956B-B20901D8F566}"/>
              </a:ext>
            </a:extLst>
          </p:cNvPr>
          <p:cNvSpPr txBox="1"/>
          <p:nvPr/>
        </p:nvSpPr>
        <p:spPr>
          <a:xfrm>
            <a:off x="1861124" y="2969066"/>
            <a:ext cx="8986345"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smtClean="0">
                <a:solidFill>
                  <a:prstClr val="black"/>
                </a:solidFill>
                <a:latin typeface="HP001 4 hàng" panose="020B0603050302020204" pitchFamily="34" charset="0"/>
                <a:ea typeface="方正卡通简体" panose="03000509000000000000" pitchFamily="65" charset="-122"/>
              </a:rPr>
              <a:t>a. Câu giới thiệu sự vật</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12" name="TextBox 11">
            <a:extLst>
              <a:ext uri="{FF2B5EF4-FFF2-40B4-BE49-F238E27FC236}">
                <a16:creationId xmlns="" xmlns:a16="http://schemas.microsoft.com/office/drawing/2014/main" id="{4D5F768A-B94A-4C92-956B-B20901D8F566}"/>
              </a:ext>
            </a:extLst>
          </p:cNvPr>
          <p:cNvSpPr txBox="1"/>
          <p:nvPr/>
        </p:nvSpPr>
        <p:spPr>
          <a:xfrm>
            <a:off x="2152710" y="3586678"/>
            <a:ext cx="8986345"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a:solidFill>
                  <a:prstClr val="black"/>
                </a:solidFill>
                <a:latin typeface="HP001 4 hàng" panose="020B0603050302020204" pitchFamily="34" charset="0"/>
                <a:ea typeface="方正卡通简体" panose="03000509000000000000" pitchFamily="65" charset="-122"/>
              </a:rPr>
              <a:t>-</a:t>
            </a:r>
            <a:r>
              <a:rPr lang="en-US" altLang="zh-CN" sz="3200" b="1" smtClean="0">
                <a:solidFill>
                  <a:prstClr val="black"/>
                </a:solidFill>
                <a:latin typeface="HP001 4 hàng" panose="020B0603050302020204" pitchFamily="34" charset="0"/>
                <a:ea typeface="方正卡通简体" panose="03000509000000000000" pitchFamily="65" charset="-122"/>
              </a:rPr>
              <a:t> …………………………………………………..</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14" name="TextBox 13">
            <a:extLst>
              <a:ext uri="{FF2B5EF4-FFF2-40B4-BE49-F238E27FC236}">
                <a16:creationId xmlns="" xmlns:a16="http://schemas.microsoft.com/office/drawing/2014/main" id="{4D5F768A-B94A-4C92-956B-B20901D8F566}"/>
              </a:ext>
            </a:extLst>
          </p:cNvPr>
          <p:cNvSpPr txBox="1"/>
          <p:nvPr/>
        </p:nvSpPr>
        <p:spPr>
          <a:xfrm>
            <a:off x="1814316" y="4207316"/>
            <a:ext cx="8986345"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a:solidFill>
                  <a:prstClr val="black"/>
                </a:solidFill>
                <a:latin typeface="HP001 4 hàng" panose="020B0603050302020204" pitchFamily="34" charset="0"/>
                <a:ea typeface="方正卡通简体" panose="03000509000000000000" pitchFamily="65" charset="-122"/>
              </a:rPr>
              <a:t>b</a:t>
            </a:r>
            <a:r>
              <a:rPr lang="en-US" altLang="zh-CN" sz="3200" b="1" smtClean="0">
                <a:solidFill>
                  <a:prstClr val="black"/>
                </a:solidFill>
                <a:latin typeface="HP001 4 hàng" panose="020B0603050302020204" pitchFamily="34" charset="0"/>
                <a:ea typeface="方正卡通简体" panose="03000509000000000000" pitchFamily="65" charset="-122"/>
              </a:rPr>
              <a:t>. Câu nêu đặc điểm</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15" name="TextBox 14">
            <a:extLst>
              <a:ext uri="{FF2B5EF4-FFF2-40B4-BE49-F238E27FC236}">
                <a16:creationId xmlns="" xmlns:a16="http://schemas.microsoft.com/office/drawing/2014/main" id="{4D5F768A-B94A-4C92-956B-B20901D8F566}"/>
              </a:ext>
            </a:extLst>
          </p:cNvPr>
          <p:cNvSpPr txBox="1"/>
          <p:nvPr/>
        </p:nvSpPr>
        <p:spPr>
          <a:xfrm>
            <a:off x="2105902" y="4824928"/>
            <a:ext cx="8986345"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a:solidFill>
                  <a:prstClr val="black"/>
                </a:solidFill>
                <a:latin typeface="HP001 4 hàng" panose="020B0603050302020204" pitchFamily="34" charset="0"/>
                <a:ea typeface="方正卡通简体" panose="03000509000000000000" pitchFamily="65" charset="-122"/>
              </a:rPr>
              <a:t>-</a:t>
            </a:r>
            <a:r>
              <a:rPr lang="en-US" altLang="zh-CN" sz="3200" b="1" smtClean="0">
                <a:solidFill>
                  <a:prstClr val="black"/>
                </a:solidFill>
                <a:latin typeface="HP001 4 hàng" panose="020B0603050302020204" pitchFamily="34" charset="0"/>
                <a:ea typeface="方正卡通简体" panose="03000509000000000000" pitchFamily="65" charset="-122"/>
              </a:rPr>
              <a:t> …………………………………………………..</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18" name="TextBox 17">
            <a:extLst>
              <a:ext uri="{FF2B5EF4-FFF2-40B4-BE49-F238E27FC236}">
                <a16:creationId xmlns="" xmlns:a16="http://schemas.microsoft.com/office/drawing/2014/main" id="{4D5F768A-B94A-4C92-956B-B20901D8F566}"/>
              </a:ext>
            </a:extLst>
          </p:cNvPr>
          <p:cNvSpPr txBox="1"/>
          <p:nvPr/>
        </p:nvSpPr>
        <p:spPr>
          <a:xfrm>
            <a:off x="1784924" y="5447306"/>
            <a:ext cx="8986345"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a:solidFill>
                  <a:prstClr val="black"/>
                </a:solidFill>
                <a:latin typeface="HP001 4 hàng" panose="020B0603050302020204" pitchFamily="34" charset="0"/>
                <a:ea typeface="方正卡通简体" panose="03000509000000000000" pitchFamily="65" charset="-122"/>
              </a:rPr>
              <a:t>c</a:t>
            </a:r>
            <a:r>
              <a:rPr lang="en-US" altLang="zh-CN" sz="3200" b="1" smtClean="0">
                <a:solidFill>
                  <a:prstClr val="black"/>
                </a:solidFill>
                <a:latin typeface="HP001 4 hàng" panose="020B0603050302020204" pitchFamily="34" charset="0"/>
                <a:ea typeface="方正卡通简体" panose="03000509000000000000" pitchFamily="65" charset="-122"/>
              </a:rPr>
              <a:t>. Câu nêu hoạt động</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19" name="TextBox 18">
            <a:extLst>
              <a:ext uri="{FF2B5EF4-FFF2-40B4-BE49-F238E27FC236}">
                <a16:creationId xmlns="" xmlns:a16="http://schemas.microsoft.com/office/drawing/2014/main" id="{4D5F768A-B94A-4C92-956B-B20901D8F566}"/>
              </a:ext>
            </a:extLst>
          </p:cNvPr>
          <p:cNvSpPr txBox="1"/>
          <p:nvPr/>
        </p:nvSpPr>
        <p:spPr>
          <a:xfrm>
            <a:off x="2076510" y="6064918"/>
            <a:ext cx="8986345"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a:solidFill>
                  <a:prstClr val="black"/>
                </a:solidFill>
                <a:latin typeface="HP001 4 hàng" panose="020B0603050302020204" pitchFamily="34" charset="0"/>
                <a:ea typeface="方正卡通简体" panose="03000509000000000000" pitchFamily="65" charset="-122"/>
              </a:rPr>
              <a:t>-</a:t>
            </a:r>
            <a:r>
              <a:rPr lang="en-US" altLang="zh-CN" sz="3200" b="1" smtClean="0">
                <a:solidFill>
                  <a:prstClr val="black"/>
                </a:solidFill>
                <a:latin typeface="HP001 4 hàng" panose="020B0603050302020204" pitchFamily="34" charset="0"/>
                <a:ea typeface="方正卡通简体" panose="03000509000000000000" pitchFamily="65" charset="-122"/>
              </a:rPr>
              <a:t> …………………………………………………..</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Tree>
    <p:extLst>
      <p:ext uri="{BB962C8B-B14F-4D97-AF65-F5344CB8AC3E}">
        <p14:creationId xmlns:p14="http://schemas.microsoft.com/office/powerpoint/2010/main" val="1921377393"/>
      </p:ext>
    </p:extLst>
  </p:cSld>
  <p:clrMapOvr>
    <a:masterClrMapping/>
  </p:clrMapOvr>
  <p:transition spd="slow">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5105" r="1550"/>
          <a:stretch/>
        </p:blipFill>
        <p:spPr>
          <a:xfrm>
            <a:off x="1658280" y="70055"/>
            <a:ext cx="9480775" cy="7109445"/>
          </a:xfrm>
          <a:prstGeom prst="rect">
            <a:avLst/>
          </a:prstGeom>
        </p:spPr>
      </p:pic>
      <p:pic>
        <p:nvPicPr>
          <p:cNvPr id="16" name="图片 40964" descr="1-4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9174" y="-52495"/>
            <a:ext cx="13271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Box 21">
            <a:extLst>
              <a:ext uri="{FF2B5EF4-FFF2-40B4-BE49-F238E27FC236}">
                <a16:creationId xmlns="" xmlns:a16="http://schemas.microsoft.com/office/drawing/2014/main" id="{B1FFA95B-FBE4-475F-9D2C-8B116AB94D7A}"/>
              </a:ext>
            </a:extLst>
          </p:cNvPr>
          <p:cNvSpPr txBox="1"/>
          <p:nvPr/>
        </p:nvSpPr>
        <p:spPr>
          <a:xfrm>
            <a:off x="-100122" y="492963"/>
            <a:ext cx="10788568"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Thứ</a:t>
            </a:r>
            <a:r>
              <a:rPr lang="en-US" altLang="zh-CN" sz="3200" b="1" dirty="0">
                <a:solidFill>
                  <a:prstClr val="black"/>
                </a:solidFill>
                <a:latin typeface="HP001 4 hàng" panose="020B0603050302020204" pitchFamily="34" charset="0"/>
                <a:ea typeface="方正卡通简体" panose="03000509000000000000" pitchFamily="65" charset="-122"/>
              </a:rPr>
              <a:t> </a:t>
            </a:r>
            <a:r>
              <a:rPr lang="en-US" altLang="zh-CN" sz="3200" b="1" dirty="0" smtClean="0">
                <a:solidFill>
                  <a:prstClr val="black"/>
                </a:solidFill>
                <a:latin typeface="HP001 4 hàng" panose="020B0603050302020204" pitchFamily="34" charset="0"/>
                <a:ea typeface="方正卡通简体" panose="03000509000000000000" pitchFamily="65" charset="-122"/>
              </a:rPr>
              <a:t>Ba</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ngày</a:t>
            </a:r>
            <a:r>
              <a:rPr lang="en-US" altLang="zh-CN" sz="3200" b="1" dirty="0">
                <a:solidFill>
                  <a:prstClr val="black"/>
                </a:solidFill>
                <a:latin typeface="HP001 4 hàng" panose="020B0603050302020204" pitchFamily="34" charset="0"/>
                <a:ea typeface="方正卡通简体" panose="03000509000000000000" pitchFamily="65" charset="-122"/>
              </a:rPr>
              <a:t> </a:t>
            </a:r>
            <a:r>
              <a:rPr lang="en-US" altLang="zh-CN" sz="3200" b="1" dirty="0" smtClean="0">
                <a:solidFill>
                  <a:prstClr val="black"/>
                </a:solidFill>
                <a:latin typeface="HP001 4 hàng" panose="020B0603050302020204" pitchFamily="34" charset="0"/>
                <a:ea typeface="方正卡通简体" panose="03000509000000000000" pitchFamily="65" charset="-122"/>
              </a:rPr>
              <a:t>....</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tháng</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lang="en-US" altLang="zh-CN" sz="3200" b="1" noProof="0" dirty="0">
                <a:solidFill>
                  <a:prstClr val="black"/>
                </a:solidFill>
                <a:latin typeface="HP001 4 hàng" panose="020B0603050302020204" pitchFamily="34" charset="0"/>
                <a:ea typeface="方正卡通简体" panose="03000509000000000000" pitchFamily="65" charset="-122"/>
              </a:rPr>
              <a:t>4</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năm </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2022</a:t>
            </a:r>
            <a:endParaRPr kumimoji="0" lang="zh-CN" altLang="en-US"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3" name="TextBox 22">
            <a:extLst>
              <a:ext uri="{FF2B5EF4-FFF2-40B4-BE49-F238E27FC236}">
                <a16:creationId xmlns="" xmlns:a16="http://schemas.microsoft.com/office/drawing/2014/main" id="{4D5F768A-B94A-4C92-956B-B20901D8F566}"/>
              </a:ext>
            </a:extLst>
          </p:cNvPr>
          <p:cNvSpPr txBox="1"/>
          <p:nvPr/>
        </p:nvSpPr>
        <p:spPr>
          <a:xfrm>
            <a:off x="815909" y="1104279"/>
            <a:ext cx="8986345"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altLang="zh-CN" sz="3200" b="1" noProof="0" dirty="0" err="1" smtClean="0">
                <a:solidFill>
                  <a:prstClr val="black"/>
                </a:solidFill>
                <a:latin typeface="HP001 4 hàng" panose="020B0603050302020204" pitchFamily="34" charset="0"/>
                <a:ea typeface="方正卡通简体" panose="03000509000000000000" pitchFamily="65" charset="-122"/>
              </a:rPr>
              <a:t>Tiếng</a:t>
            </a:r>
            <a:r>
              <a:rPr lang="en-US" altLang="zh-CN" sz="3200" b="1" noProof="0" dirty="0" smtClean="0">
                <a:solidFill>
                  <a:prstClr val="black"/>
                </a:solidFill>
                <a:latin typeface="HP001 4 hàng" panose="020B0603050302020204" pitchFamily="34" charset="0"/>
                <a:ea typeface="方正卡通简体" panose="03000509000000000000" pitchFamily="65" charset="-122"/>
              </a:rPr>
              <a:t> </a:t>
            </a:r>
            <a:r>
              <a:rPr lang="en-US" altLang="zh-CN" sz="3200" b="1" noProof="0" dirty="0" err="1" smtClean="0">
                <a:solidFill>
                  <a:prstClr val="black"/>
                </a:solidFill>
                <a:latin typeface="HP001 4 hàng" panose="020B0603050302020204" pitchFamily="34" charset="0"/>
                <a:ea typeface="方正卡通简体" panose="03000509000000000000" pitchFamily="65" charset="-122"/>
              </a:rPr>
              <a:t>Việt</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4" name="TextBox 23">
            <a:extLst>
              <a:ext uri="{FF2B5EF4-FFF2-40B4-BE49-F238E27FC236}">
                <a16:creationId xmlns="" xmlns:a16="http://schemas.microsoft.com/office/drawing/2014/main" id="{4EB15F7E-FD8A-4A9C-ACD0-F837E70F697C}"/>
              </a:ext>
            </a:extLst>
          </p:cNvPr>
          <p:cNvSpPr txBox="1"/>
          <p:nvPr/>
        </p:nvSpPr>
        <p:spPr>
          <a:xfrm>
            <a:off x="1983360" y="1699858"/>
            <a:ext cx="8014878"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dirty="0">
                <a:solidFill>
                  <a:srgbClr val="FF0000"/>
                </a:solidFill>
                <a:latin typeface="HP001 5 hàng 1 ô ly" pitchFamily="34" charset="0"/>
                <a:ea typeface="方正卡通简体" panose="03000509000000000000" pitchFamily="65" charset="-122"/>
              </a:rPr>
              <a:t> </a:t>
            </a:r>
            <a:r>
              <a:rPr lang="en-US" altLang="zh-CN" sz="3200" b="1" dirty="0" smtClean="0">
                <a:solidFill>
                  <a:srgbClr val="FF0000"/>
                </a:solidFill>
                <a:latin typeface="HP001 5 hàng 1 ô ly" pitchFamily="34" charset="0"/>
                <a:ea typeface="方正卡通简体" panose="03000509000000000000" pitchFamily="65" charset="-122"/>
              </a:rPr>
              <a:t> </a:t>
            </a:r>
            <a:r>
              <a:rPr lang="en-US" altLang="zh-CN" sz="3200" b="1" dirty="0" err="1" smtClean="0">
                <a:solidFill>
                  <a:srgbClr val="FF0000"/>
                </a:solidFill>
                <a:latin typeface="HP001 5 hàng 1 ô ly" pitchFamily="34" charset="0"/>
                <a:ea typeface="方正卡通简体" panose="03000509000000000000" pitchFamily="65" charset="-122"/>
              </a:rPr>
              <a:t>Ôn</a:t>
            </a:r>
            <a:r>
              <a:rPr lang="en-US" altLang="zh-CN" sz="3200" b="1" dirty="0" smtClean="0">
                <a:solidFill>
                  <a:srgbClr val="FF0000"/>
                </a:solidFill>
                <a:latin typeface="HP001 5 hàng 1 ô ly" pitchFamily="34" charset="0"/>
                <a:ea typeface="方正卡通简体" panose="03000509000000000000" pitchFamily="65" charset="-122"/>
              </a:rPr>
              <a:t> </a:t>
            </a:r>
            <a:r>
              <a:rPr lang="en-US" altLang="zh-CN" sz="3200" b="1" dirty="0" err="1" smtClean="0">
                <a:solidFill>
                  <a:srgbClr val="FF0000"/>
                </a:solidFill>
                <a:latin typeface="HP001 5 hàng 1 ô ly" pitchFamily="34" charset="0"/>
                <a:ea typeface="方正卡通简体" panose="03000509000000000000" pitchFamily="65" charset="-122"/>
              </a:rPr>
              <a:t>tập</a:t>
            </a:r>
            <a:r>
              <a:rPr lang="en-US" altLang="zh-CN" sz="3200" b="1" dirty="0" smtClean="0">
                <a:solidFill>
                  <a:srgbClr val="FF0000"/>
                </a:solidFill>
                <a:latin typeface="HP001 5 hàng 1 ô ly" pitchFamily="34" charset="0"/>
                <a:ea typeface="方正卡通简体" panose="03000509000000000000" pitchFamily="65" charset="-122"/>
              </a:rPr>
              <a:t> </a:t>
            </a:r>
            <a:r>
              <a:rPr lang="en-US" altLang="zh-CN" sz="3200" b="1" dirty="0" err="1" smtClean="0">
                <a:solidFill>
                  <a:srgbClr val="FF0000"/>
                </a:solidFill>
                <a:latin typeface="HP001 5 hàng 1 ô ly" pitchFamily="34" charset="0"/>
                <a:ea typeface="方正卡通简体" panose="03000509000000000000" pitchFamily="65" charset="-122"/>
              </a:rPr>
              <a:t>cuối</a:t>
            </a:r>
            <a:r>
              <a:rPr lang="en-US" altLang="zh-CN" sz="3200" b="1" dirty="0" smtClean="0">
                <a:solidFill>
                  <a:srgbClr val="FF0000"/>
                </a:solidFill>
                <a:latin typeface="HP001 5 hàng 1 ô ly" pitchFamily="34" charset="0"/>
                <a:ea typeface="方正卡通简体" panose="03000509000000000000" pitchFamily="65" charset="-122"/>
              </a:rPr>
              <a:t> </a:t>
            </a:r>
            <a:r>
              <a:rPr lang="en-US" altLang="zh-CN" sz="3200" b="1" dirty="0" err="1" smtClean="0">
                <a:solidFill>
                  <a:srgbClr val="FF0000"/>
                </a:solidFill>
                <a:latin typeface="HP001 5 hàng 1 ô ly" pitchFamily="34" charset="0"/>
                <a:ea typeface="方正卡通简体" panose="03000509000000000000" pitchFamily="65" charset="-122"/>
              </a:rPr>
              <a:t>học</a:t>
            </a:r>
            <a:r>
              <a:rPr lang="en-US" altLang="zh-CN" sz="3200" b="1" dirty="0" smtClean="0">
                <a:solidFill>
                  <a:srgbClr val="FF0000"/>
                </a:solidFill>
                <a:latin typeface="HP001 5 hàng 1 ô ly" pitchFamily="34" charset="0"/>
                <a:ea typeface="方正卡通简体" panose="03000509000000000000" pitchFamily="65" charset="-122"/>
              </a:rPr>
              <a:t> </a:t>
            </a:r>
            <a:r>
              <a:rPr lang="en-US" altLang="zh-CN" sz="3200" b="1" dirty="0" err="1" smtClean="0">
                <a:solidFill>
                  <a:srgbClr val="FF0000"/>
                </a:solidFill>
                <a:latin typeface="HP001 5 hàng 1 ô ly" pitchFamily="34" charset="0"/>
                <a:ea typeface="方正卡通简体" panose="03000509000000000000" pitchFamily="65" charset="-122"/>
              </a:rPr>
              <a:t>kì</a:t>
            </a:r>
            <a:r>
              <a:rPr lang="en-US" altLang="zh-CN" sz="3200" b="1" dirty="0" smtClean="0">
                <a:solidFill>
                  <a:srgbClr val="FF0000"/>
                </a:solidFill>
                <a:latin typeface="HP001 5 hàng 1 ô ly" pitchFamily="34" charset="0"/>
                <a:ea typeface="方正卡通简体" panose="03000509000000000000" pitchFamily="65" charset="-122"/>
              </a:rPr>
              <a:t> 2 </a:t>
            </a:r>
            <a:r>
              <a:rPr lang="en-US" altLang="zh-CN" sz="3200" b="1" smtClean="0">
                <a:solidFill>
                  <a:srgbClr val="FF0000"/>
                </a:solidFill>
                <a:latin typeface="HP001 5 hàng 1 ô ly" pitchFamily="34" charset="0"/>
                <a:ea typeface="方正卡通简体" panose="03000509000000000000" pitchFamily="65" charset="-122"/>
              </a:rPr>
              <a:t>( t5 + 6)</a:t>
            </a:r>
            <a:endParaRPr kumimoji="0" lang="en-US" altLang="zh-CN" sz="3200" b="1" i="0" u="none" strike="noStrike" kern="1200" cap="none" spc="0" normalizeH="0" baseline="0" noProof="0" dirty="0">
              <a:ln>
                <a:noFill/>
              </a:ln>
              <a:solidFill>
                <a:srgbClr val="FF0000"/>
              </a:solidFill>
              <a:effectLst/>
              <a:uLnTx/>
              <a:uFillTx/>
              <a:latin typeface="HP001 5 hàng 1 ô ly" pitchFamily="34" charset="0"/>
              <a:ea typeface="方正卡通简体" panose="03000509000000000000" pitchFamily="65" charset="-122"/>
            </a:endParaRPr>
          </a:p>
        </p:txBody>
      </p:sp>
      <p:pic>
        <p:nvPicPr>
          <p:cNvPr id="17" name="Picture 16">
            <a:extLst>
              <a:ext uri="{FF2B5EF4-FFF2-40B4-BE49-F238E27FC236}">
                <a16:creationId xmlns="" xmlns:a16="http://schemas.microsoft.com/office/drawing/2014/main" id="{D4865F9E-7F91-425F-8658-6F97DBAF12B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4852" r="8408"/>
          <a:stretch/>
        </p:blipFill>
        <p:spPr>
          <a:xfrm>
            <a:off x="11092247" y="70054"/>
            <a:ext cx="684543" cy="7109445"/>
          </a:xfrm>
          <a:prstGeom prst="rect">
            <a:avLst/>
          </a:prstGeom>
        </p:spPr>
      </p:pic>
    </p:spTree>
    <p:extLst>
      <p:ext uri="{BB962C8B-B14F-4D97-AF65-F5344CB8AC3E}">
        <p14:creationId xmlns:p14="http://schemas.microsoft.com/office/powerpoint/2010/main" val="2377113887"/>
      </p:ext>
    </p:extLst>
  </p:cSld>
  <p:clrMapOvr>
    <a:masterClrMapping/>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C4E91DF3-6F41-412A-83B5-74622D9D37B7}"/>
              </a:ext>
            </a:extLst>
          </p:cNvPr>
          <p:cNvSpPr txBox="1"/>
          <p:nvPr/>
        </p:nvSpPr>
        <p:spPr>
          <a:xfrm>
            <a:off x="112586" y="32141"/>
            <a:ext cx="12079414" cy="977556"/>
          </a:xfrm>
          <a:prstGeom prst="rect">
            <a:avLst/>
          </a:prstGeom>
          <a:noFill/>
        </p:spPr>
        <p:txBody>
          <a:bodyPr wrap="square" lIns="145143" tIns="72571" rIns="145143" bIns="72571" rtlCol="0">
            <a:spAutoFit/>
          </a:bodyPr>
          <a:lstStyle/>
          <a:p>
            <a:pPr>
              <a:lnSpc>
                <a:spcPct val="150000"/>
              </a:lnSpc>
            </a:pPr>
            <a:r>
              <a:rPr lang="en-US" sz="3600" b="1" dirty="0">
                <a:solidFill>
                  <a:srgbClr val="FF0000"/>
                </a:solidFill>
                <a:latin typeface="UTM Avo" panose="02040603050506020204" pitchFamily="18" charset="0"/>
              </a:rPr>
              <a:t>6. </a:t>
            </a:r>
            <a:r>
              <a:rPr lang="vi-VN" sz="3600" b="1" dirty="0">
                <a:latin typeface="UTM Avo" panose="02040603050506020204" pitchFamily="18" charset="0"/>
              </a:rPr>
              <a:t>Đoán xem mỗi câu đố nói về loài chim nào.</a:t>
            </a:r>
            <a:endParaRPr lang="en-US" sz="3600" b="1" dirty="0">
              <a:latin typeface="UTM Avo" panose="02040603050506020204" pitchFamily="18" charset="0"/>
            </a:endParaRPr>
          </a:p>
        </p:txBody>
      </p:sp>
      <p:sp>
        <p:nvSpPr>
          <p:cNvPr id="6" name="TextBox 5">
            <a:extLst>
              <a:ext uri="{FF2B5EF4-FFF2-40B4-BE49-F238E27FC236}">
                <a16:creationId xmlns:a16="http://schemas.microsoft.com/office/drawing/2014/main" xmlns="" id="{EF4D64C8-BAAD-4805-B57B-EB661B0A99F8}"/>
              </a:ext>
            </a:extLst>
          </p:cNvPr>
          <p:cNvSpPr txBox="1"/>
          <p:nvPr/>
        </p:nvSpPr>
        <p:spPr>
          <a:xfrm>
            <a:off x="1" y="850314"/>
            <a:ext cx="12192000" cy="3747545"/>
          </a:xfrm>
          <a:prstGeom prst="rect">
            <a:avLst/>
          </a:prstGeom>
          <a:noFill/>
        </p:spPr>
        <p:txBody>
          <a:bodyPr wrap="square" lIns="145143" tIns="72571" rIns="145143" bIns="72571" rtlCol="0">
            <a:spAutoFit/>
          </a:bodyPr>
          <a:lstStyle/>
          <a:p>
            <a:pPr>
              <a:lnSpc>
                <a:spcPct val="150000"/>
              </a:lnSpc>
            </a:pPr>
            <a:r>
              <a:rPr lang="vi-VN" sz="3200" dirty="0">
                <a:latin typeface="+mn-lt"/>
              </a:rPr>
              <a:t>Mỏ cứng như dùi   	    Kêu lên tên thật	        Mỏ dài lông biếc</a:t>
            </a:r>
          </a:p>
          <a:p>
            <a:pPr>
              <a:lnSpc>
                <a:spcPct val="150000"/>
              </a:lnSpc>
            </a:pPr>
            <a:r>
              <a:rPr lang="vi-VN" sz="3200" dirty="0">
                <a:latin typeface="+mn-lt"/>
              </a:rPr>
              <a:t>Luôn gõ “cộc cộc”	    Lẩn quất bụi tre	        Trên cành lặng yên</a:t>
            </a:r>
          </a:p>
          <a:p>
            <a:pPr>
              <a:lnSpc>
                <a:spcPct val="150000"/>
              </a:lnSpc>
            </a:pPr>
            <a:r>
              <a:rPr lang="vi-VN" sz="3200" dirty="0">
                <a:latin typeface="+mn-lt"/>
              </a:rPr>
              <a:t>Cây nào sâu đục	</a:t>
            </a:r>
            <a:r>
              <a:rPr lang="vi-VN" sz="3200">
                <a:latin typeface="+mn-lt"/>
              </a:rPr>
              <a:t>    </a:t>
            </a:r>
            <a:r>
              <a:rPr lang="vi-VN" sz="3200" smtClean="0">
                <a:latin typeface="+mn-lt"/>
              </a:rPr>
              <a:t>Vào </a:t>
            </a:r>
            <a:r>
              <a:rPr lang="vi-VN" sz="3200" dirty="0">
                <a:latin typeface="+mn-lt"/>
              </a:rPr>
              <a:t>những ngày </a:t>
            </a:r>
            <a:r>
              <a:rPr lang="vi-VN" sz="3200">
                <a:latin typeface="+mn-lt"/>
              </a:rPr>
              <a:t>hè     </a:t>
            </a:r>
            <a:r>
              <a:rPr lang="vi-VN" sz="3200" smtClean="0">
                <a:latin typeface="+mn-lt"/>
              </a:rPr>
              <a:t>Bỗng </a:t>
            </a:r>
            <a:r>
              <a:rPr lang="vi-VN" sz="3200" dirty="0">
                <a:latin typeface="+mn-lt"/>
              </a:rPr>
              <a:t>vụt như tên</a:t>
            </a:r>
          </a:p>
          <a:p>
            <a:pPr>
              <a:lnSpc>
                <a:spcPct val="150000"/>
              </a:lnSpc>
            </a:pPr>
            <a:r>
              <a:rPr lang="vi-VN" sz="3200" dirty="0">
                <a:latin typeface="+mn-lt"/>
              </a:rPr>
              <a:t>Có tôi! Có tôi!	</a:t>
            </a:r>
            <a:r>
              <a:rPr lang="vi-VN" sz="3200">
                <a:latin typeface="+mn-lt"/>
              </a:rPr>
              <a:t>    </a:t>
            </a:r>
            <a:r>
              <a:rPr lang="en-US" sz="3200" smtClean="0">
                <a:latin typeface="+mn-lt"/>
              </a:rPr>
              <a:t>           </a:t>
            </a:r>
            <a:r>
              <a:rPr lang="vi-VN" sz="3200" smtClean="0">
                <a:latin typeface="+mn-lt"/>
              </a:rPr>
              <a:t>Ngẩn </a:t>
            </a:r>
            <a:r>
              <a:rPr lang="vi-VN" sz="3200" dirty="0">
                <a:latin typeface="+mn-lt"/>
              </a:rPr>
              <a:t>ngơ đứng gọi</a:t>
            </a:r>
            <a:r>
              <a:rPr lang="vi-VN" sz="3200">
                <a:latin typeface="+mn-lt"/>
              </a:rPr>
              <a:t>.    </a:t>
            </a:r>
            <a:r>
              <a:rPr lang="vi-VN" sz="3200" smtClean="0">
                <a:latin typeface="+mn-lt"/>
              </a:rPr>
              <a:t>Lao </a:t>
            </a:r>
            <a:r>
              <a:rPr lang="vi-VN" sz="3200" dirty="0">
                <a:latin typeface="+mn-lt"/>
              </a:rPr>
              <a:t>mình bắt cá.</a:t>
            </a:r>
          </a:p>
          <a:p>
            <a:pPr>
              <a:lnSpc>
                <a:spcPct val="150000"/>
              </a:lnSpc>
            </a:pPr>
            <a:r>
              <a:rPr lang="vi-VN" sz="2800">
                <a:latin typeface="+mn-lt"/>
              </a:rPr>
              <a:t>        </a:t>
            </a:r>
            <a:r>
              <a:rPr lang="en-US" sz="2800" smtClean="0">
                <a:latin typeface="+mn-lt"/>
              </a:rPr>
              <a:t>       </a:t>
            </a:r>
            <a:r>
              <a:rPr lang="vi-VN" sz="2400" i="1" smtClean="0">
                <a:latin typeface="+mn-lt"/>
              </a:rPr>
              <a:t>(</a:t>
            </a:r>
            <a:r>
              <a:rPr lang="vi-VN" sz="2400" i="1" dirty="0">
                <a:latin typeface="+mn-lt"/>
              </a:rPr>
              <a:t>Là chim gì?)	</a:t>
            </a:r>
            <a:r>
              <a:rPr lang="vi-VN" sz="2400" i="1">
                <a:latin typeface="+mn-lt"/>
              </a:rPr>
              <a:t>	</a:t>
            </a:r>
            <a:r>
              <a:rPr lang="en-US" sz="2400" i="1" smtClean="0">
                <a:latin typeface="+mn-lt"/>
              </a:rPr>
              <a:t>                 </a:t>
            </a:r>
            <a:r>
              <a:rPr lang="vi-VN" sz="2400" i="1" smtClean="0">
                <a:latin typeface="+mn-lt"/>
              </a:rPr>
              <a:t>(</a:t>
            </a:r>
            <a:r>
              <a:rPr lang="vi-VN" sz="2400" i="1" dirty="0">
                <a:latin typeface="+mn-lt"/>
              </a:rPr>
              <a:t>Là chim gì?)</a:t>
            </a:r>
            <a:r>
              <a:rPr lang="vi-VN" sz="2400" i="1">
                <a:latin typeface="+mn-lt"/>
              </a:rPr>
              <a:t>	</a:t>
            </a:r>
            <a:r>
              <a:rPr lang="en-US" sz="2400" i="1" smtClean="0">
                <a:latin typeface="+mn-lt"/>
              </a:rPr>
              <a:t>                     </a:t>
            </a:r>
            <a:r>
              <a:rPr lang="vi-VN" sz="2400" i="1" smtClean="0">
                <a:latin typeface="+mn-lt"/>
              </a:rPr>
              <a:t>(</a:t>
            </a:r>
            <a:r>
              <a:rPr lang="vi-VN" sz="2400" i="1" dirty="0">
                <a:latin typeface="+mn-lt"/>
              </a:rPr>
              <a:t>Là chim gì?)</a:t>
            </a:r>
            <a:endParaRPr lang="vi-VN" sz="2400" dirty="0">
              <a:latin typeface="+mn-lt"/>
            </a:endParaRPr>
          </a:p>
        </p:txBody>
      </p:sp>
      <p:pic>
        <p:nvPicPr>
          <p:cNvPr id="7" name="Picture 6">
            <a:extLst>
              <a:ext uri="{FF2B5EF4-FFF2-40B4-BE49-F238E27FC236}">
                <a16:creationId xmlns:a16="http://schemas.microsoft.com/office/drawing/2014/main" xmlns="" id="{D8723B9E-20F9-496B-A1A8-25AE76F80493}"/>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rcRect r="68225"/>
          <a:stretch/>
        </p:blipFill>
        <p:spPr>
          <a:xfrm>
            <a:off x="624946" y="4706680"/>
            <a:ext cx="3476859" cy="1999573"/>
          </a:xfrm>
          <a:prstGeom prst="roundRect">
            <a:avLst/>
          </a:prstGeom>
        </p:spPr>
      </p:pic>
      <p:pic>
        <p:nvPicPr>
          <p:cNvPr id="8" name="Picture 7">
            <a:extLst>
              <a:ext uri="{FF2B5EF4-FFF2-40B4-BE49-F238E27FC236}">
                <a16:creationId xmlns:a16="http://schemas.microsoft.com/office/drawing/2014/main" xmlns="" id="{E202616F-D2F6-4C9F-A63B-73CEA16B7E29}"/>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rcRect l="34123" r="34102"/>
          <a:stretch/>
        </p:blipFill>
        <p:spPr>
          <a:xfrm>
            <a:off x="4357571" y="4648434"/>
            <a:ext cx="3476859" cy="1999573"/>
          </a:xfrm>
          <a:prstGeom prst="roundRect">
            <a:avLst/>
          </a:prstGeom>
        </p:spPr>
      </p:pic>
      <p:pic>
        <p:nvPicPr>
          <p:cNvPr id="9" name="Picture 8">
            <a:extLst>
              <a:ext uri="{FF2B5EF4-FFF2-40B4-BE49-F238E27FC236}">
                <a16:creationId xmlns:a16="http://schemas.microsoft.com/office/drawing/2014/main" xmlns="" id="{F5D57A40-F375-4DC6-A231-AE687D525F25}"/>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rcRect l="68225"/>
          <a:stretch/>
        </p:blipFill>
        <p:spPr>
          <a:xfrm>
            <a:off x="8029617" y="4667484"/>
            <a:ext cx="3476859" cy="1999573"/>
          </a:xfrm>
          <a:prstGeom prst="roundRect">
            <a:avLst/>
          </a:prstGeom>
        </p:spPr>
      </p:pic>
      <p:sp>
        <p:nvSpPr>
          <p:cNvPr id="10" name="TextBox 9">
            <a:extLst>
              <a:ext uri="{FF2B5EF4-FFF2-40B4-BE49-F238E27FC236}">
                <a16:creationId xmlns:a16="http://schemas.microsoft.com/office/drawing/2014/main" xmlns="" id="{2B06EF81-315F-4943-8D1A-46EE77965ECA}"/>
              </a:ext>
            </a:extLst>
          </p:cNvPr>
          <p:cNvSpPr txBox="1"/>
          <p:nvPr/>
        </p:nvSpPr>
        <p:spPr>
          <a:xfrm>
            <a:off x="1572674" y="6256688"/>
            <a:ext cx="1601171" cy="423558"/>
          </a:xfrm>
          <a:prstGeom prst="rect">
            <a:avLst/>
          </a:prstGeom>
          <a:solidFill>
            <a:schemeClr val="accent2"/>
          </a:solidFill>
          <a:effectLst>
            <a:softEdge rad="63500"/>
          </a:effectLst>
        </p:spPr>
        <p:txBody>
          <a:bodyPr wrap="none" lIns="145143" tIns="72571" rIns="145143" bIns="72571" rtlCol="0">
            <a:spAutoFit/>
          </a:bodyPr>
          <a:lstStyle/>
          <a:p>
            <a:r>
              <a:rPr lang="vi-VN" b="1" dirty="0">
                <a:solidFill>
                  <a:schemeClr val="bg1"/>
                </a:solidFill>
                <a:latin typeface="+mn-lt"/>
              </a:rPr>
              <a:t>Chim bói cá</a:t>
            </a:r>
          </a:p>
        </p:txBody>
      </p:sp>
      <p:sp>
        <p:nvSpPr>
          <p:cNvPr id="11" name="TextBox 10">
            <a:extLst>
              <a:ext uri="{FF2B5EF4-FFF2-40B4-BE49-F238E27FC236}">
                <a16:creationId xmlns:a16="http://schemas.microsoft.com/office/drawing/2014/main" xmlns="" id="{BEF4C1C8-FF44-480B-9CE1-D69CA6B56F26}"/>
              </a:ext>
            </a:extLst>
          </p:cNvPr>
          <p:cNvSpPr txBox="1"/>
          <p:nvPr/>
        </p:nvSpPr>
        <p:spPr>
          <a:xfrm>
            <a:off x="5513239" y="6284480"/>
            <a:ext cx="1472931" cy="423558"/>
          </a:xfrm>
          <a:prstGeom prst="rect">
            <a:avLst/>
          </a:prstGeom>
          <a:solidFill>
            <a:schemeClr val="accent2"/>
          </a:solidFill>
          <a:effectLst>
            <a:softEdge rad="63500"/>
          </a:effectLst>
        </p:spPr>
        <p:txBody>
          <a:bodyPr wrap="none" lIns="145143" tIns="72571" rIns="145143" bIns="72571" rtlCol="0">
            <a:spAutoFit/>
          </a:bodyPr>
          <a:lstStyle/>
          <a:p>
            <a:r>
              <a:rPr lang="vi-VN" b="1" dirty="0">
                <a:solidFill>
                  <a:schemeClr val="bg1"/>
                </a:solidFill>
                <a:latin typeface="+mn-lt"/>
              </a:rPr>
              <a:t>Chim cuốc</a:t>
            </a:r>
          </a:p>
        </p:txBody>
      </p:sp>
      <p:sp>
        <p:nvSpPr>
          <p:cNvPr id="12" name="TextBox 11">
            <a:extLst>
              <a:ext uri="{FF2B5EF4-FFF2-40B4-BE49-F238E27FC236}">
                <a16:creationId xmlns:a16="http://schemas.microsoft.com/office/drawing/2014/main" xmlns="" id="{0CAD8216-DA83-4005-A610-6FBC9AE1CB97}"/>
              </a:ext>
            </a:extLst>
          </p:cNvPr>
          <p:cNvSpPr txBox="1"/>
          <p:nvPr/>
        </p:nvSpPr>
        <p:spPr>
          <a:xfrm>
            <a:off x="8948224" y="6265430"/>
            <a:ext cx="1639643" cy="423558"/>
          </a:xfrm>
          <a:prstGeom prst="rect">
            <a:avLst/>
          </a:prstGeom>
          <a:solidFill>
            <a:schemeClr val="accent2"/>
          </a:solidFill>
          <a:effectLst>
            <a:softEdge rad="63500"/>
          </a:effectLst>
        </p:spPr>
        <p:txBody>
          <a:bodyPr wrap="none" lIns="145143" tIns="72571" rIns="145143" bIns="72571" rtlCol="0">
            <a:spAutoFit/>
          </a:bodyPr>
          <a:lstStyle/>
          <a:p>
            <a:r>
              <a:rPr lang="vi-VN">
                <a:solidFill>
                  <a:schemeClr val="bg1"/>
                </a:solidFill>
                <a:latin typeface="+mn-lt"/>
              </a:rPr>
              <a:t>Chim gõ kiến</a:t>
            </a:r>
          </a:p>
        </p:txBody>
      </p:sp>
      <p:pic>
        <p:nvPicPr>
          <p:cNvPr id="13" name="Picture 12">
            <a:extLst>
              <a:ext uri="{FF2B5EF4-FFF2-40B4-BE49-F238E27FC236}">
                <a16:creationId xmlns:a16="http://schemas.microsoft.com/office/drawing/2014/main" xmlns="" id="{D8723B9E-20F9-496B-A1A8-25AE76F80493}"/>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rcRect r="68225"/>
          <a:stretch/>
        </p:blipFill>
        <p:spPr>
          <a:xfrm>
            <a:off x="620065" y="4747009"/>
            <a:ext cx="3476859" cy="1999573"/>
          </a:xfrm>
          <a:prstGeom prst="roundRect">
            <a:avLst/>
          </a:prstGeom>
        </p:spPr>
      </p:pic>
      <p:pic>
        <p:nvPicPr>
          <p:cNvPr id="14" name="Picture 13">
            <a:extLst>
              <a:ext uri="{FF2B5EF4-FFF2-40B4-BE49-F238E27FC236}">
                <a16:creationId xmlns:a16="http://schemas.microsoft.com/office/drawing/2014/main" xmlns="" id="{E202616F-D2F6-4C9F-A63B-73CEA16B7E29}"/>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rcRect l="34123" r="34102"/>
          <a:stretch/>
        </p:blipFill>
        <p:spPr>
          <a:xfrm>
            <a:off x="4357570" y="4680673"/>
            <a:ext cx="3476859" cy="1999573"/>
          </a:xfrm>
          <a:prstGeom prst="roundRect">
            <a:avLst/>
          </a:prstGeom>
        </p:spPr>
      </p:pic>
    </p:spTree>
    <p:custDataLst>
      <p:tags r:id="rId1"/>
    </p:custDataLst>
    <p:extLst>
      <p:ext uri="{BB962C8B-B14F-4D97-AF65-F5344CB8AC3E}">
        <p14:creationId xmlns:p14="http://schemas.microsoft.com/office/powerpoint/2010/main" val="668089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randombar(horizontal)">
                                      <p:cBhvr>
                                        <p:cTn id="14" dur="500"/>
                                        <p:tgtEl>
                                          <p:spTgt spid="7"/>
                                        </p:tgtEl>
                                      </p:cBhvr>
                                    </p:animEffect>
                                  </p:childTnLst>
                                </p:cTn>
                              </p:par>
                              <p:par>
                                <p:cTn id="15" presetID="14" presetClass="entr" presetSubtype="1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par>
                                <p:cTn id="18" presetID="14" presetClass="entr" presetSubtype="10"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randombar(horizontal)">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p:cTn id="25" dur="500" fill="hold"/>
                                        <p:tgtEl>
                                          <p:spTgt spid="10"/>
                                        </p:tgtEl>
                                        <p:attrNameLst>
                                          <p:attrName>ppt_w</p:attrName>
                                        </p:attrNameLst>
                                      </p:cBhvr>
                                      <p:tavLst>
                                        <p:tav tm="0">
                                          <p:val>
                                            <p:fltVal val="0"/>
                                          </p:val>
                                        </p:tav>
                                        <p:tav tm="100000">
                                          <p:val>
                                            <p:strVal val="#ppt_w"/>
                                          </p:val>
                                        </p:tav>
                                      </p:tavLst>
                                    </p:anim>
                                    <p:anim calcmode="lin" valueType="num">
                                      <p:cBhvr>
                                        <p:cTn id="26" dur="500" fill="hold"/>
                                        <p:tgtEl>
                                          <p:spTgt spid="10"/>
                                        </p:tgtEl>
                                        <p:attrNameLst>
                                          <p:attrName>ppt_h</p:attrName>
                                        </p:attrNameLst>
                                      </p:cBhvr>
                                      <p:tavLst>
                                        <p:tav tm="0">
                                          <p:val>
                                            <p:fltVal val="0"/>
                                          </p:val>
                                        </p:tav>
                                        <p:tav tm="100000">
                                          <p:val>
                                            <p:strVal val="#ppt_h"/>
                                          </p:val>
                                        </p:tav>
                                      </p:tavLst>
                                    </p:anim>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p:cTn id="32" dur="500" fill="hold"/>
                                        <p:tgtEl>
                                          <p:spTgt spid="11"/>
                                        </p:tgtEl>
                                        <p:attrNameLst>
                                          <p:attrName>ppt_w</p:attrName>
                                        </p:attrNameLst>
                                      </p:cBhvr>
                                      <p:tavLst>
                                        <p:tav tm="0">
                                          <p:val>
                                            <p:fltVal val="0"/>
                                          </p:val>
                                        </p:tav>
                                        <p:tav tm="100000">
                                          <p:val>
                                            <p:strVal val="#ppt_w"/>
                                          </p:val>
                                        </p:tav>
                                      </p:tavLst>
                                    </p:anim>
                                    <p:anim calcmode="lin" valueType="num">
                                      <p:cBhvr>
                                        <p:cTn id="33" dur="500" fill="hold"/>
                                        <p:tgtEl>
                                          <p:spTgt spid="11"/>
                                        </p:tgtEl>
                                        <p:attrNameLst>
                                          <p:attrName>ppt_h</p:attrName>
                                        </p:attrNameLst>
                                      </p:cBhvr>
                                      <p:tavLst>
                                        <p:tav tm="0">
                                          <p:val>
                                            <p:fltVal val="0"/>
                                          </p:val>
                                        </p:tav>
                                        <p:tav tm="100000">
                                          <p:val>
                                            <p:strVal val="#ppt_h"/>
                                          </p:val>
                                        </p:tav>
                                      </p:tavLst>
                                    </p:anim>
                                    <p:animEffect transition="in" filter="fade">
                                      <p:cBhvr>
                                        <p:cTn id="34" dur="5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p:cTn id="39" dur="500" fill="hold"/>
                                        <p:tgtEl>
                                          <p:spTgt spid="12"/>
                                        </p:tgtEl>
                                        <p:attrNameLst>
                                          <p:attrName>ppt_w</p:attrName>
                                        </p:attrNameLst>
                                      </p:cBhvr>
                                      <p:tavLst>
                                        <p:tav tm="0">
                                          <p:val>
                                            <p:fltVal val="0"/>
                                          </p:val>
                                        </p:tav>
                                        <p:tav tm="100000">
                                          <p:val>
                                            <p:strVal val="#ppt_w"/>
                                          </p:val>
                                        </p:tav>
                                      </p:tavLst>
                                    </p:anim>
                                    <p:anim calcmode="lin" valueType="num">
                                      <p:cBhvr>
                                        <p:cTn id="40" dur="500" fill="hold"/>
                                        <p:tgtEl>
                                          <p:spTgt spid="12"/>
                                        </p:tgtEl>
                                        <p:attrNameLst>
                                          <p:attrName>ppt_h</p:attrName>
                                        </p:attrNameLst>
                                      </p:cBhvr>
                                      <p:tavLst>
                                        <p:tav tm="0">
                                          <p:val>
                                            <p:fltVal val="0"/>
                                          </p:val>
                                        </p:tav>
                                        <p:tav tm="100000">
                                          <p:val>
                                            <p:strVal val="#ppt_h"/>
                                          </p:val>
                                        </p:tav>
                                      </p:tavLst>
                                    </p:anim>
                                    <p:animEffect transition="in" filter="fade">
                                      <p:cBhvr>
                                        <p:cTn id="41" dur="500"/>
                                        <p:tgtEl>
                                          <p:spTgt spid="12"/>
                                        </p:tgtEl>
                                      </p:cBhvr>
                                    </p:animEffect>
                                  </p:childTnLst>
                                </p:cTn>
                              </p:par>
                            </p:childTnLst>
                          </p:cTn>
                        </p:par>
                      </p:childTnLst>
                    </p:cTn>
                  </p:par>
                  <p:par>
                    <p:cTn id="42" fill="hold">
                      <p:stCondLst>
                        <p:cond delay="indefinite"/>
                      </p:stCondLst>
                      <p:childTnLst>
                        <p:par>
                          <p:cTn id="43" fill="hold">
                            <p:stCondLst>
                              <p:cond delay="0"/>
                            </p:stCondLst>
                            <p:childTnLst>
                              <p:par>
                                <p:cTn id="44" presetID="42" presetClass="path" presetSubtype="0" accel="50000" decel="50000" fill="hold" grpId="1" nodeType="clickEffect">
                                  <p:stCondLst>
                                    <p:cond delay="0"/>
                                  </p:stCondLst>
                                  <p:childTnLst>
                                    <p:animMotion origin="layout" path="M 2.77556E-17 4.93827E-6 L 0.60741 4.93827E-6 " pathEditMode="relative" rAng="0" ptsTypes="AA">
                                      <p:cBhvr>
                                        <p:cTn id="45" dur="2000" fill="hold"/>
                                        <p:tgtEl>
                                          <p:spTgt spid="10"/>
                                        </p:tgtEl>
                                        <p:attrNameLst>
                                          <p:attrName>ppt_x</p:attrName>
                                          <p:attrName>ppt_y</p:attrName>
                                        </p:attrNameLst>
                                      </p:cBhvr>
                                      <p:rCtr x="30370" y="0"/>
                                    </p:animMotion>
                                  </p:childTnLst>
                                </p:cTn>
                              </p:par>
                              <p:par>
                                <p:cTn id="46" presetID="42" presetClass="path" presetSubtype="0" accel="50000" decel="50000" fill="hold" grpId="1" nodeType="withEffect">
                                  <p:stCondLst>
                                    <p:cond delay="0"/>
                                  </p:stCondLst>
                                  <p:childTnLst>
                                    <p:animMotion origin="layout" path="M 2.59259E-6 4.93827E-6 L -0.60741 -4.93827E-7 " pathEditMode="relative" rAng="0" ptsTypes="AA">
                                      <p:cBhvr>
                                        <p:cTn id="47" dur="2000" fill="hold"/>
                                        <p:tgtEl>
                                          <p:spTgt spid="12"/>
                                        </p:tgtEl>
                                        <p:attrNameLst>
                                          <p:attrName>ppt_x</p:attrName>
                                          <p:attrName>ppt_y</p:attrName>
                                        </p:attrNameLst>
                                      </p:cBhvr>
                                      <p:rCtr x="-30370" y="-62"/>
                                    </p:animMotion>
                                  </p:childTnLst>
                                </p:cTn>
                              </p:par>
                              <p:par>
                                <p:cTn id="48" presetID="42" presetClass="path" presetSubtype="0" accel="50000" decel="50000" fill="hold" nodeType="withEffect">
                                  <p:stCondLst>
                                    <p:cond delay="0"/>
                                  </p:stCondLst>
                                  <p:childTnLst>
                                    <p:animMotion origin="layout" path="M 2.77556E-17 4.32099E-6 L 0.60741 4.32099E-6 " pathEditMode="relative" rAng="0" ptsTypes="AA">
                                      <p:cBhvr>
                                        <p:cTn id="49" dur="2000" fill="hold"/>
                                        <p:tgtEl>
                                          <p:spTgt spid="7"/>
                                        </p:tgtEl>
                                        <p:attrNameLst>
                                          <p:attrName>ppt_x</p:attrName>
                                          <p:attrName>ppt_y</p:attrName>
                                        </p:attrNameLst>
                                      </p:cBhvr>
                                      <p:rCtr x="30370" y="0"/>
                                    </p:animMotion>
                                  </p:childTnLst>
                                </p:cTn>
                              </p:par>
                              <p:par>
                                <p:cTn id="50" presetID="42" presetClass="path" presetSubtype="0" accel="50000" decel="50000" fill="hold" nodeType="withEffect">
                                  <p:stCondLst>
                                    <p:cond delay="0"/>
                                  </p:stCondLst>
                                  <p:childTnLst>
                                    <p:animMotion origin="layout" path="M 2.59259E-6 4.32099E-6 L -0.60741 4.32099E-6 " pathEditMode="relative" rAng="0" ptsTypes="AA">
                                      <p:cBhvr>
                                        <p:cTn id="51" dur="2000" fill="hold"/>
                                        <p:tgtEl>
                                          <p:spTgt spid="9"/>
                                        </p:tgtEl>
                                        <p:attrNameLst>
                                          <p:attrName>ppt_x</p:attrName>
                                          <p:attrName>ppt_y</p:attrName>
                                        </p:attrNameLst>
                                      </p:cBhvr>
                                      <p:rCtr x="-30370" y="0"/>
                                    </p:animMotion>
                                  </p:childTnLst>
                                </p:cTn>
                              </p:par>
                            </p:childTnLst>
                          </p:cTn>
                        </p:par>
                      </p:childTnLst>
                    </p:cTn>
                  </p:par>
                  <p:par>
                    <p:cTn id="52" fill="hold">
                      <p:stCondLst>
                        <p:cond delay="indefinite"/>
                      </p:stCondLst>
                      <p:childTnLst>
                        <p:par>
                          <p:cTn id="53" fill="hold">
                            <p:stCondLst>
                              <p:cond delay="0"/>
                            </p:stCondLst>
                            <p:childTnLst>
                              <p:par>
                                <p:cTn id="54" presetID="14" presetClass="entr" presetSubtype="10" fill="hold" nodeType="clickEffect">
                                  <p:stCondLst>
                                    <p:cond delay="0"/>
                                  </p:stCondLst>
                                  <p:childTnLst>
                                    <p:set>
                                      <p:cBhvr>
                                        <p:cTn id="55" dur="1" fill="hold">
                                          <p:stCondLst>
                                            <p:cond delay="0"/>
                                          </p:stCondLst>
                                        </p:cTn>
                                        <p:tgtEl>
                                          <p:spTgt spid="13"/>
                                        </p:tgtEl>
                                        <p:attrNameLst>
                                          <p:attrName>style.visibility</p:attrName>
                                        </p:attrNameLst>
                                      </p:cBhvr>
                                      <p:to>
                                        <p:strVal val="visible"/>
                                      </p:to>
                                    </p:set>
                                    <p:animEffect transition="in" filter="randombar(horizontal)">
                                      <p:cBhvr>
                                        <p:cTn id="56" dur="500"/>
                                        <p:tgtEl>
                                          <p:spTgt spid="13"/>
                                        </p:tgtEl>
                                      </p:cBhvr>
                                    </p:animEffect>
                                  </p:childTnLst>
                                </p:cTn>
                              </p:par>
                              <p:par>
                                <p:cTn id="57" presetID="14" presetClass="entr" presetSubtype="10" fill="hold" nodeType="withEffect">
                                  <p:stCondLst>
                                    <p:cond delay="0"/>
                                  </p:stCondLst>
                                  <p:childTnLst>
                                    <p:set>
                                      <p:cBhvr>
                                        <p:cTn id="58" dur="1" fill="hold">
                                          <p:stCondLst>
                                            <p:cond delay="0"/>
                                          </p:stCondLst>
                                        </p:cTn>
                                        <p:tgtEl>
                                          <p:spTgt spid="14"/>
                                        </p:tgtEl>
                                        <p:attrNameLst>
                                          <p:attrName>style.visibility</p:attrName>
                                        </p:attrNameLst>
                                      </p:cBhvr>
                                      <p:to>
                                        <p:strVal val="visible"/>
                                      </p:to>
                                    </p:set>
                                    <p:animEffect transition="in" filter="randombar(horizontal)">
                                      <p:cBhvr>
                                        <p:cTn id="59" dur="500"/>
                                        <p:tgtEl>
                                          <p:spTgt spid="14"/>
                                        </p:tgtEl>
                                      </p:cBhvr>
                                    </p:animEffect>
                                  </p:childTnLst>
                                </p:cTn>
                              </p:par>
                              <p:par>
                                <p:cTn id="60" presetID="42" presetClass="path" presetSubtype="0" accel="50000" decel="50000" fill="hold" nodeType="withEffect">
                                  <p:stCondLst>
                                    <p:cond delay="0"/>
                                  </p:stCondLst>
                                  <p:childTnLst>
                                    <p:animMotion origin="layout" path="M 2.77556E-17 4.32099E-6 L 0.60741 4.32099E-6 " pathEditMode="relative" rAng="0" ptsTypes="AA">
                                      <p:cBhvr>
                                        <p:cTn id="61" dur="2000" fill="hold"/>
                                        <p:tgtEl>
                                          <p:spTgt spid="13"/>
                                        </p:tgtEl>
                                        <p:attrNameLst>
                                          <p:attrName>ppt_x</p:attrName>
                                          <p:attrName>ppt_y</p:attrName>
                                        </p:attrNameLst>
                                      </p:cBhvr>
                                      <p:rCtr x="30370"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animBg="1"/>
      <p:bldP spid="10" grpId="1" animBg="1"/>
      <p:bldP spid="11" grpId="0" animBg="1"/>
      <p:bldP spid="12" grpId="0" animBg="1"/>
      <p:bldP spid="12"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2E48843A-283F-431A-A393-33AE52C526B8}"/>
              </a:ext>
            </a:extLst>
          </p:cNvPr>
          <p:cNvSpPr txBox="1"/>
          <p:nvPr/>
        </p:nvSpPr>
        <p:spPr>
          <a:xfrm>
            <a:off x="0" y="195742"/>
            <a:ext cx="12420600" cy="577447"/>
          </a:xfrm>
          <a:prstGeom prst="rect">
            <a:avLst/>
          </a:prstGeom>
          <a:noFill/>
        </p:spPr>
        <p:txBody>
          <a:bodyPr wrap="square" lIns="145143" tIns="72571" rIns="145143" bIns="72571" rtlCol="0">
            <a:spAutoFit/>
          </a:bodyPr>
          <a:lstStyle/>
          <a:p>
            <a:r>
              <a:rPr lang="en-US" sz="2800" b="1" dirty="0">
                <a:solidFill>
                  <a:srgbClr val="FF0000"/>
                </a:solidFill>
                <a:latin typeface="UTM Avo" panose="02040603050506020204" pitchFamily="18" charset="0"/>
              </a:rPr>
              <a:t>7. </a:t>
            </a:r>
            <a:r>
              <a:rPr lang="vi-VN" sz="2800" b="1" dirty="0">
                <a:latin typeface="UTM Avo" panose="02040603050506020204" pitchFamily="18" charset="0"/>
              </a:rPr>
              <a:t>Tìm từ ngữ chỉ đặc điểm của một loài vật mà em yêu thích.</a:t>
            </a:r>
            <a:endParaRPr lang="en-US" sz="2800" b="1" dirty="0">
              <a:latin typeface="UTM Avo" panose="02040603050506020204" pitchFamily="18" charset="0"/>
            </a:endParaRPr>
          </a:p>
        </p:txBody>
      </p:sp>
      <p:pic>
        <p:nvPicPr>
          <p:cNvPr id="6" name="Picture 5">
            <a:extLst>
              <a:ext uri="{FF2B5EF4-FFF2-40B4-BE49-F238E27FC236}">
                <a16:creationId xmlns:a16="http://schemas.microsoft.com/office/drawing/2014/main" xmlns="" id="{6A7A854C-6566-4BDE-A16D-60CA589460C0}"/>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tretch>
            <a:fillRect/>
          </a:stretch>
        </p:blipFill>
        <p:spPr>
          <a:xfrm>
            <a:off x="567070" y="1085851"/>
            <a:ext cx="11057861" cy="2355072"/>
          </a:xfrm>
          <a:prstGeom prst="rect">
            <a:avLst/>
          </a:prstGeom>
        </p:spPr>
      </p:pic>
      <p:pic>
        <p:nvPicPr>
          <p:cNvPr id="7" name="Picture 6">
            <a:extLst>
              <a:ext uri="{FF2B5EF4-FFF2-40B4-BE49-F238E27FC236}">
                <a16:creationId xmlns:a16="http://schemas.microsoft.com/office/drawing/2014/main" xmlns="" id="{8F72EFF5-5667-4117-91F1-2DAF1741A6DB}"/>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saturation sat="200000"/>
                    </a14:imgEffect>
                  </a14:imgLayer>
                </a14:imgProps>
              </a:ext>
            </a:extLst>
          </a:blip>
          <a:stretch>
            <a:fillRect/>
          </a:stretch>
        </p:blipFill>
        <p:spPr>
          <a:xfrm>
            <a:off x="567069" y="3976331"/>
            <a:ext cx="11057863" cy="2259130"/>
          </a:xfrm>
          <a:prstGeom prst="rect">
            <a:avLst/>
          </a:prstGeom>
        </p:spPr>
      </p:pic>
      <p:sp>
        <p:nvSpPr>
          <p:cNvPr id="8" name="TextBox 7">
            <a:extLst>
              <a:ext uri="{FF2B5EF4-FFF2-40B4-BE49-F238E27FC236}">
                <a16:creationId xmlns:a16="http://schemas.microsoft.com/office/drawing/2014/main" xmlns="" id="{B4D18AA1-0A7D-466E-BB9E-A327BC459AA0}"/>
              </a:ext>
            </a:extLst>
          </p:cNvPr>
          <p:cNvSpPr txBox="1"/>
          <p:nvPr/>
        </p:nvSpPr>
        <p:spPr>
          <a:xfrm>
            <a:off x="1498306" y="3018632"/>
            <a:ext cx="1472931" cy="423558"/>
          </a:xfrm>
          <a:prstGeom prst="rect">
            <a:avLst/>
          </a:prstGeom>
          <a:solidFill>
            <a:schemeClr val="accent2"/>
          </a:solidFill>
          <a:effectLst>
            <a:softEdge rad="63500"/>
          </a:effectLst>
        </p:spPr>
        <p:txBody>
          <a:bodyPr wrap="none" lIns="145143" tIns="72571" rIns="145143" bIns="72571" rtlCol="0">
            <a:spAutoFit/>
          </a:bodyPr>
          <a:lstStyle/>
          <a:p>
            <a:pPr algn="ctr"/>
            <a:r>
              <a:rPr lang="vi-VN" dirty="0">
                <a:solidFill>
                  <a:schemeClr val="bg1"/>
                </a:solidFill>
                <a:latin typeface="+mn-lt"/>
              </a:rPr>
              <a:t>Chích bông</a:t>
            </a:r>
          </a:p>
        </p:txBody>
      </p:sp>
      <p:sp>
        <p:nvSpPr>
          <p:cNvPr id="10" name="TextBox 9">
            <a:extLst>
              <a:ext uri="{FF2B5EF4-FFF2-40B4-BE49-F238E27FC236}">
                <a16:creationId xmlns:a16="http://schemas.microsoft.com/office/drawing/2014/main" xmlns="" id="{F34CD1E6-766A-4495-A21B-CFC56930D0EA}"/>
              </a:ext>
            </a:extLst>
          </p:cNvPr>
          <p:cNvSpPr txBox="1"/>
          <p:nvPr/>
        </p:nvSpPr>
        <p:spPr>
          <a:xfrm>
            <a:off x="5725019" y="3018632"/>
            <a:ext cx="741962" cy="423558"/>
          </a:xfrm>
          <a:prstGeom prst="rect">
            <a:avLst/>
          </a:prstGeom>
          <a:solidFill>
            <a:schemeClr val="accent2"/>
          </a:solidFill>
          <a:effectLst>
            <a:softEdge rad="63500"/>
          </a:effectLst>
        </p:spPr>
        <p:txBody>
          <a:bodyPr wrap="none" lIns="145143" tIns="72571" rIns="145143" bIns="72571" rtlCol="0">
            <a:spAutoFit/>
          </a:bodyPr>
          <a:lstStyle/>
          <a:p>
            <a:pPr algn="ctr"/>
            <a:r>
              <a:rPr lang="vi-VN" dirty="0">
                <a:solidFill>
                  <a:schemeClr val="bg1"/>
                </a:solidFill>
                <a:latin typeface="+mn-lt"/>
              </a:rPr>
              <a:t>Mèo</a:t>
            </a:r>
          </a:p>
        </p:txBody>
      </p:sp>
      <p:sp>
        <p:nvSpPr>
          <p:cNvPr id="11" name="TextBox 10">
            <a:extLst>
              <a:ext uri="{FF2B5EF4-FFF2-40B4-BE49-F238E27FC236}">
                <a16:creationId xmlns:a16="http://schemas.microsoft.com/office/drawing/2014/main" xmlns="" id="{C5491222-FDFB-428B-B8AA-4012575ED1A3}"/>
              </a:ext>
            </a:extLst>
          </p:cNvPr>
          <p:cNvSpPr txBox="1"/>
          <p:nvPr/>
        </p:nvSpPr>
        <p:spPr>
          <a:xfrm>
            <a:off x="9197377" y="3018632"/>
            <a:ext cx="1395987" cy="423558"/>
          </a:xfrm>
          <a:prstGeom prst="rect">
            <a:avLst/>
          </a:prstGeom>
          <a:solidFill>
            <a:schemeClr val="accent2"/>
          </a:solidFill>
          <a:effectLst>
            <a:softEdge rad="63500"/>
          </a:effectLst>
        </p:spPr>
        <p:txBody>
          <a:bodyPr wrap="none" lIns="145143" tIns="72571" rIns="145143" bIns="72571" rtlCol="0">
            <a:spAutoFit/>
          </a:bodyPr>
          <a:lstStyle/>
          <a:p>
            <a:pPr algn="ctr"/>
            <a:r>
              <a:rPr lang="vi-VN" dirty="0">
                <a:solidFill>
                  <a:schemeClr val="bg1"/>
                </a:solidFill>
                <a:latin typeface="+mn-lt"/>
              </a:rPr>
              <a:t>Chim công</a:t>
            </a:r>
          </a:p>
        </p:txBody>
      </p:sp>
      <p:sp>
        <p:nvSpPr>
          <p:cNvPr id="12" name="TextBox 11">
            <a:extLst>
              <a:ext uri="{FF2B5EF4-FFF2-40B4-BE49-F238E27FC236}">
                <a16:creationId xmlns:a16="http://schemas.microsoft.com/office/drawing/2014/main" xmlns="" id="{A78CC797-857A-4E66-AC5C-AFC9A78796B4}"/>
              </a:ext>
            </a:extLst>
          </p:cNvPr>
          <p:cNvSpPr txBox="1"/>
          <p:nvPr/>
        </p:nvSpPr>
        <p:spPr>
          <a:xfrm>
            <a:off x="1889440" y="5801310"/>
            <a:ext cx="690666" cy="423558"/>
          </a:xfrm>
          <a:prstGeom prst="rect">
            <a:avLst/>
          </a:prstGeom>
          <a:solidFill>
            <a:schemeClr val="accent2"/>
          </a:solidFill>
          <a:effectLst>
            <a:softEdge rad="63500"/>
          </a:effectLst>
        </p:spPr>
        <p:txBody>
          <a:bodyPr wrap="none" lIns="145143" tIns="72571" rIns="145143" bIns="72571" rtlCol="0">
            <a:spAutoFit/>
          </a:bodyPr>
          <a:lstStyle/>
          <a:p>
            <a:pPr algn="ctr"/>
            <a:r>
              <a:rPr lang="vi-VN" dirty="0">
                <a:solidFill>
                  <a:schemeClr val="bg1"/>
                </a:solidFill>
                <a:latin typeface="+mn-lt"/>
              </a:rPr>
              <a:t>Sóc</a:t>
            </a:r>
          </a:p>
        </p:txBody>
      </p:sp>
      <p:sp>
        <p:nvSpPr>
          <p:cNvPr id="13" name="TextBox 12">
            <a:extLst>
              <a:ext uri="{FF2B5EF4-FFF2-40B4-BE49-F238E27FC236}">
                <a16:creationId xmlns:a16="http://schemas.microsoft.com/office/drawing/2014/main" xmlns="" id="{D1883902-F6FF-42CC-8D0E-92A08A6CA242}"/>
              </a:ext>
            </a:extLst>
          </p:cNvPr>
          <p:cNvSpPr txBox="1"/>
          <p:nvPr/>
        </p:nvSpPr>
        <p:spPr>
          <a:xfrm>
            <a:off x="5712567" y="5820360"/>
            <a:ext cx="690666" cy="423558"/>
          </a:xfrm>
          <a:prstGeom prst="rect">
            <a:avLst/>
          </a:prstGeom>
          <a:solidFill>
            <a:schemeClr val="accent2"/>
          </a:solidFill>
          <a:effectLst>
            <a:softEdge rad="63500"/>
          </a:effectLst>
        </p:spPr>
        <p:txBody>
          <a:bodyPr wrap="none" lIns="145143" tIns="72571" rIns="145143" bIns="72571" rtlCol="0">
            <a:spAutoFit/>
          </a:bodyPr>
          <a:lstStyle/>
          <a:p>
            <a:pPr algn="ctr"/>
            <a:r>
              <a:rPr lang="vi-VN" dirty="0">
                <a:solidFill>
                  <a:schemeClr val="bg1"/>
                </a:solidFill>
                <a:latin typeface="+mn-lt"/>
              </a:rPr>
              <a:t>Thỏ</a:t>
            </a:r>
          </a:p>
        </p:txBody>
      </p:sp>
      <p:sp>
        <p:nvSpPr>
          <p:cNvPr id="14" name="TextBox 13">
            <a:extLst>
              <a:ext uri="{FF2B5EF4-FFF2-40B4-BE49-F238E27FC236}">
                <a16:creationId xmlns:a16="http://schemas.microsoft.com/office/drawing/2014/main" xmlns="" id="{51045E86-2CD5-45A7-A29D-25227919C64C}"/>
              </a:ext>
            </a:extLst>
          </p:cNvPr>
          <p:cNvSpPr txBox="1"/>
          <p:nvPr/>
        </p:nvSpPr>
        <p:spPr>
          <a:xfrm>
            <a:off x="9575686" y="5763210"/>
            <a:ext cx="639369" cy="423558"/>
          </a:xfrm>
          <a:prstGeom prst="rect">
            <a:avLst/>
          </a:prstGeom>
          <a:solidFill>
            <a:schemeClr val="accent2"/>
          </a:solidFill>
          <a:effectLst>
            <a:softEdge rad="63500"/>
          </a:effectLst>
        </p:spPr>
        <p:txBody>
          <a:bodyPr wrap="none" lIns="145143" tIns="72571" rIns="145143" bIns="72571" rtlCol="0">
            <a:spAutoFit/>
          </a:bodyPr>
          <a:lstStyle/>
          <a:p>
            <a:pPr algn="ctr"/>
            <a:r>
              <a:rPr lang="vi-VN" dirty="0">
                <a:solidFill>
                  <a:schemeClr val="bg1"/>
                </a:solidFill>
                <a:latin typeface="+mn-lt"/>
              </a:rPr>
              <a:t>Nai</a:t>
            </a:r>
          </a:p>
        </p:txBody>
      </p:sp>
      <p:sp>
        <p:nvSpPr>
          <p:cNvPr id="15" name="TextBox 14">
            <a:extLst>
              <a:ext uri="{FF2B5EF4-FFF2-40B4-BE49-F238E27FC236}">
                <a16:creationId xmlns:a16="http://schemas.microsoft.com/office/drawing/2014/main" xmlns="" id="{D6E947AC-4DEF-44BE-ACC4-3BF55282DC1A}"/>
              </a:ext>
            </a:extLst>
          </p:cNvPr>
          <p:cNvSpPr txBox="1"/>
          <p:nvPr/>
        </p:nvSpPr>
        <p:spPr>
          <a:xfrm>
            <a:off x="993869" y="3453578"/>
            <a:ext cx="2740907" cy="515891"/>
          </a:xfrm>
          <a:prstGeom prst="rect">
            <a:avLst/>
          </a:prstGeom>
          <a:noFill/>
        </p:spPr>
        <p:txBody>
          <a:bodyPr wrap="none" lIns="145143" tIns="72571" rIns="145143" bIns="72571" rtlCol="0">
            <a:spAutoFit/>
          </a:bodyPr>
          <a:lstStyle/>
          <a:p>
            <a:pPr algn="ctr"/>
            <a:r>
              <a:rPr lang="vi-VN" sz="2400" dirty="0">
                <a:solidFill>
                  <a:srgbClr val="FF0000"/>
                </a:solidFill>
                <a:latin typeface="+mn-lt"/>
              </a:rPr>
              <a:t>nhỏ xíu, đáng yêu</a:t>
            </a:r>
          </a:p>
        </p:txBody>
      </p:sp>
      <p:sp>
        <p:nvSpPr>
          <p:cNvPr id="16" name="TextBox 15">
            <a:extLst>
              <a:ext uri="{FF2B5EF4-FFF2-40B4-BE49-F238E27FC236}">
                <a16:creationId xmlns:a16="http://schemas.microsoft.com/office/drawing/2014/main" xmlns="" id="{8D5D2011-D71F-45C3-B905-7CF3391331B2}"/>
              </a:ext>
            </a:extLst>
          </p:cNvPr>
          <p:cNvSpPr txBox="1"/>
          <p:nvPr/>
        </p:nvSpPr>
        <p:spPr>
          <a:xfrm>
            <a:off x="4572464" y="3453578"/>
            <a:ext cx="3047081" cy="515891"/>
          </a:xfrm>
          <a:prstGeom prst="rect">
            <a:avLst/>
          </a:prstGeom>
          <a:noFill/>
        </p:spPr>
        <p:txBody>
          <a:bodyPr wrap="none" lIns="145143" tIns="72571" rIns="145143" bIns="72571" rtlCol="0">
            <a:spAutoFit/>
          </a:bodyPr>
          <a:lstStyle/>
          <a:p>
            <a:pPr algn="ctr"/>
            <a:r>
              <a:rPr lang="vi-VN" sz="2400" dirty="0">
                <a:solidFill>
                  <a:srgbClr val="FF0000"/>
                </a:solidFill>
                <a:latin typeface="+mn-lt"/>
              </a:rPr>
              <a:t>dễ thương, xinh xắn</a:t>
            </a:r>
          </a:p>
        </p:txBody>
      </p:sp>
      <p:sp>
        <p:nvSpPr>
          <p:cNvPr id="17" name="TextBox 16">
            <a:extLst>
              <a:ext uri="{FF2B5EF4-FFF2-40B4-BE49-F238E27FC236}">
                <a16:creationId xmlns:a16="http://schemas.microsoft.com/office/drawing/2014/main" xmlns="" id="{3315669E-E465-4ED7-8A04-DF00806F03B2}"/>
              </a:ext>
            </a:extLst>
          </p:cNvPr>
          <p:cNvSpPr txBox="1"/>
          <p:nvPr/>
        </p:nvSpPr>
        <p:spPr>
          <a:xfrm>
            <a:off x="8443108" y="3453578"/>
            <a:ext cx="2769376" cy="515891"/>
          </a:xfrm>
          <a:prstGeom prst="rect">
            <a:avLst/>
          </a:prstGeom>
          <a:noFill/>
        </p:spPr>
        <p:txBody>
          <a:bodyPr wrap="none" lIns="145143" tIns="72571" rIns="145143" bIns="72571" rtlCol="0">
            <a:spAutoFit/>
          </a:bodyPr>
          <a:lstStyle/>
          <a:p>
            <a:pPr algn="ctr"/>
            <a:r>
              <a:rPr lang="vi-VN" sz="2400" dirty="0">
                <a:solidFill>
                  <a:srgbClr val="FF0000"/>
                </a:solidFill>
                <a:latin typeface="+mn-lt"/>
              </a:rPr>
              <a:t>lộng lẫy, đẹp tuyệt</a:t>
            </a:r>
          </a:p>
        </p:txBody>
      </p:sp>
      <p:sp>
        <p:nvSpPr>
          <p:cNvPr id="18" name="TextBox 17">
            <a:extLst>
              <a:ext uri="{FF2B5EF4-FFF2-40B4-BE49-F238E27FC236}">
                <a16:creationId xmlns:a16="http://schemas.microsoft.com/office/drawing/2014/main" xmlns="" id="{B0C94259-410E-4295-B76E-00249C62B452}"/>
              </a:ext>
            </a:extLst>
          </p:cNvPr>
          <p:cNvSpPr txBox="1"/>
          <p:nvPr/>
        </p:nvSpPr>
        <p:spPr>
          <a:xfrm>
            <a:off x="694801" y="6235461"/>
            <a:ext cx="3034256" cy="515891"/>
          </a:xfrm>
          <a:prstGeom prst="rect">
            <a:avLst/>
          </a:prstGeom>
          <a:noFill/>
        </p:spPr>
        <p:txBody>
          <a:bodyPr wrap="none" lIns="145143" tIns="72571" rIns="145143" bIns="72571" rtlCol="0">
            <a:spAutoFit/>
          </a:bodyPr>
          <a:lstStyle/>
          <a:p>
            <a:pPr algn="ctr"/>
            <a:r>
              <a:rPr lang="vi-VN" sz="2400" dirty="0">
                <a:solidFill>
                  <a:srgbClr val="FF0000"/>
                </a:solidFill>
                <a:latin typeface="+mn-lt"/>
              </a:rPr>
              <a:t>nhanh nhẹn, nhỏ bé</a:t>
            </a:r>
          </a:p>
        </p:txBody>
      </p:sp>
      <p:sp>
        <p:nvSpPr>
          <p:cNvPr id="19" name="TextBox 18">
            <a:extLst>
              <a:ext uri="{FF2B5EF4-FFF2-40B4-BE49-F238E27FC236}">
                <a16:creationId xmlns:a16="http://schemas.microsoft.com/office/drawing/2014/main" xmlns="" id="{F8E9923A-6CAE-434F-A0A3-E50D83B1E721}"/>
              </a:ext>
            </a:extLst>
          </p:cNvPr>
          <p:cNvSpPr txBox="1"/>
          <p:nvPr/>
        </p:nvSpPr>
        <p:spPr>
          <a:xfrm>
            <a:off x="4425796" y="6235461"/>
            <a:ext cx="3340430" cy="515891"/>
          </a:xfrm>
          <a:prstGeom prst="rect">
            <a:avLst/>
          </a:prstGeom>
          <a:noFill/>
        </p:spPr>
        <p:txBody>
          <a:bodyPr wrap="none" lIns="145143" tIns="72571" rIns="145143" bIns="72571" rtlCol="0">
            <a:spAutoFit/>
          </a:bodyPr>
          <a:lstStyle/>
          <a:p>
            <a:pPr algn="ctr"/>
            <a:r>
              <a:rPr lang="vi-VN" sz="2400" dirty="0">
                <a:solidFill>
                  <a:srgbClr val="FF0000"/>
                </a:solidFill>
                <a:latin typeface="+mn-lt"/>
              </a:rPr>
              <a:t>nhút nhát, chạy nhanh</a:t>
            </a:r>
          </a:p>
        </p:txBody>
      </p:sp>
      <p:sp>
        <p:nvSpPr>
          <p:cNvPr id="20" name="TextBox 19">
            <a:extLst>
              <a:ext uri="{FF2B5EF4-FFF2-40B4-BE49-F238E27FC236}">
                <a16:creationId xmlns:a16="http://schemas.microsoft.com/office/drawing/2014/main" xmlns="" id="{31EFD217-E046-4C89-B01C-A06DF4CF1B64}"/>
              </a:ext>
            </a:extLst>
          </p:cNvPr>
          <p:cNvSpPr txBox="1"/>
          <p:nvPr/>
        </p:nvSpPr>
        <p:spPr>
          <a:xfrm>
            <a:off x="8321096" y="6235461"/>
            <a:ext cx="3013417" cy="515891"/>
          </a:xfrm>
          <a:prstGeom prst="rect">
            <a:avLst/>
          </a:prstGeom>
          <a:noFill/>
        </p:spPr>
        <p:txBody>
          <a:bodyPr wrap="none" lIns="145143" tIns="72571" rIns="145143" bIns="72571" rtlCol="0">
            <a:spAutoFit/>
          </a:bodyPr>
          <a:lstStyle/>
          <a:p>
            <a:pPr algn="ctr"/>
            <a:r>
              <a:rPr lang="vi-VN" sz="2400" dirty="0">
                <a:solidFill>
                  <a:srgbClr val="FF0000"/>
                </a:solidFill>
                <a:latin typeface="+mn-lt"/>
              </a:rPr>
              <a:t>hiền lành, ngơ ngác</a:t>
            </a:r>
          </a:p>
        </p:txBody>
      </p:sp>
    </p:spTree>
    <p:custDataLst>
      <p:tags r:id="rId1"/>
    </p:custDataLst>
    <p:extLst>
      <p:ext uri="{BB962C8B-B14F-4D97-AF65-F5344CB8AC3E}">
        <p14:creationId xmlns:p14="http://schemas.microsoft.com/office/powerpoint/2010/main" val="3926798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500" fill="hold"/>
                                        <p:tgtEl>
                                          <p:spTgt spid="8"/>
                                        </p:tgtEl>
                                        <p:attrNameLst>
                                          <p:attrName>ppt_w</p:attrName>
                                        </p:attrNameLst>
                                      </p:cBhvr>
                                      <p:tavLst>
                                        <p:tav tm="0">
                                          <p:val>
                                            <p:fltVal val="0"/>
                                          </p:val>
                                        </p:tav>
                                        <p:tav tm="100000">
                                          <p:val>
                                            <p:strVal val="#ppt_w"/>
                                          </p:val>
                                        </p:tav>
                                      </p:tavLst>
                                    </p:anim>
                                    <p:anim calcmode="lin" valueType="num">
                                      <p:cBhvr>
                                        <p:cTn id="16" dur="500" fill="hold"/>
                                        <p:tgtEl>
                                          <p:spTgt spid="8"/>
                                        </p:tgtEl>
                                        <p:attrNameLst>
                                          <p:attrName>ppt_h</p:attrName>
                                        </p:attrNameLst>
                                      </p:cBhvr>
                                      <p:tavLst>
                                        <p:tav tm="0">
                                          <p:val>
                                            <p:fltVal val="0"/>
                                          </p:val>
                                        </p:tav>
                                        <p:tav tm="100000">
                                          <p:val>
                                            <p:strVal val="#ppt_h"/>
                                          </p:val>
                                        </p:tav>
                                      </p:tavLst>
                                    </p:anim>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p:cTn id="22" dur="500" fill="hold"/>
                                        <p:tgtEl>
                                          <p:spTgt spid="10"/>
                                        </p:tgtEl>
                                        <p:attrNameLst>
                                          <p:attrName>ppt_w</p:attrName>
                                        </p:attrNameLst>
                                      </p:cBhvr>
                                      <p:tavLst>
                                        <p:tav tm="0">
                                          <p:val>
                                            <p:fltVal val="0"/>
                                          </p:val>
                                        </p:tav>
                                        <p:tav tm="100000">
                                          <p:val>
                                            <p:strVal val="#ppt_w"/>
                                          </p:val>
                                        </p:tav>
                                      </p:tavLst>
                                    </p:anim>
                                    <p:anim calcmode="lin" valueType="num">
                                      <p:cBhvr>
                                        <p:cTn id="23" dur="500" fill="hold"/>
                                        <p:tgtEl>
                                          <p:spTgt spid="10"/>
                                        </p:tgtEl>
                                        <p:attrNameLst>
                                          <p:attrName>ppt_h</p:attrName>
                                        </p:attrNameLst>
                                      </p:cBhvr>
                                      <p:tavLst>
                                        <p:tav tm="0">
                                          <p:val>
                                            <p:fltVal val="0"/>
                                          </p:val>
                                        </p:tav>
                                        <p:tav tm="100000">
                                          <p:val>
                                            <p:strVal val="#ppt_h"/>
                                          </p:val>
                                        </p:tav>
                                      </p:tavLst>
                                    </p:anim>
                                    <p:animEffect transition="in" filter="fade">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p:cTn id="29" dur="500" fill="hold"/>
                                        <p:tgtEl>
                                          <p:spTgt spid="11"/>
                                        </p:tgtEl>
                                        <p:attrNameLst>
                                          <p:attrName>ppt_w</p:attrName>
                                        </p:attrNameLst>
                                      </p:cBhvr>
                                      <p:tavLst>
                                        <p:tav tm="0">
                                          <p:val>
                                            <p:fltVal val="0"/>
                                          </p:val>
                                        </p:tav>
                                        <p:tav tm="100000">
                                          <p:val>
                                            <p:strVal val="#ppt_w"/>
                                          </p:val>
                                        </p:tav>
                                      </p:tavLst>
                                    </p:anim>
                                    <p:anim calcmode="lin" valueType="num">
                                      <p:cBhvr>
                                        <p:cTn id="30" dur="500" fill="hold"/>
                                        <p:tgtEl>
                                          <p:spTgt spid="11"/>
                                        </p:tgtEl>
                                        <p:attrNameLst>
                                          <p:attrName>ppt_h</p:attrName>
                                        </p:attrNameLst>
                                      </p:cBhvr>
                                      <p:tavLst>
                                        <p:tav tm="0">
                                          <p:val>
                                            <p:fltVal val="0"/>
                                          </p:val>
                                        </p:tav>
                                        <p:tav tm="100000">
                                          <p:val>
                                            <p:strVal val="#ppt_h"/>
                                          </p:val>
                                        </p:tav>
                                      </p:tavLst>
                                    </p:anim>
                                    <p:animEffect transition="in" filter="fade">
                                      <p:cBhvr>
                                        <p:cTn id="31" dur="500"/>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 calcmode="lin" valueType="num">
                                      <p:cBhvr>
                                        <p:cTn id="36" dur="500" fill="hold"/>
                                        <p:tgtEl>
                                          <p:spTgt spid="12"/>
                                        </p:tgtEl>
                                        <p:attrNameLst>
                                          <p:attrName>ppt_w</p:attrName>
                                        </p:attrNameLst>
                                      </p:cBhvr>
                                      <p:tavLst>
                                        <p:tav tm="0">
                                          <p:val>
                                            <p:fltVal val="0"/>
                                          </p:val>
                                        </p:tav>
                                        <p:tav tm="100000">
                                          <p:val>
                                            <p:strVal val="#ppt_w"/>
                                          </p:val>
                                        </p:tav>
                                      </p:tavLst>
                                    </p:anim>
                                    <p:anim calcmode="lin" valueType="num">
                                      <p:cBhvr>
                                        <p:cTn id="37" dur="500" fill="hold"/>
                                        <p:tgtEl>
                                          <p:spTgt spid="12"/>
                                        </p:tgtEl>
                                        <p:attrNameLst>
                                          <p:attrName>ppt_h</p:attrName>
                                        </p:attrNameLst>
                                      </p:cBhvr>
                                      <p:tavLst>
                                        <p:tav tm="0">
                                          <p:val>
                                            <p:fltVal val="0"/>
                                          </p:val>
                                        </p:tav>
                                        <p:tav tm="100000">
                                          <p:val>
                                            <p:strVal val="#ppt_h"/>
                                          </p:val>
                                        </p:tav>
                                      </p:tavLst>
                                    </p:anim>
                                    <p:animEffect transition="in" filter="fade">
                                      <p:cBhvr>
                                        <p:cTn id="38" dur="500"/>
                                        <p:tgtEl>
                                          <p:spTgt spid="12"/>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p:cTn id="43" dur="500" fill="hold"/>
                                        <p:tgtEl>
                                          <p:spTgt spid="13"/>
                                        </p:tgtEl>
                                        <p:attrNameLst>
                                          <p:attrName>ppt_w</p:attrName>
                                        </p:attrNameLst>
                                      </p:cBhvr>
                                      <p:tavLst>
                                        <p:tav tm="0">
                                          <p:val>
                                            <p:fltVal val="0"/>
                                          </p:val>
                                        </p:tav>
                                        <p:tav tm="100000">
                                          <p:val>
                                            <p:strVal val="#ppt_w"/>
                                          </p:val>
                                        </p:tav>
                                      </p:tavLst>
                                    </p:anim>
                                    <p:anim calcmode="lin" valueType="num">
                                      <p:cBhvr>
                                        <p:cTn id="44" dur="500" fill="hold"/>
                                        <p:tgtEl>
                                          <p:spTgt spid="13"/>
                                        </p:tgtEl>
                                        <p:attrNameLst>
                                          <p:attrName>ppt_h</p:attrName>
                                        </p:attrNameLst>
                                      </p:cBhvr>
                                      <p:tavLst>
                                        <p:tav tm="0">
                                          <p:val>
                                            <p:fltVal val="0"/>
                                          </p:val>
                                        </p:tav>
                                        <p:tav tm="100000">
                                          <p:val>
                                            <p:strVal val="#ppt_h"/>
                                          </p:val>
                                        </p:tav>
                                      </p:tavLst>
                                    </p:anim>
                                    <p:animEffect transition="in" filter="fade">
                                      <p:cBhvr>
                                        <p:cTn id="45" dur="500"/>
                                        <p:tgtEl>
                                          <p:spTgt spid="13"/>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14"/>
                                        </p:tgtEl>
                                        <p:attrNameLst>
                                          <p:attrName>style.visibility</p:attrName>
                                        </p:attrNameLst>
                                      </p:cBhvr>
                                      <p:to>
                                        <p:strVal val="visible"/>
                                      </p:to>
                                    </p:set>
                                    <p:anim calcmode="lin" valueType="num">
                                      <p:cBhvr>
                                        <p:cTn id="50" dur="500" fill="hold"/>
                                        <p:tgtEl>
                                          <p:spTgt spid="14"/>
                                        </p:tgtEl>
                                        <p:attrNameLst>
                                          <p:attrName>ppt_w</p:attrName>
                                        </p:attrNameLst>
                                      </p:cBhvr>
                                      <p:tavLst>
                                        <p:tav tm="0">
                                          <p:val>
                                            <p:fltVal val="0"/>
                                          </p:val>
                                        </p:tav>
                                        <p:tav tm="100000">
                                          <p:val>
                                            <p:strVal val="#ppt_w"/>
                                          </p:val>
                                        </p:tav>
                                      </p:tavLst>
                                    </p:anim>
                                    <p:anim calcmode="lin" valueType="num">
                                      <p:cBhvr>
                                        <p:cTn id="51" dur="500" fill="hold"/>
                                        <p:tgtEl>
                                          <p:spTgt spid="14"/>
                                        </p:tgtEl>
                                        <p:attrNameLst>
                                          <p:attrName>ppt_h</p:attrName>
                                        </p:attrNameLst>
                                      </p:cBhvr>
                                      <p:tavLst>
                                        <p:tav tm="0">
                                          <p:val>
                                            <p:fltVal val="0"/>
                                          </p:val>
                                        </p:tav>
                                        <p:tav tm="100000">
                                          <p:val>
                                            <p:strVal val="#ppt_h"/>
                                          </p:val>
                                        </p:tav>
                                      </p:tavLst>
                                    </p:anim>
                                    <p:animEffect transition="in" filter="fade">
                                      <p:cBhvr>
                                        <p:cTn id="52" dur="500"/>
                                        <p:tgtEl>
                                          <p:spTgt spid="14"/>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barn(inVertical)">
                                      <p:cBhvr>
                                        <p:cTn id="57" dur="500"/>
                                        <p:tgtEl>
                                          <p:spTgt spid="15"/>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16"/>
                                        </p:tgtEl>
                                        <p:attrNameLst>
                                          <p:attrName>style.visibility</p:attrName>
                                        </p:attrNameLst>
                                      </p:cBhvr>
                                      <p:to>
                                        <p:strVal val="visible"/>
                                      </p:to>
                                    </p:set>
                                    <p:animEffect transition="in" filter="barn(inVertical)">
                                      <p:cBhvr>
                                        <p:cTn id="62" dur="500"/>
                                        <p:tgtEl>
                                          <p:spTgt spid="16"/>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17"/>
                                        </p:tgtEl>
                                        <p:attrNameLst>
                                          <p:attrName>style.visibility</p:attrName>
                                        </p:attrNameLst>
                                      </p:cBhvr>
                                      <p:to>
                                        <p:strVal val="visible"/>
                                      </p:to>
                                    </p:set>
                                    <p:animEffect transition="in" filter="barn(inVertical)">
                                      <p:cBhvr>
                                        <p:cTn id="67" dur="500"/>
                                        <p:tgtEl>
                                          <p:spTgt spid="17"/>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grpId="0" nodeType="clickEffect">
                                  <p:stCondLst>
                                    <p:cond delay="0"/>
                                  </p:stCondLst>
                                  <p:childTnLst>
                                    <p:set>
                                      <p:cBhvr>
                                        <p:cTn id="71" dur="1" fill="hold">
                                          <p:stCondLst>
                                            <p:cond delay="0"/>
                                          </p:stCondLst>
                                        </p:cTn>
                                        <p:tgtEl>
                                          <p:spTgt spid="18"/>
                                        </p:tgtEl>
                                        <p:attrNameLst>
                                          <p:attrName>style.visibility</p:attrName>
                                        </p:attrNameLst>
                                      </p:cBhvr>
                                      <p:to>
                                        <p:strVal val="visible"/>
                                      </p:to>
                                    </p:set>
                                    <p:animEffect transition="in" filter="barn(inVertical)">
                                      <p:cBhvr>
                                        <p:cTn id="72" dur="500"/>
                                        <p:tgtEl>
                                          <p:spTgt spid="18"/>
                                        </p:tgtEl>
                                      </p:cBhvr>
                                    </p:animEffect>
                                  </p:childTnLst>
                                </p:cTn>
                              </p:par>
                            </p:childTnLst>
                          </p:cTn>
                        </p:par>
                      </p:childTnLst>
                    </p:cTn>
                  </p:par>
                  <p:par>
                    <p:cTn id="73" fill="hold">
                      <p:stCondLst>
                        <p:cond delay="indefinite"/>
                      </p:stCondLst>
                      <p:childTnLst>
                        <p:par>
                          <p:cTn id="74" fill="hold">
                            <p:stCondLst>
                              <p:cond delay="0"/>
                            </p:stCondLst>
                            <p:childTnLst>
                              <p:par>
                                <p:cTn id="75" presetID="16" presetClass="entr" presetSubtype="21" fill="hold" grpId="0" nodeType="clickEffect">
                                  <p:stCondLst>
                                    <p:cond delay="0"/>
                                  </p:stCondLst>
                                  <p:childTnLst>
                                    <p:set>
                                      <p:cBhvr>
                                        <p:cTn id="76" dur="1" fill="hold">
                                          <p:stCondLst>
                                            <p:cond delay="0"/>
                                          </p:stCondLst>
                                        </p:cTn>
                                        <p:tgtEl>
                                          <p:spTgt spid="19"/>
                                        </p:tgtEl>
                                        <p:attrNameLst>
                                          <p:attrName>style.visibility</p:attrName>
                                        </p:attrNameLst>
                                      </p:cBhvr>
                                      <p:to>
                                        <p:strVal val="visible"/>
                                      </p:to>
                                    </p:set>
                                    <p:animEffect transition="in" filter="barn(inVertical)">
                                      <p:cBhvr>
                                        <p:cTn id="77" dur="500"/>
                                        <p:tgtEl>
                                          <p:spTgt spid="19"/>
                                        </p:tgtEl>
                                      </p:cBhvr>
                                    </p:animEffect>
                                  </p:childTnLst>
                                </p:cTn>
                              </p:par>
                            </p:childTnLst>
                          </p:cTn>
                        </p:par>
                      </p:childTnLst>
                    </p:cTn>
                  </p:par>
                  <p:par>
                    <p:cTn id="78" fill="hold">
                      <p:stCondLst>
                        <p:cond delay="indefinite"/>
                      </p:stCondLst>
                      <p:childTnLst>
                        <p:par>
                          <p:cTn id="79" fill="hold">
                            <p:stCondLst>
                              <p:cond delay="0"/>
                            </p:stCondLst>
                            <p:childTnLst>
                              <p:par>
                                <p:cTn id="80" presetID="16" presetClass="entr" presetSubtype="21" fill="hold" grpId="0" nodeType="clickEffect">
                                  <p:stCondLst>
                                    <p:cond delay="0"/>
                                  </p:stCondLst>
                                  <p:childTnLst>
                                    <p:set>
                                      <p:cBhvr>
                                        <p:cTn id="81" dur="1" fill="hold">
                                          <p:stCondLst>
                                            <p:cond delay="0"/>
                                          </p:stCondLst>
                                        </p:cTn>
                                        <p:tgtEl>
                                          <p:spTgt spid="20"/>
                                        </p:tgtEl>
                                        <p:attrNameLst>
                                          <p:attrName>style.visibility</p:attrName>
                                        </p:attrNameLst>
                                      </p:cBhvr>
                                      <p:to>
                                        <p:strVal val="visible"/>
                                      </p:to>
                                    </p:set>
                                    <p:animEffect transition="in" filter="barn(inVertical)">
                                      <p:cBhvr>
                                        <p:cTn id="8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1" grpId="0" animBg="1"/>
      <p:bldP spid="12" grpId="0" animBg="1"/>
      <p:bldP spid="13" grpId="0" animBg="1"/>
      <p:bldP spid="14" grpId="0" animBg="1"/>
      <p:bldP spid="15" grpId="0"/>
      <p:bldP spid="16" grpId="0"/>
      <p:bldP spid="17" grpId="0"/>
      <p:bldP spid="18" grpId="0"/>
      <p:bldP spid="19" grpId="0"/>
      <p:bldP spid="2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88A71991-F5D9-40C0-8095-E27CB562BD99}"/>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tretch>
            <a:fillRect/>
          </a:stretch>
        </p:blipFill>
        <p:spPr>
          <a:xfrm>
            <a:off x="114301" y="1175304"/>
            <a:ext cx="4093088" cy="4977846"/>
          </a:xfrm>
          <a:prstGeom prst="rect">
            <a:avLst/>
          </a:prstGeom>
        </p:spPr>
      </p:pic>
      <p:sp>
        <p:nvSpPr>
          <p:cNvPr id="3" name="TextBox 2">
            <a:extLst>
              <a:ext uri="{FF2B5EF4-FFF2-40B4-BE49-F238E27FC236}">
                <a16:creationId xmlns:a16="http://schemas.microsoft.com/office/drawing/2014/main" xmlns="" id="{82F212B5-149B-4AF6-A884-D6EA38D3032D}"/>
              </a:ext>
            </a:extLst>
          </p:cNvPr>
          <p:cNvSpPr txBox="1"/>
          <p:nvPr/>
        </p:nvSpPr>
        <p:spPr>
          <a:xfrm>
            <a:off x="114300" y="176191"/>
            <a:ext cx="11859986" cy="762113"/>
          </a:xfrm>
          <a:prstGeom prst="rect">
            <a:avLst/>
          </a:prstGeom>
          <a:noFill/>
        </p:spPr>
        <p:txBody>
          <a:bodyPr wrap="square" lIns="145143" tIns="72571" rIns="145143" bIns="72571" rtlCol="0">
            <a:spAutoFit/>
          </a:bodyPr>
          <a:lstStyle/>
          <a:p>
            <a:r>
              <a:rPr lang="vi-VN" sz="4000" b="1" dirty="0">
                <a:solidFill>
                  <a:srgbClr val="FF0000"/>
                </a:solidFill>
                <a:latin typeface="UTM Avo" panose="02040603050506020204" pitchFamily="18" charset="0"/>
              </a:rPr>
              <a:t>8</a:t>
            </a:r>
            <a:r>
              <a:rPr lang="vi-VN" sz="4000" b="1" dirty="0">
                <a:solidFill>
                  <a:schemeClr val="accent4">
                    <a:lumMod val="50000"/>
                  </a:schemeClr>
                </a:solidFill>
                <a:latin typeface="UTM Avo" panose="02040603050506020204" pitchFamily="18" charset="0"/>
              </a:rPr>
              <a:t>. </a:t>
            </a:r>
            <a:r>
              <a:rPr lang="vi-VN" sz="4000" b="1" dirty="0">
                <a:latin typeface="UTM Avo" panose="02040603050506020204" pitchFamily="18" charset="0"/>
              </a:rPr>
              <a:t>Hỏi đáp về đặc điểm của một số loài vật.</a:t>
            </a:r>
            <a:endParaRPr lang="en-US" sz="4000" b="1" dirty="0">
              <a:latin typeface="UTM Avo" panose="02040603050506020204" pitchFamily="18" charset="0"/>
            </a:endParaRPr>
          </a:p>
        </p:txBody>
      </p:sp>
      <p:sp>
        <p:nvSpPr>
          <p:cNvPr id="5" name="TextBox 4">
            <a:extLst>
              <a:ext uri="{FF2B5EF4-FFF2-40B4-BE49-F238E27FC236}">
                <a16:creationId xmlns:a16="http://schemas.microsoft.com/office/drawing/2014/main" xmlns="" id="{6E6B36EA-6277-4001-B063-2EC0B9AE5E24}"/>
              </a:ext>
            </a:extLst>
          </p:cNvPr>
          <p:cNvSpPr txBox="1"/>
          <p:nvPr/>
        </p:nvSpPr>
        <p:spPr>
          <a:xfrm>
            <a:off x="4324350" y="1842053"/>
            <a:ext cx="8248650" cy="780644"/>
          </a:xfrm>
          <a:prstGeom prst="rect">
            <a:avLst/>
          </a:prstGeom>
          <a:noFill/>
        </p:spPr>
        <p:txBody>
          <a:bodyPr wrap="square" lIns="145143" tIns="72571" rIns="145143" bIns="72571" rtlCol="0">
            <a:spAutoFit/>
          </a:bodyPr>
          <a:lstStyle/>
          <a:p>
            <a:pPr algn="just">
              <a:lnSpc>
                <a:spcPct val="150000"/>
              </a:lnSpc>
            </a:pPr>
            <a:r>
              <a:rPr lang="vi-VN" sz="3200" dirty="0" smtClean="0">
                <a:latin typeface="UTM Avo" panose="02040603050506020204" pitchFamily="18" charset="0"/>
              </a:rPr>
              <a:t>Hỏi</a:t>
            </a:r>
            <a:r>
              <a:rPr lang="vi-VN" sz="3200" dirty="0">
                <a:latin typeface="UTM Avo" panose="02040603050506020204" pitchFamily="18" charset="0"/>
              </a:rPr>
              <a:t>: - Gấu có thân hình như thế nào</a:t>
            </a:r>
            <a:r>
              <a:rPr lang="vi-VN" sz="3200" dirty="0" smtClean="0">
                <a:latin typeface="UTM Avo" panose="02040603050506020204" pitchFamily="18" charset="0"/>
              </a:rPr>
              <a:t>?</a:t>
            </a:r>
            <a:endParaRPr lang="vi-VN" sz="3200" dirty="0">
              <a:latin typeface="UTM Avo" panose="02040603050506020204" pitchFamily="18" charset="0"/>
            </a:endParaRPr>
          </a:p>
        </p:txBody>
      </p:sp>
      <p:sp>
        <p:nvSpPr>
          <p:cNvPr id="29" name="TextBox 28">
            <a:extLst>
              <a:ext uri="{FF2B5EF4-FFF2-40B4-BE49-F238E27FC236}">
                <a16:creationId xmlns:a16="http://schemas.microsoft.com/office/drawing/2014/main" xmlns="" id="{6E6B36EA-6277-4001-B063-2EC0B9AE5E24}"/>
              </a:ext>
            </a:extLst>
          </p:cNvPr>
          <p:cNvSpPr txBox="1"/>
          <p:nvPr/>
        </p:nvSpPr>
        <p:spPr>
          <a:xfrm>
            <a:off x="4308020" y="2720031"/>
            <a:ext cx="7102930" cy="780644"/>
          </a:xfrm>
          <a:prstGeom prst="rect">
            <a:avLst/>
          </a:prstGeom>
          <a:noFill/>
        </p:spPr>
        <p:txBody>
          <a:bodyPr wrap="square" lIns="145143" tIns="72571" rIns="145143" bIns="72571" rtlCol="0">
            <a:spAutoFit/>
          </a:bodyPr>
          <a:lstStyle/>
          <a:p>
            <a:pPr algn="just">
              <a:lnSpc>
                <a:spcPct val="150000"/>
              </a:lnSpc>
            </a:pPr>
            <a:r>
              <a:rPr lang="vi-VN" sz="3200" dirty="0" smtClean="0">
                <a:latin typeface="UTM Avo" panose="02040603050506020204" pitchFamily="18" charset="0"/>
              </a:rPr>
              <a:t>Đáp</a:t>
            </a:r>
            <a:r>
              <a:rPr lang="vi-VN" sz="3200" dirty="0">
                <a:latin typeface="UTM Avo" panose="02040603050506020204" pitchFamily="18" charset="0"/>
              </a:rPr>
              <a:t>: </a:t>
            </a:r>
            <a:r>
              <a:rPr lang="vi-VN" sz="3200" dirty="0">
                <a:solidFill>
                  <a:srgbClr val="FF0000"/>
                </a:solidFill>
                <a:latin typeface="UTM Avo" panose="02040603050506020204" pitchFamily="18" charset="0"/>
              </a:rPr>
              <a:t>- Gấu có thân hình to lớn</a:t>
            </a:r>
            <a:r>
              <a:rPr lang="vi-VN" sz="3200" dirty="0" smtClean="0">
                <a:solidFill>
                  <a:srgbClr val="FF0000"/>
                </a:solidFill>
                <a:latin typeface="UTM Avo" panose="02040603050506020204" pitchFamily="18" charset="0"/>
              </a:rPr>
              <a:t>.</a:t>
            </a:r>
            <a:endParaRPr lang="vi-VN" sz="3200" dirty="0">
              <a:solidFill>
                <a:srgbClr val="FF0000"/>
              </a:solidFill>
              <a:latin typeface="UTM Avo" panose="02040603050506020204" pitchFamily="18" charset="0"/>
            </a:endParaRPr>
          </a:p>
        </p:txBody>
      </p:sp>
      <p:sp>
        <p:nvSpPr>
          <p:cNvPr id="30" name="TextBox 29">
            <a:extLst>
              <a:ext uri="{FF2B5EF4-FFF2-40B4-BE49-F238E27FC236}">
                <a16:creationId xmlns:a16="http://schemas.microsoft.com/office/drawing/2014/main" xmlns="" id="{6E6B36EA-6277-4001-B063-2EC0B9AE5E24}"/>
              </a:ext>
            </a:extLst>
          </p:cNvPr>
          <p:cNvSpPr txBox="1"/>
          <p:nvPr/>
        </p:nvSpPr>
        <p:spPr>
          <a:xfrm>
            <a:off x="4308020" y="3626127"/>
            <a:ext cx="7102930" cy="780644"/>
          </a:xfrm>
          <a:prstGeom prst="rect">
            <a:avLst/>
          </a:prstGeom>
          <a:noFill/>
        </p:spPr>
        <p:txBody>
          <a:bodyPr wrap="square" lIns="145143" tIns="72571" rIns="145143" bIns="72571" rtlCol="0">
            <a:spAutoFit/>
          </a:bodyPr>
          <a:lstStyle/>
          <a:p>
            <a:pPr algn="just">
              <a:lnSpc>
                <a:spcPct val="150000"/>
              </a:lnSpc>
            </a:pPr>
            <a:r>
              <a:rPr lang="vi-VN" sz="3200" dirty="0" smtClean="0">
                <a:latin typeface="UTM Avo" panose="02040603050506020204" pitchFamily="18" charset="0"/>
              </a:rPr>
              <a:t>Hỏi</a:t>
            </a:r>
            <a:r>
              <a:rPr lang="vi-VN" sz="3200" dirty="0">
                <a:latin typeface="UTM Avo" panose="02040603050506020204" pitchFamily="18" charset="0"/>
              </a:rPr>
              <a:t>: - Gấu đi như thế nào</a:t>
            </a:r>
            <a:r>
              <a:rPr lang="vi-VN" sz="3200" dirty="0" smtClean="0">
                <a:latin typeface="UTM Avo" panose="02040603050506020204" pitchFamily="18" charset="0"/>
              </a:rPr>
              <a:t>?</a:t>
            </a:r>
            <a:endParaRPr lang="vi-VN" sz="3200" dirty="0">
              <a:latin typeface="UTM Avo" panose="02040603050506020204" pitchFamily="18" charset="0"/>
            </a:endParaRPr>
          </a:p>
        </p:txBody>
      </p:sp>
      <p:sp>
        <p:nvSpPr>
          <p:cNvPr id="31" name="TextBox 30">
            <a:extLst>
              <a:ext uri="{FF2B5EF4-FFF2-40B4-BE49-F238E27FC236}">
                <a16:creationId xmlns:a16="http://schemas.microsoft.com/office/drawing/2014/main" xmlns="" id="{6E6B36EA-6277-4001-B063-2EC0B9AE5E24}"/>
              </a:ext>
            </a:extLst>
          </p:cNvPr>
          <p:cNvSpPr txBox="1"/>
          <p:nvPr/>
        </p:nvSpPr>
        <p:spPr>
          <a:xfrm>
            <a:off x="4308020" y="4506660"/>
            <a:ext cx="7102930" cy="780644"/>
          </a:xfrm>
          <a:prstGeom prst="rect">
            <a:avLst/>
          </a:prstGeom>
          <a:noFill/>
        </p:spPr>
        <p:txBody>
          <a:bodyPr wrap="square" lIns="145143" tIns="72571" rIns="145143" bIns="72571" rtlCol="0">
            <a:spAutoFit/>
          </a:bodyPr>
          <a:lstStyle/>
          <a:p>
            <a:pPr algn="just">
              <a:lnSpc>
                <a:spcPct val="150000"/>
              </a:lnSpc>
            </a:pPr>
            <a:r>
              <a:rPr lang="vi-VN" sz="3200" dirty="0" smtClean="0">
                <a:latin typeface="UTM Avo" panose="02040603050506020204" pitchFamily="18" charset="0"/>
              </a:rPr>
              <a:t>Đáp</a:t>
            </a:r>
            <a:r>
              <a:rPr lang="vi-VN" sz="3200" dirty="0">
                <a:latin typeface="UTM Avo" panose="02040603050506020204" pitchFamily="18" charset="0"/>
              </a:rPr>
              <a:t>: </a:t>
            </a:r>
            <a:r>
              <a:rPr lang="vi-VN" sz="3200" dirty="0">
                <a:solidFill>
                  <a:srgbClr val="FF0000"/>
                </a:solidFill>
                <a:latin typeface="UTM Avo" panose="02040603050506020204" pitchFamily="18" charset="0"/>
              </a:rPr>
              <a:t>- Gấu đi lặc lè.</a:t>
            </a:r>
          </a:p>
        </p:txBody>
      </p:sp>
      <p:sp>
        <p:nvSpPr>
          <p:cNvPr id="32" name="TextBox 31">
            <a:extLst>
              <a:ext uri="{FF2B5EF4-FFF2-40B4-BE49-F238E27FC236}">
                <a16:creationId xmlns:a16="http://schemas.microsoft.com/office/drawing/2014/main" xmlns="" id="{6E6B36EA-6277-4001-B063-2EC0B9AE5E24}"/>
              </a:ext>
            </a:extLst>
          </p:cNvPr>
          <p:cNvSpPr txBox="1"/>
          <p:nvPr/>
        </p:nvSpPr>
        <p:spPr>
          <a:xfrm>
            <a:off x="7401317" y="1148064"/>
            <a:ext cx="916335" cy="977556"/>
          </a:xfrm>
          <a:prstGeom prst="rect">
            <a:avLst/>
          </a:prstGeom>
          <a:noFill/>
        </p:spPr>
        <p:txBody>
          <a:bodyPr wrap="square" lIns="145143" tIns="72571" rIns="145143" bIns="72571" rtlCol="0">
            <a:spAutoFit/>
          </a:bodyPr>
          <a:lstStyle/>
          <a:p>
            <a:pPr algn="just">
              <a:lnSpc>
                <a:spcPct val="150000"/>
              </a:lnSpc>
            </a:pPr>
            <a:r>
              <a:rPr lang="en-US" sz="3600" smtClean="0">
                <a:solidFill>
                  <a:srgbClr val="FF0000"/>
                </a:solidFill>
                <a:latin typeface="UTM Avo" panose="02040603050506020204" pitchFamily="18" charset="0"/>
              </a:rPr>
              <a:t>M:</a:t>
            </a:r>
            <a:endParaRPr lang="vi-VN" sz="3600" dirty="0">
              <a:solidFill>
                <a:srgbClr val="FF0000"/>
              </a:solidFill>
              <a:latin typeface="UTM Avo" panose="02040603050506020204" pitchFamily="18" charset="0"/>
            </a:endParaRPr>
          </a:p>
        </p:txBody>
      </p:sp>
    </p:spTree>
    <p:extLst>
      <p:ext uri="{BB962C8B-B14F-4D97-AF65-F5344CB8AC3E}">
        <p14:creationId xmlns:p14="http://schemas.microsoft.com/office/powerpoint/2010/main" val="1342081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wipe(left)">
                                      <p:cBhvr>
                                        <p:cTn id="17" dur="500"/>
                                        <p:tgtEl>
                                          <p:spTgt spid="2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wipe(left)">
                                      <p:cBhvr>
                                        <p:cTn id="22" dur="500"/>
                                        <p:tgtEl>
                                          <p:spTgt spid="3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wipe(left)">
                                      <p:cBhvr>
                                        <p:cTn id="27" dur="500"/>
                                        <p:tgtEl>
                                          <p:spTgt spid="3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wipe(left)">
                                      <p:cBhvr>
                                        <p:cTn id="32"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9" grpId="0"/>
      <p:bldP spid="30" grpId="0"/>
      <p:bldP spid="31" grpId="0"/>
      <p:bldP spid="3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5105" r="1550"/>
          <a:stretch/>
        </p:blipFill>
        <p:spPr>
          <a:xfrm>
            <a:off x="1658280" y="70055"/>
            <a:ext cx="9480775" cy="7109445"/>
          </a:xfrm>
          <a:prstGeom prst="rect">
            <a:avLst/>
          </a:prstGeom>
        </p:spPr>
      </p:pic>
      <p:pic>
        <p:nvPicPr>
          <p:cNvPr id="16" name="图片 40964" descr="1-4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9174" y="-52495"/>
            <a:ext cx="13271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Box 21">
            <a:extLst>
              <a:ext uri="{FF2B5EF4-FFF2-40B4-BE49-F238E27FC236}">
                <a16:creationId xmlns="" xmlns:a16="http://schemas.microsoft.com/office/drawing/2014/main" id="{B1FFA95B-FBE4-475F-9D2C-8B116AB94D7A}"/>
              </a:ext>
            </a:extLst>
          </p:cNvPr>
          <p:cNvSpPr txBox="1"/>
          <p:nvPr/>
        </p:nvSpPr>
        <p:spPr>
          <a:xfrm>
            <a:off x="-100122" y="492963"/>
            <a:ext cx="10788568"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Thứ</a:t>
            </a:r>
            <a:r>
              <a:rPr lang="en-US" altLang="zh-CN" sz="3200" b="1" dirty="0">
                <a:solidFill>
                  <a:prstClr val="black"/>
                </a:solidFill>
                <a:latin typeface="HP001 4 hàng" panose="020B0603050302020204" pitchFamily="34" charset="0"/>
                <a:ea typeface="方正卡通简体" panose="03000509000000000000" pitchFamily="65" charset="-122"/>
              </a:rPr>
              <a:t> </a:t>
            </a:r>
            <a:r>
              <a:rPr lang="en-US" altLang="zh-CN" sz="3200" b="1" dirty="0" smtClean="0">
                <a:solidFill>
                  <a:prstClr val="black"/>
                </a:solidFill>
                <a:latin typeface="HP001 4 hàng" panose="020B0603050302020204" pitchFamily="34" charset="0"/>
                <a:ea typeface="方正卡通简体" panose="03000509000000000000" pitchFamily="65" charset="-122"/>
              </a:rPr>
              <a:t>Ba</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ngày</a:t>
            </a:r>
            <a:r>
              <a:rPr lang="en-US" altLang="zh-CN" sz="3200" b="1" dirty="0">
                <a:solidFill>
                  <a:prstClr val="black"/>
                </a:solidFill>
                <a:latin typeface="HP001 4 hàng" panose="020B0603050302020204" pitchFamily="34" charset="0"/>
                <a:ea typeface="方正卡通简体" panose="03000509000000000000" pitchFamily="65" charset="-122"/>
              </a:rPr>
              <a:t> </a:t>
            </a:r>
            <a:r>
              <a:rPr lang="en-US" altLang="zh-CN" sz="3200" b="1" dirty="0" smtClean="0">
                <a:solidFill>
                  <a:prstClr val="black"/>
                </a:solidFill>
                <a:latin typeface="HP001 4 hàng" panose="020B0603050302020204" pitchFamily="34" charset="0"/>
                <a:ea typeface="方正卡通简体" panose="03000509000000000000" pitchFamily="65" charset="-122"/>
              </a:rPr>
              <a:t>....</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tháng</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lang="en-US" altLang="zh-CN" sz="3200" b="1" noProof="0" dirty="0">
                <a:solidFill>
                  <a:prstClr val="black"/>
                </a:solidFill>
                <a:latin typeface="HP001 4 hàng" panose="020B0603050302020204" pitchFamily="34" charset="0"/>
                <a:ea typeface="方正卡通简体" panose="03000509000000000000" pitchFamily="65" charset="-122"/>
              </a:rPr>
              <a:t>4</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năm </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2022</a:t>
            </a:r>
            <a:endParaRPr kumimoji="0" lang="zh-CN" altLang="en-US"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3" name="TextBox 22">
            <a:extLst>
              <a:ext uri="{FF2B5EF4-FFF2-40B4-BE49-F238E27FC236}">
                <a16:creationId xmlns="" xmlns:a16="http://schemas.microsoft.com/office/drawing/2014/main" id="{4D5F768A-B94A-4C92-956B-B20901D8F566}"/>
              </a:ext>
            </a:extLst>
          </p:cNvPr>
          <p:cNvSpPr txBox="1"/>
          <p:nvPr/>
        </p:nvSpPr>
        <p:spPr>
          <a:xfrm>
            <a:off x="815909" y="1104279"/>
            <a:ext cx="8986345"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altLang="zh-CN" sz="3200" b="1" noProof="0" dirty="0" err="1" smtClean="0">
                <a:solidFill>
                  <a:prstClr val="black"/>
                </a:solidFill>
                <a:latin typeface="HP001 4 hàng" panose="020B0603050302020204" pitchFamily="34" charset="0"/>
                <a:ea typeface="方正卡通简体" panose="03000509000000000000" pitchFamily="65" charset="-122"/>
              </a:rPr>
              <a:t>Tiếng</a:t>
            </a:r>
            <a:r>
              <a:rPr lang="en-US" altLang="zh-CN" sz="3200" b="1" noProof="0" dirty="0" smtClean="0">
                <a:solidFill>
                  <a:prstClr val="black"/>
                </a:solidFill>
                <a:latin typeface="HP001 4 hàng" panose="020B0603050302020204" pitchFamily="34" charset="0"/>
                <a:ea typeface="方正卡通简体" panose="03000509000000000000" pitchFamily="65" charset="-122"/>
              </a:rPr>
              <a:t> </a:t>
            </a:r>
            <a:r>
              <a:rPr lang="en-US" altLang="zh-CN" sz="3200" b="1" noProof="0" dirty="0" err="1" smtClean="0">
                <a:solidFill>
                  <a:prstClr val="black"/>
                </a:solidFill>
                <a:latin typeface="HP001 4 hàng" panose="020B0603050302020204" pitchFamily="34" charset="0"/>
                <a:ea typeface="方正卡通简体" panose="03000509000000000000" pitchFamily="65" charset="-122"/>
              </a:rPr>
              <a:t>Việt</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4" name="TextBox 23">
            <a:extLst>
              <a:ext uri="{FF2B5EF4-FFF2-40B4-BE49-F238E27FC236}">
                <a16:creationId xmlns="" xmlns:a16="http://schemas.microsoft.com/office/drawing/2014/main" id="{4EB15F7E-FD8A-4A9C-ACD0-F837E70F697C}"/>
              </a:ext>
            </a:extLst>
          </p:cNvPr>
          <p:cNvSpPr txBox="1"/>
          <p:nvPr/>
        </p:nvSpPr>
        <p:spPr>
          <a:xfrm>
            <a:off x="1983360" y="1699858"/>
            <a:ext cx="8014878"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dirty="0">
                <a:solidFill>
                  <a:srgbClr val="FF0000"/>
                </a:solidFill>
                <a:latin typeface="HP001 5 hàng 1 ô ly" pitchFamily="34" charset="0"/>
                <a:ea typeface="方正卡通简体" panose="03000509000000000000" pitchFamily="65" charset="-122"/>
              </a:rPr>
              <a:t> </a:t>
            </a:r>
            <a:r>
              <a:rPr lang="en-US" altLang="zh-CN" sz="3200" b="1" dirty="0" smtClean="0">
                <a:solidFill>
                  <a:srgbClr val="FF0000"/>
                </a:solidFill>
                <a:latin typeface="HP001 5 hàng 1 ô ly" pitchFamily="34" charset="0"/>
                <a:ea typeface="方正卡通简体" panose="03000509000000000000" pitchFamily="65" charset="-122"/>
              </a:rPr>
              <a:t> </a:t>
            </a:r>
            <a:r>
              <a:rPr lang="en-US" altLang="zh-CN" sz="3200" b="1" dirty="0" err="1" smtClean="0">
                <a:solidFill>
                  <a:srgbClr val="FF0000"/>
                </a:solidFill>
                <a:latin typeface="HP001 5 hàng 1 ô ly" pitchFamily="34" charset="0"/>
                <a:ea typeface="方正卡通简体" panose="03000509000000000000" pitchFamily="65" charset="-122"/>
              </a:rPr>
              <a:t>Ôn</a:t>
            </a:r>
            <a:r>
              <a:rPr lang="en-US" altLang="zh-CN" sz="3200" b="1" dirty="0" smtClean="0">
                <a:solidFill>
                  <a:srgbClr val="FF0000"/>
                </a:solidFill>
                <a:latin typeface="HP001 5 hàng 1 ô ly" pitchFamily="34" charset="0"/>
                <a:ea typeface="方正卡通简体" panose="03000509000000000000" pitchFamily="65" charset="-122"/>
              </a:rPr>
              <a:t> </a:t>
            </a:r>
            <a:r>
              <a:rPr lang="en-US" altLang="zh-CN" sz="3200" b="1" dirty="0" err="1" smtClean="0">
                <a:solidFill>
                  <a:srgbClr val="FF0000"/>
                </a:solidFill>
                <a:latin typeface="HP001 5 hàng 1 ô ly" pitchFamily="34" charset="0"/>
                <a:ea typeface="方正卡通简体" panose="03000509000000000000" pitchFamily="65" charset="-122"/>
              </a:rPr>
              <a:t>tập</a:t>
            </a:r>
            <a:r>
              <a:rPr lang="en-US" altLang="zh-CN" sz="3200" b="1" dirty="0" smtClean="0">
                <a:solidFill>
                  <a:srgbClr val="FF0000"/>
                </a:solidFill>
                <a:latin typeface="HP001 5 hàng 1 ô ly" pitchFamily="34" charset="0"/>
                <a:ea typeface="方正卡通简体" panose="03000509000000000000" pitchFamily="65" charset="-122"/>
              </a:rPr>
              <a:t> </a:t>
            </a:r>
            <a:r>
              <a:rPr lang="en-US" altLang="zh-CN" sz="3200" b="1" dirty="0" err="1" smtClean="0">
                <a:solidFill>
                  <a:srgbClr val="FF0000"/>
                </a:solidFill>
                <a:latin typeface="HP001 5 hàng 1 ô ly" pitchFamily="34" charset="0"/>
                <a:ea typeface="方正卡通简体" panose="03000509000000000000" pitchFamily="65" charset="-122"/>
              </a:rPr>
              <a:t>cuối</a:t>
            </a:r>
            <a:r>
              <a:rPr lang="en-US" altLang="zh-CN" sz="3200" b="1" dirty="0" smtClean="0">
                <a:solidFill>
                  <a:srgbClr val="FF0000"/>
                </a:solidFill>
                <a:latin typeface="HP001 5 hàng 1 ô ly" pitchFamily="34" charset="0"/>
                <a:ea typeface="方正卡通简体" panose="03000509000000000000" pitchFamily="65" charset="-122"/>
              </a:rPr>
              <a:t> </a:t>
            </a:r>
            <a:r>
              <a:rPr lang="en-US" altLang="zh-CN" sz="3200" b="1" dirty="0" err="1" smtClean="0">
                <a:solidFill>
                  <a:srgbClr val="FF0000"/>
                </a:solidFill>
                <a:latin typeface="HP001 5 hàng 1 ô ly" pitchFamily="34" charset="0"/>
                <a:ea typeface="方正卡通简体" panose="03000509000000000000" pitchFamily="65" charset="-122"/>
              </a:rPr>
              <a:t>học</a:t>
            </a:r>
            <a:r>
              <a:rPr lang="en-US" altLang="zh-CN" sz="3200" b="1" dirty="0" smtClean="0">
                <a:solidFill>
                  <a:srgbClr val="FF0000"/>
                </a:solidFill>
                <a:latin typeface="HP001 5 hàng 1 ô ly" pitchFamily="34" charset="0"/>
                <a:ea typeface="方正卡通简体" panose="03000509000000000000" pitchFamily="65" charset="-122"/>
              </a:rPr>
              <a:t> </a:t>
            </a:r>
            <a:r>
              <a:rPr lang="en-US" altLang="zh-CN" sz="3200" b="1" dirty="0" err="1" smtClean="0">
                <a:solidFill>
                  <a:srgbClr val="FF0000"/>
                </a:solidFill>
                <a:latin typeface="HP001 5 hàng 1 ô ly" pitchFamily="34" charset="0"/>
                <a:ea typeface="方正卡通简体" panose="03000509000000000000" pitchFamily="65" charset="-122"/>
              </a:rPr>
              <a:t>kì</a:t>
            </a:r>
            <a:r>
              <a:rPr lang="en-US" altLang="zh-CN" sz="3200" b="1" dirty="0" smtClean="0">
                <a:solidFill>
                  <a:srgbClr val="FF0000"/>
                </a:solidFill>
                <a:latin typeface="HP001 5 hàng 1 ô ly" pitchFamily="34" charset="0"/>
                <a:ea typeface="方正卡通简体" panose="03000509000000000000" pitchFamily="65" charset="-122"/>
              </a:rPr>
              <a:t> 2 </a:t>
            </a:r>
            <a:r>
              <a:rPr lang="en-US" altLang="zh-CN" sz="3200" b="1" smtClean="0">
                <a:solidFill>
                  <a:srgbClr val="FF0000"/>
                </a:solidFill>
                <a:latin typeface="HP001 5 hàng 1 ô ly" pitchFamily="34" charset="0"/>
                <a:ea typeface="方正卡通简体" panose="03000509000000000000" pitchFamily="65" charset="-122"/>
              </a:rPr>
              <a:t>( t5 + 6)</a:t>
            </a:r>
            <a:endParaRPr kumimoji="0" lang="en-US" altLang="zh-CN" sz="3200" b="1" i="0" u="none" strike="noStrike" kern="1200" cap="none" spc="0" normalizeH="0" baseline="0" noProof="0" dirty="0">
              <a:ln>
                <a:noFill/>
              </a:ln>
              <a:solidFill>
                <a:srgbClr val="FF0000"/>
              </a:solidFill>
              <a:effectLst/>
              <a:uLnTx/>
              <a:uFillTx/>
              <a:latin typeface="HP001 5 hàng 1 ô ly" pitchFamily="34" charset="0"/>
              <a:ea typeface="方正卡通简体" panose="03000509000000000000" pitchFamily="65" charset="-122"/>
            </a:endParaRPr>
          </a:p>
        </p:txBody>
      </p:sp>
      <p:pic>
        <p:nvPicPr>
          <p:cNvPr id="17" name="Picture 16">
            <a:extLst>
              <a:ext uri="{FF2B5EF4-FFF2-40B4-BE49-F238E27FC236}">
                <a16:creationId xmlns="" xmlns:a16="http://schemas.microsoft.com/office/drawing/2014/main" id="{D4865F9E-7F91-425F-8658-6F97DBAF12B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4852" r="8408"/>
          <a:stretch/>
        </p:blipFill>
        <p:spPr>
          <a:xfrm>
            <a:off x="11092247" y="70054"/>
            <a:ext cx="684543" cy="7109445"/>
          </a:xfrm>
          <a:prstGeom prst="rect">
            <a:avLst/>
          </a:prstGeom>
        </p:spPr>
      </p:pic>
      <p:sp>
        <p:nvSpPr>
          <p:cNvPr id="10" name="TextBox 9">
            <a:extLst>
              <a:ext uri="{FF2B5EF4-FFF2-40B4-BE49-F238E27FC236}">
                <a16:creationId xmlns="" xmlns:a16="http://schemas.microsoft.com/office/drawing/2014/main" id="{4D5F768A-B94A-4C92-956B-B20901D8F566}"/>
              </a:ext>
            </a:extLst>
          </p:cNvPr>
          <p:cNvSpPr txBox="1"/>
          <p:nvPr/>
        </p:nvSpPr>
        <p:spPr>
          <a:xfrm>
            <a:off x="1708724" y="2346191"/>
            <a:ext cx="8986345"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smtClean="0">
                <a:solidFill>
                  <a:prstClr val="black"/>
                </a:solidFill>
                <a:latin typeface="HP001 4 hàng" panose="020B0603050302020204" pitchFamily="34" charset="0"/>
                <a:ea typeface="方正卡通简体" panose="03000509000000000000" pitchFamily="65" charset="-122"/>
              </a:rPr>
              <a:t>Bài 8 (tr 137)</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11" name="TextBox 10">
            <a:extLst>
              <a:ext uri="{FF2B5EF4-FFF2-40B4-BE49-F238E27FC236}">
                <a16:creationId xmlns="" xmlns:a16="http://schemas.microsoft.com/office/drawing/2014/main" id="{4D5F768A-B94A-4C92-956B-B20901D8F566}"/>
              </a:ext>
            </a:extLst>
          </p:cNvPr>
          <p:cNvSpPr txBox="1"/>
          <p:nvPr/>
        </p:nvSpPr>
        <p:spPr>
          <a:xfrm>
            <a:off x="1737752" y="2938403"/>
            <a:ext cx="8986345"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noProof="0" smtClean="0">
                <a:solidFill>
                  <a:prstClr val="black"/>
                </a:solidFill>
                <a:latin typeface="HP001 4 hàng" panose="020B0603050302020204" pitchFamily="34" charset="0"/>
                <a:ea typeface="方正卡通简体" panose="03000509000000000000" pitchFamily="65" charset="-122"/>
              </a:rPr>
              <a:t>Hỏi: ……………………………………… </a:t>
            </a:r>
            <a:r>
              <a:rPr lang="en-US" altLang="zh-CN" sz="3200" b="1" noProof="0" smtClean="0">
                <a:solidFill>
                  <a:srgbClr val="FF0000"/>
                </a:solidFill>
                <a:latin typeface="HP001 4 hàng" panose="020B0603050302020204" pitchFamily="34" charset="0"/>
                <a:ea typeface="方正卡通简体" panose="03000509000000000000" pitchFamily="65" charset="-122"/>
              </a:rPr>
              <a:t>?</a:t>
            </a:r>
            <a:endParaRPr kumimoji="0" lang="en-US" altLang="zh-CN" sz="3200" b="1" i="0" u="none" strike="noStrike" kern="1200" cap="none" spc="0" normalizeH="0" baseline="0" noProof="0" dirty="0">
              <a:ln>
                <a:noFill/>
              </a:ln>
              <a:solidFill>
                <a:srgbClr val="FF0000"/>
              </a:solidFill>
              <a:effectLst/>
              <a:uLnTx/>
              <a:uFillTx/>
              <a:latin typeface="HP001 4 hàng" panose="020B0603050302020204" pitchFamily="34" charset="0"/>
              <a:ea typeface="方正卡通简体" panose="03000509000000000000" pitchFamily="65" charset="-122"/>
            </a:endParaRPr>
          </a:p>
        </p:txBody>
      </p:sp>
      <p:sp>
        <p:nvSpPr>
          <p:cNvPr id="12" name="TextBox 11">
            <a:extLst>
              <a:ext uri="{FF2B5EF4-FFF2-40B4-BE49-F238E27FC236}">
                <a16:creationId xmlns="" xmlns:a16="http://schemas.microsoft.com/office/drawing/2014/main" id="{4D5F768A-B94A-4C92-956B-B20901D8F566}"/>
              </a:ext>
            </a:extLst>
          </p:cNvPr>
          <p:cNvSpPr txBox="1"/>
          <p:nvPr/>
        </p:nvSpPr>
        <p:spPr>
          <a:xfrm>
            <a:off x="1737752" y="3374246"/>
            <a:ext cx="8986345" cy="923330"/>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noProof="0" smtClean="0">
                <a:solidFill>
                  <a:prstClr val="black"/>
                </a:solidFill>
                <a:latin typeface="HP001 4 hàng" panose="020B0603050302020204" pitchFamily="34" charset="0"/>
                <a:ea typeface="方正卡通简体" panose="03000509000000000000" pitchFamily="65" charset="-122"/>
              </a:rPr>
              <a:t>Đáp: ……………………………………… </a:t>
            </a:r>
            <a:r>
              <a:rPr lang="en-US" altLang="zh-CN" sz="5400" b="1">
                <a:solidFill>
                  <a:srgbClr val="FF0000"/>
                </a:solidFill>
                <a:latin typeface="HP001 4 hàng" panose="020B0603050302020204" pitchFamily="34" charset="0"/>
                <a:ea typeface="方正卡通简体" panose="03000509000000000000" pitchFamily="65" charset="-122"/>
              </a:rPr>
              <a:t>.</a:t>
            </a:r>
            <a:endParaRPr kumimoji="0" lang="en-US" altLang="zh-CN" sz="5400" b="1" i="0" u="none" strike="noStrike" kern="1200" cap="none" spc="0" normalizeH="0" baseline="0" noProof="0" dirty="0">
              <a:ln>
                <a:noFill/>
              </a:ln>
              <a:solidFill>
                <a:srgbClr val="FF0000"/>
              </a:solidFill>
              <a:effectLst/>
              <a:uLnTx/>
              <a:uFillTx/>
              <a:latin typeface="HP001 4 hàng" panose="020B0603050302020204" pitchFamily="34" charset="0"/>
              <a:ea typeface="方正卡通简体" panose="03000509000000000000" pitchFamily="65" charset="-122"/>
            </a:endParaRPr>
          </a:p>
        </p:txBody>
      </p:sp>
    </p:spTree>
    <p:extLst>
      <p:ext uri="{BB962C8B-B14F-4D97-AF65-F5344CB8AC3E}">
        <p14:creationId xmlns:p14="http://schemas.microsoft.com/office/powerpoint/2010/main" val="3633219829"/>
      </p:ext>
    </p:extLst>
  </p:cSld>
  <p:clrMapOvr>
    <a:masterClrMapping/>
  </p:clrMapOvr>
  <p:transition spd="slow">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xmlns="" id="{0561A62B-FCFD-40DB-9E88-7690BD330C50}"/>
              </a:ext>
            </a:extLst>
          </p:cNvPr>
          <p:cNvSpPr txBox="1"/>
          <p:nvPr/>
        </p:nvSpPr>
        <p:spPr>
          <a:xfrm>
            <a:off x="130629" y="203135"/>
            <a:ext cx="11901713" cy="639002"/>
          </a:xfrm>
          <a:prstGeom prst="rect">
            <a:avLst/>
          </a:prstGeom>
          <a:noFill/>
        </p:spPr>
        <p:txBody>
          <a:bodyPr wrap="square" lIns="145143" tIns="72571" rIns="145143" bIns="72571" rtlCol="0">
            <a:spAutoFit/>
          </a:bodyPr>
          <a:lstStyle/>
          <a:p>
            <a:r>
              <a:rPr lang="vi-VN" sz="3200" b="1" dirty="0">
                <a:solidFill>
                  <a:srgbClr val="FF0000"/>
                </a:solidFill>
                <a:latin typeface="UTM Avo" panose="02040603050506020204" pitchFamily="18" charset="0"/>
              </a:rPr>
              <a:t>9. </a:t>
            </a:r>
            <a:r>
              <a:rPr lang="vi-VN" sz="3200" b="1" dirty="0">
                <a:solidFill>
                  <a:srgbClr val="0070C0"/>
                </a:solidFill>
                <a:latin typeface="UTM Avo" panose="02040603050506020204" pitchFamily="18" charset="0"/>
              </a:rPr>
              <a:t>Chọn </a:t>
            </a:r>
            <a:r>
              <a:rPr lang="vi-VN" sz="3200" b="1" dirty="0">
                <a:solidFill>
                  <a:srgbClr val="FF0000"/>
                </a:solidFill>
                <a:latin typeface="UTM Avo" panose="02040603050506020204" pitchFamily="18" charset="0"/>
              </a:rPr>
              <a:t>dấu chấm </a:t>
            </a:r>
            <a:r>
              <a:rPr lang="vi-VN" sz="3200" b="1" dirty="0">
                <a:solidFill>
                  <a:srgbClr val="0070C0"/>
                </a:solidFill>
                <a:latin typeface="UTM Avo" panose="02040603050506020204" pitchFamily="18" charset="0"/>
              </a:rPr>
              <a:t>hoặc </a:t>
            </a:r>
            <a:r>
              <a:rPr lang="vi-VN" sz="3200" b="1" dirty="0">
                <a:solidFill>
                  <a:srgbClr val="FF0000"/>
                </a:solidFill>
                <a:latin typeface="UTM Avo" panose="02040603050506020204" pitchFamily="18" charset="0"/>
              </a:rPr>
              <a:t>dấu phẩy </a:t>
            </a:r>
            <a:r>
              <a:rPr lang="vi-VN" sz="3200" b="1" dirty="0">
                <a:solidFill>
                  <a:srgbClr val="0070C0"/>
                </a:solidFill>
                <a:latin typeface="UTM Avo" panose="02040603050506020204" pitchFamily="18" charset="0"/>
              </a:rPr>
              <a:t>thay cho ô vuông.</a:t>
            </a:r>
            <a:endParaRPr lang="en-US" sz="3200" b="1" dirty="0">
              <a:solidFill>
                <a:srgbClr val="0070C0"/>
              </a:solidFill>
              <a:latin typeface="UTM Avo" panose="02040603050506020204" pitchFamily="18" charset="0"/>
            </a:endParaRPr>
          </a:p>
        </p:txBody>
      </p:sp>
      <p:sp>
        <p:nvSpPr>
          <p:cNvPr id="8" name="TextBox 7">
            <a:extLst>
              <a:ext uri="{FF2B5EF4-FFF2-40B4-BE49-F238E27FC236}">
                <a16:creationId xmlns:a16="http://schemas.microsoft.com/office/drawing/2014/main" xmlns="" id="{19F59799-E045-4687-AFB4-D5DDE0744D46}"/>
              </a:ext>
            </a:extLst>
          </p:cNvPr>
          <p:cNvSpPr txBox="1"/>
          <p:nvPr/>
        </p:nvSpPr>
        <p:spPr>
          <a:xfrm>
            <a:off x="812328" y="991276"/>
            <a:ext cx="10871671" cy="4393876"/>
          </a:xfrm>
          <a:prstGeom prst="rect">
            <a:avLst/>
          </a:prstGeom>
          <a:noFill/>
        </p:spPr>
        <p:txBody>
          <a:bodyPr wrap="square" lIns="145143" tIns="72571" rIns="145143" bIns="72571" rtlCol="0">
            <a:spAutoFit/>
          </a:bodyPr>
          <a:lstStyle/>
          <a:p>
            <a:pPr>
              <a:lnSpc>
                <a:spcPct val="150000"/>
              </a:lnSpc>
            </a:pPr>
            <a:r>
              <a:rPr lang="vi-VN" sz="3200" dirty="0">
                <a:latin typeface="+mn-lt"/>
              </a:rPr>
              <a:t>    Vào ngày hội, đồng bào các </a:t>
            </a:r>
            <a:r>
              <a:rPr lang="vi-VN" sz="3200">
                <a:latin typeface="+mn-lt"/>
              </a:rPr>
              <a:t>buôn </a:t>
            </a:r>
            <a:r>
              <a:rPr lang="vi-VN" sz="3200" smtClean="0">
                <a:latin typeface="+mn-lt"/>
              </a:rPr>
              <a:t>xa</a:t>
            </a:r>
            <a:r>
              <a:rPr lang="vi-VN" sz="3200" b="1" smtClean="0">
                <a:solidFill>
                  <a:srgbClr val="FF0000"/>
                </a:solidFill>
                <a:latin typeface="+mn-lt"/>
              </a:rPr>
              <a:t>,  </a:t>
            </a:r>
            <a:r>
              <a:rPr lang="vi-VN" sz="3200" smtClean="0">
                <a:latin typeface="+mn-lt"/>
              </a:rPr>
              <a:t>bản </a:t>
            </a:r>
            <a:r>
              <a:rPr lang="vi-VN" sz="3200" dirty="0">
                <a:latin typeface="+mn-lt"/>
              </a:rPr>
              <a:t>gần nườm nượp kéo về </a:t>
            </a:r>
            <a:r>
              <a:rPr lang="vi-VN" sz="3200">
                <a:latin typeface="+mn-lt"/>
              </a:rPr>
              <a:t>buôn </a:t>
            </a:r>
            <a:r>
              <a:rPr lang="vi-VN" sz="3200" smtClean="0">
                <a:latin typeface="+mn-lt"/>
              </a:rPr>
              <a:t>Đôn</a:t>
            </a:r>
            <a:r>
              <a:rPr lang="vi-VN" sz="3200" b="1" smtClean="0">
                <a:solidFill>
                  <a:srgbClr val="FF0000"/>
                </a:solidFill>
                <a:latin typeface="+mn-lt"/>
              </a:rPr>
              <a:t>. </a:t>
            </a:r>
            <a:r>
              <a:rPr lang="vi-VN" sz="3200" smtClean="0">
                <a:solidFill>
                  <a:srgbClr val="FF0000"/>
                </a:solidFill>
                <a:latin typeface="+mn-lt"/>
              </a:rPr>
              <a:t> </a:t>
            </a:r>
            <a:r>
              <a:rPr lang="vi-VN" sz="3200" smtClean="0">
                <a:latin typeface="+mn-lt"/>
              </a:rPr>
              <a:t>Tất </a:t>
            </a:r>
            <a:r>
              <a:rPr lang="vi-VN" sz="3200" dirty="0">
                <a:latin typeface="+mn-lt"/>
              </a:rPr>
              <a:t>cả đều đổ về trường đua voi.</a:t>
            </a:r>
          </a:p>
          <a:p>
            <a:pPr>
              <a:lnSpc>
                <a:spcPct val="150000"/>
              </a:lnSpc>
            </a:pPr>
            <a:r>
              <a:rPr lang="vi-VN" sz="3200" dirty="0">
                <a:latin typeface="+mn-lt"/>
              </a:rPr>
              <a:t>    Khi lệnh xuất phát vang lên, voi cuốn vòi chạy trong tiếng reo hò của người xem cùng </a:t>
            </a:r>
            <a:r>
              <a:rPr lang="vi-VN" sz="3200">
                <a:latin typeface="+mn-lt"/>
              </a:rPr>
              <a:t>tiếng </a:t>
            </a:r>
            <a:r>
              <a:rPr lang="vi-VN" sz="3200" smtClean="0">
                <a:latin typeface="+mn-lt"/>
              </a:rPr>
              <a:t>chiêng</a:t>
            </a:r>
            <a:r>
              <a:rPr lang="vi-VN" sz="3200" b="1" smtClean="0">
                <a:solidFill>
                  <a:srgbClr val="FF0000"/>
                </a:solidFill>
                <a:latin typeface="+mn-lt"/>
              </a:rPr>
              <a:t>,  </a:t>
            </a:r>
            <a:r>
              <a:rPr lang="vi-VN" sz="3200" smtClean="0">
                <a:latin typeface="+mn-lt"/>
              </a:rPr>
              <a:t>tiếng trống</a:t>
            </a:r>
            <a:r>
              <a:rPr lang="vi-VN" sz="3200" b="1" smtClean="0">
                <a:solidFill>
                  <a:srgbClr val="FF0000"/>
                </a:solidFill>
                <a:latin typeface="+mn-lt"/>
              </a:rPr>
              <a:t>,  </a:t>
            </a:r>
            <a:r>
              <a:rPr lang="vi-VN" sz="3200" smtClean="0">
                <a:latin typeface="+mn-lt"/>
              </a:rPr>
              <a:t>tiếng </a:t>
            </a:r>
            <a:r>
              <a:rPr lang="vi-VN" sz="3200" dirty="0">
                <a:latin typeface="+mn-lt"/>
              </a:rPr>
              <a:t>khèn </a:t>
            </a:r>
            <a:r>
              <a:rPr lang="vi-VN" sz="3200">
                <a:latin typeface="+mn-lt"/>
              </a:rPr>
              <a:t>vang </a:t>
            </a:r>
            <a:r>
              <a:rPr lang="vi-VN" sz="3200" smtClean="0">
                <a:latin typeface="+mn-lt"/>
              </a:rPr>
              <a:t>dậy</a:t>
            </a:r>
            <a:r>
              <a:rPr lang="en-US" sz="3200" smtClean="0">
                <a:latin typeface="+mn-lt"/>
              </a:rPr>
              <a:t>.</a:t>
            </a:r>
            <a:endParaRPr lang="en-US" sz="3200"/>
          </a:p>
          <a:p>
            <a:pPr>
              <a:lnSpc>
                <a:spcPct val="150000"/>
              </a:lnSpc>
            </a:pPr>
            <a:r>
              <a:rPr lang="en-US" sz="1900" smtClean="0"/>
              <a:t>							</a:t>
            </a:r>
            <a:r>
              <a:rPr lang="en-US" sz="2400" smtClean="0"/>
              <a:t>(</a:t>
            </a:r>
            <a:r>
              <a:rPr lang="en-US" sz="2400" i="1" smtClean="0"/>
              <a:t>Theo </a:t>
            </a:r>
            <a:r>
              <a:rPr lang="en-US" sz="2400" dirty="0"/>
              <a:t>Ay Dun </a:t>
            </a:r>
            <a:r>
              <a:rPr lang="vi-VN" sz="2400" dirty="0"/>
              <a:t>và Lê Tấn)</a:t>
            </a:r>
          </a:p>
        </p:txBody>
      </p:sp>
      <p:grpSp>
        <p:nvGrpSpPr>
          <p:cNvPr id="9" name="Group 8">
            <a:extLst>
              <a:ext uri="{FF2B5EF4-FFF2-40B4-BE49-F238E27FC236}">
                <a16:creationId xmlns:a16="http://schemas.microsoft.com/office/drawing/2014/main" xmlns="" id="{903B4E19-D8A1-4309-9659-FD8783EC1B20}"/>
              </a:ext>
            </a:extLst>
          </p:cNvPr>
          <p:cNvGrpSpPr/>
          <p:nvPr/>
        </p:nvGrpSpPr>
        <p:grpSpPr>
          <a:xfrm>
            <a:off x="7967827" y="1253361"/>
            <a:ext cx="261733" cy="442465"/>
            <a:chOff x="7507111" y="2996098"/>
            <a:chExt cx="417689" cy="417689"/>
          </a:xfrm>
        </p:grpSpPr>
        <p:sp>
          <p:nvSpPr>
            <p:cNvPr id="10" name="Rectangle 9">
              <a:extLst>
                <a:ext uri="{FF2B5EF4-FFF2-40B4-BE49-F238E27FC236}">
                  <a16:creationId xmlns:a16="http://schemas.microsoft.com/office/drawing/2014/main" xmlns="" id="{4B3464AA-86D7-4886-B221-4AB4A942CEE8}"/>
                </a:ext>
              </a:extLst>
            </p:cNvPr>
            <p:cNvSpPr/>
            <p:nvPr/>
          </p:nvSpPr>
          <p:spPr>
            <a:xfrm>
              <a:off x="7507111" y="2996098"/>
              <a:ext cx="417689" cy="417689"/>
            </a:xfrm>
            <a:prstGeom prst="rect">
              <a:avLst/>
            </a:prstGeom>
            <a:solidFill>
              <a:srgbClr val="FC7D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xmlns="" id="{9D24F826-C538-4F6C-BD3B-8B49A095C57B}"/>
                </a:ext>
              </a:extLst>
            </p:cNvPr>
            <p:cNvCxnSpPr>
              <a:stCxn id="10" idx="0"/>
              <a:endCxn id="10" idx="1"/>
            </p:cNvCxnSpPr>
            <p:nvPr/>
          </p:nvCxnSpPr>
          <p:spPr>
            <a:xfrm flipH="1">
              <a:off x="7507111" y="2996098"/>
              <a:ext cx="208845" cy="208845"/>
            </a:xfrm>
            <a:prstGeom prst="line">
              <a:avLst/>
            </a:prstGeom>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xmlns="" id="{27E15FBB-81FF-483D-8269-B3AA9DC53D9E}"/>
                </a:ext>
              </a:extLst>
            </p:cNvPr>
            <p:cNvCxnSpPr>
              <a:stCxn id="10" idx="3"/>
              <a:endCxn id="10" idx="2"/>
            </p:cNvCxnSpPr>
            <p:nvPr/>
          </p:nvCxnSpPr>
          <p:spPr>
            <a:xfrm flipH="1">
              <a:off x="7715956" y="3204943"/>
              <a:ext cx="208844" cy="208844"/>
            </a:xfrm>
            <a:prstGeom prst="line">
              <a:avLst/>
            </a:prstGeom>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xmlns="" id="{74100B6E-4601-40CA-AE48-2F5CF179CBA8}"/>
                </a:ext>
              </a:extLst>
            </p:cNvPr>
            <p:cNvCxnSpPr/>
            <p:nvPr/>
          </p:nvCxnSpPr>
          <p:spPr>
            <a:xfrm flipH="1">
              <a:off x="7507111" y="2996098"/>
              <a:ext cx="417689" cy="417689"/>
            </a:xfrm>
            <a:prstGeom prst="line">
              <a:avLst/>
            </a:prstGeom>
          </p:spPr>
          <p:style>
            <a:lnRef idx="1">
              <a:schemeClr val="dk1"/>
            </a:lnRef>
            <a:fillRef idx="0">
              <a:schemeClr val="dk1"/>
            </a:fillRef>
            <a:effectRef idx="0">
              <a:schemeClr val="dk1"/>
            </a:effectRef>
            <a:fontRef idx="minor">
              <a:schemeClr val="tx1"/>
            </a:fontRef>
          </p:style>
        </p:cxnSp>
      </p:grpSp>
      <p:grpSp>
        <p:nvGrpSpPr>
          <p:cNvPr id="29" name="Group 28">
            <a:extLst>
              <a:ext uri="{FF2B5EF4-FFF2-40B4-BE49-F238E27FC236}">
                <a16:creationId xmlns:a16="http://schemas.microsoft.com/office/drawing/2014/main" xmlns="" id="{903B4E19-D8A1-4309-9659-FD8783EC1B20}"/>
              </a:ext>
            </a:extLst>
          </p:cNvPr>
          <p:cNvGrpSpPr/>
          <p:nvPr/>
        </p:nvGrpSpPr>
        <p:grpSpPr>
          <a:xfrm>
            <a:off x="5137541" y="1979076"/>
            <a:ext cx="261733" cy="442465"/>
            <a:chOff x="7507111" y="2996098"/>
            <a:chExt cx="417689" cy="417689"/>
          </a:xfrm>
        </p:grpSpPr>
        <p:sp>
          <p:nvSpPr>
            <p:cNvPr id="30" name="Rectangle 29">
              <a:extLst>
                <a:ext uri="{FF2B5EF4-FFF2-40B4-BE49-F238E27FC236}">
                  <a16:creationId xmlns:a16="http://schemas.microsoft.com/office/drawing/2014/main" xmlns="" id="{4B3464AA-86D7-4886-B221-4AB4A942CEE8}"/>
                </a:ext>
              </a:extLst>
            </p:cNvPr>
            <p:cNvSpPr/>
            <p:nvPr/>
          </p:nvSpPr>
          <p:spPr>
            <a:xfrm>
              <a:off x="7507111" y="2996098"/>
              <a:ext cx="417689" cy="417689"/>
            </a:xfrm>
            <a:prstGeom prst="rect">
              <a:avLst/>
            </a:prstGeom>
            <a:solidFill>
              <a:srgbClr val="FC7D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 name="Straight Connector 30">
              <a:extLst>
                <a:ext uri="{FF2B5EF4-FFF2-40B4-BE49-F238E27FC236}">
                  <a16:creationId xmlns:a16="http://schemas.microsoft.com/office/drawing/2014/main" xmlns="" id="{9D24F826-C538-4F6C-BD3B-8B49A095C57B}"/>
                </a:ext>
              </a:extLst>
            </p:cNvPr>
            <p:cNvCxnSpPr>
              <a:stCxn id="30" idx="0"/>
              <a:endCxn id="30" idx="1"/>
            </p:cNvCxnSpPr>
            <p:nvPr/>
          </p:nvCxnSpPr>
          <p:spPr>
            <a:xfrm flipH="1">
              <a:off x="7507111" y="2996098"/>
              <a:ext cx="208845" cy="208845"/>
            </a:xfrm>
            <a:prstGeom prst="line">
              <a:avLst/>
            </a:prstGeom>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xmlns="" id="{27E15FBB-81FF-483D-8269-B3AA9DC53D9E}"/>
                </a:ext>
              </a:extLst>
            </p:cNvPr>
            <p:cNvCxnSpPr>
              <a:stCxn id="30" idx="3"/>
              <a:endCxn id="30" idx="2"/>
            </p:cNvCxnSpPr>
            <p:nvPr/>
          </p:nvCxnSpPr>
          <p:spPr>
            <a:xfrm flipH="1">
              <a:off x="7715956" y="3204943"/>
              <a:ext cx="208844" cy="208844"/>
            </a:xfrm>
            <a:prstGeom prst="line">
              <a:avLst/>
            </a:prstGeom>
          </p:spPr>
          <p:style>
            <a:lnRef idx="1">
              <a:schemeClr val="dk1"/>
            </a:lnRef>
            <a:fillRef idx="0">
              <a:schemeClr val="dk1"/>
            </a:fillRef>
            <a:effectRef idx="0">
              <a:schemeClr val="dk1"/>
            </a:effectRef>
            <a:fontRef idx="minor">
              <a:schemeClr val="tx1"/>
            </a:fontRef>
          </p:style>
        </p:cxnSp>
        <p:cxnSp>
          <p:nvCxnSpPr>
            <p:cNvPr id="33" name="Straight Connector 32">
              <a:extLst>
                <a:ext uri="{FF2B5EF4-FFF2-40B4-BE49-F238E27FC236}">
                  <a16:creationId xmlns:a16="http://schemas.microsoft.com/office/drawing/2014/main" xmlns="" id="{74100B6E-4601-40CA-AE48-2F5CF179CBA8}"/>
                </a:ext>
              </a:extLst>
            </p:cNvPr>
            <p:cNvCxnSpPr/>
            <p:nvPr/>
          </p:nvCxnSpPr>
          <p:spPr>
            <a:xfrm flipH="1">
              <a:off x="7507111" y="2996098"/>
              <a:ext cx="417689" cy="417689"/>
            </a:xfrm>
            <a:prstGeom prst="line">
              <a:avLst/>
            </a:prstGeom>
          </p:spPr>
          <p:style>
            <a:lnRef idx="1">
              <a:schemeClr val="dk1"/>
            </a:lnRef>
            <a:fillRef idx="0">
              <a:schemeClr val="dk1"/>
            </a:fillRef>
            <a:effectRef idx="0">
              <a:schemeClr val="dk1"/>
            </a:effectRef>
            <a:fontRef idx="minor">
              <a:schemeClr val="tx1"/>
            </a:fontRef>
          </p:style>
        </p:cxnSp>
      </p:grpSp>
      <p:grpSp>
        <p:nvGrpSpPr>
          <p:cNvPr id="34" name="Group 33">
            <a:extLst>
              <a:ext uri="{FF2B5EF4-FFF2-40B4-BE49-F238E27FC236}">
                <a16:creationId xmlns:a16="http://schemas.microsoft.com/office/drawing/2014/main" xmlns="" id="{903B4E19-D8A1-4309-9659-FD8783EC1B20}"/>
              </a:ext>
            </a:extLst>
          </p:cNvPr>
          <p:cNvGrpSpPr/>
          <p:nvPr/>
        </p:nvGrpSpPr>
        <p:grpSpPr>
          <a:xfrm>
            <a:off x="9259598" y="3445018"/>
            <a:ext cx="261733" cy="442465"/>
            <a:chOff x="7507111" y="2996098"/>
            <a:chExt cx="417689" cy="417689"/>
          </a:xfrm>
        </p:grpSpPr>
        <p:sp>
          <p:nvSpPr>
            <p:cNvPr id="35" name="Rectangle 34">
              <a:extLst>
                <a:ext uri="{FF2B5EF4-FFF2-40B4-BE49-F238E27FC236}">
                  <a16:creationId xmlns:a16="http://schemas.microsoft.com/office/drawing/2014/main" xmlns="" id="{4B3464AA-86D7-4886-B221-4AB4A942CEE8}"/>
                </a:ext>
              </a:extLst>
            </p:cNvPr>
            <p:cNvSpPr/>
            <p:nvPr/>
          </p:nvSpPr>
          <p:spPr>
            <a:xfrm>
              <a:off x="7507111" y="2996098"/>
              <a:ext cx="417689" cy="417689"/>
            </a:xfrm>
            <a:prstGeom prst="rect">
              <a:avLst/>
            </a:prstGeom>
            <a:solidFill>
              <a:srgbClr val="FC7D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Straight Connector 35">
              <a:extLst>
                <a:ext uri="{FF2B5EF4-FFF2-40B4-BE49-F238E27FC236}">
                  <a16:creationId xmlns:a16="http://schemas.microsoft.com/office/drawing/2014/main" xmlns="" id="{9D24F826-C538-4F6C-BD3B-8B49A095C57B}"/>
                </a:ext>
              </a:extLst>
            </p:cNvPr>
            <p:cNvCxnSpPr>
              <a:stCxn id="35" idx="0"/>
              <a:endCxn id="35" idx="1"/>
            </p:cNvCxnSpPr>
            <p:nvPr/>
          </p:nvCxnSpPr>
          <p:spPr>
            <a:xfrm flipH="1">
              <a:off x="7507111" y="2996098"/>
              <a:ext cx="208845" cy="208845"/>
            </a:xfrm>
            <a:prstGeom prst="line">
              <a:avLst/>
            </a:prstGeom>
          </p:spPr>
          <p:style>
            <a:lnRef idx="1">
              <a:schemeClr val="dk1"/>
            </a:lnRef>
            <a:fillRef idx="0">
              <a:schemeClr val="dk1"/>
            </a:fillRef>
            <a:effectRef idx="0">
              <a:schemeClr val="dk1"/>
            </a:effectRef>
            <a:fontRef idx="minor">
              <a:schemeClr val="tx1"/>
            </a:fontRef>
          </p:style>
        </p:cxnSp>
        <p:cxnSp>
          <p:nvCxnSpPr>
            <p:cNvPr id="37" name="Straight Connector 36">
              <a:extLst>
                <a:ext uri="{FF2B5EF4-FFF2-40B4-BE49-F238E27FC236}">
                  <a16:creationId xmlns:a16="http://schemas.microsoft.com/office/drawing/2014/main" xmlns="" id="{27E15FBB-81FF-483D-8269-B3AA9DC53D9E}"/>
                </a:ext>
              </a:extLst>
            </p:cNvPr>
            <p:cNvCxnSpPr>
              <a:stCxn id="35" idx="3"/>
              <a:endCxn id="35" idx="2"/>
            </p:cNvCxnSpPr>
            <p:nvPr/>
          </p:nvCxnSpPr>
          <p:spPr>
            <a:xfrm flipH="1">
              <a:off x="7715956" y="3204943"/>
              <a:ext cx="208844" cy="208844"/>
            </a:xfrm>
            <a:prstGeom prst="line">
              <a:avLst/>
            </a:prstGeom>
          </p:spPr>
          <p:style>
            <a:lnRef idx="1">
              <a:schemeClr val="dk1"/>
            </a:lnRef>
            <a:fillRef idx="0">
              <a:schemeClr val="dk1"/>
            </a:fillRef>
            <a:effectRef idx="0">
              <a:schemeClr val="dk1"/>
            </a:effectRef>
            <a:fontRef idx="minor">
              <a:schemeClr val="tx1"/>
            </a:fontRef>
          </p:style>
        </p:cxnSp>
        <p:cxnSp>
          <p:nvCxnSpPr>
            <p:cNvPr id="38" name="Straight Connector 37">
              <a:extLst>
                <a:ext uri="{FF2B5EF4-FFF2-40B4-BE49-F238E27FC236}">
                  <a16:creationId xmlns:a16="http://schemas.microsoft.com/office/drawing/2014/main" xmlns="" id="{74100B6E-4601-40CA-AE48-2F5CF179CBA8}"/>
                </a:ext>
              </a:extLst>
            </p:cNvPr>
            <p:cNvCxnSpPr/>
            <p:nvPr/>
          </p:nvCxnSpPr>
          <p:spPr>
            <a:xfrm flipH="1">
              <a:off x="7507111" y="2996098"/>
              <a:ext cx="417689" cy="417689"/>
            </a:xfrm>
            <a:prstGeom prst="line">
              <a:avLst/>
            </a:prstGeom>
          </p:spPr>
          <p:style>
            <a:lnRef idx="1">
              <a:schemeClr val="dk1"/>
            </a:lnRef>
            <a:fillRef idx="0">
              <a:schemeClr val="dk1"/>
            </a:fillRef>
            <a:effectRef idx="0">
              <a:schemeClr val="dk1"/>
            </a:effectRef>
            <a:fontRef idx="minor">
              <a:schemeClr val="tx1"/>
            </a:fontRef>
          </p:style>
        </p:cxnSp>
      </p:grpSp>
      <p:grpSp>
        <p:nvGrpSpPr>
          <p:cNvPr id="39" name="Group 38">
            <a:extLst>
              <a:ext uri="{FF2B5EF4-FFF2-40B4-BE49-F238E27FC236}">
                <a16:creationId xmlns:a16="http://schemas.microsoft.com/office/drawing/2014/main" xmlns="" id="{903B4E19-D8A1-4309-9659-FD8783EC1B20}"/>
              </a:ext>
            </a:extLst>
          </p:cNvPr>
          <p:cNvGrpSpPr/>
          <p:nvPr/>
        </p:nvGrpSpPr>
        <p:grpSpPr>
          <a:xfrm>
            <a:off x="1886341" y="4170733"/>
            <a:ext cx="261733" cy="442465"/>
            <a:chOff x="7507111" y="2996098"/>
            <a:chExt cx="417689" cy="417689"/>
          </a:xfrm>
        </p:grpSpPr>
        <p:sp>
          <p:nvSpPr>
            <p:cNvPr id="40" name="Rectangle 39">
              <a:extLst>
                <a:ext uri="{FF2B5EF4-FFF2-40B4-BE49-F238E27FC236}">
                  <a16:creationId xmlns:a16="http://schemas.microsoft.com/office/drawing/2014/main" xmlns="" id="{4B3464AA-86D7-4886-B221-4AB4A942CEE8}"/>
                </a:ext>
              </a:extLst>
            </p:cNvPr>
            <p:cNvSpPr/>
            <p:nvPr/>
          </p:nvSpPr>
          <p:spPr>
            <a:xfrm>
              <a:off x="7507111" y="2996098"/>
              <a:ext cx="417689" cy="417689"/>
            </a:xfrm>
            <a:prstGeom prst="rect">
              <a:avLst/>
            </a:prstGeom>
            <a:solidFill>
              <a:srgbClr val="FC7D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1" name="Straight Connector 40">
              <a:extLst>
                <a:ext uri="{FF2B5EF4-FFF2-40B4-BE49-F238E27FC236}">
                  <a16:creationId xmlns:a16="http://schemas.microsoft.com/office/drawing/2014/main" xmlns="" id="{9D24F826-C538-4F6C-BD3B-8B49A095C57B}"/>
                </a:ext>
              </a:extLst>
            </p:cNvPr>
            <p:cNvCxnSpPr>
              <a:stCxn id="40" idx="0"/>
              <a:endCxn id="40" idx="1"/>
            </p:cNvCxnSpPr>
            <p:nvPr/>
          </p:nvCxnSpPr>
          <p:spPr>
            <a:xfrm flipH="1">
              <a:off x="7507111" y="2996098"/>
              <a:ext cx="208845" cy="208845"/>
            </a:xfrm>
            <a:prstGeom prst="line">
              <a:avLst/>
            </a:prstGeom>
          </p:spPr>
          <p:style>
            <a:lnRef idx="1">
              <a:schemeClr val="dk1"/>
            </a:lnRef>
            <a:fillRef idx="0">
              <a:schemeClr val="dk1"/>
            </a:fillRef>
            <a:effectRef idx="0">
              <a:schemeClr val="dk1"/>
            </a:effectRef>
            <a:fontRef idx="minor">
              <a:schemeClr val="tx1"/>
            </a:fontRef>
          </p:style>
        </p:cxnSp>
        <p:cxnSp>
          <p:nvCxnSpPr>
            <p:cNvPr id="42" name="Straight Connector 41">
              <a:extLst>
                <a:ext uri="{FF2B5EF4-FFF2-40B4-BE49-F238E27FC236}">
                  <a16:creationId xmlns:a16="http://schemas.microsoft.com/office/drawing/2014/main" xmlns="" id="{27E15FBB-81FF-483D-8269-B3AA9DC53D9E}"/>
                </a:ext>
              </a:extLst>
            </p:cNvPr>
            <p:cNvCxnSpPr>
              <a:stCxn id="40" idx="3"/>
              <a:endCxn id="40" idx="2"/>
            </p:cNvCxnSpPr>
            <p:nvPr/>
          </p:nvCxnSpPr>
          <p:spPr>
            <a:xfrm flipH="1">
              <a:off x="7715956" y="3204943"/>
              <a:ext cx="208844" cy="208844"/>
            </a:xfrm>
            <a:prstGeom prst="line">
              <a:avLst/>
            </a:prstGeom>
          </p:spPr>
          <p:style>
            <a:lnRef idx="1">
              <a:schemeClr val="dk1"/>
            </a:lnRef>
            <a:fillRef idx="0">
              <a:schemeClr val="dk1"/>
            </a:fillRef>
            <a:effectRef idx="0">
              <a:schemeClr val="dk1"/>
            </a:effectRef>
            <a:fontRef idx="minor">
              <a:schemeClr val="tx1"/>
            </a:fontRef>
          </p:style>
        </p:cxnSp>
        <p:cxnSp>
          <p:nvCxnSpPr>
            <p:cNvPr id="43" name="Straight Connector 42">
              <a:extLst>
                <a:ext uri="{FF2B5EF4-FFF2-40B4-BE49-F238E27FC236}">
                  <a16:creationId xmlns:a16="http://schemas.microsoft.com/office/drawing/2014/main" xmlns="" id="{74100B6E-4601-40CA-AE48-2F5CF179CBA8}"/>
                </a:ext>
              </a:extLst>
            </p:cNvPr>
            <p:cNvCxnSpPr/>
            <p:nvPr/>
          </p:nvCxnSpPr>
          <p:spPr>
            <a:xfrm flipH="1">
              <a:off x="7507111" y="2996098"/>
              <a:ext cx="417689" cy="417689"/>
            </a:xfrm>
            <a:prstGeom prst="line">
              <a:avLst/>
            </a:prstGeom>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2293182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500"/>
                                        <p:tgtEl>
                                          <p:spTgt spid="9"/>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down)">
                                      <p:cBhvr>
                                        <p:cTn id="13" dur="500"/>
                                        <p:tgtEl>
                                          <p:spTgt spid="8"/>
                                        </p:tgtEl>
                                      </p:cBhvr>
                                    </p:animEffect>
                                  </p:childTnLst>
                                </p:cTn>
                              </p:par>
                              <p:par>
                                <p:cTn id="14" presetID="22" presetClass="entr" presetSubtype="4" fill="hold" nodeType="with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wipe(down)">
                                      <p:cBhvr>
                                        <p:cTn id="16" dur="500"/>
                                        <p:tgtEl>
                                          <p:spTgt spid="29"/>
                                        </p:tgtEl>
                                      </p:cBhvr>
                                    </p:animEffect>
                                  </p:childTnLst>
                                </p:cTn>
                              </p:par>
                              <p:par>
                                <p:cTn id="17" presetID="22" presetClass="entr" presetSubtype="4" fill="hold" nodeType="withEffect">
                                  <p:stCondLst>
                                    <p:cond delay="0"/>
                                  </p:stCondLst>
                                  <p:childTnLst>
                                    <p:set>
                                      <p:cBhvr>
                                        <p:cTn id="18" dur="1" fill="hold">
                                          <p:stCondLst>
                                            <p:cond delay="0"/>
                                          </p:stCondLst>
                                        </p:cTn>
                                        <p:tgtEl>
                                          <p:spTgt spid="34"/>
                                        </p:tgtEl>
                                        <p:attrNameLst>
                                          <p:attrName>style.visibility</p:attrName>
                                        </p:attrNameLst>
                                      </p:cBhvr>
                                      <p:to>
                                        <p:strVal val="visible"/>
                                      </p:to>
                                    </p:set>
                                    <p:animEffect transition="in" filter="wipe(down)">
                                      <p:cBhvr>
                                        <p:cTn id="19" dur="500"/>
                                        <p:tgtEl>
                                          <p:spTgt spid="34"/>
                                        </p:tgtEl>
                                      </p:cBhvr>
                                    </p:animEffect>
                                  </p:childTnLst>
                                </p:cTn>
                              </p:par>
                              <p:par>
                                <p:cTn id="20" presetID="22" presetClass="entr" presetSubtype="4" fill="hold" nodeType="withEffect">
                                  <p:stCondLst>
                                    <p:cond delay="0"/>
                                  </p:stCondLst>
                                  <p:childTnLst>
                                    <p:set>
                                      <p:cBhvr>
                                        <p:cTn id="21" dur="1" fill="hold">
                                          <p:stCondLst>
                                            <p:cond delay="0"/>
                                          </p:stCondLst>
                                        </p:cTn>
                                        <p:tgtEl>
                                          <p:spTgt spid="39"/>
                                        </p:tgtEl>
                                        <p:attrNameLst>
                                          <p:attrName>style.visibility</p:attrName>
                                        </p:attrNameLst>
                                      </p:cBhvr>
                                      <p:to>
                                        <p:strVal val="visible"/>
                                      </p:to>
                                    </p:set>
                                    <p:animEffect transition="in" filter="wipe(down)">
                                      <p:cBhvr>
                                        <p:cTn id="22" dur="500"/>
                                        <p:tgtEl>
                                          <p:spTgt spid="3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nodeType="clickEffect">
                                  <p:stCondLst>
                                    <p:cond delay="0"/>
                                  </p:stCondLst>
                                  <p:childTnLst>
                                    <p:animEffect transition="out" filter="fade">
                                      <p:cBhvr>
                                        <p:cTn id="26" dur="500"/>
                                        <p:tgtEl>
                                          <p:spTgt spid="9"/>
                                        </p:tgtEl>
                                      </p:cBhvr>
                                    </p:animEffect>
                                    <p:set>
                                      <p:cBhvr>
                                        <p:cTn id="27" dur="1" fill="hold">
                                          <p:stCondLst>
                                            <p:cond delay="499"/>
                                          </p:stCondLst>
                                        </p:cTn>
                                        <p:tgtEl>
                                          <p:spTgt spid="9"/>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nodeType="clickEffect">
                                  <p:stCondLst>
                                    <p:cond delay="0"/>
                                  </p:stCondLst>
                                  <p:childTnLst>
                                    <p:animEffect transition="out" filter="fade">
                                      <p:cBhvr>
                                        <p:cTn id="31" dur="500"/>
                                        <p:tgtEl>
                                          <p:spTgt spid="29"/>
                                        </p:tgtEl>
                                      </p:cBhvr>
                                    </p:animEffect>
                                    <p:set>
                                      <p:cBhvr>
                                        <p:cTn id="32" dur="1" fill="hold">
                                          <p:stCondLst>
                                            <p:cond delay="499"/>
                                          </p:stCondLst>
                                        </p:cTn>
                                        <p:tgtEl>
                                          <p:spTgt spid="29"/>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nodeType="clickEffect">
                                  <p:stCondLst>
                                    <p:cond delay="0"/>
                                  </p:stCondLst>
                                  <p:childTnLst>
                                    <p:animEffect transition="out" filter="fade">
                                      <p:cBhvr>
                                        <p:cTn id="36" dur="500"/>
                                        <p:tgtEl>
                                          <p:spTgt spid="34"/>
                                        </p:tgtEl>
                                      </p:cBhvr>
                                    </p:animEffect>
                                    <p:set>
                                      <p:cBhvr>
                                        <p:cTn id="37" dur="1" fill="hold">
                                          <p:stCondLst>
                                            <p:cond delay="499"/>
                                          </p:stCondLst>
                                        </p:cTn>
                                        <p:tgtEl>
                                          <p:spTgt spid="34"/>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nodeType="clickEffect">
                                  <p:stCondLst>
                                    <p:cond delay="0"/>
                                  </p:stCondLst>
                                  <p:childTnLst>
                                    <p:animEffect transition="out" filter="fade">
                                      <p:cBhvr>
                                        <p:cTn id="41" dur="500"/>
                                        <p:tgtEl>
                                          <p:spTgt spid="39"/>
                                        </p:tgtEl>
                                      </p:cBhvr>
                                    </p:animEffect>
                                    <p:set>
                                      <p:cBhvr>
                                        <p:cTn id="42" dur="1" fill="hold">
                                          <p:stCondLst>
                                            <p:cond delay="499"/>
                                          </p:stCondLst>
                                        </p:cTn>
                                        <p:tgtEl>
                                          <p:spTgt spid="3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5105" r="1550"/>
          <a:stretch/>
        </p:blipFill>
        <p:spPr>
          <a:xfrm>
            <a:off x="1658280" y="70055"/>
            <a:ext cx="9480775" cy="7109445"/>
          </a:xfrm>
          <a:prstGeom prst="rect">
            <a:avLst/>
          </a:prstGeom>
        </p:spPr>
      </p:pic>
      <p:pic>
        <p:nvPicPr>
          <p:cNvPr id="16" name="图片 40964" descr="1-4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9174" y="-52495"/>
            <a:ext cx="13271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Box 21">
            <a:extLst>
              <a:ext uri="{FF2B5EF4-FFF2-40B4-BE49-F238E27FC236}">
                <a16:creationId xmlns="" xmlns:a16="http://schemas.microsoft.com/office/drawing/2014/main" id="{B1FFA95B-FBE4-475F-9D2C-8B116AB94D7A}"/>
              </a:ext>
            </a:extLst>
          </p:cNvPr>
          <p:cNvSpPr txBox="1"/>
          <p:nvPr/>
        </p:nvSpPr>
        <p:spPr>
          <a:xfrm>
            <a:off x="-100122" y="492963"/>
            <a:ext cx="10788568"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Thứ</a:t>
            </a:r>
            <a:r>
              <a:rPr lang="en-US" altLang="zh-CN" sz="3200" b="1" dirty="0">
                <a:solidFill>
                  <a:prstClr val="black"/>
                </a:solidFill>
                <a:latin typeface="HP001 4 hàng" panose="020B0603050302020204" pitchFamily="34" charset="0"/>
                <a:ea typeface="方正卡通简体" panose="03000509000000000000" pitchFamily="65" charset="-122"/>
              </a:rPr>
              <a:t> </a:t>
            </a:r>
            <a:r>
              <a:rPr lang="en-US" altLang="zh-CN" sz="3200" b="1" dirty="0" smtClean="0">
                <a:solidFill>
                  <a:prstClr val="black"/>
                </a:solidFill>
                <a:latin typeface="HP001 4 hàng" panose="020B0603050302020204" pitchFamily="34" charset="0"/>
                <a:ea typeface="方正卡通简体" panose="03000509000000000000" pitchFamily="65" charset="-122"/>
              </a:rPr>
              <a:t>Ba</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ngày</a:t>
            </a:r>
            <a:r>
              <a:rPr lang="en-US" altLang="zh-CN" sz="3200" b="1" dirty="0">
                <a:solidFill>
                  <a:prstClr val="black"/>
                </a:solidFill>
                <a:latin typeface="HP001 4 hàng" panose="020B0603050302020204" pitchFamily="34" charset="0"/>
                <a:ea typeface="方正卡通简体" panose="03000509000000000000" pitchFamily="65" charset="-122"/>
              </a:rPr>
              <a:t> </a:t>
            </a:r>
            <a:r>
              <a:rPr lang="en-US" altLang="zh-CN" sz="3200" b="1" dirty="0" smtClean="0">
                <a:solidFill>
                  <a:prstClr val="black"/>
                </a:solidFill>
                <a:latin typeface="HP001 4 hàng" panose="020B0603050302020204" pitchFamily="34" charset="0"/>
                <a:ea typeface="方正卡通简体" panose="03000509000000000000" pitchFamily="65" charset="-122"/>
              </a:rPr>
              <a:t>....</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tháng</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lang="en-US" altLang="zh-CN" sz="3200" b="1" noProof="0" dirty="0">
                <a:solidFill>
                  <a:prstClr val="black"/>
                </a:solidFill>
                <a:latin typeface="HP001 4 hàng" panose="020B0603050302020204" pitchFamily="34" charset="0"/>
                <a:ea typeface="方正卡通简体" panose="03000509000000000000" pitchFamily="65" charset="-122"/>
              </a:rPr>
              <a:t>4</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năm </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2022</a:t>
            </a:r>
            <a:endParaRPr kumimoji="0" lang="zh-CN" altLang="en-US"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3" name="TextBox 22">
            <a:extLst>
              <a:ext uri="{FF2B5EF4-FFF2-40B4-BE49-F238E27FC236}">
                <a16:creationId xmlns="" xmlns:a16="http://schemas.microsoft.com/office/drawing/2014/main" id="{4D5F768A-B94A-4C92-956B-B20901D8F566}"/>
              </a:ext>
            </a:extLst>
          </p:cNvPr>
          <p:cNvSpPr txBox="1"/>
          <p:nvPr/>
        </p:nvSpPr>
        <p:spPr>
          <a:xfrm>
            <a:off x="815909" y="1104279"/>
            <a:ext cx="8986345"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altLang="zh-CN" sz="3200" b="1" noProof="0" dirty="0" err="1" smtClean="0">
                <a:solidFill>
                  <a:prstClr val="black"/>
                </a:solidFill>
                <a:latin typeface="HP001 4 hàng" panose="020B0603050302020204" pitchFamily="34" charset="0"/>
                <a:ea typeface="方正卡通简体" panose="03000509000000000000" pitchFamily="65" charset="-122"/>
              </a:rPr>
              <a:t>Tiếng</a:t>
            </a:r>
            <a:r>
              <a:rPr lang="en-US" altLang="zh-CN" sz="3200" b="1" noProof="0" dirty="0" smtClean="0">
                <a:solidFill>
                  <a:prstClr val="black"/>
                </a:solidFill>
                <a:latin typeface="HP001 4 hàng" panose="020B0603050302020204" pitchFamily="34" charset="0"/>
                <a:ea typeface="方正卡通简体" panose="03000509000000000000" pitchFamily="65" charset="-122"/>
              </a:rPr>
              <a:t> </a:t>
            </a:r>
            <a:r>
              <a:rPr lang="en-US" altLang="zh-CN" sz="3200" b="1" noProof="0" dirty="0" err="1" smtClean="0">
                <a:solidFill>
                  <a:prstClr val="black"/>
                </a:solidFill>
                <a:latin typeface="HP001 4 hàng" panose="020B0603050302020204" pitchFamily="34" charset="0"/>
                <a:ea typeface="方正卡通简体" panose="03000509000000000000" pitchFamily="65" charset="-122"/>
              </a:rPr>
              <a:t>Việt</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4" name="TextBox 23">
            <a:extLst>
              <a:ext uri="{FF2B5EF4-FFF2-40B4-BE49-F238E27FC236}">
                <a16:creationId xmlns="" xmlns:a16="http://schemas.microsoft.com/office/drawing/2014/main" id="{4EB15F7E-FD8A-4A9C-ACD0-F837E70F697C}"/>
              </a:ext>
            </a:extLst>
          </p:cNvPr>
          <p:cNvSpPr txBox="1"/>
          <p:nvPr/>
        </p:nvSpPr>
        <p:spPr>
          <a:xfrm>
            <a:off x="1983360" y="1699858"/>
            <a:ext cx="8014878"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dirty="0">
                <a:solidFill>
                  <a:srgbClr val="FF0000"/>
                </a:solidFill>
                <a:latin typeface="HP001 5 hàng 1 ô ly" pitchFamily="34" charset="0"/>
                <a:ea typeface="方正卡通简体" panose="03000509000000000000" pitchFamily="65" charset="-122"/>
              </a:rPr>
              <a:t> </a:t>
            </a:r>
            <a:r>
              <a:rPr lang="en-US" altLang="zh-CN" sz="3200" b="1" dirty="0" smtClean="0">
                <a:solidFill>
                  <a:srgbClr val="FF0000"/>
                </a:solidFill>
                <a:latin typeface="HP001 5 hàng 1 ô ly" pitchFamily="34" charset="0"/>
                <a:ea typeface="方正卡通简体" panose="03000509000000000000" pitchFamily="65" charset="-122"/>
              </a:rPr>
              <a:t> </a:t>
            </a:r>
            <a:r>
              <a:rPr lang="en-US" altLang="zh-CN" sz="3200" b="1" dirty="0" err="1" smtClean="0">
                <a:solidFill>
                  <a:srgbClr val="FF0000"/>
                </a:solidFill>
                <a:latin typeface="HP001 5 hàng 1 ô ly" pitchFamily="34" charset="0"/>
                <a:ea typeface="方正卡通简体" panose="03000509000000000000" pitchFamily="65" charset="-122"/>
              </a:rPr>
              <a:t>Ôn</a:t>
            </a:r>
            <a:r>
              <a:rPr lang="en-US" altLang="zh-CN" sz="3200" b="1" dirty="0" smtClean="0">
                <a:solidFill>
                  <a:srgbClr val="FF0000"/>
                </a:solidFill>
                <a:latin typeface="HP001 5 hàng 1 ô ly" pitchFamily="34" charset="0"/>
                <a:ea typeface="方正卡通简体" panose="03000509000000000000" pitchFamily="65" charset="-122"/>
              </a:rPr>
              <a:t> </a:t>
            </a:r>
            <a:r>
              <a:rPr lang="en-US" altLang="zh-CN" sz="3200" b="1" dirty="0" err="1" smtClean="0">
                <a:solidFill>
                  <a:srgbClr val="FF0000"/>
                </a:solidFill>
                <a:latin typeface="HP001 5 hàng 1 ô ly" pitchFamily="34" charset="0"/>
                <a:ea typeface="方正卡通简体" panose="03000509000000000000" pitchFamily="65" charset="-122"/>
              </a:rPr>
              <a:t>tập</a:t>
            </a:r>
            <a:r>
              <a:rPr lang="en-US" altLang="zh-CN" sz="3200" b="1" dirty="0" smtClean="0">
                <a:solidFill>
                  <a:srgbClr val="FF0000"/>
                </a:solidFill>
                <a:latin typeface="HP001 5 hàng 1 ô ly" pitchFamily="34" charset="0"/>
                <a:ea typeface="方正卡通简体" panose="03000509000000000000" pitchFamily="65" charset="-122"/>
              </a:rPr>
              <a:t> </a:t>
            </a:r>
            <a:r>
              <a:rPr lang="en-US" altLang="zh-CN" sz="3200" b="1" dirty="0" err="1" smtClean="0">
                <a:solidFill>
                  <a:srgbClr val="FF0000"/>
                </a:solidFill>
                <a:latin typeface="HP001 5 hàng 1 ô ly" pitchFamily="34" charset="0"/>
                <a:ea typeface="方正卡通简体" panose="03000509000000000000" pitchFamily="65" charset="-122"/>
              </a:rPr>
              <a:t>cuối</a:t>
            </a:r>
            <a:r>
              <a:rPr lang="en-US" altLang="zh-CN" sz="3200" b="1" dirty="0" smtClean="0">
                <a:solidFill>
                  <a:srgbClr val="FF0000"/>
                </a:solidFill>
                <a:latin typeface="HP001 5 hàng 1 ô ly" pitchFamily="34" charset="0"/>
                <a:ea typeface="方正卡通简体" panose="03000509000000000000" pitchFamily="65" charset="-122"/>
              </a:rPr>
              <a:t> </a:t>
            </a:r>
            <a:r>
              <a:rPr lang="en-US" altLang="zh-CN" sz="3200" b="1" dirty="0" err="1" smtClean="0">
                <a:solidFill>
                  <a:srgbClr val="FF0000"/>
                </a:solidFill>
                <a:latin typeface="HP001 5 hàng 1 ô ly" pitchFamily="34" charset="0"/>
                <a:ea typeface="方正卡通简体" panose="03000509000000000000" pitchFamily="65" charset="-122"/>
              </a:rPr>
              <a:t>học</a:t>
            </a:r>
            <a:r>
              <a:rPr lang="en-US" altLang="zh-CN" sz="3200" b="1" dirty="0" smtClean="0">
                <a:solidFill>
                  <a:srgbClr val="FF0000"/>
                </a:solidFill>
                <a:latin typeface="HP001 5 hàng 1 ô ly" pitchFamily="34" charset="0"/>
                <a:ea typeface="方正卡通简体" panose="03000509000000000000" pitchFamily="65" charset="-122"/>
              </a:rPr>
              <a:t> </a:t>
            </a:r>
            <a:r>
              <a:rPr lang="en-US" altLang="zh-CN" sz="3200" b="1" dirty="0" err="1" smtClean="0">
                <a:solidFill>
                  <a:srgbClr val="FF0000"/>
                </a:solidFill>
                <a:latin typeface="HP001 5 hàng 1 ô ly" pitchFamily="34" charset="0"/>
                <a:ea typeface="方正卡通简体" panose="03000509000000000000" pitchFamily="65" charset="-122"/>
              </a:rPr>
              <a:t>kì</a:t>
            </a:r>
            <a:r>
              <a:rPr lang="en-US" altLang="zh-CN" sz="3200" b="1" dirty="0" smtClean="0">
                <a:solidFill>
                  <a:srgbClr val="FF0000"/>
                </a:solidFill>
                <a:latin typeface="HP001 5 hàng 1 ô ly" pitchFamily="34" charset="0"/>
                <a:ea typeface="方正卡通简体" panose="03000509000000000000" pitchFamily="65" charset="-122"/>
              </a:rPr>
              <a:t> 2 </a:t>
            </a:r>
            <a:r>
              <a:rPr lang="en-US" altLang="zh-CN" sz="3200" b="1" smtClean="0">
                <a:solidFill>
                  <a:srgbClr val="FF0000"/>
                </a:solidFill>
                <a:latin typeface="HP001 5 hàng 1 ô ly" pitchFamily="34" charset="0"/>
                <a:ea typeface="方正卡通简体" panose="03000509000000000000" pitchFamily="65" charset="-122"/>
              </a:rPr>
              <a:t>( t7 + 8)</a:t>
            </a:r>
            <a:endParaRPr kumimoji="0" lang="en-US" altLang="zh-CN" sz="3200" b="1" i="0" u="none" strike="noStrike" kern="1200" cap="none" spc="0" normalizeH="0" baseline="0" noProof="0" dirty="0">
              <a:ln>
                <a:noFill/>
              </a:ln>
              <a:solidFill>
                <a:srgbClr val="FF0000"/>
              </a:solidFill>
              <a:effectLst/>
              <a:uLnTx/>
              <a:uFillTx/>
              <a:latin typeface="HP001 5 hàng 1 ô ly" pitchFamily="34" charset="0"/>
              <a:ea typeface="方正卡通简体" panose="03000509000000000000" pitchFamily="65" charset="-122"/>
            </a:endParaRPr>
          </a:p>
        </p:txBody>
      </p:sp>
      <p:pic>
        <p:nvPicPr>
          <p:cNvPr id="17" name="Picture 16">
            <a:extLst>
              <a:ext uri="{FF2B5EF4-FFF2-40B4-BE49-F238E27FC236}">
                <a16:creationId xmlns="" xmlns:a16="http://schemas.microsoft.com/office/drawing/2014/main" id="{D4865F9E-7F91-425F-8658-6F97DBAF12B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4852" r="8408"/>
          <a:stretch/>
        </p:blipFill>
        <p:spPr>
          <a:xfrm>
            <a:off x="11092247" y="70054"/>
            <a:ext cx="684543" cy="7109445"/>
          </a:xfrm>
          <a:prstGeom prst="rect">
            <a:avLst/>
          </a:prstGeom>
        </p:spPr>
      </p:pic>
    </p:spTree>
    <p:extLst>
      <p:ext uri="{BB962C8B-B14F-4D97-AF65-F5344CB8AC3E}">
        <p14:creationId xmlns:p14="http://schemas.microsoft.com/office/powerpoint/2010/main" val="1169290150"/>
      </p:ext>
    </p:extLst>
  </p:cSld>
  <p:clrMapOvr>
    <a:masterClrMapping/>
  </p:clrMapOvr>
  <p:transition spd="slow">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5A64FC4C-FF92-49A5-A781-FD37EAF01FEC}"/>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tretch>
            <a:fillRect/>
          </a:stretch>
        </p:blipFill>
        <p:spPr>
          <a:xfrm>
            <a:off x="702062" y="153584"/>
            <a:ext cx="11374291" cy="6307469"/>
          </a:xfrm>
          <a:prstGeom prst="roundRect">
            <a:avLst>
              <a:gd name="adj" fmla="val 23219"/>
            </a:avLst>
          </a:prstGeom>
          <a:effectLst>
            <a:softEdge rad="63500"/>
          </a:effectLst>
        </p:spPr>
      </p:pic>
      <p:sp>
        <p:nvSpPr>
          <p:cNvPr id="2" name="TextBox 1">
            <a:extLst>
              <a:ext uri="{FF2B5EF4-FFF2-40B4-BE49-F238E27FC236}">
                <a16:creationId xmlns:a16="http://schemas.microsoft.com/office/drawing/2014/main" xmlns="" id="{D5E76E4F-46A3-421C-AE4F-C2CCCEB2F1D1}"/>
              </a:ext>
            </a:extLst>
          </p:cNvPr>
          <p:cNvSpPr txBox="1"/>
          <p:nvPr/>
        </p:nvSpPr>
        <p:spPr>
          <a:xfrm>
            <a:off x="702062" y="-165385"/>
            <a:ext cx="10753511" cy="796737"/>
          </a:xfrm>
          <a:prstGeom prst="rect">
            <a:avLst/>
          </a:prstGeom>
          <a:noFill/>
        </p:spPr>
        <p:txBody>
          <a:bodyPr wrap="square" lIns="145143" tIns="72571" rIns="145143" bIns="72571" rtlCol="0">
            <a:spAutoFit/>
          </a:bodyPr>
          <a:lstStyle/>
          <a:p>
            <a:pPr>
              <a:lnSpc>
                <a:spcPct val="150000"/>
              </a:lnSpc>
            </a:pPr>
            <a:r>
              <a:rPr lang="en-US" sz="3200" b="1" dirty="0">
                <a:solidFill>
                  <a:srgbClr val="FF0000"/>
                </a:solidFill>
                <a:latin typeface="UTM Avo" panose="02040603050506020204" pitchFamily="18" charset="0"/>
              </a:rPr>
              <a:t>10.</a:t>
            </a:r>
            <a:r>
              <a:rPr lang="en-US" sz="3200" b="1" dirty="0">
                <a:solidFill>
                  <a:schemeClr val="accent4">
                    <a:lumMod val="50000"/>
                  </a:schemeClr>
                </a:solidFill>
                <a:latin typeface="UTM Avo" panose="02040603050506020204" pitchFamily="18" charset="0"/>
              </a:rPr>
              <a:t> </a:t>
            </a:r>
            <a:r>
              <a:rPr lang="en-US" sz="3200" b="1" dirty="0">
                <a:latin typeface="UTM Avo" panose="02040603050506020204" pitchFamily="18" charset="0"/>
              </a:rPr>
              <a:t>Nghe – </a:t>
            </a:r>
            <a:r>
              <a:rPr lang="en-US" sz="3200" b="1" dirty="0" err="1">
                <a:latin typeface="UTM Avo" panose="02040603050506020204" pitchFamily="18" charset="0"/>
              </a:rPr>
              <a:t>viết</a:t>
            </a:r>
            <a:endParaRPr lang="en-US" sz="3200" b="1" dirty="0">
              <a:latin typeface="UTM Avo" panose="02040603050506020204" pitchFamily="18" charset="0"/>
            </a:endParaRPr>
          </a:p>
        </p:txBody>
      </p:sp>
      <p:sp>
        <p:nvSpPr>
          <p:cNvPr id="7" name="TextBox 6">
            <a:extLst>
              <a:ext uri="{FF2B5EF4-FFF2-40B4-BE49-F238E27FC236}">
                <a16:creationId xmlns:a16="http://schemas.microsoft.com/office/drawing/2014/main" xmlns="" id="{02A2D565-DF26-4040-A566-BB55168232D7}"/>
              </a:ext>
            </a:extLst>
          </p:cNvPr>
          <p:cNvSpPr txBox="1"/>
          <p:nvPr/>
        </p:nvSpPr>
        <p:spPr>
          <a:xfrm>
            <a:off x="1058531" y="626092"/>
            <a:ext cx="4366437" cy="6351335"/>
          </a:xfrm>
          <a:prstGeom prst="rect">
            <a:avLst/>
          </a:prstGeom>
          <a:noFill/>
        </p:spPr>
        <p:txBody>
          <a:bodyPr wrap="square" lIns="145143" tIns="72571" rIns="145143" bIns="72571" rtlCol="0">
            <a:spAutoFit/>
          </a:bodyPr>
          <a:lstStyle/>
          <a:p>
            <a:pPr>
              <a:lnSpc>
                <a:spcPct val="120000"/>
              </a:lnSpc>
            </a:pPr>
            <a:r>
              <a:rPr lang="en-US" sz="2400" b="1" smtClean="0">
                <a:solidFill>
                  <a:srgbClr val="FF0000"/>
                </a:solidFill>
              </a:rPr>
              <a:t>      </a:t>
            </a:r>
            <a:r>
              <a:rPr lang="vi-VN" sz="2400" b="1" smtClean="0">
                <a:solidFill>
                  <a:srgbClr val="FF0000"/>
                </a:solidFill>
              </a:rPr>
              <a:t>Tiếng </a:t>
            </a:r>
            <a:r>
              <a:rPr lang="vi-VN" sz="2400" b="1" dirty="0">
                <a:solidFill>
                  <a:srgbClr val="FF0000"/>
                </a:solidFill>
              </a:rPr>
              <a:t>gà mở cửa</a:t>
            </a:r>
          </a:p>
          <a:p>
            <a:pPr algn="ctr">
              <a:lnSpc>
                <a:spcPct val="120000"/>
              </a:lnSpc>
            </a:pPr>
            <a:r>
              <a:rPr lang="en-US" sz="2100" i="1" smtClean="0"/>
              <a:t>                                 </a:t>
            </a:r>
            <a:r>
              <a:rPr lang="vi-VN" sz="2100" i="1" smtClean="0"/>
              <a:t>(</a:t>
            </a:r>
            <a:r>
              <a:rPr lang="vi-VN" sz="2100" i="1" dirty="0"/>
              <a:t>Trích)</a:t>
            </a:r>
          </a:p>
          <a:p>
            <a:pPr>
              <a:lnSpc>
                <a:spcPct val="120000"/>
              </a:lnSpc>
            </a:pPr>
            <a:r>
              <a:rPr lang="vi-VN" sz="2100" dirty="0"/>
              <a:t>Em bừng tỉnh dậy</a:t>
            </a:r>
          </a:p>
          <a:p>
            <a:pPr>
              <a:lnSpc>
                <a:spcPct val="120000"/>
              </a:lnSpc>
            </a:pPr>
            <a:r>
              <a:rPr lang="vi-VN" sz="2100" dirty="0"/>
              <a:t>Lắng nghe</a:t>
            </a:r>
          </a:p>
          <a:p>
            <a:pPr>
              <a:lnSpc>
                <a:spcPct val="120000"/>
              </a:lnSpc>
            </a:pPr>
            <a:r>
              <a:rPr lang="vi-VN" sz="2100" dirty="0"/>
              <a:t>Tiếng gà vang bốn phía</a:t>
            </a:r>
          </a:p>
          <a:p>
            <a:pPr>
              <a:lnSpc>
                <a:spcPct val="120000"/>
              </a:lnSpc>
            </a:pPr>
            <a:r>
              <a:rPr lang="vi-VN" sz="2100" dirty="0"/>
              <a:t>Tiếng gà gõ cửa</a:t>
            </a:r>
          </a:p>
          <a:p>
            <a:pPr>
              <a:lnSpc>
                <a:spcPct val="120000"/>
              </a:lnSpc>
            </a:pPr>
            <a:r>
              <a:rPr lang="vi-VN" sz="2100" dirty="0"/>
              <a:t>Tiếng gà thổi bừng bếp lửa.</a:t>
            </a:r>
          </a:p>
          <a:p>
            <a:pPr>
              <a:lnSpc>
                <a:spcPct val="120000"/>
              </a:lnSpc>
            </a:pPr>
            <a:r>
              <a:rPr lang="vi-VN" sz="2100" dirty="0"/>
              <a:t>Mở cửa! Mở cửa!</a:t>
            </a:r>
          </a:p>
          <a:p>
            <a:pPr>
              <a:lnSpc>
                <a:spcPct val="120000"/>
              </a:lnSpc>
            </a:pPr>
            <a:r>
              <a:rPr lang="vi-VN" sz="2100" dirty="0"/>
              <a:t>Tiếng gà lảnh lói</a:t>
            </a:r>
          </a:p>
          <a:p>
            <a:pPr>
              <a:lnSpc>
                <a:spcPct val="120000"/>
              </a:lnSpc>
            </a:pPr>
            <a:r>
              <a:rPr lang="vi-VN" sz="2100" dirty="0"/>
              <a:t>Nhuộm đỏ vầng đông</a:t>
            </a:r>
          </a:p>
          <a:p>
            <a:pPr>
              <a:lnSpc>
                <a:spcPct val="120000"/>
              </a:lnSpc>
            </a:pPr>
            <a:r>
              <a:rPr lang="vi-VN" sz="2100" dirty="0"/>
              <a:t>Tiếng gà rung khóm hồng</a:t>
            </a:r>
          </a:p>
          <a:p>
            <a:pPr>
              <a:lnSpc>
                <a:spcPct val="120000"/>
              </a:lnSpc>
            </a:pPr>
            <a:r>
              <a:rPr lang="vi-VN" sz="2100" dirty="0"/>
              <a:t>Tiếng gà chín tươi chùm ớt</a:t>
            </a:r>
          </a:p>
          <a:p>
            <a:pPr>
              <a:lnSpc>
                <a:spcPct val="120000"/>
              </a:lnSpc>
            </a:pPr>
            <a:r>
              <a:rPr lang="vi-VN" sz="2100" dirty="0"/>
              <a:t>Giọt sương mai nhảy nhót</a:t>
            </a:r>
          </a:p>
          <a:p>
            <a:pPr>
              <a:lnSpc>
                <a:spcPct val="120000"/>
              </a:lnSpc>
            </a:pPr>
            <a:r>
              <a:rPr lang="vi-VN" sz="2100" dirty="0"/>
              <a:t>Ngọn tre lên vút</a:t>
            </a:r>
          </a:p>
          <a:p>
            <a:pPr>
              <a:lnSpc>
                <a:spcPct val="120000"/>
              </a:lnSpc>
            </a:pPr>
            <a:r>
              <a:rPr lang="vi-VN" sz="2100" dirty="0"/>
              <a:t>Trời xanh trong.</a:t>
            </a:r>
          </a:p>
          <a:p>
            <a:pPr algn="r">
              <a:lnSpc>
                <a:spcPct val="120000"/>
              </a:lnSpc>
            </a:pPr>
            <a:r>
              <a:rPr lang="vi-VN" sz="2100" dirty="0"/>
              <a:t>(Định Hải)</a:t>
            </a:r>
          </a:p>
        </p:txBody>
      </p:sp>
    </p:spTree>
    <p:custDataLst>
      <p:tags r:id="rId1"/>
    </p:custDataLst>
    <p:extLst>
      <p:ext uri="{BB962C8B-B14F-4D97-AF65-F5344CB8AC3E}">
        <p14:creationId xmlns:p14="http://schemas.microsoft.com/office/powerpoint/2010/main" val="184467457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5105" r="1550"/>
          <a:stretch/>
        </p:blipFill>
        <p:spPr>
          <a:xfrm>
            <a:off x="1658280" y="70055"/>
            <a:ext cx="9480775" cy="7109445"/>
          </a:xfrm>
          <a:prstGeom prst="rect">
            <a:avLst/>
          </a:prstGeom>
        </p:spPr>
      </p:pic>
      <p:pic>
        <p:nvPicPr>
          <p:cNvPr id="16" name="图片 40964" descr="1-4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9174" y="-52495"/>
            <a:ext cx="13271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Box 21">
            <a:extLst>
              <a:ext uri="{FF2B5EF4-FFF2-40B4-BE49-F238E27FC236}">
                <a16:creationId xmlns="" xmlns:a16="http://schemas.microsoft.com/office/drawing/2014/main" id="{B1FFA95B-FBE4-475F-9D2C-8B116AB94D7A}"/>
              </a:ext>
            </a:extLst>
          </p:cNvPr>
          <p:cNvSpPr txBox="1"/>
          <p:nvPr/>
        </p:nvSpPr>
        <p:spPr>
          <a:xfrm>
            <a:off x="-100122" y="492963"/>
            <a:ext cx="10788568"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Thứ</a:t>
            </a:r>
            <a:r>
              <a:rPr lang="en-US" altLang="zh-CN" sz="3200" b="1" dirty="0">
                <a:solidFill>
                  <a:prstClr val="black"/>
                </a:solidFill>
                <a:latin typeface="HP001 4 hàng" panose="020B0603050302020204" pitchFamily="34" charset="0"/>
                <a:ea typeface="方正卡通简体" panose="03000509000000000000" pitchFamily="65" charset="-122"/>
              </a:rPr>
              <a:t> </a:t>
            </a:r>
            <a:r>
              <a:rPr lang="en-US" altLang="zh-CN" sz="3200" b="1" dirty="0" smtClean="0">
                <a:solidFill>
                  <a:prstClr val="black"/>
                </a:solidFill>
                <a:latin typeface="HP001 4 hàng" panose="020B0603050302020204" pitchFamily="34" charset="0"/>
                <a:ea typeface="方正卡通简体" panose="03000509000000000000" pitchFamily="65" charset="-122"/>
              </a:rPr>
              <a:t>Ba</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ngày</a:t>
            </a:r>
            <a:r>
              <a:rPr lang="en-US" altLang="zh-CN" sz="3200" b="1" dirty="0">
                <a:solidFill>
                  <a:prstClr val="black"/>
                </a:solidFill>
                <a:latin typeface="HP001 4 hàng" panose="020B0603050302020204" pitchFamily="34" charset="0"/>
                <a:ea typeface="方正卡通简体" panose="03000509000000000000" pitchFamily="65" charset="-122"/>
              </a:rPr>
              <a:t> </a:t>
            </a:r>
            <a:r>
              <a:rPr lang="en-US" altLang="zh-CN" sz="3200" b="1" dirty="0" smtClean="0">
                <a:solidFill>
                  <a:prstClr val="black"/>
                </a:solidFill>
                <a:latin typeface="HP001 4 hàng" panose="020B0603050302020204" pitchFamily="34" charset="0"/>
                <a:ea typeface="方正卡通简体" panose="03000509000000000000" pitchFamily="65" charset="-122"/>
              </a:rPr>
              <a:t>....</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tháng</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lang="en-US" altLang="zh-CN" sz="3200" b="1" noProof="0" dirty="0">
                <a:solidFill>
                  <a:prstClr val="black"/>
                </a:solidFill>
                <a:latin typeface="HP001 4 hàng" panose="020B0603050302020204" pitchFamily="34" charset="0"/>
                <a:ea typeface="方正卡通简体" panose="03000509000000000000" pitchFamily="65" charset="-122"/>
              </a:rPr>
              <a:t>4</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năm </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2022</a:t>
            </a:r>
            <a:endParaRPr kumimoji="0" lang="zh-CN" altLang="en-US"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3" name="TextBox 22">
            <a:extLst>
              <a:ext uri="{FF2B5EF4-FFF2-40B4-BE49-F238E27FC236}">
                <a16:creationId xmlns="" xmlns:a16="http://schemas.microsoft.com/office/drawing/2014/main" id="{4D5F768A-B94A-4C92-956B-B20901D8F566}"/>
              </a:ext>
            </a:extLst>
          </p:cNvPr>
          <p:cNvSpPr txBox="1"/>
          <p:nvPr/>
        </p:nvSpPr>
        <p:spPr>
          <a:xfrm>
            <a:off x="815909" y="1104279"/>
            <a:ext cx="8986345"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altLang="zh-CN" sz="3200" b="1" noProof="0" dirty="0" err="1" smtClean="0">
                <a:solidFill>
                  <a:prstClr val="black"/>
                </a:solidFill>
                <a:latin typeface="HP001 4 hàng" panose="020B0603050302020204" pitchFamily="34" charset="0"/>
                <a:ea typeface="方正卡通简体" panose="03000509000000000000" pitchFamily="65" charset="-122"/>
              </a:rPr>
              <a:t>Tiếng</a:t>
            </a:r>
            <a:r>
              <a:rPr lang="en-US" altLang="zh-CN" sz="3200" b="1" noProof="0" dirty="0" smtClean="0">
                <a:solidFill>
                  <a:prstClr val="black"/>
                </a:solidFill>
                <a:latin typeface="HP001 4 hàng" panose="020B0603050302020204" pitchFamily="34" charset="0"/>
                <a:ea typeface="方正卡通简体" panose="03000509000000000000" pitchFamily="65" charset="-122"/>
              </a:rPr>
              <a:t> </a:t>
            </a:r>
            <a:r>
              <a:rPr lang="en-US" altLang="zh-CN" sz="3200" b="1" noProof="0" dirty="0" err="1" smtClean="0">
                <a:solidFill>
                  <a:prstClr val="black"/>
                </a:solidFill>
                <a:latin typeface="HP001 4 hàng" panose="020B0603050302020204" pitchFamily="34" charset="0"/>
                <a:ea typeface="方正卡通简体" panose="03000509000000000000" pitchFamily="65" charset="-122"/>
              </a:rPr>
              <a:t>Việt</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4" name="TextBox 23">
            <a:extLst>
              <a:ext uri="{FF2B5EF4-FFF2-40B4-BE49-F238E27FC236}">
                <a16:creationId xmlns="" xmlns:a16="http://schemas.microsoft.com/office/drawing/2014/main" id="{4EB15F7E-FD8A-4A9C-ACD0-F837E70F697C}"/>
              </a:ext>
            </a:extLst>
          </p:cNvPr>
          <p:cNvSpPr txBox="1"/>
          <p:nvPr/>
        </p:nvSpPr>
        <p:spPr>
          <a:xfrm>
            <a:off x="3697860" y="1699858"/>
            <a:ext cx="3465901"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noProof="0" smtClean="0">
                <a:solidFill>
                  <a:srgbClr val="FF0000"/>
                </a:solidFill>
                <a:latin typeface="HP001 5 hàng 1 ô ly" pitchFamily="34" charset="0"/>
                <a:ea typeface="方正卡通简体" panose="03000509000000000000" pitchFamily="65" charset="-122"/>
              </a:rPr>
              <a:t>Tiếng gà mở cửa</a:t>
            </a:r>
            <a:endParaRPr kumimoji="0" lang="en-US" altLang="zh-CN" sz="3200" b="1" i="0" u="none" strike="noStrike" kern="1200" cap="none" spc="0" normalizeH="0" baseline="0" noProof="0" dirty="0">
              <a:ln>
                <a:noFill/>
              </a:ln>
              <a:solidFill>
                <a:srgbClr val="FF0000"/>
              </a:solidFill>
              <a:effectLst/>
              <a:uLnTx/>
              <a:uFillTx/>
              <a:latin typeface="HP001 5 hàng 1 ô ly" pitchFamily="34" charset="0"/>
              <a:ea typeface="方正卡通简体" panose="03000509000000000000" pitchFamily="65" charset="-122"/>
            </a:endParaRPr>
          </a:p>
        </p:txBody>
      </p:sp>
      <p:pic>
        <p:nvPicPr>
          <p:cNvPr id="17" name="Picture 16">
            <a:extLst>
              <a:ext uri="{FF2B5EF4-FFF2-40B4-BE49-F238E27FC236}">
                <a16:creationId xmlns="" xmlns:a16="http://schemas.microsoft.com/office/drawing/2014/main" id="{D4865F9E-7F91-425F-8658-6F97DBAF12B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4852" r="8408"/>
          <a:stretch/>
        </p:blipFill>
        <p:spPr>
          <a:xfrm>
            <a:off x="11092247" y="70054"/>
            <a:ext cx="684543" cy="7109445"/>
          </a:xfrm>
          <a:prstGeom prst="rect">
            <a:avLst/>
          </a:prstGeom>
        </p:spPr>
      </p:pic>
      <p:sp>
        <p:nvSpPr>
          <p:cNvPr id="11" name="TextBox 10">
            <a:extLst>
              <a:ext uri="{FF2B5EF4-FFF2-40B4-BE49-F238E27FC236}">
                <a16:creationId xmlns="" xmlns:a16="http://schemas.microsoft.com/office/drawing/2014/main" id="{4D5F768A-B94A-4C92-956B-B20901D8F566}"/>
              </a:ext>
            </a:extLst>
          </p:cNvPr>
          <p:cNvSpPr txBox="1"/>
          <p:nvPr/>
        </p:nvSpPr>
        <p:spPr>
          <a:xfrm>
            <a:off x="2979334" y="2349012"/>
            <a:ext cx="3943956"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smtClean="0">
                <a:solidFill>
                  <a:prstClr val="black"/>
                </a:solidFill>
                <a:latin typeface="HP001 4 hàng" panose="020B0603050302020204" pitchFamily="34" charset="0"/>
                <a:ea typeface="方正卡通简体" panose="03000509000000000000" pitchFamily="65" charset="-122"/>
              </a:rPr>
              <a:t>Em bừng tỉnh dậy</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Tree>
    <p:extLst>
      <p:ext uri="{BB962C8B-B14F-4D97-AF65-F5344CB8AC3E}">
        <p14:creationId xmlns:p14="http://schemas.microsoft.com/office/powerpoint/2010/main" val="314153802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xmlns="" id="{93465A58-EF0B-4929-B42F-93C259F1403D}"/>
              </a:ext>
            </a:extLst>
          </p:cNvPr>
          <p:cNvGrpSpPr/>
          <p:nvPr/>
        </p:nvGrpSpPr>
        <p:grpSpPr>
          <a:xfrm>
            <a:off x="450166" y="825534"/>
            <a:ext cx="11549575" cy="5913933"/>
            <a:chOff x="569139" y="568350"/>
            <a:chExt cx="5719724" cy="4435450"/>
          </a:xfrm>
        </p:grpSpPr>
        <p:pic>
          <p:nvPicPr>
            <p:cNvPr id="3" name="Picture 2">
              <a:extLst>
                <a:ext uri="{FF2B5EF4-FFF2-40B4-BE49-F238E27FC236}">
                  <a16:creationId xmlns:a16="http://schemas.microsoft.com/office/drawing/2014/main" xmlns="" id="{C6ADAE37-23EE-4A1F-913D-9768820E3E6E}"/>
                </a:ext>
              </a:extLst>
            </p:cNvPr>
            <p:cNvPicPr>
              <a:picLocks noChangeAspect="1"/>
            </p:cNvPicPr>
            <p:nvPr/>
          </p:nvPicPr>
          <p:blipFill>
            <a:blip r:embed="rId4">
              <a:clrChange>
                <a:clrFrom>
                  <a:srgbClr val="FFFFFF"/>
                </a:clrFrom>
                <a:clrTo>
                  <a:srgbClr val="FFFFFF">
                    <a:alpha val="0"/>
                  </a:srgbClr>
                </a:clrTo>
              </a:clrChange>
              <a:extLst>
                <a:ext uri="{BEBA8EAE-BF5A-486C-A8C5-ECC9F3942E4B}">
                  <a14:imgProps xmlns:a14="http://schemas.microsoft.com/office/drawing/2010/main">
                    <a14:imgLayer r:embed="rId5">
                      <a14:imgEffect>
                        <a14:sharpenSoften amount="50000"/>
                      </a14:imgEffect>
                      <a14:imgEffect>
                        <a14:saturation sat="200000"/>
                      </a14:imgEffect>
                    </a14:imgLayer>
                  </a14:imgProps>
                </a:ext>
              </a:extLst>
            </a:blip>
            <a:stretch>
              <a:fillRect/>
            </a:stretch>
          </p:blipFill>
          <p:spPr>
            <a:xfrm>
              <a:off x="569139" y="568350"/>
              <a:ext cx="5719724" cy="4435450"/>
            </a:xfrm>
            <a:prstGeom prst="rect">
              <a:avLst/>
            </a:prstGeom>
          </p:spPr>
        </p:pic>
        <p:grpSp>
          <p:nvGrpSpPr>
            <p:cNvPr id="24" name="Group 23">
              <a:extLst>
                <a:ext uri="{FF2B5EF4-FFF2-40B4-BE49-F238E27FC236}">
                  <a16:creationId xmlns:a16="http://schemas.microsoft.com/office/drawing/2014/main" xmlns="" id="{3A811962-4E4F-4D5B-8A9C-87930391CAA9}"/>
                </a:ext>
              </a:extLst>
            </p:cNvPr>
            <p:cNvGrpSpPr/>
            <p:nvPr/>
          </p:nvGrpSpPr>
          <p:grpSpPr>
            <a:xfrm>
              <a:off x="777505" y="940696"/>
              <a:ext cx="4712884" cy="3349931"/>
              <a:chOff x="777505" y="940696"/>
              <a:chExt cx="4712884" cy="3349931"/>
            </a:xfrm>
          </p:grpSpPr>
          <p:sp>
            <p:nvSpPr>
              <p:cNvPr id="14" name="TextBox 13">
                <a:extLst>
                  <a:ext uri="{FF2B5EF4-FFF2-40B4-BE49-F238E27FC236}">
                    <a16:creationId xmlns:a16="http://schemas.microsoft.com/office/drawing/2014/main" xmlns="" id="{71ECDBED-1711-44FF-8BFF-0F06E45711E6}"/>
                  </a:ext>
                </a:extLst>
              </p:cNvPr>
              <p:cNvSpPr txBox="1"/>
              <p:nvPr/>
            </p:nvSpPr>
            <p:spPr>
              <a:xfrm>
                <a:off x="777505" y="1155700"/>
                <a:ext cx="1292595" cy="288541"/>
              </a:xfrm>
              <a:prstGeom prst="rect">
                <a:avLst/>
              </a:prstGeom>
              <a:noFill/>
            </p:spPr>
            <p:txBody>
              <a:bodyPr wrap="square" rtlCol="0">
                <a:spAutoFit/>
              </a:bodyPr>
              <a:lstStyle/>
              <a:p>
                <a:r>
                  <a:rPr lang="vi-VN" sz="1900" dirty="0"/>
                  <a:t>1. Mai An Tiêm</a:t>
                </a:r>
              </a:p>
            </p:txBody>
          </p:sp>
          <p:sp>
            <p:nvSpPr>
              <p:cNvPr id="15" name="TextBox 14">
                <a:extLst>
                  <a:ext uri="{FF2B5EF4-FFF2-40B4-BE49-F238E27FC236}">
                    <a16:creationId xmlns:a16="http://schemas.microsoft.com/office/drawing/2014/main" xmlns="" id="{03340747-81F8-4A2A-984E-8CAA0441C34E}"/>
                  </a:ext>
                </a:extLst>
              </p:cNvPr>
              <p:cNvSpPr txBox="1"/>
              <p:nvPr/>
            </p:nvSpPr>
            <p:spPr>
              <a:xfrm>
                <a:off x="2136405" y="940696"/>
                <a:ext cx="1292595" cy="507831"/>
              </a:xfrm>
              <a:prstGeom prst="rect">
                <a:avLst/>
              </a:prstGeom>
              <a:noFill/>
            </p:spPr>
            <p:txBody>
              <a:bodyPr wrap="square" rtlCol="0">
                <a:spAutoFit/>
              </a:bodyPr>
              <a:lstStyle/>
              <a:p>
                <a:r>
                  <a:rPr lang="vi-VN" sz="1900" dirty="0"/>
                  <a:t>2. Thư gửi bố ngoài đảo</a:t>
                </a:r>
              </a:p>
            </p:txBody>
          </p:sp>
          <p:sp>
            <p:nvSpPr>
              <p:cNvPr id="16" name="TextBox 15">
                <a:extLst>
                  <a:ext uri="{FF2B5EF4-FFF2-40B4-BE49-F238E27FC236}">
                    <a16:creationId xmlns:a16="http://schemas.microsoft.com/office/drawing/2014/main" xmlns="" id="{A5F4E125-D51E-460D-B3B2-CC53DC80CA27}"/>
                  </a:ext>
                </a:extLst>
              </p:cNvPr>
              <p:cNvSpPr txBox="1"/>
              <p:nvPr/>
            </p:nvSpPr>
            <p:spPr>
              <a:xfrm>
                <a:off x="4212635" y="1006733"/>
                <a:ext cx="1277754" cy="507831"/>
              </a:xfrm>
              <a:prstGeom prst="rect">
                <a:avLst/>
              </a:prstGeom>
              <a:noFill/>
            </p:spPr>
            <p:txBody>
              <a:bodyPr wrap="square" rtlCol="0">
                <a:spAutoFit/>
              </a:bodyPr>
              <a:lstStyle/>
              <a:p>
                <a:r>
                  <a:rPr lang="vi-VN" sz="1900" dirty="0"/>
                  <a:t>3. Bóp nát quả cam</a:t>
                </a:r>
              </a:p>
            </p:txBody>
          </p:sp>
          <p:sp>
            <p:nvSpPr>
              <p:cNvPr id="17" name="TextBox 16">
                <a:extLst>
                  <a:ext uri="{FF2B5EF4-FFF2-40B4-BE49-F238E27FC236}">
                    <a16:creationId xmlns:a16="http://schemas.microsoft.com/office/drawing/2014/main" xmlns="" id="{BB6FAE60-5038-491D-8374-3751F0E13E55}"/>
                  </a:ext>
                </a:extLst>
              </p:cNvPr>
              <p:cNvSpPr txBox="1"/>
              <p:nvPr/>
            </p:nvSpPr>
            <p:spPr>
              <a:xfrm>
                <a:off x="857469" y="2050972"/>
                <a:ext cx="1292595" cy="507831"/>
              </a:xfrm>
              <a:prstGeom prst="rect">
                <a:avLst/>
              </a:prstGeom>
              <a:noFill/>
            </p:spPr>
            <p:txBody>
              <a:bodyPr wrap="square" rtlCol="0">
                <a:spAutoFit/>
              </a:bodyPr>
              <a:lstStyle/>
              <a:p>
                <a:r>
                  <a:rPr lang="vi-VN" sz="1900" dirty="0"/>
                  <a:t>6. Trên các miền đất nước</a:t>
                </a:r>
              </a:p>
            </p:txBody>
          </p:sp>
          <p:sp>
            <p:nvSpPr>
              <p:cNvPr id="18" name="TextBox 17">
                <a:extLst>
                  <a:ext uri="{FF2B5EF4-FFF2-40B4-BE49-F238E27FC236}">
                    <a16:creationId xmlns:a16="http://schemas.microsoft.com/office/drawing/2014/main" xmlns="" id="{73F15863-2B7E-443F-AFC3-0924DDE8AD0E}"/>
                  </a:ext>
                </a:extLst>
              </p:cNvPr>
              <p:cNvSpPr txBox="1"/>
              <p:nvPr/>
            </p:nvSpPr>
            <p:spPr>
              <a:xfrm>
                <a:off x="2025869" y="1783697"/>
                <a:ext cx="1292595" cy="507831"/>
              </a:xfrm>
              <a:prstGeom prst="rect">
                <a:avLst/>
              </a:prstGeom>
              <a:noFill/>
            </p:spPr>
            <p:txBody>
              <a:bodyPr wrap="square" rtlCol="0">
                <a:spAutoFit/>
              </a:bodyPr>
              <a:lstStyle/>
              <a:p>
                <a:r>
                  <a:rPr lang="vi-VN" sz="1900" dirty="0"/>
                  <a:t>5. Đất nước chúng mình</a:t>
                </a:r>
              </a:p>
            </p:txBody>
          </p:sp>
          <p:sp>
            <p:nvSpPr>
              <p:cNvPr id="19" name="TextBox 18">
                <a:extLst>
                  <a:ext uri="{FF2B5EF4-FFF2-40B4-BE49-F238E27FC236}">
                    <a16:creationId xmlns:a16="http://schemas.microsoft.com/office/drawing/2014/main" xmlns="" id="{E684005D-47D6-4400-B198-2C115A6B831C}"/>
                  </a:ext>
                </a:extLst>
              </p:cNvPr>
              <p:cNvSpPr txBox="1"/>
              <p:nvPr/>
            </p:nvSpPr>
            <p:spPr>
              <a:xfrm>
                <a:off x="3429000" y="1844659"/>
                <a:ext cx="1058570" cy="507831"/>
              </a:xfrm>
              <a:prstGeom prst="rect">
                <a:avLst/>
              </a:prstGeom>
              <a:noFill/>
            </p:spPr>
            <p:txBody>
              <a:bodyPr wrap="square" rtlCol="0">
                <a:spAutoFit/>
              </a:bodyPr>
              <a:lstStyle/>
              <a:p>
                <a:r>
                  <a:rPr lang="vi-VN" sz="1900" dirty="0"/>
                  <a:t>4. Chiếc rễ đa tròn</a:t>
                </a:r>
              </a:p>
            </p:txBody>
          </p:sp>
          <p:sp>
            <p:nvSpPr>
              <p:cNvPr id="20" name="TextBox 19">
                <a:extLst>
                  <a:ext uri="{FF2B5EF4-FFF2-40B4-BE49-F238E27FC236}">
                    <a16:creationId xmlns:a16="http://schemas.microsoft.com/office/drawing/2014/main" xmlns="" id="{F59B8395-00AA-4B76-B049-B40C5B224004}"/>
                  </a:ext>
                </a:extLst>
              </p:cNvPr>
              <p:cNvSpPr txBox="1"/>
              <p:nvPr/>
            </p:nvSpPr>
            <p:spPr>
              <a:xfrm>
                <a:off x="1423802" y="2741415"/>
                <a:ext cx="1194632" cy="507831"/>
              </a:xfrm>
              <a:prstGeom prst="rect">
                <a:avLst/>
              </a:prstGeom>
              <a:noFill/>
            </p:spPr>
            <p:txBody>
              <a:bodyPr wrap="square" rtlCol="0">
                <a:spAutoFit/>
              </a:bodyPr>
              <a:lstStyle/>
              <a:p>
                <a:r>
                  <a:rPr lang="vi-VN" sz="1900" dirty="0"/>
                  <a:t>7. Chuyện quả bầu</a:t>
                </a:r>
              </a:p>
            </p:txBody>
          </p:sp>
          <p:sp>
            <p:nvSpPr>
              <p:cNvPr id="21" name="TextBox 20">
                <a:extLst>
                  <a:ext uri="{FF2B5EF4-FFF2-40B4-BE49-F238E27FC236}">
                    <a16:creationId xmlns:a16="http://schemas.microsoft.com/office/drawing/2014/main" xmlns="" id="{965F89C6-A5B9-4998-B9A4-9A21AAFA1FDE}"/>
                  </a:ext>
                </a:extLst>
              </p:cNvPr>
              <p:cNvSpPr txBox="1"/>
              <p:nvPr/>
            </p:nvSpPr>
            <p:spPr>
              <a:xfrm rot="700804">
                <a:off x="2888290" y="2758868"/>
                <a:ext cx="1194632" cy="507831"/>
              </a:xfrm>
              <a:prstGeom prst="rect">
                <a:avLst/>
              </a:prstGeom>
              <a:noFill/>
            </p:spPr>
            <p:txBody>
              <a:bodyPr wrap="square" rtlCol="0">
                <a:spAutoFit/>
              </a:bodyPr>
              <a:lstStyle/>
              <a:p>
                <a:r>
                  <a:rPr lang="vi-VN" sz="1900" dirty="0"/>
                  <a:t>8. Khám phá đáy biển ở Trường Sa</a:t>
                </a:r>
              </a:p>
            </p:txBody>
          </p:sp>
          <p:sp>
            <p:nvSpPr>
              <p:cNvPr id="22" name="TextBox 21">
                <a:extLst>
                  <a:ext uri="{FF2B5EF4-FFF2-40B4-BE49-F238E27FC236}">
                    <a16:creationId xmlns:a16="http://schemas.microsoft.com/office/drawing/2014/main" xmlns="" id="{91736CE8-5E10-48E9-90B9-6A15E69813E3}"/>
                  </a:ext>
                </a:extLst>
              </p:cNvPr>
              <p:cNvSpPr txBox="1"/>
              <p:nvPr/>
            </p:nvSpPr>
            <p:spPr>
              <a:xfrm>
                <a:off x="1756720" y="3409017"/>
                <a:ext cx="1194632" cy="288541"/>
              </a:xfrm>
              <a:prstGeom prst="rect">
                <a:avLst/>
              </a:prstGeom>
              <a:noFill/>
            </p:spPr>
            <p:txBody>
              <a:bodyPr wrap="square" rtlCol="0">
                <a:spAutoFit/>
              </a:bodyPr>
              <a:lstStyle/>
              <a:p>
                <a:r>
                  <a:rPr lang="vi-VN" sz="1900" dirty="0"/>
                  <a:t>9. Hồ Gươm</a:t>
                </a:r>
              </a:p>
            </p:txBody>
          </p:sp>
          <p:sp>
            <p:nvSpPr>
              <p:cNvPr id="23" name="TextBox 22">
                <a:extLst>
                  <a:ext uri="{FF2B5EF4-FFF2-40B4-BE49-F238E27FC236}">
                    <a16:creationId xmlns:a16="http://schemas.microsoft.com/office/drawing/2014/main" xmlns="" id="{795EC676-9135-4FAA-AD8A-23B5173D90F3}"/>
                  </a:ext>
                </a:extLst>
              </p:cNvPr>
              <p:cNvSpPr txBox="1"/>
              <p:nvPr/>
            </p:nvSpPr>
            <p:spPr>
              <a:xfrm rot="1091397">
                <a:off x="964242" y="3782796"/>
                <a:ext cx="1389794" cy="507831"/>
              </a:xfrm>
              <a:prstGeom prst="rect">
                <a:avLst/>
              </a:prstGeom>
              <a:noFill/>
            </p:spPr>
            <p:txBody>
              <a:bodyPr wrap="square" rtlCol="0">
                <a:spAutoFit/>
              </a:bodyPr>
              <a:lstStyle/>
              <a:p>
                <a:r>
                  <a:rPr lang="vi-VN" sz="1900" dirty="0"/>
                  <a:t>10. Cánh đồng quê em</a:t>
                </a:r>
              </a:p>
            </p:txBody>
          </p:sp>
        </p:grpSp>
      </p:grpSp>
      <p:sp>
        <p:nvSpPr>
          <p:cNvPr id="2" name="TextBox 1">
            <a:extLst>
              <a:ext uri="{FF2B5EF4-FFF2-40B4-BE49-F238E27FC236}">
                <a16:creationId xmlns:a16="http://schemas.microsoft.com/office/drawing/2014/main" xmlns="" id="{DF55F00C-63BF-44B3-9761-B723160C43EE}"/>
              </a:ext>
            </a:extLst>
          </p:cNvPr>
          <p:cNvSpPr txBox="1"/>
          <p:nvPr/>
        </p:nvSpPr>
        <p:spPr>
          <a:xfrm>
            <a:off x="321805" y="219713"/>
            <a:ext cx="5919577" cy="729091"/>
          </a:xfrm>
          <a:prstGeom prst="rect">
            <a:avLst/>
          </a:prstGeom>
          <a:noFill/>
        </p:spPr>
        <p:txBody>
          <a:bodyPr wrap="square" lIns="145143" tIns="72571" rIns="145143" bIns="72571" rtlCol="0">
            <a:spAutoFit/>
          </a:bodyPr>
          <a:lstStyle/>
          <a:p>
            <a:pPr>
              <a:lnSpc>
                <a:spcPct val="150000"/>
              </a:lnSpc>
            </a:pPr>
            <a:r>
              <a:rPr lang="vi-VN" sz="2900" b="1" dirty="0">
                <a:solidFill>
                  <a:srgbClr val="FF0000"/>
                </a:solidFill>
                <a:latin typeface="UTM Avo" panose="02040603050506020204" pitchFamily="18" charset="0"/>
              </a:rPr>
              <a:t>1. </a:t>
            </a:r>
            <a:r>
              <a:rPr lang="vi-VN" sz="2900" b="1" dirty="0">
                <a:latin typeface="UTM Avo" panose="02040603050506020204" pitchFamily="18" charset="0"/>
              </a:rPr>
              <a:t>Đọc lại các bài đã học.</a:t>
            </a:r>
            <a:endParaRPr lang="en-US" sz="2900" b="1" dirty="0">
              <a:latin typeface="UTM Avo" panose="02040603050506020204" pitchFamily="18" charset="0"/>
            </a:endParaRPr>
          </a:p>
        </p:txBody>
      </p:sp>
    </p:spTree>
    <p:custDataLst>
      <p:tags r:id="rId1"/>
    </p:custDataLst>
    <p:extLst>
      <p:ext uri="{BB962C8B-B14F-4D97-AF65-F5344CB8AC3E}">
        <p14:creationId xmlns:p14="http://schemas.microsoft.com/office/powerpoint/2010/main" val="2037515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1" nodeType="clickEffect">
                                  <p:stCondLst>
                                    <p:cond delay="0"/>
                                  </p:stCondLst>
                                  <p:childTnLst>
                                    <p:animEffect transition="out" filter="fade">
                                      <p:cBhvr>
                                        <p:cTn id="16" dur="500"/>
                                        <p:tgtEl>
                                          <p:spTgt spid="2"/>
                                        </p:tgtEl>
                                      </p:cBhvr>
                                    </p:animEffect>
                                    <p:set>
                                      <p:cBhvr>
                                        <p:cTn id="17"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41026322-C0E0-4A42-8F0A-D016836936E8}"/>
              </a:ext>
            </a:extLst>
          </p:cNvPr>
          <p:cNvSpPr txBox="1"/>
          <p:nvPr/>
        </p:nvSpPr>
        <p:spPr>
          <a:xfrm>
            <a:off x="484352" y="6065"/>
            <a:ext cx="10753511" cy="959282"/>
          </a:xfrm>
          <a:prstGeom prst="rect">
            <a:avLst/>
          </a:prstGeom>
          <a:noFill/>
        </p:spPr>
        <p:txBody>
          <a:bodyPr wrap="square" lIns="145143" tIns="72571" rIns="145143" bIns="72571" rtlCol="0">
            <a:spAutoFit/>
          </a:bodyPr>
          <a:lstStyle/>
          <a:p>
            <a:pPr>
              <a:lnSpc>
                <a:spcPct val="150000"/>
              </a:lnSpc>
            </a:pPr>
            <a:r>
              <a:rPr lang="en-US" sz="4000" b="1" dirty="0">
                <a:solidFill>
                  <a:srgbClr val="FF0000"/>
                </a:solidFill>
                <a:latin typeface="UTM Avo" panose="02040603050506020204" pitchFamily="18" charset="0"/>
              </a:rPr>
              <a:t>11</a:t>
            </a:r>
            <a:r>
              <a:rPr lang="en-US" sz="4000" b="1" dirty="0">
                <a:solidFill>
                  <a:schemeClr val="accent4">
                    <a:lumMod val="50000"/>
                  </a:schemeClr>
                </a:solidFill>
                <a:latin typeface="UTM Avo" panose="02040603050506020204" pitchFamily="18" charset="0"/>
              </a:rPr>
              <a:t>. </a:t>
            </a:r>
            <a:r>
              <a:rPr lang="vi-VN" sz="4000" b="1" dirty="0">
                <a:latin typeface="UTM Avo" panose="02040603050506020204" pitchFamily="18" charset="0"/>
              </a:rPr>
              <a:t>Chọn a hoặc b.</a:t>
            </a:r>
          </a:p>
        </p:txBody>
      </p:sp>
      <p:sp>
        <p:nvSpPr>
          <p:cNvPr id="4" name="TextBox 3">
            <a:extLst>
              <a:ext uri="{FF2B5EF4-FFF2-40B4-BE49-F238E27FC236}">
                <a16:creationId xmlns:a16="http://schemas.microsoft.com/office/drawing/2014/main" xmlns="" id="{9276A994-E94F-466B-82F8-DE437F2572E3}"/>
              </a:ext>
            </a:extLst>
          </p:cNvPr>
          <p:cNvSpPr txBox="1"/>
          <p:nvPr/>
        </p:nvSpPr>
        <p:spPr>
          <a:xfrm>
            <a:off x="576691" y="892501"/>
            <a:ext cx="7448926" cy="700557"/>
          </a:xfrm>
          <a:prstGeom prst="rect">
            <a:avLst/>
          </a:prstGeom>
          <a:noFill/>
        </p:spPr>
        <p:txBody>
          <a:bodyPr wrap="none" lIns="145143" tIns="72571" rIns="145143" bIns="72571" rtlCol="0">
            <a:spAutoFit/>
          </a:bodyPr>
          <a:lstStyle/>
          <a:p>
            <a:r>
              <a:rPr lang="vi-VN" sz="3600" dirty="0">
                <a:latin typeface="+mn-lt"/>
              </a:rPr>
              <a:t>a. Chọn </a:t>
            </a:r>
            <a:r>
              <a:rPr lang="vi-VN" sz="3600" dirty="0">
                <a:solidFill>
                  <a:srgbClr val="FF0000"/>
                </a:solidFill>
                <a:latin typeface="+mn-lt"/>
              </a:rPr>
              <a:t>l</a:t>
            </a:r>
            <a:r>
              <a:rPr lang="vi-VN" sz="3600" b="1" i="1" dirty="0">
                <a:latin typeface="+mn-lt"/>
              </a:rPr>
              <a:t> </a:t>
            </a:r>
            <a:r>
              <a:rPr lang="vi-VN" sz="3600" dirty="0">
                <a:latin typeface="+mn-lt"/>
              </a:rPr>
              <a:t>hoặc </a:t>
            </a:r>
            <a:r>
              <a:rPr lang="vi-VN" sz="3600" b="1" dirty="0">
                <a:solidFill>
                  <a:srgbClr val="FF0000"/>
                </a:solidFill>
                <a:latin typeface="+mn-lt"/>
              </a:rPr>
              <a:t>n</a:t>
            </a:r>
            <a:r>
              <a:rPr lang="vi-VN" sz="3600" i="1" dirty="0">
                <a:latin typeface="+mn-lt"/>
              </a:rPr>
              <a:t> </a:t>
            </a:r>
            <a:r>
              <a:rPr lang="vi-VN" sz="3600" dirty="0">
                <a:latin typeface="+mn-lt"/>
              </a:rPr>
              <a:t>thay cho ô vuông.</a:t>
            </a:r>
          </a:p>
        </p:txBody>
      </p:sp>
      <p:sp>
        <p:nvSpPr>
          <p:cNvPr id="5" name="TextBox 4">
            <a:extLst>
              <a:ext uri="{FF2B5EF4-FFF2-40B4-BE49-F238E27FC236}">
                <a16:creationId xmlns:a16="http://schemas.microsoft.com/office/drawing/2014/main" xmlns="" id="{9AA91FFD-BC04-4CEA-9D53-F54AA180B618}"/>
              </a:ext>
            </a:extLst>
          </p:cNvPr>
          <p:cNvSpPr txBox="1"/>
          <p:nvPr/>
        </p:nvSpPr>
        <p:spPr>
          <a:xfrm>
            <a:off x="484351" y="1527601"/>
            <a:ext cx="11446391" cy="4647792"/>
          </a:xfrm>
          <a:prstGeom prst="rect">
            <a:avLst/>
          </a:prstGeom>
          <a:noFill/>
        </p:spPr>
        <p:txBody>
          <a:bodyPr wrap="square" lIns="145143" tIns="72571" rIns="145143" bIns="72571" rtlCol="0">
            <a:spAutoFit/>
          </a:bodyPr>
          <a:lstStyle/>
          <a:p>
            <a:pPr>
              <a:lnSpc>
                <a:spcPct val="150000"/>
              </a:lnSpc>
            </a:pPr>
            <a:r>
              <a:rPr lang="en-US" b="1" smtClean="0">
                <a:latin typeface="+mn-lt"/>
              </a:rPr>
              <a:t>                                                                               </a:t>
            </a:r>
            <a:r>
              <a:rPr lang="vi-VN" sz="3200" b="1" smtClean="0">
                <a:solidFill>
                  <a:srgbClr val="FF0000"/>
                </a:solidFill>
                <a:latin typeface="+mn-lt"/>
              </a:rPr>
              <a:t>Mùa </a:t>
            </a:r>
            <a:r>
              <a:rPr lang="vi-VN" sz="3200" b="1" dirty="0">
                <a:solidFill>
                  <a:srgbClr val="FF0000"/>
                </a:solidFill>
                <a:latin typeface="+mn-lt"/>
              </a:rPr>
              <a:t>thu sang</a:t>
            </a:r>
          </a:p>
          <a:p>
            <a:pPr>
              <a:lnSpc>
                <a:spcPct val="150000"/>
              </a:lnSpc>
            </a:pPr>
            <a:r>
              <a:rPr lang="vi-VN" sz="3600" dirty="0">
                <a:latin typeface="+mj-lt"/>
              </a:rPr>
              <a:t>Cứ mỗi độ thu sang	</a:t>
            </a:r>
            <a:r>
              <a:rPr lang="vi-VN" sz="3600">
                <a:latin typeface="+mj-lt"/>
              </a:rPr>
              <a:t>	</a:t>
            </a:r>
            <a:r>
              <a:rPr lang="en-US" sz="3600" smtClean="0">
                <a:latin typeface="+mj-lt"/>
              </a:rPr>
              <a:t>             </a:t>
            </a:r>
            <a:r>
              <a:rPr lang="vi-VN" sz="3600" smtClean="0">
                <a:latin typeface="+mj-lt"/>
              </a:rPr>
              <a:t>Em </a:t>
            </a:r>
            <a:r>
              <a:rPr lang="vi-VN" sz="3600" dirty="0">
                <a:latin typeface="+mj-lt"/>
              </a:rPr>
              <a:t>cắp sách tới trường</a:t>
            </a:r>
          </a:p>
          <a:p>
            <a:pPr>
              <a:lnSpc>
                <a:spcPct val="150000"/>
              </a:lnSpc>
            </a:pPr>
            <a:r>
              <a:rPr lang="vi-VN" sz="3600" dirty="0">
                <a:latin typeface="+mj-lt"/>
              </a:rPr>
              <a:t>Hoa </a:t>
            </a:r>
            <a:r>
              <a:rPr lang="vi-VN" sz="3600">
                <a:latin typeface="+mj-lt"/>
              </a:rPr>
              <a:t>cúc </a:t>
            </a:r>
            <a:r>
              <a:rPr lang="en-US" sz="3600" smtClean="0">
                <a:solidFill>
                  <a:srgbClr val="FF0000"/>
                </a:solidFill>
                <a:latin typeface="+mj-lt"/>
              </a:rPr>
              <a:t>l</a:t>
            </a:r>
            <a:r>
              <a:rPr lang="vi-VN" sz="3600" smtClean="0">
                <a:latin typeface="+mj-lt"/>
              </a:rPr>
              <a:t>ại </a:t>
            </a:r>
            <a:r>
              <a:rPr lang="en-US" sz="3600" smtClean="0">
                <a:solidFill>
                  <a:srgbClr val="FF0000"/>
                </a:solidFill>
                <a:latin typeface="+mj-lt"/>
              </a:rPr>
              <a:t>n</a:t>
            </a:r>
            <a:r>
              <a:rPr lang="vi-VN" sz="3600" smtClean="0">
                <a:latin typeface="+mj-lt"/>
              </a:rPr>
              <a:t>ở </a:t>
            </a:r>
            <a:r>
              <a:rPr lang="vi-VN" sz="3600" dirty="0">
                <a:latin typeface="+mj-lt"/>
              </a:rPr>
              <a:t>vàng</a:t>
            </a:r>
            <a:r>
              <a:rPr lang="vi-VN" sz="3600">
                <a:latin typeface="+mj-lt"/>
              </a:rPr>
              <a:t>	</a:t>
            </a:r>
            <a:r>
              <a:rPr lang="en-US" sz="3600" b="1">
                <a:solidFill>
                  <a:srgbClr val="FF0000"/>
                </a:solidFill>
                <a:latin typeface="+mj-lt"/>
              </a:rPr>
              <a:t> </a:t>
            </a:r>
            <a:r>
              <a:rPr lang="en-US" sz="3600" b="1" smtClean="0">
                <a:solidFill>
                  <a:srgbClr val="FF0000"/>
                </a:solidFill>
                <a:latin typeface="+mj-lt"/>
              </a:rPr>
              <a:t>            </a:t>
            </a:r>
            <a:r>
              <a:rPr lang="en-US" sz="3600" smtClean="0">
                <a:solidFill>
                  <a:srgbClr val="FF0000"/>
                </a:solidFill>
                <a:latin typeface="Times New Roman" pitchFamily="18" charset="0"/>
                <a:cs typeface="Times New Roman" pitchFamily="18" charset="0"/>
              </a:rPr>
              <a:t>N</a:t>
            </a:r>
            <a:r>
              <a:rPr lang="en-US" sz="3600" smtClean="0">
                <a:latin typeface="Times New Roman" pitchFamily="18" charset="0"/>
                <a:cs typeface="Times New Roman" pitchFamily="18" charset="0"/>
              </a:rPr>
              <a:t>ắng</a:t>
            </a:r>
            <a:r>
              <a:rPr lang="vi-VN" sz="3600" smtClean="0">
                <a:latin typeface="+mj-lt"/>
              </a:rPr>
              <a:t> </a:t>
            </a:r>
            <a:r>
              <a:rPr lang="vi-VN" sz="3600" dirty="0">
                <a:latin typeface="+mj-lt"/>
              </a:rPr>
              <a:t>tươi trải trên đường</a:t>
            </a:r>
          </a:p>
          <a:p>
            <a:pPr>
              <a:lnSpc>
                <a:spcPct val="150000"/>
              </a:lnSpc>
            </a:pPr>
            <a:r>
              <a:rPr lang="vi-VN" sz="3600" smtClean="0">
                <a:latin typeface="+mj-lt"/>
              </a:rPr>
              <a:t>N</a:t>
            </a:r>
            <a:r>
              <a:rPr lang="en-US" sz="3600" smtClean="0">
                <a:latin typeface="+mj-lt"/>
              </a:rPr>
              <a:t>g</a:t>
            </a:r>
            <a:r>
              <a:rPr lang="vi-VN" sz="3600" smtClean="0">
                <a:latin typeface="+mj-lt"/>
              </a:rPr>
              <a:t>oài </a:t>
            </a:r>
            <a:r>
              <a:rPr lang="vi-VN" sz="3600" dirty="0">
                <a:latin typeface="+mj-lt"/>
              </a:rPr>
              <a:t>vườn hương thơm ngát</a:t>
            </a:r>
            <a:r>
              <a:rPr lang="vi-VN" sz="3600">
                <a:latin typeface="+mj-lt"/>
              </a:rPr>
              <a:t>	</a:t>
            </a:r>
            <a:r>
              <a:rPr lang="en-US" sz="3600" smtClean="0">
                <a:latin typeface="+mj-lt"/>
              </a:rPr>
              <a:t>     </a:t>
            </a:r>
            <a:r>
              <a:rPr lang="vi-VN" sz="3600" smtClean="0">
                <a:latin typeface="+mj-lt"/>
              </a:rPr>
              <a:t>Trời </a:t>
            </a:r>
            <a:r>
              <a:rPr lang="vi-VN" sz="3600" dirty="0">
                <a:latin typeface="+mj-lt"/>
              </a:rPr>
              <a:t>cao xanh gió mát</a:t>
            </a:r>
          </a:p>
          <a:p>
            <a:pPr>
              <a:lnSpc>
                <a:spcPct val="150000"/>
              </a:lnSpc>
            </a:pPr>
            <a:r>
              <a:rPr lang="vi-VN" sz="3600" dirty="0">
                <a:latin typeface="+mj-lt"/>
              </a:rPr>
              <a:t>Ong bướm bay rộn ràng</a:t>
            </a:r>
            <a:r>
              <a:rPr lang="vi-VN" sz="3600">
                <a:latin typeface="+mj-lt"/>
              </a:rPr>
              <a:t>	</a:t>
            </a:r>
            <a:r>
              <a:rPr lang="en-US" sz="3600" smtClean="0">
                <a:latin typeface="+mj-lt"/>
              </a:rPr>
              <a:t>             </a:t>
            </a:r>
            <a:r>
              <a:rPr lang="vi-VN" sz="3600" smtClean="0">
                <a:latin typeface="+mj-lt"/>
              </a:rPr>
              <a:t>Đẹp thay</a:t>
            </a:r>
            <a:r>
              <a:rPr lang="en-US" sz="3600" smtClean="0">
                <a:latin typeface="+mj-lt"/>
              </a:rPr>
              <a:t> </a:t>
            </a:r>
            <a:r>
              <a:rPr lang="en-US" sz="3600" b="1" smtClean="0">
                <a:solidFill>
                  <a:srgbClr val="FF0000"/>
                </a:solidFill>
                <a:latin typeface="+mj-lt"/>
              </a:rPr>
              <a:t>l</a:t>
            </a:r>
            <a:r>
              <a:rPr lang="vi-VN" sz="3600" smtClean="0">
                <a:latin typeface="+mj-lt"/>
              </a:rPr>
              <a:t>úc </a:t>
            </a:r>
            <a:r>
              <a:rPr lang="vi-VN" sz="3600" dirty="0">
                <a:latin typeface="+mj-lt"/>
              </a:rPr>
              <a:t>thu sang.</a:t>
            </a:r>
          </a:p>
          <a:p>
            <a:pPr algn="r">
              <a:lnSpc>
                <a:spcPct val="150000"/>
              </a:lnSpc>
            </a:pPr>
            <a:r>
              <a:rPr lang="vi-VN" sz="1900" dirty="0"/>
              <a:t>(</a:t>
            </a:r>
            <a:r>
              <a:rPr lang="vi-VN" sz="1900" i="1" dirty="0"/>
              <a:t>Theo </a:t>
            </a:r>
            <a:r>
              <a:rPr lang="vi-VN" sz="1900" dirty="0"/>
              <a:t>Trần Lê Văn)</a:t>
            </a:r>
          </a:p>
        </p:txBody>
      </p:sp>
      <p:grpSp>
        <p:nvGrpSpPr>
          <p:cNvPr id="45" name="Group 44">
            <a:extLst>
              <a:ext uri="{FF2B5EF4-FFF2-40B4-BE49-F238E27FC236}">
                <a16:creationId xmlns:a16="http://schemas.microsoft.com/office/drawing/2014/main" xmlns="" id="{903B4E19-D8A1-4309-9659-FD8783EC1B20}"/>
              </a:ext>
            </a:extLst>
          </p:cNvPr>
          <p:cNvGrpSpPr/>
          <p:nvPr/>
        </p:nvGrpSpPr>
        <p:grpSpPr>
          <a:xfrm>
            <a:off x="2167125" y="3370932"/>
            <a:ext cx="196300" cy="442465"/>
            <a:chOff x="7507111" y="2996098"/>
            <a:chExt cx="417689" cy="417689"/>
          </a:xfrm>
        </p:grpSpPr>
        <p:sp>
          <p:nvSpPr>
            <p:cNvPr id="46" name="Rectangle 45">
              <a:extLst>
                <a:ext uri="{FF2B5EF4-FFF2-40B4-BE49-F238E27FC236}">
                  <a16:creationId xmlns:a16="http://schemas.microsoft.com/office/drawing/2014/main" xmlns="" id="{4B3464AA-86D7-4886-B221-4AB4A942CEE8}"/>
                </a:ext>
              </a:extLst>
            </p:cNvPr>
            <p:cNvSpPr/>
            <p:nvPr/>
          </p:nvSpPr>
          <p:spPr>
            <a:xfrm>
              <a:off x="7507111" y="2996098"/>
              <a:ext cx="417689" cy="417689"/>
            </a:xfrm>
            <a:prstGeom prst="rect">
              <a:avLst/>
            </a:prstGeom>
            <a:solidFill>
              <a:srgbClr val="FC7D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7" name="Straight Connector 46">
              <a:extLst>
                <a:ext uri="{FF2B5EF4-FFF2-40B4-BE49-F238E27FC236}">
                  <a16:creationId xmlns:a16="http://schemas.microsoft.com/office/drawing/2014/main" xmlns="" id="{9D24F826-C538-4F6C-BD3B-8B49A095C57B}"/>
                </a:ext>
              </a:extLst>
            </p:cNvPr>
            <p:cNvCxnSpPr>
              <a:stCxn id="46" idx="0"/>
              <a:endCxn id="46" idx="1"/>
            </p:cNvCxnSpPr>
            <p:nvPr/>
          </p:nvCxnSpPr>
          <p:spPr>
            <a:xfrm flipH="1">
              <a:off x="7507111" y="2996098"/>
              <a:ext cx="208845" cy="208845"/>
            </a:xfrm>
            <a:prstGeom prst="line">
              <a:avLst/>
            </a:prstGeom>
          </p:spPr>
          <p:style>
            <a:lnRef idx="1">
              <a:schemeClr val="dk1"/>
            </a:lnRef>
            <a:fillRef idx="0">
              <a:schemeClr val="dk1"/>
            </a:fillRef>
            <a:effectRef idx="0">
              <a:schemeClr val="dk1"/>
            </a:effectRef>
            <a:fontRef idx="minor">
              <a:schemeClr val="tx1"/>
            </a:fontRef>
          </p:style>
        </p:cxnSp>
        <p:cxnSp>
          <p:nvCxnSpPr>
            <p:cNvPr id="48" name="Straight Connector 47">
              <a:extLst>
                <a:ext uri="{FF2B5EF4-FFF2-40B4-BE49-F238E27FC236}">
                  <a16:creationId xmlns:a16="http://schemas.microsoft.com/office/drawing/2014/main" xmlns="" id="{27E15FBB-81FF-483D-8269-B3AA9DC53D9E}"/>
                </a:ext>
              </a:extLst>
            </p:cNvPr>
            <p:cNvCxnSpPr>
              <a:stCxn id="46" idx="3"/>
              <a:endCxn id="46" idx="2"/>
            </p:cNvCxnSpPr>
            <p:nvPr/>
          </p:nvCxnSpPr>
          <p:spPr>
            <a:xfrm flipH="1">
              <a:off x="7715956" y="3204943"/>
              <a:ext cx="208844" cy="208844"/>
            </a:xfrm>
            <a:prstGeom prst="line">
              <a:avLst/>
            </a:prstGeom>
          </p:spPr>
          <p:style>
            <a:lnRef idx="1">
              <a:schemeClr val="dk1"/>
            </a:lnRef>
            <a:fillRef idx="0">
              <a:schemeClr val="dk1"/>
            </a:fillRef>
            <a:effectRef idx="0">
              <a:schemeClr val="dk1"/>
            </a:effectRef>
            <a:fontRef idx="minor">
              <a:schemeClr val="tx1"/>
            </a:fontRef>
          </p:style>
        </p:cxnSp>
        <p:cxnSp>
          <p:nvCxnSpPr>
            <p:cNvPr id="49" name="Straight Connector 48">
              <a:extLst>
                <a:ext uri="{FF2B5EF4-FFF2-40B4-BE49-F238E27FC236}">
                  <a16:creationId xmlns:a16="http://schemas.microsoft.com/office/drawing/2014/main" xmlns="" id="{74100B6E-4601-40CA-AE48-2F5CF179CBA8}"/>
                </a:ext>
              </a:extLst>
            </p:cNvPr>
            <p:cNvCxnSpPr/>
            <p:nvPr/>
          </p:nvCxnSpPr>
          <p:spPr>
            <a:xfrm flipH="1">
              <a:off x="7507111" y="2996098"/>
              <a:ext cx="417689" cy="417689"/>
            </a:xfrm>
            <a:prstGeom prst="line">
              <a:avLst/>
            </a:prstGeom>
          </p:spPr>
          <p:style>
            <a:lnRef idx="1">
              <a:schemeClr val="dk1"/>
            </a:lnRef>
            <a:fillRef idx="0">
              <a:schemeClr val="dk1"/>
            </a:fillRef>
            <a:effectRef idx="0">
              <a:schemeClr val="dk1"/>
            </a:effectRef>
            <a:fontRef idx="minor">
              <a:schemeClr val="tx1"/>
            </a:fontRef>
          </p:style>
        </p:cxnSp>
      </p:grpSp>
      <p:grpSp>
        <p:nvGrpSpPr>
          <p:cNvPr id="55" name="Group 54">
            <a:extLst>
              <a:ext uri="{FF2B5EF4-FFF2-40B4-BE49-F238E27FC236}">
                <a16:creationId xmlns:a16="http://schemas.microsoft.com/office/drawing/2014/main" xmlns="" id="{903B4E19-D8A1-4309-9659-FD8783EC1B20}"/>
              </a:ext>
            </a:extLst>
          </p:cNvPr>
          <p:cNvGrpSpPr/>
          <p:nvPr/>
        </p:nvGrpSpPr>
        <p:grpSpPr>
          <a:xfrm>
            <a:off x="2724150" y="3381123"/>
            <a:ext cx="344125" cy="442465"/>
            <a:chOff x="7507111" y="2996098"/>
            <a:chExt cx="417689" cy="417689"/>
          </a:xfrm>
        </p:grpSpPr>
        <p:sp>
          <p:nvSpPr>
            <p:cNvPr id="56" name="Rectangle 55">
              <a:extLst>
                <a:ext uri="{FF2B5EF4-FFF2-40B4-BE49-F238E27FC236}">
                  <a16:creationId xmlns:a16="http://schemas.microsoft.com/office/drawing/2014/main" xmlns="" id="{4B3464AA-86D7-4886-B221-4AB4A942CEE8}"/>
                </a:ext>
              </a:extLst>
            </p:cNvPr>
            <p:cNvSpPr/>
            <p:nvPr/>
          </p:nvSpPr>
          <p:spPr>
            <a:xfrm>
              <a:off x="7507111" y="2996098"/>
              <a:ext cx="417689" cy="417689"/>
            </a:xfrm>
            <a:prstGeom prst="rect">
              <a:avLst/>
            </a:prstGeom>
            <a:solidFill>
              <a:srgbClr val="FC7D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7" name="Straight Connector 56">
              <a:extLst>
                <a:ext uri="{FF2B5EF4-FFF2-40B4-BE49-F238E27FC236}">
                  <a16:creationId xmlns:a16="http://schemas.microsoft.com/office/drawing/2014/main" xmlns="" id="{9D24F826-C538-4F6C-BD3B-8B49A095C57B}"/>
                </a:ext>
              </a:extLst>
            </p:cNvPr>
            <p:cNvCxnSpPr>
              <a:stCxn id="56" idx="0"/>
              <a:endCxn id="56" idx="1"/>
            </p:cNvCxnSpPr>
            <p:nvPr/>
          </p:nvCxnSpPr>
          <p:spPr>
            <a:xfrm flipH="1">
              <a:off x="7507111" y="2996098"/>
              <a:ext cx="208845" cy="208845"/>
            </a:xfrm>
            <a:prstGeom prst="line">
              <a:avLst/>
            </a:prstGeom>
          </p:spPr>
          <p:style>
            <a:lnRef idx="1">
              <a:schemeClr val="dk1"/>
            </a:lnRef>
            <a:fillRef idx="0">
              <a:schemeClr val="dk1"/>
            </a:fillRef>
            <a:effectRef idx="0">
              <a:schemeClr val="dk1"/>
            </a:effectRef>
            <a:fontRef idx="minor">
              <a:schemeClr val="tx1"/>
            </a:fontRef>
          </p:style>
        </p:cxnSp>
        <p:cxnSp>
          <p:nvCxnSpPr>
            <p:cNvPr id="58" name="Straight Connector 57">
              <a:extLst>
                <a:ext uri="{FF2B5EF4-FFF2-40B4-BE49-F238E27FC236}">
                  <a16:creationId xmlns:a16="http://schemas.microsoft.com/office/drawing/2014/main" xmlns="" id="{27E15FBB-81FF-483D-8269-B3AA9DC53D9E}"/>
                </a:ext>
              </a:extLst>
            </p:cNvPr>
            <p:cNvCxnSpPr>
              <a:stCxn id="56" idx="3"/>
              <a:endCxn id="56" idx="2"/>
            </p:cNvCxnSpPr>
            <p:nvPr/>
          </p:nvCxnSpPr>
          <p:spPr>
            <a:xfrm flipH="1">
              <a:off x="7715956" y="3204943"/>
              <a:ext cx="208844" cy="208844"/>
            </a:xfrm>
            <a:prstGeom prst="line">
              <a:avLst/>
            </a:prstGeom>
          </p:spPr>
          <p:style>
            <a:lnRef idx="1">
              <a:schemeClr val="dk1"/>
            </a:lnRef>
            <a:fillRef idx="0">
              <a:schemeClr val="dk1"/>
            </a:fillRef>
            <a:effectRef idx="0">
              <a:schemeClr val="dk1"/>
            </a:effectRef>
            <a:fontRef idx="minor">
              <a:schemeClr val="tx1"/>
            </a:fontRef>
          </p:style>
        </p:cxnSp>
        <p:cxnSp>
          <p:nvCxnSpPr>
            <p:cNvPr id="59" name="Straight Connector 58">
              <a:extLst>
                <a:ext uri="{FF2B5EF4-FFF2-40B4-BE49-F238E27FC236}">
                  <a16:creationId xmlns:a16="http://schemas.microsoft.com/office/drawing/2014/main" xmlns="" id="{74100B6E-4601-40CA-AE48-2F5CF179CBA8}"/>
                </a:ext>
              </a:extLst>
            </p:cNvPr>
            <p:cNvCxnSpPr/>
            <p:nvPr/>
          </p:nvCxnSpPr>
          <p:spPr>
            <a:xfrm flipH="1">
              <a:off x="7507111" y="2996098"/>
              <a:ext cx="417689" cy="417689"/>
            </a:xfrm>
            <a:prstGeom prst="line">
              <a:avLst/>
            </a:prstGeom>
          </p:spPr>
          <p:style>
            <a:lnRef idx="1">
              <a:schemeClr val="dk1"/>
            </a:lnRef>
            <a:fillRef idx="0">
              <a:schemeClr val="dk1"/>
            </a:fillRef>
            <a:effectRef idx="0">
              <a:schemeClr val="dk1"/>
            </a:effectRef>
            <a:fontRef idx="minor">
              <a:schemeClr val="tx1"/>
            </a:fontRef>
          </p:style>
        </p:cxnSp>
      </p:grpSp>
      <p:grpSp>
        <p:nvGrpSpPr>
          <p:cNvPr id="60" name="Group 59">
            <a:extLst>
              <a:ext uri="{FF2B5EF4-FFF2-40B4-BE49-F238E27FC236}">
                <a16:creationId xmlns:a16="http://schemas.microsoft.com/office/drawing/2014/main" xmlns="" id="{903B4E19-D8A1-4309-9659-FD8783EC1B20}"/>
              </a:ext>
            </a:extLst>
          </p:cNvPr>
          <p:cNvGrpSpPr/>
          <p:nvPr/>
        </p:nvGrpSpPr>
        <p:grpSpPr>
          <a:xfrm>
            <a:off x="6824630" y="3393379"/>
            <a:ext cx="344125" cy="442465"/>
            <a:chOff x="7507111" y="2996098"/>
            <a:chExt cx="417689" cy="417689"/>
          </a:xfrm>
        </p:grpSpPr>
        <p:sp>
          <p:nvSpPr>
            <p:cNvPr id="61" name="Rectangle 60">
              <a:extLst>
                <a:ext uri="{FF2B5EF4-FFF2-40B4-BE49-F238E27FC236}">
                  <a16:creationId xmlns:a16="http://schemas.microsoft.com/office/drawing/2014/main" xmlns="" id="{4B3464AA-86D7-4886-B221-4AB4A942CEE8}"/>
                </a:ext>
              </a:extLst>
            </p:cNvPr>
            <p:cNvSpPr/>
            <p:nvPr/>
          </p:nvSpPr>
          <p:spPr>
            <a:xfrm>
              <a:off x="7507111" y="2996098"/>
              <a:ext cx="417689" cy="417689"/>
            </a:xfrm>
            <a:prstGeom prst="rect">
              <a:avLst/>
            </a:prstGeom>
            <a:solidFill>
              <a:srgbClr val="FC7D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2" name="Straight Connector 61">
              <a:extLst>
                <a:ext uri="{FF2B5EF4-FFF2-40B4-BE49-F238E27FC236}">
                  <a16:creationId xmlns:a16="http://schemas.microsoft.com/office/drawing/2014/main" xmlns="" id="{9D24F826-C538-4F6C-BD3B-8B49A095C57B}"/>
                </a:ext>
              </a:extLst>
            </p:cNvPr>
            <p:cNvCxnSpPr>
              <a:stCxn id="61" idx="0"/>
              <a:endCxn id="61" idx="1"/>
            </p:cNvCxnSpPr>
            <p:nvPr/>
          </p:nvCxnSpPr>
          <p:spPr>
            <a:xfrm flipH="1">
              <a:off x="7507111" y="2996098"/>
              <a:ext cx="208845" cy="208845"/>
            </a:xfrm>
            <a:prstGeom prst="line">
              <a:avLst/>
            </a:prstGeom>
          </p:spPr>
          <p:style>
            <a:lnRef idx="1">
              <a:schemeClr val="dk1"/>
            </a:lnRef>
            <a:fillRef idx="0">
              <a:schemeClr val="dk1"/>
            </a:fillRef>
            <a:effectRef idx="0">
              <a:schemeClr val="dk1"/>
            </a:effectRef>
            <a:fontRef idx="minor">
              <a:schemeClr val="tx1"/>
            </a:fontRef>
          </p:style>
        </p:cxnSp>
        <p:cxnSp>
          <p:nvCxnSpPr>
            <p:cNvPr id="63" name="Straight Connector 62">
              <a:extLst>
                <a:ext uri="{FF2B5EF4-FFF2-40B4-BE49-F238E27FC236}">
                  <a16:creationId xmlns:a16="http://schemas.microsoft.com/office/drawing/2014/main" xmlns="" id="{27E15FBB-81FF-483D-8269-B3AA9DC53D9E}"/>
                </a:ext>
              </a:extLst>
            </p:cNvPr>
            <p:cNvCxnSpPr>
              <a:stCxn id="61" idx="3"/>
              <a:endCxn id="61" idx="2"/>
            </p:cNvCxnSpPr>
            <p:nvPr/>
          </p:nvCxnSpPr>
          <p:spPr>
            <a:xfrm flipH="1">
              <a:off x="7715956" y="3204943"/>
              <a:ext cx="208844" cy="208844"/>
            </a:xfrm>
            <a:prstGeom prst="line">
              <a:avLst/>
            </a:prstGeom>
          </p:spPr>
          <p:style>
            <a:lnRef idx="1">
              <a:schemeClr val="dk1"/>
            </a:lnRef>
            <a:fillRef idx="0">
              <a:schemeClr val="dk1"/>
            </a:fillRef>
            <a:effectRef idx="0">
              <a:schemeClr val="dk1"/>
            </a:effectRef>
            <a:fontRef idx="minor">
              <a:schemeClr val="tx1"/>
            </a:fontRef>
          </p:style>
        </p:cxnSp>
        <p:cxnSp>
          <p:nvCxnSpPr>
            <p:cNvPr id="64" name="Straight Connector 63">
              <a:extLst>
                <a:ext uri="{FF2B5EF4-FFF2-40B4-BE49-F238E27FC236}">
                  <a16:creationId xmlns:a16="http://schemas.microsoft.com/office/drawing/2014/main" xmlns="" id="{74100B6E-4601-40CA-AE48-2F5CF179CBA8}"/>
                </a:ext>
              </a:extLst>
            </p:cNvPr>
            <p:cNvCxnSpPr/>
            <p:nvPr/>
          </p:nvCxnSpPr>
          <p:spPr>
            <a:xfrm flipH="1">
              <a:off x="7507111" y="2996098"/>
              <a:ext cx="417689" cy="417689"/>
            </a:xfrm>
            <a:prstGeom prst="line">
              <a:avLst/>
            </a:prstGeom>
          </p:spPr>
          <p:style>
            <a:lnRef idx="1">
              <a:schemeClr val="dk1"/>
            </a:lnRef>
            <a:fillRef idx="0">
              <a:schemeClr val="dk1"/>
            </a:fillRef>
            <a:effectRef idx="0">
              <a:schemeClr val="dk1"/>
            </a:effectRef>
            <a:fontRef idx="minor">
              <a:schemeClr val="tx1"/>
            </a:fontRef>
          </p:style>
        </p:cxnSp>
      </p:grpSp>
      <p:grpSp>
        <p:nvGrpSpPr>
          <p:cNvPr id="65" name="Group 64">
            <a:extLst>
              <a:ext uri="{FF2B5EF4-FFF2-40B4-BE49-F238E27FC236}">
                <a16:creationId xmlns:a16="http://schemas.microsoft.com/office/drawing/2014/main" xmlns="" id="{903B4E19-D8A1-4309-9659-FD8783EC1B20}"/>
              </a:ext>
            </a:extLst>
          </p:cNvPr>
          <p:cNvGrpSpPr/>
          <p:nvPr/>
        </p:nvGrpSpPr>
        <p:grpSpPr>
          <a:xfrm>
            <a:off x="8567925" y="5047332"/>
            <a:ext cx="196300" cy="442465"/>
            <a:chOff x="7507111" y="2996098"/>
            <a:chExt cx="417689" cy="417689"/>
          </a:xfrm>
        </p:grpSpPr>
        <p:sp>
          <p:nvSpPr>
            <p:cNvPr id="66" name="Rectangle 65">
              <a:extLst>
                <a:ext uri="{FF2B5EF4-FFF2-40B4-BE49-F238E27FC236}">
                  <a16:creationId xmlns:a16="http://schemas.microsoft.com/office/drawing/2014/main" xmlns="" id="{4B3464AA-86D7-4886-B221-4AB4A942CEE8}"/>
                </a:ext>
              </a:extLst>
            </p:cNvPr>
            <p:cNvSpPr/>
            <p:nvPr/>
          </p:nvSpPr>
          <p:spPr>
            <a:xfrm>
              <a:off x="7507111" y="2996098"/>
              <a:ext cx="417689" cy="417689"/>
            </a:xfrm>
            <a:prstGeom prst="rect">
              <a:avLst/>
            </a:prstGeom>
            <a:solidFill>
              <a:srgbClr val="FC7D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7" name="Straight Connector 66">
              <a:extLst>
                <a:ext uri="{FF2B5EF4-FFF2-40B4-BE49-F238E27FC236}">
                  <a16:creationId xmlns:a16="http://schemas.microsoft.com/office/drawing/2014/main" xmlns="" id="{9D24F826-C538-4F6C-BD3B-8B49A095C57B}"/>
                </a:ext>
              </a:extLst>
            </p:cNvPr>
            <p:cNvCxnSpPr>
              <a:stCxn id="66" idx="0"/>
              <a:endCxn id="66" idx="1"/>
            </p:cNvCxnSpPr>
            <p:nvPr/>
          </p:nvCxnSpPr>
          <p:spPr>
            <a:xfrm flipH="1">
              <a:off x="7507111" y="2996098"/>
              <a:ext cx="208845" cy="208845"/>
            </a:xfrm>
            <a:prstGeom prst="line">
              <a:avLst/>
            </a:prstGeom>
          </p:spPr>
          <p:style>
            <a:lnRef idx="1">
              <a:schemeClr val="dk1"/>
            </a:lnRef>
            <a:fillRef idx="0">
              <a:schemeClr val="dk1"/>
            </a:fillRef>
            <a:effectRef idx="0">
              <a:schemeClr val="dk1"/>
            </a:effectRef>
            <a:fontRef idx="minor">
              <a:schemeClr val="tx1"/>
            </a:fontRef>
          </p:style>
        </p:cxnSp>
        <p:cxnSp>
          <p:nvCxnSpPr>
            <p:cNvPr id="68" name="Straight Connector 67">
              <a:extLst>
                <a:ext uri="{FF2B5EF4-FFF2-40B4-BE49-F238E27FC236}">
                  <a16:creationId xmlns:a16="http://schemas.microsoft.com/office/drawing/2014/main" xmlns="" id="{27E15FBB-81FF-483D-8269-B3AA9DC53D9E}"/>
                </a:ext>
              </a:extLst>
            </p:cNvPr>
            <p:cNvCxnSpPr>
              <a:stCxn id="66" idx="3"/>
              <a:endCxn id="66" idx="2"/>
            </p:cNvCxnSpPr>
            <p:nvPr/>
          </p:nvCxnSpPr>
          <p:spPr>
            <a:xfrm flipH="1">
              <a:off x="7715956" y="3204943"/>
              <a:ext cx="208844" cy="208844"/>
            </a:xfrm>
            <a:prstGeom prst="line">
              <a:avLst/>
            </a:prstGeom>
          </p:spPr>
          <p:style>
            <a:lnRef idx="1">
              <a:schemeClr val="dk1"/>
            </a:lnRef>
            <a:fillRef idx="0">
              <a:schemeClr val="dk1"/>
            </a:fillRef>
            <a:effectRef idx="0">
              <a:schemeClr val="dk1"/>
            </a:effectRef>
            <a:fontRef idx="minor">
              <a:schemeClr val="tx1"/>
            </a:fontRef>
          </p:style>
        </p:cxnSp>
        <p:cxnSp>
          <p:nvCxnSpPr>
            <p:cNvPr id="69" name="Straight Connector 68">
              <a:extLst>
                <a:ext uri="{FF2B5EF4-FFF2-40B4-BE49-F238E27FC236}">
                  <a16:creationId xmlns:a16="http://schemas.microsoft.com/office/drawing/2014/main" xmlns="" id="{74100B6E-4601-40CA-AE48-2F5CF179CBA8}"/>
                </a:ext>
              </a:extLst>
            </p:cNvPr>
            <p:cNvCxnSpPr/>
            <p:nvPr/>
          </p:nvCxnSpPr>
          <p:spPr>
            <a:xfrm flipH="1">
              <a:off x="7507111" y="2996098"/>
              <a:ext cx="417689" cy="417689"/>
            </a:xfrm>
            <a:prstGeom prst="line">
              <a:avLst/>
            </a:prstGeom>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958539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par>
                                <p:cTn id="11" presetID="22" presetClass="entr" presetSubtype="4" fill="hold" nodeType="withEffect">
                                  <p:stCondLst>
                                    <p:cond delay="0"/>
                                  </p:stCondLst>
                                  <p:childTnLst>
                                    <p:set>
                                      <p:cBhvr>
                                        <p:cTn id="12" dur="1" fill="hold">
                                          <p:stCondLst>
                                            <p:cond delay="0"/>
                                          </p:stCondLst>
                                        </p:cTn>
                                        <p:tgtEl>
                                          <p:spTgt spid="45"/>
                                        </p:tgtEl>
                                        <p:attrNameLst>
                                          <p:attrName>style.visibility</p:attrName>
                                        </p:attrNameLst>
                                      </p:cBhvr>
                                      <p:to>
                                        <p:strVal val="visible"/>
                                      </p:to>
                                    </p:set>
                                    <p:animEffect transition="in" filter="wipe(down)">
                                      <p:cBhvr>
                                        <p:cTn id="13" dur="500"/>
                                        <p:tgtEl>
                                          <p:spTgt spid="45"/>
                                        </p:tgtEl>
                                      </p:cBhvr>
                                    </p:animEffect>
                                  </p:childTnLst>
                                </p:cTn>
                              </p:par>
                              <p:par>
                                <p:cTn id="14" presetID="22" presetClass="entr" presetSubtype="4" fill="hold" nodeType="withEffect">
                                  <p:stCondLst>
                                    <p:cond delay="0"/>
                                  </p:stCondLst>
                                  <p:childTnLst>
                                    <p:set>
                                      <p:cBhvr>
                                        <p:cTn id="15" dur="1" fill="hold">
                                          <p:stCondLst>
                                            <p:cond delay="0"/>
                                          </p:stCondLst>
                                        </p:cTn>
                                        <p:tgtEl>
                                          <p:spTgt spid="55"/>
                                        </p:tgtEl>
                                        <p:attrNameLst>
                                          <p:attrName>style.visibility</p:attrName>
                                        </p:attrNameLst>
                                      </p:cBhvr>
                                      <p:to>
                                        <p:strVal val="visible"/>
                                      </p:to>
                                    </p:set>
                                    <p:animEffect transition="in" filter="wipe(down)">
                                      <p:cBhvr>
                                        <p:cTn id="16" dur="500"/>
                                        <p:tgtEl>
                                          <p:spTgt spid="55"/>
                                        </p:tgtEl>
                                      </p:cBhvr>
                                    </p:animEffect>
                                  </p:childTnLst>
                                </p:cTn>
                              </p:par>
                              <p:par>
                                <p:cTn id="17" presetID="22" presetClass="entr" presetSubtype="4" fill="hold" nodeType="withEffect">
                                  <p:stCondLst>
                                    <p:cond delay="0"/>
                                  </p:stCondLst>
                                  <p:childTnLst>
                                    <p:set>
                                      <p:cBhvr>
                                        <p:cTn id="18" dur="1" fill="hold">
                                          <p:stCondLst>
                                            <p:cond delay="0"/>
                                          </p:stCondLst>
                                        </p:cTn>
                                        <p:tgtEl>
                                          <p:spTgt spid="60"/>
                                        </p:tgtEl>
                                        <p:attrNameLst>
                                          <p:attrName>style.visibility</p:attrName>
                                        </p:attrNameLst>
                                      </p:cBhvr>
                                      <p:to>
                                        <p:strVal val="visible"/>
                                      </p:to>
                                    </p:set>
                                    <p:animEffect transition="in" filter="wipe(down)">
                                      <p:cBhvr>
                                        <p:cTn id="19" dur="500"/>
                                        <p:tgtEl>
                                          <p:spTgt spid="60"/>
                                        </p:tgtEl>
                                      </p:cBhvr>
                                    </p:animEffect>
                                  </p:childTnLst>
                                </p:cTn>
                              </p:par>
                              <p:par>
                                <p:cTn id="20" presetID="22" presetClass="entr" presetSubtype="4" fill="hold" nodeType="withEffect">
                                  <p:stCondLst>
                                    <p:cond delay="0"/>
                                  </p:stCondLst>
                                  <p:childTnLst>
                                    <p:set>
                                      <p:cBhvr>
                                        <p:cTn id="21" dur="1" fill="hold">
                                          <p:stCondLst>
                                            <p:cond delay="0"/>
                                          </p:stCondLst>
                                        </p:cTn>
                                        <p:tgtEl>
                                          <p:spTgt spid="65"/>
                                        </p:tgtEl>
                                        <p:attrNameLst>
                                          <p:attrName>style.visibility</p:attrName>
                                        </p:attrNameLst>
                                      </p:cBhvr>
                                      <p:to>
                                        <p:strVal val="visible"/>
                                      </p:to>
                                    </p:set>
                                    <p:animEffect transition="in" filter="wipe(down)">
                                      <p:cBhvr>
                                        <p:cTn id="22" dur="500"/>
                                        <p:tgtEl>
                                          <p:spTgt spid="6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nodeType="clickEffect">
                                  <p:stCondLst>
                                    <p:cond delay="0"/>
                                  </p:stCondLst>
                                  <p:childTnLst>
                                    <p:animEffect transition="out" filter="fade">
                                      <p:cBhvr>
                                        <p:cTn id="26" dur="500"/>
                                        <p:tgtEl>
                                          <p:spTgt spid="45"/>
                                        </p:tgtEl>
                                      </p:cBhvr>
                                    </p:animEffect>
                                    <p:set>
                                      <p:cBhvr>
                                        <p:cTn id="27" dur="1" fill="hold">
                                          <p:stCondLst>
                                            <p:cond delay="499"/>
                                          </p:stCondLst>
                                        </p:cTn>
                                        <p:tgtEl>
                                          <p:spTgt spid="45"/>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nodeType="clickEffect">
                                  <p:stCondLst>
                                    <p:cond delay="0"/>
                                  </p:stCondLst>
                                  <p:childTnLst>
                                    <p:animEffect transition="out" filter="fade">
                                      <p:cBhvr>
                                        <p:cTn id="31" dur="500"/>
                                        <p:tgtEl>
                                          <p:spTgt spid="55"/>
                                        </p:tgtEl>
                                      </p:cBhvr>
                                    </p:animEffect>
                                    <p:set>
                                      <p:cBhvr>
                                        <p:cTn id="32" dur="1" fill="hold">
                                          <p:stCondLst>
                                            <p:cond delay="499"/>
                                          </p:stCondLst>
                                        </p:cTn>
                                        <p:tgtEl>
                                          <p:spTgt spid="55"/>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nodeType="clickEffect">
                                  <p:stCondLst>
                                    <p:cond delay="0"/>
                                  </p:stCondLst>
                                  <p:childTnLst>
                                    <p:animEffect transition="out" filter="fade">
                                      <p:cBhvr>
                                        <p:cTn id="36" dur="500"/>
                                        <p:tgtEl>
                                          <p:spTgt spid="60"/>
                                        </p:tgtEl>
                                      </p:cBhvr>
                                    </p:animEffect>
                                    <p:set>
                                      <p:cBhvr>
                                        <p:cTn id="37" dur="1" fill="hold">
                                          <p:stCondLst>
                                            <p:cond delay="499"/>
                                          </p:stCondLst>
                                        </p:cTn>
                                        <p:tgtEl>
                                          <p:spTgt spid="60"/>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nodeType="clickEffect">
                                  <p:stCondLst>
                                    <p:cond delay="0"/>
                                  </p:stCondLst>
                                  <p:childTnLst>
                                    <p:animEffect transition="out" filter="fade">
                                      <p:cBhvr>
                                        <p:cTn id="41" dur="500"/>
                                        <p:tgtEl>
                                          <p:spTgt spid="65"/>
                                        </p:tgtEl>
                                      </p:cBhvr>
                                    </p:animEffect>
                                    <p:set>
                                      <p:cBhvr>
                                        <p:cTn id="42" dur="1" fill="hold">
                                          <p:stCondLst>
                                            <p:cond delay="499"/>
                                          </p:stCondLst>
                                        </p:cTn>
                                        <p:tgtEl>
                                          <p:spTgt spid="6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41026322-C0E0-4A42-8F0A-D016836936E8}"/>
              </a:ext>
            </a:extLst>
          </p:cNvPr>
          <p:cNvSpPr txBox="1"/>
          <p:nvPr/>
        </p:nvSpPr>
        <p:spPr>
          <a:xfrm>
            <a:off x="484352" y="6065"/>
            <a:ext cx="10753511" cy="959282"/>
          </a:xfrm>
          <a:prstGeom prst="rect">
            <a:avLst/>
          </a:prstGeom>
          <a:noFill/>
        </p:spPr>
        <p:txBody>
          <a:bodyPr wrap="square" lIns="145143" tIns="72571" rIns="145143" bIns="72571" rtlCol="0">
            <a:spAutoFit/>
          </a:bodyPr>
          <a:lstStyle/>
          <a:p>
            <a:pPr>
              <a:lnSpc>
                <a:spcPct val="150000"/>
              </a:lnSpc>
            </a:pPr>
            <a:r>
              <a:rPr lang="en-US" sz="4000" b="1" dirty="0">
                <a:solidFill>
                  <a:srgbClr val="FF0000"/>
                </a:solidFill>
                <a:latin typeface="UTM Avo" panose="02040603050506020204" pitchFamily="18" charset="0"/>
              </a:rPr>
              <a:t>11</a:t>
            </a:r>
            <a:r>
              <a:rPr lang="en-US" sz="4000" b="1" dirty="0">
                <a:solidFill>
                  <a:schemeClr val="accent4">
                    <a:lumMod val="50000"/>
                  </a:schemeClr>
                </a:solidFill>
                <a:latin typeface="UTM Avo" panose="02040603050506020204" pitchFamily="18" charset="0"/>
              </a:rPr>
              <a:t>. </a:t>
            </a:r>
            <a:r>
              <a:rPr lang="vi-VN" sz="4000" b="1" dirty="0">
                <a:latin typeface="UTM Avo" panose="02040603050506020204" pitchFamily="18" charset="0"/>
              </a:rPr>
              <a:t>Chọn a hoặc b.</a:t>
            </a:r>
          </a:p>
        </p:txBody>
      </p:sp>
      <p:sp>
        <p:nvSpPr>
          <p:cNvPr id="4" name="TextBox 3">
            <a:extLst>
              <a:ext uri="{FF2B5EF4-FFF2-40B4-BE49-F238E27FC236}">
                <a16:creationId xmlns:a16="http://schemas.microsoft.com/office/drawing/2014/main" xmlns="" id="{9276A994-E94F-466B-82F8-DE437F2572E3}"/>
              </a:ext>
            </a:extLst>
          </p:cNvPr>
          <p:cNvSpPr txBox="1"/>
          <p:nvPr/>
        </p:nvSpPr>
        <p:spPr>
          <a:xfrm>
            <a:off x="576691" y="892501"/>
            <a:ext cx="9829386" cy="762113"/>
          </a:xfrm>
          <a:prstGeom prst="rect">
            <a:avLst/>
          </a:prstGeom>
          <a:noFill/>
        </p:spPr>
        <p:txBody>
          <a:bodyPr wrap="none" lIns="145143" tIns="72571" rIns="145143" bIns="72571" rtlCol="0">
            <a:spAutoFit/>
          </a:bodyPr>
          <a:lstStyle/>
          <a:p>
            <a:r>
              <a:rPr lang="en-US" sz="4000" smtClean="0">
                <a:latin typeface="Times New Roman" pitchFamily="18" charset="0"/>
                <a:cs typeface="Times New Roman" pitchFamily="18" charset="0"/>
              </a:rPr>
              <a:t>b. Chọn </a:t>
            </a:r>
            <a:r>
              <a:rPr lang="en-US" sz="4000" smtClean="0">
                <a:solidFill>
                  <a:srgbClr val="FF0000"/>
                </a:solidFill>
                <a:latin typeface="Times New Roman" pitchFamily="18" charset="0"/>
                <a:cs typeface="Times New Roman" pitchFamily="18" charset="0"/>
              </a:rPr>
              <a:t>dấu hỏi </a:t>
            </a:r>
            <a:r>
              <a:rPr lang="en-US" sz="4000" smtClean="0">
                <a:latin typeface="Times New Roman" pitchFamily="18" charset="0"/>
                <a:cs typeface="Times New Roman" pitchFamily="18" charset="0"/>
              </a:rPr>
              <a:t>hoặc </a:t>
            </a:r>
            <a:r>
              <a:rPr lang="en-US" sz="4000" smtClean="0">
                <a:solidFill>
                  <a:srgbClr val="FF0000"/>
                </a:solidFill>
                <a:latin typeface="Times New Roman" pitchFamily="18" charset="0"/>
                <a:cs typeface="Times New Roman" pitchFamily="18" charset="0"/>
              </a:rPr>
              <a:t>dấu ngã</a:t>
            </a:r>
            <a:r>
              <a:rPr lang="en-US" sz="4000" smtClean="0">
                <a:latin typeface="Times New Roman" pitchFamily="18" charset="0"/>
                <a:cs typeface="Times New Roman" pitchFamily="18" charset="0"/>
              </a:rPr>
              <a:t> cho chữ in đậm.</a:t>
            </a:r>
            <a:endParaRPr lang="vi-VN" sz="4000" dirty="0">
              <a:latin typeface="Times New Roman" pitchFamily="18" charset="0"/>
              <a:cs typeface="Times New Roman" pitchFamily="18" charset="0"/>
            </a:endParaRPr>
          </a:p>
        </p:txBody>
      </p:sp>
      <p:sp>
        <p:nvSpPr>
          <p:cNvPr id="25" name="TextBox 24">
            <a:extLst>
              <a:ext uri="{FF2B5EF4-FFF2-40B4-BE49-F238E27FC236}">
                <a16:creationId xmlns:a16="http://schemas.microsoft.com/office/drawing/2014/main" xmlns="" id="{AE98A9DD-10F5-4300-984D-446C6488BC4C}"/>
              </a:ext>
            </a:extLst>
          </p:cNvPr>
          <p:cNvSpPr txBox="1"/>
          <p:nvPr/>
        </p:nvSpPr>
        <p:spPr>
          <a:xfrm>
            <a:off x="2933064" y="1666360"/>
            <a:ext cx="7620635" cy="5040207"/>
          </a:xfrm>
          <a:prstGeom prst="rect">
            <a:avLst/>
          </a:prstGeom>
          <a:noFill/>
        </p:spPr>
        <p:txBody>
          <a:bodyPr wrap="square" lIns="145143" tIns="72571" rIns="145143" bIns="72571" rtlCol="0">
            <a:spAutoFit/>
          </a:bodyPr>
          <a:lstStyle/>
          <a:p>
            <a:pPr>
              <a:lnSpc>
                <a:spcPct val="150000"/>
              </a:lnSpc>
            </a:pPr>
            <a:r>
              <a:rPr lang="vi-VN" sz="4400">
                <a:latin typeface="+mj-lt"/>
              </a:rPr>
              <a:t>Gà </a:t>
            </a:r>
            <a:r>
              <a:rPr lang="vi-VN" sz="4400" smtClean="0">
                <a:latin typeface="+mj-lt"/>
              </a:rPr>
              <a:t>mẹ</a:t>
            </a:r>
            <a:r>
              <a:rPr lang="en-US" sz="4400" smtClean="0">
                <a:latin typeface="+mj-lt"/>
              </a:rPr>
              <a:t> </a:t>
            </a:r>
            <a:r>
              <a:rPr lang="vi-VN" sz="4400" b="1" smtClean="0">
                <a:latin typeface="+mj-lt"/>
              </a:rPr>
              <a:t>hoi</a:t>
            </a:r>
            <a:r>
              <a:rPr lang="en-US" sz="4400" b="1" smtClean="0">
                <a:latin typeface="+mj-lt"/>
              </a:rPr>
              <a:t> </a:t>
            </a:r>
            <a:r>
              <a:rPr lang="vi-VN" sz="4400" smtClean="0">
                <a:latin typeface="+mj-lt"/>
              </a:rPr>
              <a:t>gà </a:t>
            </a:r>
            <a:r>
              <a:rPr lang="vi-VN" sz="4400" dirty="0">
                <a:latin typeface="+mj-lt"/>
              </a:rPr>
              <a:t>con:</a:t>
            </a:r>
          </a:p>
          <a:p>
            <a:pPr>
              <a:lnSpc>
                <a:spcPct val="150000"/>
              </a:lnSpc>
            </a:pPr>
            <a:r>
              <a:rPr lang="en-US" sz="4400" smtClean="0">
                <a:latin typeface="+mj-lt"/>
              </a:rPr>
              <a:t>- </a:t>
            </a:r>
            <a:r>
              <a:rPr lang="vi-VN" sz="4400" b="1" smtClean="0">
                <a:latin typeface="+mj-lt"/>
              </a:rPr>
              <a:t>Đa </a:t>
            </a:r>
            <a:r>
              <a:rPr lang="vi-VN" sz="4400" dirty="0">
                <a:latin typeface="+mj-lt"/>
              </a:rPr>
              <a:t>ngủ </a:t>
            </a:r>
            <a:r>
              <a:rPr lang="vi-VN" sz="4400">
                <a:latin typeface="+mj-lt"/>
              </a:rPr>
              <a:t>chưa </a:t>
            </a:r>
            <a:r>
              <a:rPr lang="vi-VN" sz="4400" smtClean="0">
                <a:latin typeface="+mj-lt"/>
              </a:rPr>
              <a:t>thế </a:t>
            </a:r>
            <a:r>
              <a:rPr lang="vi-VN" sz="4400" b="1" dirty="0">
                <a:latin typeface="+mj-lt"/>
              </a:rPr>
              <a:t>ha </a:t>
            </a:r>
            <a:r>
              <a:rPr lang="vi-VN" sz="4400" dirty="0">
                <a:latin typeface="+mj-lt"/>
              </a:rPr>
              <a:t>? </a:t>
            </a:r>
          </a:p>
          <a:p>
            <a:pPr>
              <a:lnSpc>
                <a:spcPct val="150000"/>
              </a:lnSpc>
            </a:pPr>
            <a:r>
              <a:rPr lang="vi-VN" sz="4400" b="1">
                <a:latin typeface="+mj-lt"/>
              </a:rPr>
              <a:t> </a:t>
            </a:r>
            <a:r>
              <a:rPr lang="vi-VN" sz="4400" b="1" smtClean="0">
                <a:latin typeface="+mj-lt"/>
              </a:rPr>
              <a:t>Ca </a:t>
            </a:r>
            <a:r>
              <a:rPr lang="vi-VN" sz="4400" dirty="0">
                <a:latin typeface="+mj-lt"/>
              </a:rPr>
              <a:t>đàn gà nhao nhao:</a:t>
            </a:r>
          </a:p>
          <a:p>
            <a:pPr>
              <a:lnSpc>
                <a:spcPct val="150000"/>
              </a:lnSpc>
            </a:pPr>
            <a:r>
              <a:rPr lang="en-US" sz="4400" smtClean="0">
                <a:latin typeface="+mj-lt"/>
              </a:rPr>
              <a:t>- </a:t>
            </a:r>
            <a:r>
              <a:rPr lang="vi-VN" sz="4400" smtClean="0">
                <a:latin typeface="+mj-lt"/>
              </a:rPr>
              <a:t>Ngủ </a:t>
            </a:r>
            <a:r>
              <a:rPr lang="vi-VN" sz="4400" b="1" smtClean="0">
                <a:latin typeface="+mj-lt"/>
              </a:rPr>
              <a:t>ca </a:t>
            </a:r>
            <a:r>
              <a:rPr lang="vi-VN" sz="4400" dirty="0">
                <a:latin typeface="+mj-lt"/>
              </a:rPr>
              <a:t>rồi đấy </a:t>
            </a:r>
            <a:r>
              <a:rPr lang="vi-VN" sz="4400">
                <a:latin typeface="+mj-lt"/>
              </a:rPr>
              <a:t>ạ</a:t>
            </a:r>
            <a:r>
              <a:rPr lang="vi-VN" sz="4400" smtClean="0">
                <a:latin typeface="+mj-lt"/>
              </a:rPr>
              <a:t>!</a:t>
            </a:r>
            <a:endParaRPr lang="en-US" sz="4400" smtClean="0">
              <a:latin typeface="+mj-lt"/>
            </a:endParaRPr>
          </a:p>
          <a:p>
            <a:pPr>
              <a:lnSpc>
                <a:spcPct val="150000"/>
              </a:lnSpc>
            </a:pPr>
            <a:r>
              <a:rPr lang="en-US" sz="3600"/>
              <a:t> </a:t>
            </a:r>
            <a:r>
              <a:rPr lang="en-US" sz="3600" smtClean="0"/>
              <a:t>                               </a:t>
            </a:r>
            <a:r>
              <a:rPr lang="vi-VN" sz="2400" smtClean="0"/>
              <a:t>(</a:t>
            </a:r>
            <a:r>
              <a:rPr lang="vi-VN" sz="2400" i="1" dirty="0"/>
              <a:t>Theo </a:t>
            </a:r>
            <a:r>
              <a:rPr lang="vi-VN" sz="2400" dirty="0"/>
              <a:t>Phạm Hổ)</a:t>
            </a:r>
          </a:p>
        </p:txBody>
      </p:sp>
      <p:pic>
        <p:nvPicPr>
          <p:cNvPr id="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8963" y="1997969"/>
            <a:ext cx="238125" cy="190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34331" y="3053387"/>
            <a:ext cx="228600" cy="142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83476" y="2992380"/>
            <a:ext cx="238125" cy="190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5201" y="4000215"/>
            <a:ext cx="238125" cy="190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5901" y="4987187"/>
            <a:ext cx="238125" cy="190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0699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barn(inVertical)">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p:cTn id="24" dur="500" fill="hold"/>
                                        <p:tgtEl>
                                          <p:spTgt spid="6"/>
                                        </p:tgtEl>
                                        <p:attrNameLst>
                                          <p:attrName>ppt_w</p:attrName>
                                        </p:attrNameLst>
                                      </p:cBhvr>
                                      <p:tavLst>
                                        <p:tav tm="0">
                                          <p:val>
                                            <p:fltVal val="0"/>
                                          </p:val>
                                        </p:tav>
                                        <p:tav tm="100000">
                                          <p:val>
                                            <p:strVal val="#ppt_w"/>
                                          </p:val>
                                        </p:tav>
                                      </p:tavLst>
                                    </p:anim>
                                    <p:anim calcmode="lin" valueType="num">
                                      <p:cBhvr>
                                        <p:cTn id="25" dur="500" fill="hold"/>
                                        <p:tgtEl>
                                          <p:spTgt spid="6"/>
                                        </p:tgtEl>
                                        <p:attrNameLst>
                                          <p:attrName>ppt_h</p:attrName>
                                        </p:attrNameLst>
                                      </p:cBhvr>
                                      <p:tavLst>
                                        <p:tav tm="0">
                                          <p:val>
                                            <p:fltVal val="0"/>
                                          </p:val>
                                        </p:tav>
                                        <p:tav tm="100000">
                                          <p:val>
                                            <p:strVal val="#ppt_h"/>
                                          </p:val>
                                        </p:tav>
                                      </p:tavLst>
                                    </p:anim>
                                    <p:animEffect transition="in" filter="fade">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p:cTn id="31" dur="500" fill="hold"/>
                                        <p:tgtEl>
                                          <p:spTgt spid="7"/>
                                        </p:tgtEl>
                                        <p:attrNameLst>
                                          <p:attrName>ppt_w</p:attrName>
                                        </p:attrNameLst>
                                      </p:cBhvr>
                                      <p:tavLst>
                                        <p:tav tm="0">
                                          <p:val>
                                            <p:fltVal val="0"/>
                                          </p:val>
                                        </p:tav>
                                        <p:tav tm="100000">
                                          <p:val>
                                            <p:strVal val="#ppt_w"/>
                                          </p:val>
                                        </p:tav>
                                      </p:tavLst>
                                    </p:anim>
                                    <p:anim calcmode="lin" valueType="num">
                                      <p:cBhvr>
                                        <p:cTn id="32" dur="500" fill="hold"/>
                                        <p:tgtEl>
                                          <p:spTgt spid="7"/>
                                        </p:tgtEl>
                                        <p:attrNameLst>
                                          <p:attrName>ppt_h</p:attrName>
                                        </p:attrNameLst>
                                      </p:cBhvr>
                                      <p:tavLst>
                                        <p:tav tm="0">
                                          <p:val>
                                            <p:fltVal val="0"/>
                                          </p:val>
                                        </p:tav>
                                        <p:tav tm="100000">
                                          <p:val>
                                            <p:strVal val="#ppt_h"/>
                                          </p:val>
                                        </p:tav>
                                      </p:tavLst>
                                    </p:anim>
                                    <p:animEffect transition="in" filter="fade">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 calcmode="lin" valueType="num">
                                      <p:cBhvr>
                                        <p:cTn id="38" dur="500" fill="hold"/>
                                        <p:tgtEl>
                                          <p:spTgt spid="8"/>
                                        </p:tgtEl>
                                        <p:attrNameLst>
                                          <p:attrName>ppt_w</p:attrName>
                                        </p:attrNameLst>
                                      </p:cBhvr>
                                      <p:tavLst>
                                        <p:tav tm="0">
                                          <p:val>
                                            <p:fltVal val="0"/>
                                          </p:val>
                                        </p:tav>
                                        <p:tav tm="100000">
                                          <p:val>
                                            <p:strVal val="#ppt_w"/>
                                          </p:val>
                                        </p:tav>
                                      </p:tavLst>
                                    </p:anim>
                                    <p:anim calcmode="lin" valueType="num">
                                      <p:cBhvr>
                                        <p:cTn id="39" dur="500" fill="hold"/>
                                        <p:tgtEl>
                                          <p:spTgt spid="8"/>
                                        </p:tgtEl>
                                        <p:attrNameLst>
                                          <p:attrName>ppt_h</p:attrName>
                                        </p:attrNameLst>
                                      </p:cBhvr>
                                      <p:tavLst>
                                        <p:tav tm="0">
                                          <p:val>
                                            <p:fltVal val="0"/>
                                          </p:val>
                                        </p:tav>
                                        <p:tav tm="100000">
                                          <p:val>
                                            <p:strVal val="#ppt_h"/>
                                          </p:val>
                                        </p:tav>
                                      </p:tavLst>
                                    </p:anim>
                                    <p:animEffect transition="in" filter="fade">
                                      <p:cBhvr>
                                        <p:cTn id="40" dur="500"/>
                                        <p:tgtEl>
                                          <p:spTgt spid="8"/>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nodeType="clickEffect">
                                  <p:stCondLst>
                                    <p:cond delay="0"/>
                                  </p:stCondLst>
                                  <p:childTnLst>
                                    <p:set>
                                      <p:cBhvr>
                                        <p:cTn id="44" dur="1" fill="hold">
                                          <p:stCondLst>
                                            <p:cond delay="0"/>
                                          </p:stCondLst>
                                        </p:cTn>
                                        <p:tgtEl>
                                          <p:spTgt spid="9"/>
                                        </p:tgtEl>
                                        <p:attrNameLst>
                                          <p:attrName>style.visibility</p:attrName>
                                        </p:attrNameLst>
                                      </p:cBhvr>
                                      <p:to>
                                        <p:strVal val="visible"/>
                                      </p:to>
                                    </p:set>
                                    <p:anim calcmode="lin" valueType="num">
                                      <p:cBhvr>
                                        <p:cTn id="45" dur="500" fill="hold"/>
                                        <p:tgtEl>
                                          <p:spTgt spid="9"/>
                                        </p:tgtEl>
                                        <p:attrNameLst>
                                          <p:attrName>ppt_w</p:attrName>
                                        </p:attrNameLst>
                                      </p:cBhvr>
                                      <p:tavLst>
                                        <p:tav tm="0">
                                          <p:val>
                                            <p:fltVal val="0"/>
                                          </p:val>
                                        </p:tav>
                                        <p:tav tm="100000">
                                          <p:val>
                                            <p:strVal val="#ppt_w"/>
                                          </p:val>
                                        </p:tav>
                                      </p:tavLst>
                                    </p:anim>
                                    <p:anim calcmode="lin" valueType="num">
                                      <p:cBhvr>
                                        <p:cTn id="46" dur="500" fill="hold"/>
                                        <p:tgtEl>
                                          <p:spTgt spid="9"/>
                                        </p:tgtEl>
                                        <p:attrNameLst>
                                          <p:attrName>ppt_h</p:attrName>
                                        </p:attrNameLst>
                                      </p:cBhvr>
                                      <p:tavLst>
                                        <p:tav tm="0">
                                          <p:val>
                                            <p:fltVal val="0"/>
                                          </p:val>
                                        </p:tav>
                                        <p:tav tm="100000">
                                          <p:val>
                                            <p:strVal val="#ppt_h"/>
                                          </p:val>
                                        </p:tav>
                                      </p:tavLst>
                                    </p:anim>
                                    <p:animEffect transition="in" filter="fade">
                                      <p:cBhvr>
                                        <p:cTn id="4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01FC4F44-25A9-4004-A48A-3571D980AEEA}"/>
              </a:ext>
            </a:extLst>
          </p:cNvPr>
          <p:cNvSpPr txBox="1"/>
          <p:nvPr/>
        </p:nvSpPr>
        <p:spPr>
          <a:xfrm>
            <a:off x="114300" y="166619"/>
            <a:ext cx="12077700" cy="1993219"/>
          </a:xfrm>
          <a:prstGeom prst="rect">
            <a:avLst/>
          </a:prstGeom>
          <a:noFill/>
        </p:spPr>
        <p:txBody>
          <a:bodyPr wrap="square" lIns="145143" tIns="72571" rIns="145143" bIns="72571" rtlCol="0">
            <a:spAutoFit/>
          </a:bodyPr>
          <a:lstStyle/>
          <a:p>
            <a:r>
              <a:rPr lang="vi-VN" sz="4000" b="1" dirty="0">
                <a:solidFill>
                  <a:srgbClr val="FF0000"/>
                </a:solidFill>
                <a:latin typeface="UTM Avo" panose="02040603050506020204" pitchFamily="18" charset="0"/>
              </a:rPr>
              <a:t>12. </a:t>
            </a:r>
            <a:r>
              <a:rPr lang="vi-VN" sz="4000" b="1" dirty="0">
                <a:latin typeface="UTM Avo" panose="02040603050506020204" pitchFamily="18" charset="0"/>
              </a:rPr>
              <a:t>a. Nói cảm xúc, suy nghĩ của em về trường lớp; về thầy cô khi năm học sắp kết thúc.</a:t>
            </a:r>
          </a:p>
        </p:txBody>
      </p:sp>
      <p:pic>
        <p:nvPicPr>
          <p:cNvPr id="4" name="Picture 3">
            <a:extLst>
              <a:ext uri="{FF2B5EF4-FFF2-40B4-BE49-F238E27FC236}">
                <a16:creationId xmlns:a16="http://schemas.microsoft.com/office/drawing/2014/main" xmlns="" id="{BCBB19FD-AEDA-446A-9E97-24DDDC9C1206}"/>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tretch>
            <a:fillRect/>
          </a:stretch>
        </p:blipFill>
        <p:spPr>
          <a:xfrm>
            <a:off x="1371600" y="1544285"/>
            <a:ext cx="9524999" cy="5104165"/>
          </a:xfrm>
          <a:prstGeom prst="rect">
            <a:avLst/>
          </a:prstGeom>
        </p:spPr>
      </p:pic>
    </p:spTree>
    <p:extLst>
      <p:ext uri="{BB962C8B-B14F-4D97-AF65-F5344CB8AC3E}">
        <p14:creationId xmlns:p14="http://schemas.microsoft.com/office/powerpoint/2010/main" val="189508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01FC4F44-25A9-4004-A48A-3571D980AEEA}"/>
              </a:ext>
            </a:extLst>
          </p:cNvPr>
          <p:cNvSpPr txBox="1"/>
          <p:nvPr/>
        </p:nvSpPr>
        <p:spPr>
          <a:xfrm>
            <a:off x="114300" y="166619"/>
            <a:ext cx="12077700" cy="1377666"/>
          </a:xfrm>
          <a:prstGeom prst="rect">
            <a:avLst/>
          </a:prstGeom>
          <a:noFill/>
        </p:spPr>
        <p:txBody>
          <a:bodyPr wrap="square" lIns="145143" tIns="72571" rIns="145143" bIns="72571" rtlCol="0">
            <a:spAutoFit/>
          </a:bodyPr>
          <a:lstStyle/>
          <a:p>
            <a:r>
              <a:rPr lang="vi-VN" sz="4000" b="1" dirty="0">
                <a:solidFill>
                  <a:srgbClr val="FF0000"/>
                </a:solidFill>
                <a:latin typeface="UTM Avo" panose="02040603050506020204" pitchFamily="18" charset="0"/>
              </a:rPr>
              <a:t>12</a:t>
            </a:r>
            <a:r>
              <a:rPr lang="vi-VN" sz="4000" b="1">
                <a:solidFill>
                  <a:srgbClr val="FF0000"/>
                </a:solidFill>
                <a:latin typeface="UTM Avo" panose="02040603050506020204" pitchFamily="18" charset="0"/>
              </a:rPr>
              <a:t>. </a:t>
            </a:r>
            <a:r>
              <a:rPr lang="en-US" sz="4000" b="1" dirty="0">
                <a:latin typeface="UTM Avo" panose="02040603050506020204" pitchFamily="18" charset="0"/>
              </a:rPr>
              <a:t>b</a:t>
            </a:r>
            <a:r>
              <a:rPr lang="vi-VN" sz="4000" b="1" smtClean="0">
                <a:latin typeface="UTM Avo" panose="02040603050506020204" pitchFamily="18" charset="0"/>
              </a:rPr>
              <a:t>. </a:t>
            </a:r>
            <a:r>
              <a:rPr lang="en-US" sz="4000" b="1" smtClean="0">
                <a:latin typeface="UTM Avo" panose="02040603050506020204" pitchFamily="18" charset="0"/>
              </a:rPr>
              <a:t>Viết 4-5 câu thể hiện tình cảm, cảm xúc của em khi năm học sắp kết thúc.</a:t>
            </a:r>
            <a:endParaRPr lang="vi-VN" sz="4000" b="1" dirty="0">
              <a:latin typeface="UTM Avo" panose="02040603050506020204" pitchFamily="18" charset="0"/>
            </a:endParaRPr>
          </a:p>
        </p:txBody>
      </p:sp>
      <p:sp>
        <p:nvSpPr>
          <p:cNvPr id="6" name="TextBox 5">
            <a:extLst>
              <a:ext uri="{FF2B5EF4-FFF2-40B4-BE49-F238E27FC236}">
                <a16:creationId xmlns:a16="http://schemas.microsoft.com/office/drawing/2014/main" xmlns="" id="{96479105-1B00-4E8D-BE8C-94528F37D089}"/>
              </a:ext>
            </a:extLst>
          </p:cNvPr>
          <p:cNvSpPr txBox="1"/>
          <p:nvPr/>
        </p:nvSpPr>
        <p:spPr>
          <a:xfrm>
            <a:off x="514350" y="1446251"/>
            <a:ext cx="11887200" cy="1808553"/>
          </a:xfrm>
          <a:prstGeom prst="rect">
            <a:avLst/>
          </a:prstGeom>
          <a:noFill/>
        </p:spPr>
        <p:txBody>
          <a:bodyPr wrap="square" lIns="145143" tIns="72571" rIns="145143" bIns="72571" rtlCol="0">
            <a:spAutoFit/>
          </a:bodyPr>
          <a:lstStyle/>
          <a:p>
            <a:pPr>
              <a:lnSpc>
                <a:spcPct val="150000"/>
              </a:lnSpc>
            </a:pPr>
            <a:r>
              <a:rPr lang="vi-VN" sz="3600" dirty="0">
                <a:solidFill>
                  <a:srgbClr val="FF0000"/>
                </a:solidFill>
                <a:latin typeface="+mn-lt"/>
              </a:rPr>
              <a:t>G</a:t>
            </a:r>
            <a:r>
              <a:rPr lang="vi-VN" sz="3600">
                <a:solidFill>
                  <a:srgbClr val="FF0000"/>
                </a:solidFill>
                <a:latin typeface="+mn-lt"/>
              </a:rPr>
              <a:t>: </a:t>
            </a:r>
            <a:endParaRPr lang="en-US" sz="3600" smtClean="0">
              <a:solidFill>
                <a:srgbClr val="FF0000"/>
              </a:solidFill>
              <a:latin typeface="+mn-lt"/>
            </a:endParaRPr>
          </a:p>
          <a:p>
            <a:pPr>
              <a:lnSpc>
                <a:spcPct val="150000"/>
              </a:lnSpc>
            </a:pPr>
            <a:r>
              <a:rPr lang="vi-VN" sz="3600" smtClean="0">
                <a:latin typeface="+mn-lt"/>
              </a:rPr>
              <a:t>- </a:t>
            </a:r>
            <a:r>
              <a:rPr lang="vi-VN" sz="3600" dirty="0">
                <a:latin typeface="+mn-lt"/>
              </a:rPr>
              <a:t>Em có suy nghĩ gì khi năm học sắp kết </a:t>
            </a:r>
            <a:r>
              <a:rPr lang="vi-VN" sz="3600">
                <a:latin typeface="+mn-lt"/>
              </a:rPr>
              <a:t>thúc</a:t>
            </a:r>
            <a:r>
              <a:rPr lang="vi-VN" sz="3600" smtClean="0">
                <a:latin typeface="+mn-lt"/>
              </a:rPr>
              <a:t>?</a:t>
            </a:r>
            <a:endParaRPr lang="vi-VN" sz="3600" dirty="0">
              <a:latin typeface="+mn-lt"/>
            </a:endParaRPr>
          </a:p>
        </p:txBody>
      </p:sp>
      <p:sp>
        <p:nvSpPr>
          <p:cNvPr id="7" name="TextBox 6">
            <a:extLst>
              <a:ext uri="{FF2B5EF4-FFF2-40B4-BE49-F238E27FC236}">
                <a16:creationId xmlns:a16="http://schemas.microsoft.com/office/drawing/2014/main" xmlns="" id="{96479105-1B00-4E8D-BE8C-94528F37D089}"/>
              </a:ext>
            </a:extLst>
          </p:cNvPr>
          <p:cNvSpPr txBox="1"/>
          <p:nvPr/>
        </p:nvSpPr>
        <p:spPr>
          <a:xfrm>
            <a:off x="514350" y="3179801"/>
            <a:ext cx="11887200" cy="1705897"/>
          </a:xfrm>
          <a:prstGeom prst="rect">
            <a:avLst/>
          </a:prstGeom>
          <a:noFill/>
        </p:spPr>
        <p:txBody>
          <a:bodyPr wrap="square" lIns="145143" tIns="72571" rIns="145143" bIns="72571" rtlCol="0">
            <a:spAutoFit/>
          </a:bodyPr>
          <a:lstStyle/>
          <a:p>
            <a:pPr>
              <a:lnSpc>
                <a:spcPct val="150000"/>
              </a:lnSpc>
            </a:pPr>
            <a:r>
              <a:rPr lang="vi-VN" sz="3600" smtClean="0">
                <a:latin typeface="+mn-lt"/>
              </a:rPr>
              <a:t>- </a:t>
            </a:r>
            <a:r>
              <a:rPr lang="vi-VN" sz="3600" dirty="0">
                <a:latin typeface="+mn-lt"/>
              </a:rPr>
              <a:t>Em cảm thấy thế nào nếu mấy tháng nghỉ hè không đến </a:t>
            </a:r>
            <a:r>
              <a:rPr lang="vi-VN" sz="3600">
                <a:latin typeface="+mn-lt"/>
              </a:rPr>
              <a:t>trường</a:t>
            </a:r>
            <a:r>
              <a:rPr lang="vi-VN" sz="3600" smtClean="0">
                <a:latin typeface="+mn-lt"/>
              </a:rPr>
              <a:t>?</a:t>
            </a:r>
            <a:endParaRPr lang="vi-VN" sz="3600" dirty="0">
              <a:latin typeface="+mn-lt"/>
            </a:endParaRPr>
          </a:p>
        </p:txBody>
      </p:sp>
      <p:sp>
        <p:nvSpPr>
          <p:cNvPr id="8" name="TextBox 7">
            <a:extLst>
              <a:ext uri="{FF2B5EF4-FFF2-40B4-BE49-F238E27FC236}">
                <a16:creationId xmlns:a16="http://schemas.microsoft.com/office/drawing/2014/main" xmlns="" id="{96479105-1B00-4E8D-BE8C-94528F37D089}"/>
              </a:ext>
            </a:extLst>
          </p:cNvPr>
          <p:cNvSpPr txBox="1"/>
          <p:nvPr/>
        </p:nvSpPr>
        <p:spPr>
          <a:xfrm>
            <a:off x="533400" y="4852194"/>
            <a:ext cx="11887200" cy="1705897"/>
          </a:xfrm>
          <a:prstGeom prst="rect">
            <a:avLst/>
          </a:prstGeom>
          <a:noFill/>
        </p:spPr>
        <p:txBody>
          <a:bodyPr wrap="square" lIns="145143" tIns="72571" rIns="145143" bIns="72571" rtlCol="0">
            <a:spAutoFit/>
          </a:bodyPr>
          <a:lstStyle/>
          <a:p>
            <a:pPr>
              <a:lnSpc>
                <a:spcPct val="150000"/>
              </a:lnSpc>
            </a:pPr>
            <a:r>
              <a:rPr lang="vi-VN" sz="3600" smtClean="0">
                <a:latin typeface="+mn-lt"/>
              </a:rPr>
              <a:t>- </a:t>
            </a:r>
            <a:r>
              <a:rPr lang="vi-VN" sz="3600" dirty="0">
                <a:latin typeface="+mn-lt"/>
              </a:rPr>
              <a:t>Em sẽ nhớ nhất điều gì về trường lớp, về thầy cô khi nghỉ hè?</a:t>
            </a:r>
          </a:p>
        </p:txBody>
      </p:sp>
    </p:spTree>
    <p:extLst>
      <p:ext uri="{BB962C8B-B14F-4D97-AF65-F5344CB8AC3E}">
        <p14:creationId xmlns:p14="http://schemas.microsoft.com/office/powerpoint/2010/main" val="1441919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5105" r="1550"/>
          <a:stretch/>
        </p:blipFill>
        <p:spPr>
          <a:xfrm>
            <a:off x="1658280" y="70055"/>
            <a:ext cx="9480775" cy="7109445"/>
          </a:xfrm>
          <a:prstGeom prst="rect">
            <a:avLst/>
          </a:prstGeom>
        </p:spPr>
      </p:pic>
      <p:pic>
        <p:nvPicPr>
          <p:cNvPr id="16" name="图片 40964" descr="1-4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9174" y="-52495"/>
            <a:ext cx="13271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Box 21">
            <a:extLst>
              <a:ext uri="{FF2B5EF4-FFF2-40B4-BE49-F238E27FC236}">
                <a16:creationId xmlns="" xmlns:a16="http://schemas.microsoft.com/office/drawing/2014/main" id="{B1FFA95B-FBE4-475F-9D2C-8B116AB94D7A}"/>
              </a:ext>
            </a:extLst>
          </p:cNvPr>
          <p:cNvSpPr txBox="1"/>
          <p:nvPr/>
        </p:nvSpPr>
        <p:spPr>
          <a:xfrm>
            <a:off x="-100122" y="492963"/>
            <a:ext cx="10788568"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Thứ</a:t>
            </a:r>
            <a:r>
              <a:rPr lang="en-US" altLang="zh-CN" sz="3200" b="1" dirty="0">
                <a:solidFill>
                  <a:prstClr val="black"/>
                </a:solidFill>
                <a:latin typeface="HP001 4 hàng" panose="020B0603050302020204" pitchFamily="34" charset="0"/>
                <a:ea typeface="方正卡通简体" panose="03000509000000000000" pitchFamily="65" charset="-122"/>
              </a:rPr>
              <a:t> </a:t>
            </a:r>
            <a:r>
              <a:rPr lang="en-US" altLang="zh-CN" sz="3200" b="1" dirty="0" smtClean="0">
                <a:solidFill>
                  <a:prstClr val="black"/>
                </a:solidFill>
                <a:latin typeface="HP001 4 hàng" panose="020B0603050302020204" pitchFamily="34" charset="0"/>
                <a:ea typeface="方正卡通简体" panose="03000509000000000000" pitchFamily="65" charset="-122"/>
              </a:rPr>
              <a:t>Ba</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ngày</a:t>
            </a:r>
            <a:r>
              <a:rPr lang="en-US" altLang="zh-CN" sz="3200" b="1" dirty="0">
                <a:solidFill>
                  <a:prstClr val="black"/>
                </a:solidFill>
                <a:latin typeface="HP001 4 hàng" panose="020B0603050302020204" pitchFamily="34" charset="0"/>
                <a:ea typeface="方正卡通简体" panose="03000509000000000000" pitchFamily="65" charset="-122"/>
              </a:rPr>
              <a:t> </a:t>
            </a:r>
            <a:r>
              <a:rPr lang="en-US" altLang="zh-CN" sz="3200" b="1" dirty="0" smtClean="0">
                <a:solidFill>
                  <a:prstClr val="black"/>
                </a:solidFill>
                <a:latin typeface="HP001 4 hàng" panose="020B0603050302020204" pitchFamily="34" charset="0"/>
                <a:ea typeface="方正卡通简体" panose="03000509000000000000" pitchFamily="65" charset="-122"/>
              </a:rPr>
              <a:t>....</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tháng</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lang="en-US" altLang="zh-CN" sz="3200" b="1" noProof="0" dirty="0">
                <a:solidFill>
                  <a:prstClr val="black"/>
                </a:solidFill>
                <a:latin typeface="HP001 4 hàng" panose="020B0603050302020204" pitchFamily="34" charset="0"/>
                <a:ea typeface="方正卡通简体" panose="03000509000000000000" pitchFamily="65" charset="-122"/>
              </a:rPr>
              <a:t>4</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năm </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2022</a:t>
            </a:r>
            <a:endParaRPr kumimoji="0" lang="zh-CN" altLang="en-US"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3" name="TextBox 22">
            <a:extLst>
              <a:ext uri="{FF2B5EF4-FFF2-40B4-BE49-F238E27FC236}">
                <a16:creationId xmlns="" xmlns:a16="http://schemas.microsoft.com/office/drawing/2014/main" id="{4D5F768A-B94A-4C92-956B-B20901D8F566}"/>
              </a:ext>
            </a:extLst>
          </p:cNvPr>
          <p:cNvSpPr txBox="1"/>
          <p:nvPr/>
        </p:nvSpPr>
        <p:spPr>
          <a:xfrm>
            <a:off x="815909" y="1104279"/>
            <a:ext cx="8986345"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altLang="zh-CN" sz="3200" b="1" noProof="0" dirty="0" err="1" smtClean="0">
                <a:solidFill>
                  <a:prstClr val="black"/>
                </a:solidFill>
                <a:latin typeface="HP001 4 hàng" panose="020B0603050302020204" pitchFamily="34" charset="0"/>
                <a:ea typeface="方正卡通简体" panose="03000509000000000000" pitchFamily="65" charset="-122"/>
              </a:rPr>
              <a:t>Tiếng</a:t>
            </a:r>
            <a:r>
              <a:rPr lang="en-US" altLang="zh-CN" sz="3200" b="1" noProof="0" dirty="0" smtClean="0">
                <a:solidFill>
                  <a:prstClr val="black"/>
                </a:solidFill>
                <a:latin typeface="HP001 4 hàng" panose="020B0603050302020204" pitchFamily="34" charset="0"/>
                <a:ea typeface="方正卡通简体" panose="03000509000000000000" pitchFamily="65" charset="-122"/>
              </a:rPr>
              <a:t> </a:t>
            </a:r>
            <a:r>
              <a:rPr lang="en-US" altLang="zh-CN" sz="3200" b="1" noProof="0" dirty="0" err="1" smtClean="0">
                <a:solidFill>
                  <a:prstClr val="black"/>
                </a:solidFill>
                <a:latin typeface="HP001 4 hàng" panose="020B0603050302020204" pitchFamily="34" charset="0"/>
                <a:ea typeface="方正卡通简体" panose="03000509000000000000" pitchFamily="65" charset="-122"/>
              </a:rPr>
              <a:t>Việt</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pic>
        <p:nvPicPr>
          <p:cNvPr id="17" name="Picture 16">
            <a:extLst>
              <a:ext uri="{FF2B5EF4-FFF2-40B4-BE49-F238E27FC236}">
                <a16:creationId xmlns="" xmlns:a16="http://schemas.microsoft.com/office/drawing/2014/main" id="{D4865F9E-7F91-425F-8658-6F97DBAF12B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4852" r="8408"/>
          <a:stretch/>
        </p:blipFill>
        <p:spPr>
          <a:xfrm>
            <a:off x="11092247" y="70054"/>
            <a:ext cx="684543" cy="7109445"/>
          </a:xfrm>
          <a:prstGeom prst="rect">
            <a:avLst/>
          </a:prstGeom>
        </p:spPr>
      </p:pic>
      <p:sp>
        <p:nvSpPr>
          <p:cNvPr id="12" name="TextBox 11">
            <a:extLst>
              <a:ext uri="{FF2B5EF4-FFF2-40B4-BE49-F238E27FC236}">
                <a16:creationId xmlns="" xmlns:a16="http://schemas.microsoft.com/office/drawing/2014/main" id="{4EB15F7E-FD8A-4A9C-ACD0-F837E70F697C}"/>
              </a:ext>
            </a:extLst>
          </p:cNvPr>
          <p:cNvSpPr txBox="1"/>
          <p:nvPr/>
        </p:nvSpPr>
        <p:spPr>
          <a:xfrm>
            <a:off x="1983360" y="1699858"/>
            <a:ext cx="8014878"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dirty="0">
                <a:solidFill>
                  <a:srgbClr val="FF0000"/>
                </a:solidFill>
                <a:latin typeface="HP001 5 hàng 1 ô ly" pitchFamily="34" charset="0"/>
                <a:ea typeface="方正卡通简体" panose="03000509000000000000" pitchFamily="65" charset="-122"/>
              </a:rPr>
              <a:t> </a:t>
            </a:r>
            <a:r>
              <a:rPr lang="en-US" altLang="zh-CN" sz="3200" b="1" dirty="0" smtClean="0">
                <a:solidFill>
                  <a:srgbClr val="FF0000"/>
                </a:solidFill>
                <a:latin typeface="HP001 5 hàng 1 ô ly" pitchFamily="34" charset="0"/>
                <a:ea typeface="方正卡通简体" panose="03000509000000000000" pitchFamily="65" charset="-122"/>
              </a:rPr>
              <a:t> </a:t>
            </a:r>
            <a:r>
              <a:rPr lang="en-US" altLang="zh-CN" sz="3200" b="1" dirty="0" err="1" smtClean="0">
                <a:solidFill>
                  <a:srgbClr val="FF0000"/>
                </a:solidFill>
                <a:latin typeface="HP001 5 hàng 1 ô ly" pitchFamily="34" charset="0"/>
                <a:ea typeface="方正卡通简体" panose="03000509000000000000" pitchFamily="65" charset="-122"/>
              </a:rPr>
              <a:t>Ôn</a:t>
            </a:r>
            <a:r>
              <a:rPr lang="en-US" altLang="zh-CN" sz="3200" b="1" dirty="0" smtClean="0">
                <a:solidFill>
                  <a:srgbClr val="FF0000"/>
                </a:solidFill>
                <a:latin typeface="HP001 5 hàng 1 ô ly" pitchFamily="34" charset="0"/>
                <a:ea typeface="方正卡通简体" panose="03000509000000000000" pitchFamily="65" charset="-122"/>
              </a:rPr>
              <a:t> </a:t>
            </a:r>
            <a:r>
              <a:rPr lang="en-US" altLang="zh-CN" sz="3200" b="1" dirty="0" err="1" smtClean="0">
                <a:solidFill>
                  <a:srgbClr val="FF0000"/>
                </a:solidFill>
                <a:latin typeface="HP001 5 hàng 1 ô ly" pitchFamily="34" charset="0"/>
                <a:ea typeface="方正卡通简体" panose="03000509000000000000" pitchFamily="65" charset="-122"/>
              </a:rPr>
              <a:t>tập</a:t>
            </a:r>
            <a:r>
              <a:rPr lang="en-US" altLang="zh-CN" sz="3200" b="1" dirty="0" smtClean="0">
                <a:solidFill>
                  <a:srgbClr val="FF0000"/>
                </a:solidFill>
                <a:latin typeface="HP001 5 hàng 1 ô ly" pitchFamily="34" charset="0"/>
                <a:ea typeface="方正卡通简体" panose="03000509000000000000" pitchFamily="65" charset="-122"/>
              </a:rPr>
              <a:t> </a:t>
            </a:r>
            <a:r>
              <a:rPr lang="en-US" altLang="zh-CN" sz="3200" b="1" dirty="0" err="1" smtClean="0">
                <a:solidFill>
                  <a:srgbClr val="FF0000"/>
                </a:solidFill>
                <a:latin typeface="HP001 5 hàng 1 ô ly" pitchFamily="34" charset="0"/>
                <a:ea typeface="方正卡通简体" panose="03000509000000000000" pitchFamily="65" charset="-122"/>
              </a:rPr>
              <a:t>cuối</a:t>
            </a:r>
            <a:r>
              <a:rPr lang="en-US" altLang="zh-CN" sz="3200" b="1" dirty="0" smtClean="0">
                <a:solidFill>
                  <a:srgbClr val="FF0000"/>
                </a:solidFill>
                <a:latin typeface="HP001 5 hàng 1 ô ly" pitchFamily="34" charset="0"/>
                <a:ea typeface="方正卡通简体" panose="03000509000000000000" pitchFamily="65" charset="-122"/>
              </a:rPr>
              <a:t> </a:t>
            </a:r>
            <a:r>
              <a:rPr lang="en-US" altLang="zh-CN" sz="3200" b="1" dirty="0" err="1" smtClean="0">
                <a:solidFill>
                  <a:srgbClr val="FF0000"/>
                </a:solidFill>
                <a:latin typeface="HP001 5 hàng 1 ô ly" pitchFamily="34" charset="0"/>
                <a:ea typeface="方正卡通简体" panose="03000509000000000000" pitchFamily="65" charset="-122"/>
              </a:rPr>
              <a:t>học</a:t>
            </a:r>
            <a:r>
              <a:rPr lang="en-US" altLang="zh-CN" sz="3200" b="1" dirty="0" smtClean="0">
                <a:solidFill>
                  <a:srgbClr val="FF0000"/>
                </a:solidFill>
                <a:latin typeface="HP001 5 hàng 1 ô ly" pitchFamily="34" charset="0"/>
                <a:ea typeface="方正卡通简体" panose="03000509000000000000" pitchFamily="65" charset="-122"/>
              </a:rPr>
              <a:t> </a:t>
            </a:r>
            <a:r>
              <a:rPr lang="en-US" altLang="zh-CN" sz="3200" b="1" dirty="0" err="1" smtClean="0">
                <a:solidFill>
                  <a:srgbClr val="FF0000"/>
                </a:solidFill>
                <a:latin typeface="HP001 5 hàng 1 ô ly" pitchFamily="34" charset="0"/>
                <a:ea typeface="方正卡通简体" panose="03000509000000000000" pitchFamily="65" charset="-122"/>
              </a:rPr>
              <a:t>kì</a:t>
            </a:r>
            <a:r>
              <a:rPr lang="en-US" altLang="zh-CN" sz="3200" b="1" dirty="0" smtClean="0">
                <a:solidFill>
                  <a:srgbClr val="FF0000"/>
                </a:solidFill>
                <a:latin typeface="HP001 5 hàng 1 ô ly" pitchFamily="34" charset="0"/>
                <a:ea typeface="方正卡通简体" panose="03000509000000000000" pitchFamily="65" charset="-122"/>
              </a:rPr>
              <a:t> 2 </a:t>
            </a:r>
            <a:r>
              <a:rPr lang="en-US" altLang="zh-CN" sz="3200" b="1" smtClean="0">
                <a:solidFill>
                  <a:srgbClr val="FF0000"/>
                </a:solidFill>
                <a:latin typeface="HP001 5 hàng 1 ô ly" pitchFamily="34" charset="0"/>
                <a:ea typeface="方正卡通简体" panose="03000509000000000000" pitchFamily="65" charset="-122"/>
              </a:rPr>
              <a:t>( t7 + 8)</a:t>
            </a:r>
            <a:endParaRPr kumimoji="0" lang="en-US" altLang="zh-CN" sz="3200" b="1" i="0" u="none" strike="noStrike" kern="1200" cap="none" spc="0" normalizeH="0" baseline="0" noProof="0" dirty="0">
              <a:ln>
                <a:noFill/>
              </a:ln>
              <a:solidFill>
                <a:srgbClr val="FF0000"/>
              </a:solidFill>
              <a:effectLst/>
              <a:uLnTx/>
              <a:uFillTx/>
              <a:latin typeface="HP001 5 hàng 1 ô ly" pitchFamily="34" charset="0"/>
              <a:ea typeface="方正卡通简体" panose="03000509000000000000" pitchFamily="65" charset="-122"/>
            </a:endParaRPr>
          </a:p>
        </p:txBody>
      </p:sp>
      <p:sp>
        <p:nvSpPr>
          <p:cNvPr id="14" name="TextBox 13">
            <a:extLst>
              <a:ext uri="{FF2B5EF4-FFF2-40B4-BE49-F238E27FC236}">
                <a16:creationId xmlns="" xmlns:a16="http://schemas.microsoft.com/office/drawing/2014/main" id="{4D5F768A-B94A-4C92-956B-B20901D8F566}"/>
              </a:ext>
            </a:extLst>
          </p:cNvPr>
          <p:cNvSpPr txBox="1"/>
          <p:nvPr/>
        </p:nvSpPr>
        <p:spPr>
          <a:xfrm>
            <a:off x="1702102" y="2357203"/>
            <a:ext cx="3145670"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smtClean="0">
                <a:solidFill>
                  <a:prstClr val="black"/>
                </a:solidFill>
                <a:latin typeface="HP001 4 hàng" panose="020B0603050302020204" pitchFamily="34" charset="0"/>
                <a:ea typeface="方正卡通简体" panose="03000509000000000000" pitchFamily="65" charset="-122"/>
              </a:rPr>
              <a:t>Bài 12 (tr 138)</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15" name="TextBox 14">
            <a:extLst>
              <a:ext uri="{FF2B5EF4-FFF2-40B4-BE49-F238E27FC236}">
                <a16:creationId xmlns="" xmlns:a16="http://schemas.microsoft.com/office/drawing/2014/main" id="{4D5F768A-B94A-4C92-956B-B20901D8F566}"/>
              </a:ext>
            </a:extLst>
          </p:cNvPr>
          <p:cNvSpPr txBox="1"/>
          <p:nvPr/>
        </p:nvSpPr>
        <p:spPr>
          <a:xfrm>
            <a:off x="4417964" y="2952070"/>
            <a:ext cx="3145670"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smtClean="0">
                <a:solidFill>
                  <a:prstClr val="black"/>
                </a:solidFill>
                <a:latin typeface="HP001 4 hàng" panose="020B0603050302020204" pitchFamily="34" charset="0"/>
                <a:ea typeface="方正卡通简体" panose="03000509000000000000" pitchFamily="65" charset="-122"/>
              </a:rPr>
              <a:t>Bài làm</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Tree>
    <p:extLst>
      <p:ext uri="{BB962C8B-B14F-4D97-AF65-F5344CB8AC3E}">
        <p14:creationId xmlns:p14="http://schemas.microsoft.com/office/powerpoint/2010/main" val="1079107063"/>
      </p:ext>
    </p:extLst>
  </p:cSld>
  <p:clrMapOvr>
    <a:masterClrMapping/>
  </p:clrMapOvr>
  <p:transition spd="slow">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Bộ SGK Lớp 6 - Kết nối tri thức với cuộc sống - Công ty Cổ phần Đầu tư và  Phát triển Giáo dục Phương Nam">
            <a:extLst>
              <a:ext uri="{FF2B5EF4-FFF2-40B4-BE49-F238E27FC236}">
                <a16:creationId xmlns:a16="http://schemas.microsoft.com/office/drawing/2014/main" xmlns="" id="{BD84CBEF-7A99-426D-B7A1-A1BD95071D5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6856" y="496183"/>
            <a:ext cx="2287184" cy="1715388"/>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xmlns="" id="{DBF0CF65-A182-4156-8553-577D8EFC3F50}"/>
              </a:ext>
            </a:extLst>
          </p:cNvPr>
          <p:cNvGrpSpPr/>
          <p:nvPr/>
        </p:nvGrpSpPr>
        <p:grpSpPr>
          <a:xfrm>
            <a:off x="2034252" y="1854425"/>
            <a:ext cx="8700658" cy="4587832"/>
            <a:chOff x="1144267" y="1390819"/>
            <a:chExt cx="4894120" cy="3440874"/>
          </a:xfrm>
        </p:grpSpPr>
        <p:grpSp>
          <p:nvGrpSpPr>
            <p:cNvPr id="5" name="Group 4">
              <a:extLst>
                <a:ext uri="{FF2B5EF4-FFF2-40B4-BE49-F238E27FC236}">
                  <a16:creationId xmlns:a16="http://schemas.microsoft.com/office/drawing/2014/main" xmlns="" id="{A81D1C3B-F1FB-483B-B442-6D805D3D79D1}"/>
                </a:ext>
              </a:extLst>
            </p:cNvPr>
            <p:cNvGrpSpPr/>
            <p:nvPr/>
          </p:nvGrpSpPr>
          <p:grpSpPr>
            <a:xfrm>
              <a:off x="1144267" y="1390819"/>
              <a:ext cx="4405927" cy="3318271"/>
              <a:chOff x="1417547" y="1264224"/>
              <a:chExt cx="4405927" cy="3318271"/>
            </a:xfrm>
          </p:grpSpPr>
          <p:pic>
            <p:nvPicPr>
              <p:cNvPr id="7" name="Picture 6">
                <a:extLst>
                  <a:ext uri="{FF2B5EF4-FFF2-40B4-BE49-F238E27FC236}">
                    <a16:creationId xmlns:a16="http://schemas.microsoft.com/office/drawing/2014/main" xmlns="" id="{A09C7053-079D-4AEA-9008-D7366BA2092D}"/>
                  </a:ext>
                </a:extLst>
              </p:cNvPr>
              <p:cNvPicPr>
                <a:picLocks noChangeAspect="1"/>
              </p:cNvPicPr>
              <p:nvPr/>
            </p:nvPicPr>
            <p:blipFill>
              <a:blip r:embed="rId4">
                <a:clrChange>
                  <a:clrFrom>
                    <a:srgbClr val="F5F5F5"/>
                  </a:clrFrom>
                  <a:clrTo>
                    <a:srgbClr val="F5F5F5">
                      <a:alpha val="0"/>
                    </a:srgbClr>
                  </a:clrTo>
                </a:clrChange>
              </a:blip>
              <a:stretch>
                <a:fillRect/>
              </a:stretch>
            </p:blipFill>
            <p:spPr>
              <a:xfrm flipH="1">
                <a:off x="1417547" y="1264224"/>
                <a:ext cx="4405927" cy="3318271"/>
              </a:xfrm>
              <a:prstGeom prst="rect">
                <a:avLst/>
              </a:prstGeom>
            </p:spPr>
          </p:pic>
          <p:sp>
            <p:nvSpPr>
              <p:cNvPr id="9" name="TextBox 8">
                <a:extLst>
                  <a:ext uri="{FF2B5EF4-FFF2-40B4-BE49-F238E27FC236}">
                    <a16:creationId xmlns:a16="http://schemas.microsoft.com/office/drawing/2014/main" xmlns="" id="{C7CE439D-833B-4F05-A321-AEE8496F575C}"/>
                  </a:ext>
                </a:extLst>
              </p:cNvPr>
              <p:cNvSpPr txBox="1"/>
              <p:nvPr/>
            </p:nvSpPr>
            <p:spPr>
              <a:xfrm>
                <a:off x="2397373" y="2923359"/>
                <a:ext cx="3041009" cy="1159933"/>
              </a:xfrm>
              <a:prstGeom prst="rect">
                <a:avLst/>
              </a:prstGeom>
              <a:noFill/>
            </p:spPr>
            <p:txBody>
              <a:bodyPr wrap="square" rtlCol="0">
                <a:spAutoFit/>
              </a:bodyPr>
              <a:lstStyle/>
              <a:p>
                <a:pPr algn="ctr">
                  <a:lnSpc>
                    <a:spcPct val="150000"/>
                  </a:lnSpc>
                </a:pPr>
                <a:r>
                  <a:rPr lang="vi-VN" sz="6300" b="1">
                    <a:solidFill>
                      <a:schemeClr val="accent1">
                        <a:lumMod val="50000"/>
                      </a:schemeClr>
                    </a:solidFill>
                    <a:latin typeface="UTM Avo" panose="02040603050506020204" pitchFamily="18" charset="0"/>
                  </a:rPr>
                  <a:t>ĐỌC</a:t>
                </a:r>
                <a:endParaRPr lang="en-US" sz="6300" b="1" dirty="0">
                  <a:solidFill>
                    <a:schemeClr val="accent1">
                      <a:lumMod val="50000"/>
                    </a:schemeClr>
                  </a:solidFill>
                  <a:latin typeface="UTM Avo" panose="02040603050506020204" pitchFamily="18" charset="0"/>
                </a:endParaRPr>
              </a:p>
            </p:txBody>
          </p:sp>
        </p:grpSp>
        <p:pic>
          <p:nvPicPr>
            <p:cNvPr id="6" name="Picture 4">
              <a:extLst>
                <a:ext uri="{FF2B5EF4-FFF2-40B4-BE49-F238E27FC236}">
                  <a16:creationId xmlns:a16="http://schemas.microsoft.com/office/drawing/2014/main" xmlns="" id="{CC393BDE-3CFD-4F16-9311-E55F4B439E74}"/>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475294" y="3268600"/>
              <a:ext cx="1563093" cy="1563093"/>
            </a:xfrm>
            <a:prstGeom prst="rect">
              <a:avLst/>
            </a:prstGeom>
            <a:noFill/>
            <a:extLst>
              <a:ext uri="{909E8E84-426E-40DD-AFC4-6F175D3DCCD1}">
                <a14:hiddenFill xmlns:a14="http://schemas.microsoft.com/office/drawing/2010/main">
                  <a:solidFill>
                    <a:srgbClr val="FFFFFF"/>
                  </a:solidFill>
                </a14:hiddenFill>
              </a:ext>
            </a:extLst>
          </p:spPr>
        </p:pic>
      </p:grpSp>
      <p:sp>
        <p:nvSpPr>
          <p:cNvPr id="10" name="TextBox 9">
            <a:extLst>
              <a:ext uri="{FF2B5EF4-FFF2-40B4-BE49-F238E27FC236}">
                <a16:creationId xmlns:a16="http://schemas.microsoft.com/office/drawing/2014/main" xmlns="" id="{C62EDA07-4929-41F0-B513-1B8227BD308C}"/>
              </a:ext>
            </a:extLst>
          </p:cNvPr>
          <p:cNvSpPr txBox="1"/>
          <p:nvPr/>
        </p:nvSpPr>
        <p:spPr>
          <a:xfrm>
            <a:off x="3025850" y="272370"/>
            <a:ext cx="8509296" cy="1716220"/>
          </a:xfrm>
          <a:prstGeom prst="rect">
            <a:avLst/>
          </a:prstGeom>
          <a:noFill/>
        </p:spPr>
        <p:txBody>
          <a:bodyPr wrap="square" lIns="145143" tIns="72571" rIns="145143" bIns="72571" rtlCol="0">
            <a:spAutoFit/>
          </a:bodyPr>
          <a:lstStyle/>
          <a:p>
            <a:pPr algn="ctr"/>
            <a:r>
              <a:rPr lang="vi-VN" sz="5100" dirty="0">
                <a:solidFill>
                  <a:schemeClr val="accent2"/>
                </a:solidFill>
                <a:latin typeface="UTM Cookies" panose="02040603050506020204" pitchFamily="18" charset="0"/>
              </a:rPr>
              <a:t>PHẦN II</a:t>
            </a:r>
          </a:p>
          <a:p>
            <a:pPr algn="ctr"/>
            <a:r>
              <a:rPr lang="vi-VN" sz="5100" dirty="0">
                <a:solidFill>
                  <a:schemeClr val="accent2"/>
                </a:solidFill>
                <a:latin typeface="UTM Cookies" panose="02040603050506020204" pitchFamily="18" charset="0"/>
              </a:rPr>
              <a:t>ĐÁNH GIÁ CUỐI HỌC KÌ 2</a:t>
            </a:r>
            <a:endParaRPr lang="en-US" sz="5100" dirty="0">
              <a:solidFill>
                <a:schemeClr val="accent2"/>
              </a:solidFill>
              <a:latin typeface="UTM Cookies" panose="02040603050506020204" pitchFamily="18" charset="0"/>
            </a:endParaRPr>
          </a:p>
        </p:txBody>
      </p:sp>
    </p:spTree>
    <p:custDataLst>
      <p:tags r:id="rId1"/>
    </p:custDataLst>
    <p:extLst>
      <p:ext uri="{BB962C8B-B14F-4D97-AF65-F5344CB8AC3E}">
        <p14:creationId xmlns:p14="http://schemas.microsoft.com/office/powerpoint/2010/main" val="169444683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xmlns="" id="{24ABE445-BD85-4F20-A9CC-20CD136BC168}"/>
              </a:ext>
            </a:extLst>
          </p:cNvPr>
          <p:cNvGrpSpPr/>
          <p:nvPr/>
        </p:nvGrpSpPr>
        <p:grpSpPr>
          <a:xfrm>
            <a:off x="7721601" y="627731"/>
            <a:ext cx="3841454" cy="5813760"/>
            <a:chOff x="2559741" y="451883"/>
            <a:chExt cx="3944477" cy="4360320"/>
          </a:xfrm>
        </p:grpSpPr>
        <p:sp>
          <p:nvSpPr>
            <p:cNvPr id="8" name="Oval 7">
              <a:extLst>
                <a:ext uri="{FF2B5EF4-FFF2-40B4-BE49-F238E27FC236}">
                  <a16:creationId xmlns:a16="http://schemas.microsoft.com/office/drawing/2014/main" xmlns="" id="{2FF36A8A-8F16-4B95-A82D-769E470576E6}"/>
                </a:ext>
              </a:extLst>
            </p:cNvPr>
            <p:cNvSpPr/>
            <p:nvPr/>
          </p:nvSpPr>
          <p:spPr>
            <a:xfrm>
              <a:off x="3646345" y="4261048"/>
              <a:ext cx="2429242" cy="551155"/>
            </a:xfrm>
            <a:prstGeom prst="ellipse">
              <a:avLst/>
            </a:prstGeom>
            <a:solidFill>
              <a:schemeClr val="accent2">
                <a:lumMod val="85000"/>
              </a:schemeClr>
            </a:solidFill>
            <a:ln>
              <a:solidFill>
                <a:schemeClr val="accent2">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5" name="Picture 4">
              <a:extLst>
                <a:ext uri="{FF2B5EF4-FFF2-40B4-BE49-F238E27FC236}">
                  <a16:creationId xmlns:a16="http://schemas.microsoft.com/office/drawing/2014/main" xmlns="" id="{4F0A0585-39A7-4D74-BCDB-C87D56C65899}"/>
                </a:ext>
              </a:extLst>
            </p:cNvPr>
            <p:cNvPicPr>
              <a:picLocks noChangeAspect="1"/>
            </p:cNvPicPr>
            <p:nvPr/>
          </p:nvPicPr>
          <p:blipFill>
            <a:blip r:embed="rId4"/>
            <a:stretch>
              <a:fillRect/>
            </a:stretch>
          </p:blipFill>
          <p:spPr>
            <a:xfrm flipH="1">
              <a:off x="2559741" y="451883"/>
              <a:ext cx="3944477" cy="4239733"/>
            </a:xfrm>
            <a:prstGeom prst="rect">
              <a:avLst/>
            </a:prstGeom>
          </p:spPr>
        </p:pic>
      </p:grpSp>
      <p:sp>
        <p:nvSpPr>
          <p:cNvPr id="27" name="TextBox 26">
            <a:extLst>
              <a:ext uri="{FF2B5EF4-FFF2-40B4-BE49-F238E27FC236}">
                <a16:creationId xmlns:a16="http://schemas.microsoft.com/office/drawing/2014/main" xmlns="" id="{769F04A0-3AD8-4DD2-9281-8A6DE84DFA1D}"/>
              </a:ext>
            </a:extLst>
          </p:cNvPr>
          <p:cNvSpPr txBox="1"/>
          <p:nvPr/>
        </p:nvSpPr>
        <p:spPr>
          <a:xfrm>
            <a:off x="126448" y="60214"/>
            <a:ext cx="10168396" cy="700557"/>
          </a:xfrm>
          <a:prstGeom prst="rect">
            <a:avLst/>
          </a:prstGeom>
          <a:noFill/>
        </p:spPr>
        <p:txBody>
          <a:bodyPr wrap="square" lIns="145143" tIns="72571" rIns="145143" bIns="72571" rtlCol="0">
            <a:spAutoFit/>
          </a:bodyPr>
          <a:lstStyle/>
          <a:p>
            <a:r>
              <a:rPr lang="vi-VN" sz="3600" b="1" dirty="0">
                <a:solidFill>
                  <a:srgbClr val="FF0000"/>
                </a:solidFill>
                <a:latin typeface="UTM Avo" panose="02040603050506020204" pitchFamily="18" charset="0"/>
              </a:rPr>
              <a:t>1. </a:t>
            </a:r>
            <a:r>
              <a:rPr lang="vi-VN" sz="3600" b="1" dirty="0">
                <a:latin typeface="UTM Avo" panose="02040603050506020204" pitchFamily="18" charset="0"/>
              </a:rPr>
              <a:t>Đọc thành tiếng và trả lời câu hỏi.</a:t>
            </a:r>
            <a:endParaRPr lang="en-US" sz="3600" b="1" dirty="0">
              <a:latin typeface="UTM Avo" panose="02040603050506020204" pitchFamily="18" charset="0"/>
            </a:endParaRPr>
          </a:p>
        </p:txBody>
      </p:sp>
      <p:sp>
        <p:nvSpPr>
          <p:cNvPr id="7" name="Rectangle 6">
            <a:extLst>
              <a:ext uri="{FF2B5EF4-FFF2-40B4-BE49-F238E27FC236}">
                <a16:creationId xmlns:a16="http://schemas.microsoft.com/office/drawing/2014/main" xmlns="" id="{6EF1A756-49EF-462B-957B-E49235898087}"/>
              </a:ext>
            </a:extLst>
          </p:cNvPr>
          <p:cNvSpPr/>
          <p:nvPr/>
        </p:nvSpPr>
        <p:spPr>
          <a:xfrm>
            <a:off x="188817" y="787385"/>
            <a:ext cx="5370154" cy="5070984"/>
          </a:xfrm>
          <a:prstGeom prst="rect">
            <a:avLst/>
          </a:prstGeom>
        </p:spPr>
        <p:txBody>
          <a:bodyPr wrap="square" lIns="145143" tIns="72571" rIns="145143" bIns="72571">
            <a:spAutoFit/>
          </a:bodyPr>
          <a:lstStyle/>
          <a:p>
            <a:r>
              <a:rPr lang="en-US" sz="2800" b="1" smtClean="0">
                <a:solidFill>
                  <a:schemeClr val="accent1">
                    <a:lumMod val="75000"/>
                  </a:schemeClr>
                </a:solidFill>
                <a:latin typeface="+mn-lt"/>
              </a:rPr>
              <a:t>                                     </a:t>
            </a:r>
            <a:r>
              <a:rPr lang="vi-VN" sz="3200" b="1" smtClean="0">
                <a:solidFill>
                  <a:srgbClr val="FF0000"/>
                </a:solidFill>
                <a:latin typeface="+mn-lt"/>
              </a:rPr>
              <a:t>Cây </a:t>
            </a:r>
            <a:r>
              <a:rPr lang="vi-VN" sz="3200" b="1" dirty="0">
                <a:solidFill>
                  <a:srgbClr val="FF0000"/>
                </a:solidFill>
                <a:latin typeface="+mn-lt"/>
              </a:rPr>
              <a:t>bàng</a:t>
            </a:r>
          </a:p>
          <a:p>
            <a:r>
              <a:rPr lang="vi-VN" sz="3200" dirty="0">
                <a:latin typeface="+mn-lt"/>
              </a:rPr>
              <a:t>Cứ vào mùa đông</a:t>
            </a:r>
          </a:p>
          <a:p>
            <a:r>
              <a:rPr lang="vi-VN" sz="3200" dirty="0">
                <a:latin typeface="+mn-lt"/>
              </a:rPr>
              <a:t>Gió về rét buốt</a:t>
            </a:r>
          </a:p>
          <a:p>
            <a:r>
              <a:rPr lang="vi-VN" sz="3200" dirty="0">
                <a:latin typeface="+mn-lt"/>
              </a:rPr>
              <a:t>Cây bàng trụi trơ</a:t>
            </a:r>
          </a:p>
          <a:p>
            <a:r>
              <a:rPr lang="vi-VN" sz="3200" dirty="0">
                <a:latin typeface="+mn-lt"/>
              </a:rPr>
              <a:t>Lá cành rụng hết</a:t>
            </a:r>
          </a:p>
          <a:p>
            <a:r>
              <a:rPr lang="vi-VN" sz="3200" dirty="0">
                <a:latin typeface="+mn-lt"/>
              </a:rPr>
              <a:t>Chắc là nó rét!</a:t>
            </a:r>
          </a:p>
          <a:p>
            <a:r>
              <a:rPr lang="vi-VN" sz="3200" dirty="0">
                <a:latin typeface="+mn-lt"/>
              </a:rPr>
              <a:t>Khi vào mùa nắng</a:t>
            </a:r>
          </a:p>
          <a:p>
            <a:r>
              <a:rPr lang="vi-VN" sz="3200" dirty="0">
                <a:latin typeface="+mn-lt"/>
              </a:rPr>
              <a:t>Tán lá xòe ra</a:t>
            </a:r>
          </a:p>
          <a:p>
            <a:r>
              <a:rPr lang="vi-VN" sz="3200" dirty="0">
                <a:latin typeface="+mn-lt"/>
              </a:rPr>
              <a:t>Như cái ô to</a:t>
            </a:r>
          </a:p>
          <a:p>
            <a:r>
              <a:rPr lang="vi-VN" sz="3200" dirty="0">
                <a:latin typeface="+mn-lt"/>
              </a:rPr>
              <a:t>Đang làm </a:t>
            </a:r>
            <a:r>
              <a:rPr lang="vi-VN" sz="3200">
                <a:latin typeface="+mn-lt"/>
              </a:rPr>
              <a:t>bóng </a:t>
            </a:r>
            <a:r>
              <a:rPr lang="vi-VN" sz="3200" smtClean="0">
                <a:latin typeface="+mn-lt"/>
              </a:rPr>
              <a:t>mát</a:t>
            </a:r>
            <a:r>
              <a:rPr lang="en-US" sz="3200" smtClean="0">
                <a:latin typeface="+mn-lt"/>
              </a:rPr>
              <a:t>  </a:t>
            </a:r>
            <a:endParaRPr lang="vi-VN" sz="3200" dirty="0">
              <a:latin typeface="+mn-lt"/>
            </a:endParaRPr>
          </a:p>
        </p:txBody>
      </p:sp>
      <p:sp>
        <p:nvSpPr>
          <p:cNvPr id="10" name="Rectangle 9">
            <a:extLst>
              <a:ext uri="{FF2B5EF4-FFF2-40B4-BE49-F238E27FC236}">
                <a16:creationId xmlns:a16="http://schemas.microsoft.com/office/drawing/2014/main" xmlns="" id="{6EF1A756-49EF-462B-957B-E49235898087}"/>
              </a:ext>
            </a:extLst>
          </p:cNvPr>
          <p:cNvSpPr/>
          <p:nvPr/>
        </p:nvSpPr>
        <p:spPr>
          <a:xfrm>
            <a:off x="4425658" y="1309902"/>
            <a:ext cx="4500628" cy="4393876"/>
          </a:xfrm>
          <a:prstGeom prst="rect">
            <a:avLst/>
          </a:prstGeom>
        </p:spPr>
        <p:txBody>
          <a:bodyPr wrap="square" lIns="145143" tIns="72571" rIns="145143" bIns="72571">
            <a:spAutoFit/>
          </a:bodyPr>
          <a:lstStyle/>
          <a:p>
            <a:r>
              <a:rPr lang="vi-VN" sz="3200" smtClean="0">
                <a:latin typeface="+mn-lt"/>
              </a:rPr>
              <a:t>Bóng </a:t>
            </a:r>
            <a:r>
              <a:rPr lang="vi-VN" sz="3200" dirty="0">
                <a:latin typeface="+mn-lt"/>
              </a:rPr>
              <a:t>bàng tròn lắm</a:t>
            </a:r>
          </a:p>
          <a:p>
            <a:r>
              <a:rPr lang="vi-VN" sz="3200" dirty="0">
                <a:latin typeface="+mn-lt"/>
              </a:rPr>
              <a:t>Tròn như cái nong</a:t>
            </a:r>
          </a:p>
          <a:p>
            <a:r>
              <a:rPr lang="vi-VN" sz="3200" dirty="0">
                <a:latin typeface="+mn-lt"/>
              </a:rPr>
              <a:t>Em ngồi vào trong</a:t>
            </a:r>
          </a:p>
          <a:p>
            <a:r>
              <a:rPr lang="vi-VN" sz="3200" dirty="0">
                <a:latin typeface="+mn-lt"/>
              </a:rPr>
              <a:t>Mát ơi là mát!</a:t>
            </a:r>
          </a:p>
          <a:p>
            <a:r>
              <a:rPr lang="vi-VN" sz="3200" dirty="0">
                <a:latin typeface="+mn-lt"/>
              </a:rPr>
              <a:t>A! Bàng tốt lắm</a:t>
            </a:r>
          </a:p>
          <a:p>
            <a:r>
              <a:rPr lang="vi-VN" sz="3200" dirty="0">
                <a:latin typeface="+mn-lt"/>
              </a:rPr>
              <a:t>Bàng che cho em</a:t>
            </a:r>
          </a:p>
          <a:p>
            <a:r>
              <a:rPr lang="vi-VN" sz="3200" dirty="0">
                <a:latin typeface="+mn-lt"/>
              </a:rPr>
              <a:t>Nhưng ai che bàng</a:t>
            </a:r>
          </a:p>
          <a:p>
            <a:r>
              <a:rPr lang="vi-VN" sz="3200" dirty="0">
                <a:latin typeface="+mn-lt"/>
              </a:rPr>
              <a:t>Cho bàng khỏi </a:t>
            </a:r>
            <a:r>
              <a:rPr lang="vi-VN" sz="3200">
                <a:latin typeface="+mn-lt"/>
              </a:rPr>
              <a:t>nắng</a:t>
            </a:r>
            <a:r>
              <a:rPr lang="vi-VN" sz="3200" smtClean="0">
                <a:latin typeface="+mn-lt"/>
              </a:rPr>
              <a:t>?</a:t>
            </a:r>
            <a:endParaRPr lang="en-US" sz="2800" smtClean="0">
              <a:latin typeface="+mn-lt"/>
            </a:endParaRPr>
          </a:p>
          <a:p>
            <a:r>
              <a:rPr lang="en-US" sz="2000"/>
              <a:t> </a:t>
            </a:r>
            <a:r>
              <a:rPr lang="en-US" sz="2000" smtClean="0"/>
              <a:t>                           </a:t>
            </a:r>
            <a:r>
              <a:rPr lang="vi-VN" sz="2000" smtClean="0"/>
              <a:t>(</a:t>
            </a:r>
            <a:r>
              <a:rPr lang="vi-VN" sz="2000" dirty="0"/>
              <a:t>Xuân Quỳnh)</a:t>
            </a:r>
          </a:p>
        </p:txBody>
      </p:sp>
    </p:spTree>
    <p:custDataLst>
      <p:tags r:id="rId1"/>
    </p:custDataLst>
    <p:extLst>
      <p:ext uri="{BB962C8B-B14F-4D97-AF65-F5344CB8AC3E}">
        <p14:creationId xmlns:p14="http://schemas.microsoft.com/office/powerpoint/2010/main" val="2229714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arn(inVertical)">
                                      <p:cBhvr>
                                        <p:cTn id="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xmlns="" id="{1F213B2B-DFAE-4173-B7C2-47BFE84CD5BF}"/>
              </a:ext>
            </a:extLst>
          </p:cNvPr>
          <p:cNvGrpSpPr/>
          <p:nvPr/>
        </p:nvGrpSpPr>
        <p:grpSpPr>
          <a:xfrm>
            <a:off x="6778171" y="602511"/>
            <a:ext cx="4784883" cy="5813760"/>
            <a:chOff x="2559741" y="451883"/>
            <a:chExt cx="3944477" cy="4360320"/>
          </a:xfrm>
        </p:grpSpPr>
        <p:sp>
          <p:nvSpPr>
            <p:cNvPr id="5" name="Oval 4">
              <a:extLst>
                <a:ext uri="{FF2B5EF4-FFF2-40B4-BE49-F238E27FC236}">
                  <a16:creationId xmlns:a16="http://schemas.microsoft.com/office/drawing/2014/main" xmlns="" id="{37D9E781-F8E8-4870-BE6D-8B0776488B5C}"/>
                </a:ext>
              </a:extLst>
            </p:cNvPr>
            <p:cNvSpPr/>
            <p:nvPr/>
          </p:nvSpPr>
          <p:spPr>
            <a:xfrm>
              <a:off x="3646345" y="4261048"/>
              <a:ext cx="2429242" cy="551155"/>
            </a:xfrm>
            <a:prstGeom prst="ellipse">
              <a:avLst/>
            </a:prstGeom>
            <a:solidFill>
              <a:schemeClr val="accent2">
                <a:lumMod val="85000"/>
              </a:schemeClr>
            </a:solidFill>
            <a:ln>
              <a:solidFill>
                <a:schemeClr val="accent2">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6" name="Picture 5">
              <a:extLst>
                <a:ext uri="{FF2B5EF4-FFF2-40B4-BE49-F238E27FC236}">
                  <a16:creationId xmlns:a16="http://schemas.microsoft.com/office/drawing/2014/main" xmlns="" id="{50F9A67D-9667-494C-BE49-C1BB490ACFDE}"/>
                </a:ext>
              </a:extLst>
            </p:cNvPr>
            <p:cNvPicPr>
              <a:picLocks noChangeAspect="1"/>
            </p:cNvPicPr>
            <p:nvPr/>
          </p:nvPicPr>
          <p:blipFill>
            <a:blip r:embed="rId2"/>
            <a:stretch>
              <a:fillRect/>
            </a:stretch>
          </p:blipFill>
          <p:spPr>
            <a:xfrm flipH="1">
              <a:off x="2559741" y="451883"/>
              <a:ext cx="3944477" cy="4239733"/>
            </a:xfrm>
            <a:prstGeom prst="rect">
              <a:avLst/>
            </a:prstGeom>
          </p:spPr>
        </p:pic>
      </p:grpSp>
      <p:sp>
        <p:nvSpPr>
          <p:cNvPr id="7" name="TextBox 6">
            <a:extLst>
              <a:ext uri="{FF2B5EF4-FFF2-40B4-BE49-F238E27FC236}">
                <a16:creationId xmlns:a16="http://schemas.microsoft.com/office/drawing/2014/main" xmlns="" id="{BF646141-CB46-463B-AC95-D18DF1CA84EC}"/>
              </a:ext>
            </a:extLst>
          </p:cNvPr>
          <p:cNvSpPr txBox="1"/>
          <p:nvPr/>
        </p:nvSpPr>
        <p:spPr>
          <a:xfrm>
            <a:off x="275199" y="120514"/>
            <a:ext cx="7009703" cy="639002"/>
          </a:xfrm>
          <a:prstGeom prst="rect">
            <a:avLst/>
          </a:prstGeom>
          <a:noFill/>
        </p:spPr>
        <p:txBody>
          <a:bodyPr wrap="none" lIns="145143" tIns="72571" rIns="145143" bIns="72571" rtlCol="0">
            <a:spAutoFit/>
          </a:bodyPr>
          <a:lstStyle/>
          <a:p>
            <a:r>
              <a:rPr lang="vi-VN" sz="3200" b="1" dirty="0">
                <a:solidFill>
                  <a:srgbClr val="FF0000"/>
                </a:solidFill>
              </a:rPr>
              <a:t>a. </a:t>
            </a:r>
            <a:r>
              <a:rPr lang="vi-VN" sz="3200" dirty="0"/>
              <a:t>Mùa đông, cây bàng như thế nào?</a:t>
            </a:r>
          </a:p>
        </p:txBody>
      </p:sp>
      <p:grpSp>
        <p:nvGrpSpPr>
          <p:cNvPr id="8" name="Group 7">
            <a:extLst>
              <a:ext uri="{FF2B5EF4-FFF2-40B4-BE49-F238E27FC236}">
                <a16:creationId xmlns:a16="http://schemas.microsoft.com/office/drawing/2014/main" xmlns="" id="{B2433DCF-0E22-41AA-AAD2-9A6AA8E7673D}"/>
              </a:ext>
            </a:extLst>
          </p:cNvPr>
          <p:cNvGrpSpPr/>
          <p:nvPr/>
        </p:nvGrpSpPr>
        <p:grpSpPr>
          <a:xfrm>
            <a:off x="1098662" y="1023330"/>
            <a:ext cx="4186741" cy="2115450"/>
            <a:chOff x="2266277" y="3235006"/>
            <a:chExt cx="3043256" cy="1353101"/>
          </a:xfrm>
          <a:effectLst>
            <a:outerShdw blurRad="63500" sx="102000" sy="102000" algn="ctr" rotWithShape="0">
              <a:prstClr val="black">
                <a:alpha val="40000"/>
              </a:prstClr>
            </a:outerShdw>
          </a:effectLst>
        </p:grpSpPr>
        <p:sp>
          <p:nvSpPr>
            <p:cNvPr id="9" name="Rectangle: Rounded Corners 8">
              <a:extLst>
                <a:ext uri="{FF2B5EF4-FFF2-40B4-BE49-F238E27FC236}">
                  <a16:creationId xmlns:a16="http://schemas.microsoft.com/office/drawing/2014/main" xmlns="" id="{438F475F-30C3-4220-BDB5-1F40C65ED3BB}"/>
                </a:ext>
              </a:extLst>
            </p:cNvPr>
            <p:cNvSpPr/>
            <p:nvPr/>
          </p:nvSpPr>
          <p:spPr>
            <a:xfrm>
              <a:off x="2266277" y="3239721"/>
              <a:ext cx="2838937" cy="1342309"/>
            </a:xfrm>
            <a:prstGeom prst="roundRect">
              <a:avLst>
                <a:gd name="adj" fmla="val 19713"/>
              </a:avLst>
            </a:prstGeom>
            <a:solidFill>
              <a:schemeClr val="accent2"/>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vi-VN" dirty="0">
                <a:solidFill>
                  <a:srgbClr val="00B050"/>
                </a:solidFill>
              </a:endParaRPr>
            </a:p>
          </p:txBody>
        </p:sp>
        <p:sp>
          <p:nvSpPr>
            <p:cNvPr id="10" name="Rectangle 9">
              <a:extLst>
                <a:ext uri="{FF2B5EF4-FFF2-40B4-BE49-F238E27FC236}">
                  <a16:creationId xmlns:a16="http://schemas.microsoft.com/office/drawing/2014/main" xmlns="" id="{3E40D603-3173-441B-9068-25C1DC8B81B1}"/>
                </a:ext>
              </a:extLst>
            </p:cNvPr>
            <p:cNvSpPr/>
            <p:nvPr/>
          </p:nvSpPr>
          <p:spPr>
            <a:xfrm>
              <a:off x="2470594" y="3235006"/>
              <a:ext cx="2838939" cy="1353101"/>
            </a:xfrm>
            <a:prstGeom prst="rect">
              <a:avLst/>
            </a:prstGeom>
          </p:spPr>
          <p:txBody>
            <a:bodyPr wrap="square">
              <a:spAutoFit/>
            </a:bodyPr>
            <a:lstStyle/>
            <a:p>
              <a:pPr indent="272143">
                <a:lnSpc>
                  <a:spcPct val="120000"/>
                </a:lnSpc>
              </a:pPr>
              <a:r>
                <a:rPr lang="vi-VN" sz="2800" dirty="0">
                  <a:solidFill>
                    <a:schemeClr val="bg1"/>
                  </a:solidFill>
                  <a:latin typeface="UTM Avo" panose="02040603050506020204" pitchFamily="18" charset="0"/>
                </a:rPr>
                <a:t>Cứ vào mùa đông</a:t>
              </a:r>
            </a:p>
            <a:p>
              <a:pPr indent="272143">
                <a:lnSpc>
                  <a:spcPct val="120000"/>
                </a:lnSpc>
              </a:pPr>
              <a:r>
                <a:rPr lang="vi-VN" sz="2800" dirty="0">
                  <a:solidFill>
                    <a:schemeClr val="bg1"/>
                  </a:solidFill>
                  <a:latin typeface="UTM Avo" panose="02040603050506020204" pitchFamily="18" charset="0"/>
                </a:rPr>
                <a:t>Gió về rét buốt</a:t>
              </a:r>
            </a:p>
            <a:p>
              <a:pPr indent="272143">
                <a:lnSpc>
                  <a:spcPct val="120000"/>
                </a:lnSpc>
              </a:pPr>
              <a:r>
                <a:rPr lang="vi-VN" sz="2800" dirty="0">
                  <a:solidFill>
                    <a:schemeClr val="bg1"/>
                  </a:solidFill>
                  <a:latin typeface="UTM Avo" panose="02040603050506020204" pitchFamily="18" charset="0"/>
                </a:rPr>
                <a:t>Cây bàng trụi trơ</a:t>
              </a:r>
            </a:p>
            <a:p>
              <a:pPr indent="272143">
                <a:lnSpc>
                  <a:spcPct val="120000"/>
                </a:lnSpc>
              </a:pPr>
              <a:r>
                <a:rPr lang="vi-VN" sz="2800" dirty="0">
                  <a:solidFill>
                    <a:schemeClr val="bg1"/>
                  </a:solidFill>
                  <a:latin typeface="UTM Avo" panose="02040603050506020204" pitchFamily="18" charset="0"/>
                </a:rPr>
                <a:t>Lá cành rụng hết</a:t>
              </a:r>
            </a:p>
          </p:txBody>
        </p:sp>
      </p:grpSp>
      <p:sp>
        <p:nvSpPr>
          <p:cNvPr id="11" name="TextBox 10">
            <a:extLst>
              <a:ext uri="{FF2B5EF4-FFF2-40B4-BE49-F238E27FC236}">
                <a16:creationId xmlns:a16="http://schemas.microsoft.com/office/drawing/2014/main" xmlns="" id="{09111F6A-5437-4BB0-85F5-4CA6E5464CA2}"/>
              </a:ext>
            </a:extLst>
          </p:cNvPr>
          <p:cNvSpPr txBox="1"/>
          <p:nvPr/>
        </p:nvSpPr>
        <p:spPr>
          <a:xfrm>
            <a:off x="275199" y="3383991"/>
            <a:ext cx="7373830" cy="639002"/>
          </a:xfrm>
          <a:prstGeom prst="rect">
            <a:avLst/>
          </a:prstGeom>
          <a:noFill/>
        </p:spPr>
        <p:txBody>
          <a:bodyPr wrap="square" lIns="145143" tIns="72571" rIns="145143" bIns="72571" rtlCol="0">
            <a:spAutoFit/>
          </a:bodyPr>
          <a:lstStyle/>
          <a:p>
            <a:r>
              <a:rPr lang="vi-VN" sz="3200" b="1" dirty="0">
                <a:solidFill>
                  <a:srgbClr val="FF0000"/>
                </a:solidFill>
              </a:rPr>
              <a:t>b. </a:t>
            </a:r>
            <a:r>
              <a:rPr lang="vi-VN" sz="3200" dirty="0"/>
              <a:t>Mùa nào cây bàng tỏa bóng mát?</a:t>
            </a:r>
          </a:p>
        </p:txBody>
      </p:sp>
      <p:grpSp>
        <p:nvGrpSpPr>
          <p:cNvPr id="12" name="Group 11">
            <a:extLst>
              <a:ext uri="{FF2B5EF4-FFF2-40B4-BE49-F238E27FC236}">
                <a16:creationId xmlns:a16="http://schemas.microsoft.com/office/drawing/2014/main" xmlns="" id="{326AC268-0712-427C-A4B4-29E1668430EA}"/>
              </a:ext>
            </a:extLst>
          </p:cNvPr>
          <p:cNvGrpSpPr/>
          <p:nvPr/>
        </p:nvGrpSpPr>
        <p:grpSpPr>
          <a:xfrm>
            <a:off x="1093339" y="4173701"/>
            <a:ext cx="4137876" cy="2170580"/>
            <a:chOff x="1829681" y="3215223"/>
            <a:chExt cx="3989358" cy="1264838"/>
          </a:xfrm>
          <a:effectLst>
            <a:outerShdw blurRad="63500" sx="102000" sy="102000" algn="ctr" rotWithShape="0">
              <a:prstClr val="black">
                <a:alpha val="40000"/>
              </a:prstClr>
            </a:outerShdw>
          </a:effectLst>
        </p:grpSpPr>
        <p:sp>
          <p:nvSpPr>
            <p:cNvPr id="13" name="Rectangle: Rounded Corners 12">
              <a:extLst>
                <a:ext uri="{FF2B5EF4-FFF2-40B4-BE49-F238E27FC236}">
                  <a16:creationId xmlns:a16="http://schemas.microsoft.com/office/drawing/2014/main" xmlns="" id="{A40C1C4D-5ECC-4225-856C-496D1F163F3D}"/>
                </a:ext>
              </a:extLst>
            </p:cNvPr>
            <p:cNvSpPr/>
            <p:nvPr/>
          </p:nvSpPr>
          <p:spPr>
            <a:xfrm>
              <a:off x="1829681" y="3239721"/>
              <a:ext cx="3765467" cy="1240340"/>
            </a:xfrm>
            <a:prstGeom prst="roundRect">
              <a:avLst>
                <a:gd name="adj" fmla="val 20835"/>
              </a:avLst>
            </a:prstGeom>
            <a:solidFill>
              <a:schemeClr val="accent2"/>
            </a:solid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vi-VN" dirty="0">
                <a:solidFill>
                  <a:srgbClr val="C00000"/>
                </a:solidFill>
              </a:endParaRPr>
            </a:p>
          </p:txBody>
        </p:sp>
        <p:sp>
          <p:nvSpPr>
            <p:cNvPr id="14" name="Rectangle 13">
              <a:extLst>
                <a:ext uri="{FF2B5EF4-FFF2-40B4-BE49-F238E27FC236}">
                  <a16:creationId xmlns:a16="http://schemas.microsoft.com/office/drawing/2014/main" xmlns="" id="{4F8F217E-46A5-427A-BAD3-1F835FF4527A}"/>
                </a:ext>
              </a:extLst>
            </p:cNvPr>
            <p:cNvSpPr/>
            <p:nvPr/>
          </p:nvSpPr>
          <p:spPr>
            <a:xfrm>
              <a:off x="2053572" y="3215223"/>
              <a:ext cx="3765467" cy="1232713"/>
            </a:xfrm>
            <a:prstGeom prst="rect">
              <a:avLst/>
            </a:prstGeom>
          </p:spPr>
          <p:txBody>
            <a:bodyPr wrap="square">
              <a:spAutoFit/>
            </a:bodyPr>
            <a:lstStyle/>
            <a:p>
              <a:pPr indent="272143">
                <a:lnSpc>
                  <a:spcPct val="120000"/>
                </a:lnSpc>
              </a:pPr>
              <a:r>
                <a:rPr lang="vi-VN" sz="2800" dirty="0">
                  <a:solidFill>
                    <a:schemeClr val="bg1"/>
                  </a:solidFill>
                  <a:latin typeface="UTM Avo" panose="02040603050506020204" pitchFamily="18" charset="0"/>
                </a:rPr>
                <a:t>Khi vào mùa nắng</a:t>
              </a:r>
            </a:p>
            <a:p>
              <a:pPr indent="272143">
                <a:lnSpc>
                  <a:spcPct val="120000"/>
                </a:lnSpc>
              </a:pPr>
              <a:r>
                <a:rPr lang="vi-VN" sz="2800" dirty="0">
                  <a:solidFill>
                    <a:schemeClr val="bg1"/>
                  </a:solidFill>
                  <a:latin typeface="UTM Avo" panose="02040603050506020204" pitchFamily="18" charset="0"/>
                </a:rPr>
                <a:t>Tán lá xòe ra</a:t>
              </a:r>
            </a:p>
            <a:p>
              <a:pPr indent="272143">
                <a:lnSpc>
                  <a:spcPct val="120000"/>
                </a:lnSpc>
              </a:pPr>
              <a:r>
                <a:rPr lang="vi-VN" sz="2800" dirty="0">
                  <a:solidFill>
                    <a:schemeClr val="bg1"/>
                  </a:solidFill>
                  <a:latin typeface="UTM Avo" panose="02040603050506020204" pitchFamily="18" charset="0"/>
                </a:rPr>
                <a:t>Như cái ô to</a:t>
              </a:r>
            </a:p>
            <a:p>
              <a:pPr indent="272143">
                <a:lnSpc>
                  <a:spcPct val="120000"/>
                </a:lnSpc>
              </a:pPr>
              <a:r>
                <a:rPr lang="vi-VN" sz="2800" dirty="0">
                  <a:solidFill>
                    <a:schemeClr val="bg1"/>
                  </a:solidFill>
                  <a:latin typeface="UTM Avo" panose="02040603050506020204" pitchFamily="18" charset="0"/>
                </a:rPr>
                <a:t>Đang làm bóng mát</a:t>
              </a:r>
            </a:p>
          </p:txBody>
        </p:sp>
      </p:grpSp>
    </p:spTree>
    <p:extLst>
      <p:ext uri="{BB962C8B-B14F-4D97-AF65-F5344CB8AC3E}">
        <p14:creationId xmlns:p14="http://schemas.microsoft.com/office/powerpoint/2010/main" val="1131918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left)">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p:cTn id="24" dur="500" fill="hold"/>
                                        <p:tgtEl>
                                          <p:spTgt spid="12"/>
                                        </p:tgtEl>
                                        <p:attrNameLst>
                                          <p:attrName>ppt_w</p:attrName>
                                        </p:attrNameLst>
                                      </p:cBhvr>
                                      <p:tavLst>
                                        <p:tav tm="0">
                                          <p:val>
                                            <p:fltVal val="0"/>
                                          </p:val>
                                        </p:tav>
                                        <p:tav tm="100000">
                                          <p:val>
                                            <p:strVal val="#ppt_w"/>
                                          </p:val>
                                        </p:tav>
                                      </p:tavLst>
                                    </p:anim>
                                    <p:anim calcmode="lin" valueType="num">
                                      <p:cBhvr>
                                        <p:cTn id="25" dur="500" fill="hold"/>
                                        <p:tgtEl>
                                          <p:spTgt spid="12"/>
                                        </p:tgtEl>
                                        <p:attrNameLst>
                                          <p:attrName>ppt_h</p:attrName>
                                        </p:attrNameLst>
                                      </p:cBhvr>
                                      <p:tavLst>
                                        <p:tav tm="0">
                                          <p:val>
                                            <p:fltVal val="0"/>
                                          </p:val>
                                        </p:tav>
                                        <p:tav tm="100000">
                                          <p:val>
                                            <p:strVal val="#ppt_h"/>
                                          </p:val>
                                        </p:tav>
                                      </p:tavLst>
                                    </p:anim>
                                    <p:animEffect transition="in" filter="fade">
                                      <p:cBhvr>
                                        <p:cTn id="2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Bộ SGK Lớp 6 - Kết nối tri thức với cuộc sống - Công ty Cổ phần Đầu tư và  Phát triển Giáo dục Phương Nam">
            <a:extLst>
              <a:ext uri="{FF2B5EF4-FFF2-40B4-BE49-F238E27FC236}">
                <a16:creationId xmlns:a16="http://schemas.microsoft.com/office/drawing/2014/main" xmlns="" id="{BD84CBEF-7A99-426D-B7A1-A1BD95071D5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6856" y="496183"/>
            <a:ext cx="2287184" cy="1715388"/>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a:extLst>
              <a:ext uri="{FF2B5EF4-FFF2-40B4-BE49-F238E27FC236}">
                <a16:creationId xmlns:a16="http://schemas.microsoft.com/office/drawing/2014/main" xmlns="" id="{55D720B1-02DD-42EB-A6D3-7044BD0A2848}"/>
              </a:ext>
            </a:extLst>
          </p:cNvPr>
          <p:cNvGrpSpPr/>
          <p:nvPr/>
        </p:nvGrpSpPr>
        <p:grpSpPr>
          <a:xfrm>
            <a:off x="2034253" y="1854425"/>
            <a:ext cx="9141570" cy="4485392"/>
            <a:chOff x="1144267" y="1390819"/>
            <a:chExt cx="5142133" cy="3364044"/>
          </a:xfrm>
        </p:grpSpPr>
        <p:grpSp>
          <p:nvGrpSpPr>
            <p:cNvPr id="12" name="Group 11">
              <a:extLst>
                <a:ext uri="{FF2B5EF4-FFF2-40B4-BE49-F238E27FC236}">
                  <a16:creationId xmlns:a16="http://schemas.microsoft.com/office/drawing/2014/main" xmlns="" id="{955E398F-47EE-42ED-86DC-BCFDA4358F87}"/>
                </a:ext>
              </a:extLst>
            </p:cNvPr>
            <p:cNvGrpSpPr/>
            <p:nvPr/>
          </p:nvGrpSpPr>
          <p:grpSpPr>
            <a:xfrm>
              <a:off x="1144267" y="1390819"/>
              <a:ext cx="4405927" cy="3318271"/>
              <a:chOff x="1417547" y="1264224"/>
              <a:chExt cx="4405927" cy="3318271"/>
            </a:xfrm>
          </p:grpSpPr>
          <p:pic>
            <p:nvPicPr>
              <p:cNvPr id="14" name="Picture 13">
                <a:extLst>
                  <a:ext uri="{FF2B5EF4-FFF2-40B4-BE49-F238E27FC236}">
                    <a16:creationId xmlns:a16="http://schemas.microsoft.com/office/drawing/2014/main" xmlns="" id="{6CC6D292-62F5-44E4-BD52-17829BA97A47}"/>
                  </a:ext>
                </a:extLst>
              </p:cNvPr>
              <p:cNvPicPr>
                <a:picLocks noChangeAspect="1"/>
              </p:cNvPicPr>
              <p:nvPr/>
            </p:nvPicPr>
            <p:blipFill>
              <a:blip r:embed="rId4">
                <a:clrChange>
                  <a:clrFrom>
                    <a:srgbClr val="F5F5F5"/>
                  </a:clrFrom>
                  <a:clrTo>
                    <a:srgbClr val="F5F5F5">
                      <a:alpha val="0"/>
                    </a:srgbClr>
                  </a:clrTo>
                </a:clrChange>
              </a:blip>
              <a:stretch>
                <a:fillRect/>
              </a:stretch>
            </p:blipFill>
            <p:spPr>
              <a:xfrm flipH="1">
                <a:off x="1417547" y="1264224"/>
                <a:ext cx="4405927" cy="3318271"/>
              </a:xfrm>
              <a:prstGeom prst="rect">
                <a:avLst/>
              </a:prstGeom>
            </p:spPr>
          </p:pic>
          <p:sp>
            <p:nvSpPr>
              <p:cNvPr id="16" name="TextBox 15">
                <a:extLst>
                  <a:ext uri="{FF2B5EF4-FFF2-40B4-BE49-F238E27FC236}">
                    <a16:creationId xmlns:a16="http://schemas.microsoft.com/office/drawing/2014/main" xmlns="" id="{31FF28C2-B764-47A1-BE03-966156E4E956}"/>
                  </a:ext>
                </a:extLst>
              </p:cNvPr>
              <p:cNvSpPr txBox="1"/>
              <p:nvPr/>
            </p:nvSpPr>
            <p:spPr>
              <a:xfrm>
                <a:off x="2311404" y="2923359"/>
                <a:ext cx="3041009" cy="830997"/>
              </a:xfrm>
              <a:prstGeom prst="rect">
                <a:avLst/>
              </a:prstGeom>
              <a:noFill/>
            </p:spPr>
            <p:txBody>
              <a:bodyPr wrap="square" rtlCol="0">
                <a:spAutoFit/>
              </a:bodyPr>
              <a:lstStyle/>
              <a:p>
                <a:pPr algn="ctr">
                  <a:lnSpc>
                    <a:spcPct val="150000"/>
                  </a:lnSpc>
                </a:pPr>
                <a:r>
                  <a:rPr lang="vi-VN" sz="4400" b="1" dirty="0">
                    <a:solidFill>
                      <a:schemeClr val="accent1">
                        <a:lumMod val="50000"/>
                      </a:schemeClr>
                    </a:solidFill>
                    <a:latin typeface="UTM Avo" panose="02040603050506020204" pitchFamily="18" charset="0"/>
                  </a:rPr>
                  <a:t>ĐỌC HIỂU</a:t>
                </a:r>
                <a:endParaRPr lang="en-US" sz="4400" b="1" dirty="0">
                  <a:solidFill>
                    <a:schemeClr val="accent1">
                      <a:lumMod val="50000"/>
                    </a:schemeClr>
                  </a:solidFill>
                  <a:latin typeface="UTM Avo" panose="02040603050506020204" pitchFamily="18" charset="0"/>
                </a:endParaRPr>
              </a:p>
            </p:txBody>
          </p:sp>
        </p:grpSp>
        <p:pic>
          <p:nvPicPr>
            <p:cNvPr id="13" name="Picture 2">
              <a:extLst>
                <a:ext uri="{FF2B5EF4-FFF2-40B4-BE49-F238E27FC236}">
                  <a16:creationId xmlns:a16="http://schemas.microsoft.com/office/drawing/2014/main" xmlns="" id="{C444118A-C49A-489E-B3FA-CA78EB57815C}"/>
                </a:ext>
              </a:extLst>
            </p:cNvPr>
            <p:cNvPicPr>
              <a:picLocks noChangeAspect="1" noChangeArrowheads="1"/>
            </p:cNvPicPr>
            <p:nvPr/>
          </p:nvPicPr>
          <p:blipFill>
            <a:blip r:embed="rId5">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4729177" y="3197640"/>
              <a:ext cx="1557223" cy="1557223"/>
            </a:xfrm>
            <a:prstGeom prst="rect">
              <a:avLst/>
            </a:prstGeom>
            <a:noFill/>
            <a:extLst>
              <a:ext uri="{909E8E84-426E-40DD-AFC4-6F175D3DCCD1}">
                <a14:hiddenFill xmlns:a14="http://schemas.microsoft.com/office/drawing/2010/main">
                  <a:solidFill>
                    <a:srgbClr val="FFFFFF"/>
                  </a:solidFill>
                </a14:hiddenFill>
              </a:ext>
            </a:extLst>
          </p:spPr>
        </p:pic>
      </p:grpSp>
      <p:sp>
        <p:nvSpPr>
          <p:cNvPr id="10" name="TextBox 9">
            <a:extLst>
              <a:ext uri="{FF2B5EF4-FFF2-40B4-BE49-F238E27FC236}">
                <a16:creationId xmlns:a16="http://schemas.microsoft.com/office/drawing/2014/main" xmlns="" id="{A6816768-FC78-419F-8063-6984EAD6C163}"/>
              </a:ext>
            </a:extLst>
          </p:cNvPr>
          <p:cNvSpPr txBox="1"/>
          <p:nvPr/>
        </p:nvSpPr>
        <p:spPr>
          <a:xfrm>
            <a:off x="3025850" y="272370"/>
            <a:ext cx="8509296" cy="1716220"/>
          </a:xfrm>
          <a:prstGeom prst="rect">
            <a:avLst/>
          </a:prstGeom>
          <a:noFill/>
        </p:spPr>
        <p:txBody>
          <a:bodyPr wrap="square" lIns="145143" tIns="72571" rIns="145143" bIns="72571" rtlCol="0">
            <a:spAutoFit/>
          </a:bodyPr>
          <a:lstStyle/>
          <a:p>
            <a:pPr algn="ctr"/>
            <a:r>
              <a:rPr lang="vi-VN" sz="5100" dirty="0">
                <a:solidFill>
                  <a:schemeClr val="accent2"/>
                </a:solidFill>
                <a:latin typeface="UTM Cookies" panose="02040603050506020204" pitchFamily="18" charset="0"/>
              </a:rPr>
              <a:t>PHẦN II</a:t>
            </a:r>
          </a:p>
          <a:p>
            <a:pPr algn="ctr"/>
            <a:r>
              <a:rPr lang="vi-VN" sz="5100" dirty="0">
                <a:solidFill>
                  <a:schemeClr val="accent2"/>
                </a:solidFill>
                <a:latin typeface="UTM Cookies" panose="02040603050506020204" pitchFamily="18" charset="0"/>
              </a:rPr>
              <a:t>ĐÁNH GIÁ CUỐI HỌC KÌ 2</a:t>
            </a:r>
            <a:endParaRPr lang="en-US" sz="5100" dirty="0">
              <a:solidFill>
                <a:schemeClr val="accent2"/>
              </a:solidFill>
              <a:latin typeface="UTM Cookies" panose="02040603050506020204" pitchFamily="18" charset="0"/>
            </a:endParaRPr>
          </a:p>
        </p:txBody>
      </p:sp>
    </p:spTree>
    <p:custDataLst>
      <p:tags r:id="rId1"/>
    </p:custDataLst>
    <p:extLst>
      <p:ext uri="{BB962C8B-B14F-4D97-AF65-F5344CB8AC3E}">
        <p14:creationId xmlns:p14="http://schemas.microsoft.com/office/powerpoint/2010/main" val="225760843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xmlns="" id="{23E9CEC5-C415-4F28-BD12-1565C2D6037B}"/>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tretch>
            <a:fillRect/>
          </a:stretch>
        </p:blipFill>
        <p:spPr>
          <a:xfrm>
            <a:off x="7107720" y="4210050"/>
            <a:ext cx="5050467" cy="2622358"/>
          </a:xfrm>
          <a:prstGeom prst="cloud">
            <a:avLst/>
          </a:prstGeom>
        </p:spPr>
      </p:pic>
      <p:sp>
        <p:nvSpPr>
          <p:cNvPr id="4" name="TextBox 3">
            <a:extLst>
              <a:ext uri="{FF2B5EF4-FFF2-40B4-BE49-F238E27FC236}">
                <a16:creationId xmlns:a16="http://schemas.microsoft.com/office/drawing/2014/main" xmlns="" id="{942A00C6-6B25-43C1-A9F8-FC5261104D58}"/>
              </a:ext>
            </a:extLst>
          </p:cNvPr>
          <p:cNvSpPr txBox="1"/>
          <p:nvPr/>
        </p:nvSpPr>
        <p:spPr>
          <a:xfrm>
            <a:off x="4487068" y="118513"/>
            <a:ext cx="4018500" cy="515891"/>
          </a:xfrm>
          <a:prstGeom prst="rect">
            <a:avLst/>
          </a:prstGeom>
          <a:noFill/>
        </p:spPr>
        <p:txBody>
          <a:bodyPr wrap="none" lIns="145143" tIns="72571" rIns="145143" bIns="72571" rtlCol="0">
            <a:spAutoFit/>
          </a:bodyPr>
          <a:lstStyle/>
          <a:p>
            <a:r>
              <a:rPr lang="vi-VN" sz="2400" b="1" dirty="0">
                <a:solidFill>
                  <a:srgbClr val="FF0000"/>
                </a:solidFill>
                <a:latin typeface="+mn-lt"/>
              </a:rPr>
              <a:t>Cánh chim báo mùa xuân</a:t>
            </a:r>
          </a:p>
        </p:txBody>
      </p:sp>
      <p:sp>
        <p:nvSpPr>
          <p:cNvPr id="6" name="TextBox 5">
            <a:extLst>
              <a:ext uri="{FF2B5EF4-FFF2-40B4-BE49-F238E27FC236}">
                <a16:creationId xmlns:a16="http://schemas.microsoft.com/office/drawing/2014/main" xmlns="" id="{1DABECB5-CA9F-47A7-8CFB-416FCD167175}"/>
              </a:ext>
            </a:extLst>
          </p:cNvPr>
          <p:cNvSpPr txBox="1"/>
          <p:nvPr/>
        </p:nvSpPr>
        <p:spPr>
          <a:xfrm>
            <a:off x="109132" y="570166"/>
            <a:ext cx="11930468" cy="6163591"/>
          </a:xfrm>
          <a:prstGeom prst="rect">
            <a:avLst/>
          </a:prstGeom>
          <a:noFill/>
        </p:spPr>
        <p:txBody>
          <a:bodyPr wrap="square" lIns="145143" tIns="72571" rIns="145143" bIns="72571" rtlCol="0">
            <a:spAutoFit/>
          </a:bodyPr>
          <a:lstStyle/>
          <a:p>
            <a:pPr algn="just"/>
            <a:r>
              <a:rPr lang="vi-VN" sz="2000"/>
              <a:t>    </a:t>
            </a:r>
            <a:r>
              <a:rPr lang="en-US" sz="2000" smtClean="0"/>
              <a:t>   </a:t>
            </a:r>
            <a:r>
              <a:rPr lang="vi-VN" sz="2300" smtClean="0"/>
              <a:t>Bốn </a:t>
            </a:r>
            <a:r>
              <a:rPr lang="vi-VN" sz="2300" dirty="0"/>
              <a:t>nàng tiên Xuân, Hạ, Thu, Đông sống trên bốn ngọn núi. Năm ấy không hiểu vì sao, mùa đông kéo dài lê thê. Muôn loài khổ sở vì rét, bèn cử chim công có sắc đẹp lộng lẫy nhất đi đón nàng tiên mùa xuân. Nhưng đường xa, gió lạnh, công bị ốm, phải quay về.</a:t>
            </a:r>
          </a:p>
          <a:p>
            <a:pPr algn="just"/>
            <a:r>
              <a:rPr lang="vi-VN" sz="2300"/>
              <a:t>    </a:t>
            </a:r>
            <a:r>
              <a:rPr lang="en-US" sz="2300" smtClean="0"/>
              <a:t>   </a:t>
            </a:r>
            <a:r>
              <a:rPr lang="vi-VN" sz="2300" smtClean="0"/>
              <a:t>Sư </a:t>
            </a:r>
            <a:r>
              <a:rPr lang="vi-VN" sz="2300" dirty="0"/>
              <a:t>tử liền đi thay công. Cậy khỏe, sư tử đi không nghỉ, nhưng rồi đuối sức dần, không đi tiếp được.</a:t>
            </a:r>
          </a:p>
          <a:p>
            <a:pPr algn="just"/>
            <a:r>
              <a:rPr lang="vi-VN" sz="2300"/>
              <a:t>    </a:t>
            </a:r>
            <a:r>
              <a:rPr lang="en-US" sz="2300" smtClean="0"/>
              <a:t>   </a:t>
            </a:r>
            <a:r>
              <a:rPr lang="vi-VN" sz="2300" smtClean="0"/>
              <a:t>Chim </a:t>
            </a:r>
            <a:r>
              <a:rPr lang="vi-VN" sz="2300" dirty="0"/>
              <a:t>én nói:</a:t>
            </a:r>
          </a:p>
          <a:p>
            <a:pPr algn="just"/>
            <a:r>
              <a:rPr lang="vi-VN" sz="2300"/>
              <a:t>    </a:t>
            </a:r>
            <a:r>
              <a:rPr lang="en-US" sz="2300" smtClean="0"/>
              <a:t>   </a:t>
            </a:r>
            <a:r>
              <a:rPr lang="vi-VN" sz="2300" smtClean="0"/>
              <a:t>- </a:t>
            </a:r>
            <a:r>
              <a:rPr lang="vi-VN" sz="2300" dirty="0"/>
              <a:t>Mẹ cháu ho ngày càng nặng. Không có nắng ấm mùa xuân, mẹ cháu khó qua khỏi. Cháu xin đi!</a:t>
            </a:r>
          </a:p>
          <a:p>
            <a:pPr algn="just"/>
            <a:r>
              <a:rPr lang="vi-VN" sz="2300"/>
              <a:t>    </a:t>
            </a:r>
            <a:r>
              <a:rPr lang="en-US" sz="2300" smtClean="0"/>
              <a:t>   </a:t>
            </a:r>
            <a:r>
              <a:rPr lang="vi-VN" sz="2300" smtClean="0"/>
              <a:t>Muông </a:t>
            </a:r>
            <a:r>
              <a:rPr lang="vi-VN" sz="2300" dirty="0"/>
              <a:t>thú đồng ý. Chim én mẹ nhổ lông cánh tết thành chiếc áo choàng cho con. Én con bay mãi, bay mãi, cuối cùng cũng đến chỗ ở </a:t>
            </a:r>
            <a:r>
              <a:rPr lang="vi-VN" sz="2300"/>
              <a:t>của </a:t>
            </a:r>
            <a:r>
              <a:rPr lang="vi-VN" sz="2300" smtClean="0"/>
              <a:t>nàng </a:t>
            </a:r>
            <a:r>
              <a:rPr lang="vi-VN" sz="2300" dirty="0"/>
              <a:t>tiên mùa xuân. Én </a:t>
            </a:r>
            <a:r>
              <a:rPr lang="vi-VN" sz="2300"/>
              <a:t>con </a:t>
            </a:r>
            <a:r>
              <a:rPr lang="vi-VN" sz="2300" smtClean="0"/>
              <a:t>thấy </a:t>
            </a:r>
            <a:r>
              <a:rPr lang="vi-VN" sz="2300" dirty="0"/>
              <a:t>một chú chim co ro bên </a:t>
            </a:r>
            <a:r>
              <a:rPr lang="vi-VN" sz="2300"/>
              <a:t>đường </a:t>
            </a:r>
            <a:r>
              <a:rPr lang="vi-VN" sz="2300" smtClean="0"/>
              <a:t>liền </a:t>
            </a:r>
            <a:r>
              <a:rPr lang="vi-VN" sz="2300" dirty="0"/>
              <a:t>cởi áo choàng đắp cho bạn</a:t>
            </a:r>
            <a:r>
              <a:rPr lang="vi-VN" sz="2300"/>
              <a:t>. </a:t>
            </a:r>
            <a:r>
              <a:rPr lang="vi-VN" sz="2300" smtClean="0"/>
              <a:t>Chú </a:t>
            </a:r>
            <a:r>
              <a:rPr lang="vi-VN" sz="2300" dirty="0"/>
              <a:t>chim bỗng biến mất, </a:t>
            </a:r>
            <a:r>
              <a:rPr lang="vi-VN" sz="2300"/>
              <a:t>nàng </a:t>
            </a:r>
            <a:r>
              <a:rPr lang="vi-VN" sz="2300" smtClean="0"/>
              <a:t>tiên </a:t>
            </a:r>
            <a:r>
              <a:rPr lang="vi-VN" sz="2300" dirty="0"/>
              <a:t>mùa xuân hiện ra:</a:t>
            </a:r>
          </a:p>
          <a:p>
            <a:pPr algn="just"/>
            <a:r>
              <a:rPr lang="vi-VN" sz="2300"/>
              <a:t>   </a:t>
            </a:r>
            <a:r>
              <a:rPr lang="en-US" sz="2300" smtClean="0"/>
              <a:t>   </a:t>
            </a:r>
            <a:r>
              <a:rPr lang="vi-VN" sz="2300" smtClean="0"/>
              <a:t> </a:t>
            </a:r>
            <a:r>
              <a:rPr lang="vi-VN" sz="2300" dirty="0"/>
              <a:t>- Con thật hiếu thảo</a:t>
            </a:r>
            <a:r>
              <a:rPr lang="vi-VN" sz="2300"/>
              <a:t>, </a:t>
            </a:r>
            <a:r>
              <a:rPr lang="vi-VN" sz="2300" smtClean="0"/>
              <a:t>nhân</a:t>
            </a:r>
            <a:r>
              <a:rPr lang="en-US" sz="2300" smtClean="0"/>
              <a:t> </a:t>
            </a:r>
            <a:r>
              <a:rPr lang="vi-VN" sz="2300" smtClean="0"/>
              <a:t>hậu </a:t>
            </a:r>
            <a:r>
              <a:rPr lang="vi-VN" sz="2300" dirty="0"/>
              <a:t>và dũng cảm! </a:t>
            </a:r>
            <a:r>
              <a:rPr lang="vi-VN" sz="2300"/>
              <a:t>Ta </a:t>
            </a:r>
            <a:endParaRPr lang="en-US" sz="2300" smtClean="0"/>
          </a:p>
          <a:p>
            <a:pPr algn="just"/>
            <a:r>
              <a:rPr lang="vi-VN" sz="2300" smtClean="0"/>
              <a:t>chọn</a:t>
            </a:r>
            <a:r>
              <a:rPr lang="en-US" sz="2300" smtClean="0"/>
              <a:t> </a:t>
            </a:r>
            <a:r>
              <a:rPr lang="vi-VN" sz="2300" smtClean="0"/>
              <a:t>con </a:t>
            </a:r>
            <a:r>
              <a:rPr lang="vi-VN" sz="2300" dirty="0"/>
              <a:t>làm </a:t>
            </a:r>
            <a:r>
              <a:rPr lang="vi-VN" sz="2300"/>
              <a:t>sứ </a:t>
            </a:r>
            <a:r>
              <a:rPr lang="vi-VN" sz="2300" smtClean="0"/>
              <a:t>giả </a:t>
            </a:r>
            <a:r>
              <a:rPr lang="vi-VN" sz="2300" dirty="0"/>
              <a:t>của mùa xuân.</a:t>
            </a:r>
          </a:p>
          <a:p>
            <a:pPr algn="just"/>
            <a:r>
              <a:rPr lang="vi-VN" sz="2300"/>
              <a:t>    </a:t>
            </a:r>
            <a:r>
              <a:rPr lang="en-US" sz="2300" smtClean="0"/>
              <a:t>   </a:t>
            </a:r>
            <a:r>
              <a:rPr lang="vi-VN" sz="2300" smtClean="0"/>
              <a:t>Én </a:t>
            </a:r>
            <a:r>
              <a:rPr lang="vi-VN" sz="2300" dirty="0"/>
              <a:t>con trở về cùng </a:t>
            </a:r>
            <a:r>
              <a:rPr lang="vi-VN" sz="2300"/>
              <a:t>nàng </a:t>
            </a:r>
            <a:r>
              <a:rPr lang="vi-VN" sz="2300" smtClean="0"/>
              <a:t>tiên</a:t>
            </a:r>
            <a:r>
              <a:rPr lang="en-US" sz="2300" smtClean="0"/>
              <a:t> </a:t>
            </a:r>
            <a:r>
              <a:rPr lang="vi-VN" sz="2300" smtClean="0"/>
              <a:t>mùa </a:t>
            </a:r>
            <a:r>
              <a:rPr lang="vi-VN" sz="2300" dirty="0"/>
              <a:t>xuân. Từ đó</a:t>
            </a:r>
            <a:r>
              <a:rPr lang="vi-VN" sz="2300"/>
              <a:t>, </a:t>
            </a:r>
            <a:endParaRPr lang="en-US" sz="2300" smtClean="0"/>
          </a:p>
          <a:p>
            <a:pPr algn="just"/>
            <a:r>
              <a:rPr lang="vi-VN" sz="2300" smtClean="0"/>
              <a:t>mỗi </a:t>
            </a:r>
            <a:r>
              <a:rPr lang="vi-VN" sz="2300" dirty="0"/>
              <a:t>khi </a:t>
            </a:r>
            <a:r>
              <a:rPr lang="vi-VN" sz="2300"/>
              <a:t>thấy </a:t>
            </a:r>
            <a:r>
              <a:rPr lang="vi-VN" sz="2300" smtClean="0"/>
              <a:t>chim </a:t>
            </a:r>
            <a:r>
              <a:rPr lang="vi-VN" sz="2300" dirty="0"/>
              <a:t>én bay liệng, muôn </a:t>
            </a:r>
            <a:r>
              <a:rPr lang="vi-VN" sz="2300"/>
              <a:t>loài </a:t>
            </a:r>
            <a:r>
              <a:rPr lang="vi-VN" sz="2300" smtClean="0"/>
              <a:t>biết</a:t>
            </a:r>
            <a:r>
              <a:rPr lang="en-US" sz="2300" smtClean="0"/>
              <a:t> </a:t>
            </a:r>
            <a:r>
              <a:rPr lang="vi-VN" sz="2300" smtClean="0"/>
              <a:t>rằng </a:t>
            </a:r>
            <a:endParaRPr lang="en-US" sz="2300" smtClean="0"/>
          </a:p>
          <a:p>
            <a:pPr algn="just"/>
            <a:r>
              <a:rPr lang="vi-VN" sz="2300" smtClean="0"/>
              <a:t>mùa</a:t>
            </a:r>
            <a:r>
              <a:rPr lang="en-US" sz="2300" smtClean="0"/>
              <a:t> </a:t>
            </a:r>
            <a:r>
              <a:rPr lang="vi-VN" sz="2300" smtClean="0"/>
              <a:t>xuân </a:t>
            </a:r>
            <a:r>
              <a:rPr lang="vi-VN" sz="2300" dirty="0"/>
              <a:t>sắp </a:t>
            </a:r>
            <a:r>
              <a:rPr lang="vi-VN" sz="2300"/>
              <a:t>về</a:t>
            </a:r>
            <a:r>
              <a:rPr lang="vi-VN" sz="2300" smtClean="0"/>
              <a:t>.</a:t>
            </a:r>
            <a:r>
              <a:rPr lang="en-US" sz="2300" smtClean="0"/>
              <a:t>                   </a:t>
            </a:r>
            <a:r>
              <a:rPr lang="vi-VN" sz="2300" smtClean="0"/>
              <a:t>(</a:t>
            </a:r>
            <a:r>
              <a:rPr lang="vi-VN" sz="2300" dirty="0"/>
              <a:t>Theo </a:t>
            </a:r>
            <a:r>
              <a:rPr lang="vi-VN" sz="2300" i="1" dirty="0"/>
              <a:t>Kể chuyện cho bé</a:t>
            </a:r>
            <a:r>
              <a:rPr lang="vi-VN" sz="2300" dirty="0"/>
              <a:t>)</a:t>
            </a:r>
          </a:p>
        </p:txBody>
      </p:sp>
    </p:spTree>
    <p:extLst>
      <p:ext uri="{BB962C8B-B14F-4D97-AF65-F5344CB8AC3E}">
        <p14:creationId xmlns:p14="http://schemas.microsoft.com/office/powerpoint/2010/main" val="21962161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Box 26">
            <a:extLst>
              <a:ext uri="{FF2B5EF4-FFF2-40B4-BE49-F238E27FC236}">
                <a16:creationId xmlns:a16="http://schemas.microsoft.com/office/drawing/2014/main" xmlns="" id="{DF55F00C-63BF-44B3-9761-B723160C43EE}"/>
              </a:ext>
            </a:extLst>
          </p:cNvPr>
          <p:cNvSpPr txBox="1"/>
          <p:nvPr/>
        </p:nvSpPr>
        <p:spPr>
          <a:xfrm>
            <a:off x="321806" y="1230702"/>
            <a:ext cx="4209252" cy="815973"/>
          </a:xfrm>
          <a:prstGeom prst="rect">
            <a:avLst/>
          </a:prstGeom>
          <a:noFill/>
        </p:spPr>
        <p:txBody>
          <a:bodyPr wrap="square" lIns="145143" tIns="72571" rIns="145143" bIns="72571" rtlCol="0">
            <a:spAutoFit/>
          </a:bodyPr>
          <a:lstStyle/>
          <a:p>
            <a:pPr>
              <a:lnSpc>
                <a:spcPct val="150000"/>
              </a:lnSpc>
            </a:pPr>
            <a:r>
              <a:rPr lang="en-US" sz="2900" dirty="0" smtClean="0">
                <a:solidFill>
                  <a:srgbClr val="FF0000"/>
                </a:solidFill>
                <a:latin typeface="UTM Avo" panose="02040603050506020204" pitchFamily="18" charset="0"/>
              </a:rPr>
              <a:t>1. Mai An </a:t>
            </a:r>
            <a:r>
              <a:rPr lang="en-US" sz="2900" dirty="0" err="1" smtClean="0">
                <a:solidFill>
                  <a:srgbClr val="FF0000"/>
                </a:solidFill>
                <a:latin typeface="UTM Avo" panose="02040603050506020204" pitchFamily="18" charset="0"/>
              </a:rPr>
              <a:t>Tiêm</a:t>
            </a:r>
            <a:r>
              <a:rPr lang="en-US" sz="2900" dirty="0" smtClean="0">
                <a:solidFill>
                  <a:srgbClr val="FF0000"/>
                </a:solidFill>
                <a:latin typeface="UTM Avo" panose="02040603050506020204" pitchFamily="18" charset="0"/>
              </a:rPr>
              <a:t>: </a:t>
            </a:r>
            <a:r>
              <a:rPr lang="en-US" sz="2900" b="1" dirty="0" smtClean="0">
                <a:solidFill>
                  <a:srgbClr val="FF0000"/>
                </a:solidFill>
                <a:latin typeface="UTM Avo" panose="02040603050506020204" pitchFamily="18" charset="0"/>
              </a:rPr>
              <a:t> </a:t>
            </a:r>
            <a:endParaRPr lang="en-US" sz="2900" b="1" dirty="0">
              <a:solidFill>
                <a:srgbClr val="FF0000"/>
              </a:solidFill>
              <a:latin typeface="UTM Avo" panose="02040603050506020204" pitchFamily="18" charset="0"/>
            </a:endParaRPr>
          </a:p>
        </p:txBody>
      </p:sp>
      <p:sp>
        <p:nvSpPr>
          <p:cNvPr id="28" name="TextBox 27">
            <a:extLst>
              <a:ext uri="{FF2B5EF4-FFF2-40B4-BE49-F238E27FC236}">
                <a16:creationId xmlns:a16="http://schemas.microsoft.com/office/drawing/2014/main" xmlns="" id="{DF55F00C-63BF-44B3-9761-B723160C43EE}"/>
              </a:ext>
            </a:extLst>
          </p:cNvPr>
          <p:cNvSpPr txBox="1"/>
          <p:nvPr/>
        </p:nvSpPr>
        <p:spPr>
          <a:xfrm>
            <a:off x="321806" y="1802226"/>
            <a:ext cx="11870194" cy="1485387"/>
          </a:xfrm>
          <a:prstGeom prst="rect">
            <a:avLst/>
          </a:prstGeom>
          <a:noFill/>
        </p:spPr>
        <p:txBody>
          <a:bodyPr wrap="square" lIns="145143" tIns="72571" rIns="145143" bIns="72571" rtlCol="0">
            <a:spAutoFit/>
          </a:bodyPr>
          <a:lstStyle/>
          <a:p>
            <a:pPr>
              <a:lnSpc>
                <a:spcPct val="150000"/>
              </a:lnSpc>
            </a:pPr>
            <a:r>
              <a:rPr lang="en-US" sz="2900" dirty="0" smtClean="0">
                <a:latin typeface="UTM Avo" panose="02040603050506020204" pitchFamily="18" charset="0"/>
              </a:rPr>
              <a:t>Chi </a:t>
            </a:r>
            <a:r>
              <a:rPr lang="en-US" sz="2900" dirty="0" err="1" smtClean="0">
                <a:latin typeface="UTM Avo" panose="02040603050506020204" pitchFamily="18" charset="0"/>
              </a:rPr>
              <a:t>tiết</a:t>
            </a:r>
            <a:r>
              <a:rPr lang="en-US" sz="2900" dirty="0" smtClean="0">
                <a:latin typeface="UTM Avo" panose="02040603050506020204" pitchFamily="18" charset="0"/>
              </a:rPr>
              <a:t> </a:t>
            </a:r>
            <a:r>
              <a:rPr lang="en-US" sz="2900" dirty="0" err="1" smtClean="0">
                <a:latin typeface="UTM Avo" panose="02040603050506020204" pitchFamily="18" charset="0"/>
              </a:rPr>
              <a:t>yêu</a:t>
            </a:r>
            <a:r>
              <a:rPr lang="en-US" sz="2900" dirty="0" smtClean="0">
                <a:latin typeface="UTM Avo" panose="02040603050506020204" pitchFamily="18" charset="0"/>
              </a:rPr>
              <a:t> </a:t>
            </a:r>
            <a:r>
              <a:rPr lang="en-US" sz="2900" dirty="0" err="1" smtClean="0">
                <a:latin typeface="UTM Avo" panose="02040603050506020204" pitchFamily="18" charset="0"/>
              </a:rPr>
              <a:t>thích</a:t>
            </a:r>
            <a:r>
              <a:rPr lang="en-US" sz="2900" dirty="0" smtClean="0">
                <a:latin typeface="UTM Avo" panose="02040603050506020204" pitchFamily="18" charset="0"/>
              </a:rPr>
              <a:t> </a:t>
            </a:r>
            <a:r>
              <a:rPr lang="en-US" sz="2900" dirty="0" err="1" smtClean="0">
                <a:latin typeface="UTM Avo" panose="02040603050506020204" pitchFamily="18" charset="0"/>
              </a:rPr>
              <a:t>nhất</a:t>
            </a:r>
            <a:r>
              <a:rPr lang="en-US" sz="2900" dirty="0" smtClean="0">
                <a:latin typeface="UTM Avo" panose="02040603050506020204" pitchFamily="18" charset="0"/>
              </a:rPr>
              <a:t>: Mai An </a:t>
            </a:r>
            <a:r>
              <a:rPr lang="en-US" sz="2900" dirty="0" err="1" smtClean="0">
                <a:latin typeface="UTM Avo" panose="02040603050506020204" pitchFamily="18" charset="0"/>
              </a:rPr>
              <a:t>Tiêm</a:t>
            </a:r>
            <a:r>
              <a:rPr lang="en-US" sz="2900" dirty="0" smtClean="0">
                <a:latin typeface="UTM Avo" panose="02040603050506020204" pitchFamily="18" charset="0"/>
              </a:rPr>
              <a:t> </a:t>
            </a:r>
            <a:r>
              <a:rPr lang="en-US" sz="2900" dirty="0" err="1" smtClean="0">
                <a:latin typeface="UTM Avo" panose="02040603050506020204" pitchFamily="18" charset="0"/>
              </a:rPr>
              <a:t>khắc</a:t>
            </a:r>
            <a:r>
              <a:rPr lang="en-US" sz="2900" dirty="0" smtClean="0">
                <a:latin typeface="UTM Avo" panose="02040603050506020204" pitchFamily="18" charset="0"/>
              </a:rPr>
              <a:t> </a:t>
            </a:r>
            <a:r>
              <a:rPr lang="en-US" sz="2900" dirty="0" err="1" smtClean="0">
                <a:latin typeface="UTM Avo" panose="02040603050506020204" pitchFamily="18" charset="0"/>
              </a:rPr>
              <a:t>tên</a:t>
            </a:r>
            <a:r>
              <a:rPr lang="en-US" sz="2900" dirty="0" smtClean="0">
                <a:latin typeface="UTM Avo" panose="02040603050506020204" pitchFamily="18" charset="0"/>
              </a:rPr>
              <a:t> </a:t>
            </a:r>
            <a:r>
              <a:rPr lang="en-US" sz="2900" dirty="0" err="1" smtClean="0">
                <a:latin typeface="UTM Avo" panose="02040603050506020204" pitchFamily="18" charset="0"/>
              </a:rPr>
              <a:t>lên</a:t>
            </a:r>
            <a:r>
              <a:rPr lang="en-US" sz="2900" dirty="0" smtClean="0">
                <a:latin typeface="UTM Avo" panose="02040603050506020204" pitchFamily="18" charset="0"/>
              </a:rPr>
              <a:t> </a:t>
            </a:r>
            <a:r>
              <a:rPr lang="en-US" sz="2900" dirty="0" err="1" smtClean="0">
                <a:latin typeface="UTM Avo" panose="02040603050506020204" pitchFamily="18" charset="0"/>
              </a:rPr>
              <a:t>quả</a:t>
            </a:r>
            <a:r>
              <a:rPr lang="en-US" sz="2900" dirty="0" smtClean="0">
                <a:latin typeface="UTM Avo" panose="02040603050506020204" pitchFamily="18" charset="0"/>
              </a:rPr>
              <a:t> </a:t>
            </a:r>
            <a:r>
              <a:rPr lang="en-US" sz="2900" dirty="0" err="1" smtClean="0">
                <a:latin typeface="UTM Avo" panose="02040603050506020204" pitchFamily="18" charset="0"/>
              </a:rPr>
              <a:t>dưa</a:t>
            </a:r>
            <a:r>
              <a:rPr lang="en-US" sz="2900" dirty="0" smtClean="0">
                <a:latin typeface="UTM Avo" panose="02040603050506020204" pitchFamily="18" charset="0"/>
              </a:rPr>
              <a:t> </a:t>
            </a:r>
            <a:r>
              <a:rPr lang="en-US" sz="2900" dirty="0" err="1" smtClean="0">
                <a:latin typeface="UTM Avo" panose="02040603050506020204" pitchFamily="18" charset="0"/>
              </a:rPr>
              <a:t>hấu</a:t>
            </a:r>
            <a:r>
              <a:rPr lang="en-US" sz="2900" dirty="0" smtClean="0">
                <a:latin typeface="UTM Avo" panose="02040603050506020204" pitchFamily="18" charset="0"/>
              </a:rPr>
              <a:t>, </a:t>
            </a:r>
            <a:r>
              <a:rPr lang="en-US" sz="2900" dirty="0" err="1" smtClean="0">
                <a:latin typeface="UTM Avo" panose="02040603050506020204" pitchFamily="18" charset="0"/>
              </a:rPr>
              <a:t>thả</a:t>
            </a:r>
            <a:r>
              <a:rPr lang="en-US" sz="2900" dirty="0" smtClean="0">
                <a:latin typeface="UTM Avo" panose="02040603050506020204" pitchFamily="18" charset="0"/>
              </a:rPr>
              <a:t> </a:t>
            </a:r>
            <a:r>
              <a:rPr lang="en-US" sz="2900" dirty="0" err="1" smtClean="0">
                <a:latin typeface="UTM Avo" panose="02040603050506020204" pitchFamily="18" charset="0"/>
              </a:rPr>
              <a:t>dưa</a:t>
            </a:r>
            <a:r>
              <a:rPr lang="en-US" sz="2900" dirty="0" smtClean="0">
                <a:latin typeface="UTM Avo" panose="02040603050506020204" pitchFamily="18" charset="0"/>
              </a:rPr>
              <a:t> </a:t>
            </a:r>
            <a:r>
              <a:rPr lang="en-US" sz="2900" dirty="0" err="1" smtClean="0">
                <a:latin typeface="UTM Avo" panose="02040603050506020204" pitchFamily="18" charset="0"/>
              </a:rPr>
              <a:t>hấu</a:t>
            </a:r>
            <a:r>
              <a:rPr lang="en-US" sz="2900" dirty="0" smtClean="0">
                <a:latin typeface="UTM Avo" panose="02040603050506020204" pitchFamily="18" charset="0"/>
              </a:rPr>
              <a:t> </a:t>
            </a:r>
            <a:r>
              <a:rPr lang="en-US" sz="2900" dirty="0" err="1" smtClean="0">
                <a:latin typeface="UTM Avo" panose="02040603050506020204" pitchFamily="18" charset="0"/>
              </a:rPr>
              <a:t>trôi</a:t>
            </a:r>
            <a:r>
              <a:rPr lang="en-US" sz="2900" dirty="0" smtClean="0">
                <a:latin typeface="UTM Avo" panose="02040603050506020204" pitchFamily="18" charset="0"/>
              </a:rPr>
              <a:t> </a:t>
            </a:r>
            <a:r>
              <a:rPr lang="en-US" sz="2900" dirty="0" err="1" smtClean="0">
                <a:latin typeface="UTM Avo" panose="02040603050506020204" pitchFamily="18" charset="0"/>
              </a:rPr>
              <a:t>theo</a:t>
            </a:r>
            <a:r>
              <a:rPr lang="en-US" sz="2900" dirty="0" smtClean="0">
                <a:latin typeface="UTM Avo" panose="02040603050506020204" pitchFamily="18" charset="0"/>
              </a:rPr>
              <a:t> </a:t>
            </a:r>
            <a:r>
              <a:rPr lang="en-US" sz="2900" dirty="0" err="1" smtClean="0">
                <a:latin typeface="UTM Avo" panose="02040603050506020204" pitchFamily="18" charset="0"/>
              </a:rPr>
              <a:t>dòng</a:t>
            </a:r>
            <a:r>
              <a:rPr lang="en-US" sz="2900" dirty="0" smtClean="0">
                <a:latin typeface="UTM Avo" panose="02040603050506020204" pitchFamily="18" charset="0"/>
              </a:rPr>
              <a:t> </a:t>
            </a:r>
            <a:r>
              <a:rPr lang="en-US" sz="2900" dirty="0" err="1" smtClean="0">
                <a:latin typeface="UTM Avo" panose="02040603050506020204" pitchFamily="18" charset="0"/>
              </a:rPr>
              <a:t>nước</a:t>
            </a:r>
            <a:r>
              <a:rPr lang="en-US" sz="2900" dirty="0" smtClean="0">
                <a:latin typeface="UTM Avo" panose="02040603050506020204" pitchFamily="18" charset="0"/>
              </a:rPr>
              <a:t> </a:t>
            </a:r>
            <a:r>
              <a:rPr lang="en-US" sz="2900" dirty="0" err="1" smtClean="0">
                <a:latin typeface="UTM Avo" panose="02040603050506020204" pitchFamily="18" charset="0"/>
              </a:rPr>
              <a:t>về</a:t>
            </a:r>
            <a:r>
              <a:rPr lang="en-US" sz="2900" dirty="0" smtClean="0">
                <a:latin typeface="UTM Avo" panose="02040603050506020204" pitchFamily="18" charset="0"/>
              </a:rPr>
              <a:t> </a:t>
            </a:r>
            <a:r>
              <a:rPr lang="en-US" sz="2900" dirty="0" err="1" smtClean="0">
                <a:latin typeface="UTM Avo" panose="02040603050506020204" pitchFamily="18" charset="0"/>
              </a:rPr>
              <a:t>đất</a:t>
            </a:r>
            <a:r>
              <a:rPr lang="en-US" sz="2900" dirty="0" smtClean="0">
                <a:latin typeface="UTM Avo" panose="02040603050506020204" pitchFamily="18" charset="0"/>
              </a:rPr>
              <a:t> </a:t>
            </a:r>
            <a:r>
              <a:rPr lang="en-US" sz="2900" dirty="0" err="1" smtClean="0">
                <a:latin typeface="UTM Avo" panose="02040603050506020204" pitchFamily="18" charset="0"/>
              </a:rPr>
              <a:t>liền</a:t>
            </a:r>
            <a:r>
              <a:rPr lang="en-US" sz="2900" dirty="0" smtClean="0">
                <a:latin typeface="UTM Avo" panose="02040603050506020204" pitchFamily="18" charset="0"/>
              </a:rPr>
              <a:t>. </a:t>
            </a:r>
            <a:r>
              <a:rPr lang="en-US" sz="2900" b="1" dirty="0" smtClean="0">
                <a:latin typeface="UTM Avo" panose="02040603050506020204" pitchFamily="18" charset="0"/>
              </a:rPr>
              <a:t> </a:t>
            </a:r>
            <a:endParaRPr lang="en-US" sz="2900" b="1" dirty="0">
              <a:latin typeface="UTM Avo" panose="02040603050506020204" pitchFamily="18" charset="0"/>
            </a:endParaRPr>
          </a:p>
        </p:txBody>
      </p:sp>
      <p:sp>
        <p:nvSpPr>
          <p:cNvPr id="29" name="TextBox 28">
            <a:extLst>
              <a:ext uri="{FF2B5EF4-FFF2-40B4-BE49-F238E27FC236}">
                <a16:creationId xmlns:a16="http://schemas.microsoft.com/office/drawing/2014/main" xmlns="" id="{DF55F00C-63BF-44B3-9761-B723160C43EE}"/>
              </a:ext>
            </a:extLst>
          </p:cNvPr>
          <p:cNvSpPr txBox="1"/>
          <p:nvPr/>
        </p:nvSpPr>
        <p:spPr>
          <a:xfrm>
            <a:off x="70340" y="-45593"/>
            <a:ext cx="12121660" cy="1485387"/>
          </a:xfrm>
          <a:prstGeom prst="rect">
            <a:avLst/>
          </a:prstGeom>
          <a:noFill/>
        </p:spPr>
        <p:txBody>
          <a:bodyPr wrap="square" lIns="145143" tIns="72571" rIns="145143" bIns="72571" rtlCol="0">
            <a:spAutoFit/>
          </a:bodyPr>
          <a:lstStyle/>
          <a:p>
            <a:pPr>
              <a:lnSpc>
                <a:spcPct val="150000"/>
              </a:lnSpc>
            </a:pPr>
            <a:r>
              <a:rPr lang="en-US" sz="2900" b="1" dirty="0" smtClean="0">
                <a:solidFill>
                  <a:srgbClr val="FF0000"/>
                </a:solidFill>
                <a:latin typeface="UTM Avo" panose="02040603050506020204" pitchFamily="18" charset="0"/>
              </a:rPr>
              <a:t>2. </a:t>
            </a:r>
            <a:r>
              <a:rPr lang="en-US" sz="2900" b="1" dirty="0" err="1" smtClean="0">
                <a:latin typeface="UTM Avo" panose="02040603050506020204" pitchFamily="18" charset="0"/>
              </a:rPr>
              <a:t>Trao</a:t>
            </a:r>
            <a:r>
              <a:rPr lang="en-US" sz="2900" b="1" dirty="0" smtClean="0">
                <a:latin typeface="UTM Avo" panose="02040603050506020204" pitchFamily="18" charset="0"/>
              </a:rPr>
              <a:t> </a:t>
            </a:r>
            <a:r>
              <a:rPr lang="en-US" sz="2900" b="1" dirty="0" err="1" smtClean="0">
                <a:latin typeface="UTM Avo" panose="02040603050506020204" pitchFamily="18" charset="0"/>
              </a:rPr>
              <a:t>đổi</a:t>
            </a:r>
            <a:r>
              <a:rPr lang="en-US" sz="2900" b="1" dirty="0" smtClean="0">
                <a:latin typeface="UTM Avo" panose="02040603050506020204" pitchFamily="18" charset="0"/>
              </a:rPr>
              <a:t> </a:t>
            </a:r>
            <a:r>
              <a:rPr lang="en-US" sz="2900" b="1" dirty="0" err="1" smtClean="0">
                <a:latin typeface="UTM Avo" panose="02040603050506020204" pitchFamily="18" charset="0"/>
              </a:rPr>
              <a:t>về</a:t>
            </a:r>
            <a:r>
              <a:rPr lang="en-US" sz="2900" b="1" dirty="0" smtClean="0">
                <a:latin typeface="UTM Avo" panose="02040603050506020204" pitchFamily="18" charset="0"/>
              </a:rPr>
              <a:t> </a:t>
            </a:r>
            <a:r>
              <a:rPr lang="en-US" sz="2900" b="1" dirty="0" err="1" smtClean="0">
                <a:latin typeface="UTM Avo" panose="02040603050506020204" pitchFamily="18" charset="0"/>
              </a:rPr>
              <a:t>các</a:t>
            </a:r>
            <a:r>
              <a:rPr lang="en-US" sz="2900" b="1" dirty="0" smtClean="0">
                <a:latin typeface="UTM Avo" panose="02040603050506020204" pitchFamily="18" charset="0"/>
              </a:rPr>
              <a:t> </a:t>
            </a:r>
            <a:r>
              <a:rPr lang="en-US" sz="2900" b="1" dirty="0" err="1" smtClean="0">
                <a:latin typeface="UTM Avo" panose="02040603050506020204" pitchFamily="18" charset="0"/>
              </a:rPr>
              <a:t>bài</a:t>
            </a:r>
            <a:r>
              <a:rPr lang="en-US" sz="2900" b="1" dirty="0" smtClean="0">
                <a:latin typeface="UTM Avo" panose="02040603050506020204" pitchFamily="18" charset="0"/>
              </a:rPr>
              <a:t> </a:t>
            </a:r>
            <a:r>
              <a:rPr lang="en-US" sz="2900" b="1" dirty="0" err="1" smtClean="0">
                <a:latin typeface="UTM Avo" panose="02040603050506020204" pitchFamily="18" charset="0"/>
              </a:rPr>
              <a:t>đã</a:t>
            </a:r>
            <a:r>
              <a:rPr lang="en-US" sz="2900" b="1" dirty="0" smtClean="0">
                <a:latin typeface="UTM Avo" panose="02040603050506020204" pitchFamily="18" charset="0"/>
              </a:rPr>
              <a:t> </a:t>
            </a:r>
            <a:r>
              <a:rPr lang="en-US" sz="2900" b="1" dirty="0" err="1" smtClean="0">
                <a:latin typeface="UTM Avo" panose="02040603050506020204" pitchFamily="18" charset="0"/>
              </a:rPr>
              <a:t>đọc</a:t>
            </a:r>
            <a:r>
              <a:rPr lang="en-US" sz="2900" b="1" dirty="0" smtClean="0">
                <a:latin typeface="UTM Avo" panose="02040603050506020204" pitchFamily="18" charset="0"/>
              </a:rPr>
              <a:t>. </a:t>
            </a:r>
            <a:r>
              <a:rPr lang="en-US" sz="2900" b="1" dirty="0" err="1">
                <a:latin typeface="UTM Avo" panose="02040603050506020204" pitchFamily="18" charset="0"/>
              </a:rPr>
              <a:t>N</a:t>
            </a:r>
            <a:r>
              <a:rPr lang="en-US" sz="2900" b="1" dirty="0" err="1" smtClean="0">
                <a:latin typeface="UTM Avo" panose="02040603050506020204" pitchFamily="18" charset="0"/>
              </a:rPr>
              <a:t>êu</a:t>
            </a:r>
            <a:r>
              <a:rPr lang="en-US" sz="2900" b="1" dirty="0" smtClean="0">
                <a:latin typeface="UTM Avo" panose="02040603050506020204" pitchFamily="18" charset="0"/>
              </a:rPr>
              <a:t> </a:t>
            </a:r>
            <a:r>
              <a:rPr lang="en-US" sz="2900" b="1" dirty="0" err="1" smtClean="0">
                <a:latin typeface="UTM Avo" panose="02040603050506020204" pitchFamily="18" charset="0"/>
              </a:rPr>
              <a:t>tên</a:t>
            </a:r>
            <a:r>
              <a:rPr lang="en-US" sz="2900" b="1" dirty="0" smtClean="0">
                <a:latin typeface="UTM Avo" panose="02040603050506020204" pitchFamily="18" charset="0"/>
              </a:rPr>
              <a:t> </a:t>
            </a:r>
            <a:r>
              <a:rPr lang="en-US" sz="2900" b="1" dirty="0" err="1" smtClean="0">
                <a:latin typeface="UTM Avo" panose="02040603050506020204" pitchFamily="18" charset="0"/>
              </a:rPr>
              <a:t>bài</a:t>
            </a:r>
            <a:r>
              <a:rPr lang="en-US" sz="2900" b="1" dirty="0" smtClean="0">
                <a:latin typeface="UTM Avo" panose="02040603050506020204" pitchFamily="18" charset="0"/>
              </a:rPr>
              <a:t> </a:t>
            </a:r>
            <a:r>
              <a:rPr lang="en-US" sz="2900" b="1" dirty="0" err="1" smtClean="0">
                <a:latin typeface="UTM Avo" panose="02040603050506020204" pitchFamily="18" charset="0"/>
              </a:rPr>
              <a:t>đã</a:t>
            </a:r>
            <a:r>
              <a:rPr lang="en-US" sz="2900" b="1" dirty="0" smtClean="0">
                <a:latin typeface="UTM Avo" panose="02040603050506020204" pitchFamily="18" charset="0"/>
              </a:rPr>
              <a:t> </a:t>
            </a:r>
            <a:r>
              <a:rPr lang="en-US" sz="2900" b="1" dirty="0" err="1" smtClean="0">
                <a:latin typeface="UTM Avo" panose="02040603050506020204" pitchFamily="18" charset="0"/>
              </a:rPr>
              <a:t>đọc</a:t>
            </a:r>
            <a:r>
              <a:rPr lang="en-US" sz="2900" b="1" dirty="0" smtClean="0">
                <a:latin typeface="UTM Avo" panose="02040603050506020204" pitchFamily="18" charset="0"/>
              </a:rPr>
              <a:t>, chi </a:t>
            </a:r>
            <a:r>
              <a:rPr lang="en-US" sz="2900" b="1" dirty="0" err="1" smtClean="0">
                <a:latin typeface="UTM Avo" panose="02040603050506020204" pitchFamily="18" charset="0"/>
              </a:rPr>
              <a:t>tiết</a:t>
            </a:r>
            <a:r>
              <a:rPr lang="en-US" sz="2900" b="1" dirty="0" smtClean="0">
                <a:latin typeface="UTM Avo" panose="02040603050506020204" pitchFamily="18" charset="0"/>
              </a:rPr>
              <a:t>, </a:t>
            </a:r>
            <a:r>
              <a:rPr lang="en-US" sz="2900" b="1" dirty="0" err="1" smtClean="0">
                <a:latin typeface="UTM Avo" panose="02040603050506020204" pitchFamily="18" charset="0"/>
              </a:rPr>
              <a:t>nhân</a:t>
            </a:r>
            <a:r>
              <a:rPr lang="en-US" sz="2900" b="1" dirty="0" smtClean="0">
                <a:latin typeface="UTM Avo" panose="02040603050506020204" pitchFamily="18" charset="0"/>
              </a:rPr>
              <a:t> </a:t>
            </a:r>
            <a:r>
              <a:rPr lang="en-US" sz="2900" b="1" dirty="0" err="1" smtClean="0">
                <a:latin typeface="UTM Avo" panose="02040603050506020204" pitchFamily="18" charset="0"/>
              </a:rPr>
              <a:t>vật</a:t>
            </a:r>
            <a:r>
              <a:rPr lang="en-US" sz="2900" b="1" dirty="0" smtClean="0">
                <a:latin typeface="UTM Avo" panose="02040603050506020204" pitchFamily="18" charset="0"/>
              </a:rPr>
              <a:t> </a:t>
            </a:r>
            <a:r>
              <a:rPr lang="en-US" sz="2900" b="1" dirty="0" err="1" smtClean="0">
                <a:latin typeface="UTM Avo" panose="02040603050506020204" pitchFamily="18" charset="0"/>
              </a:rPr>
              <a:t>hoặc</a:t>
            </a:r>
            <a:r>
              <a:rPr lang="en-US" sz="2900" b="1" dirty="0" smtClean="0">
                <a:latin typeface="UTM Avo" panose="02040603050506020204" pitchFamily="18" charset="0"/>
              </a:rPr>
              <a:t> </a:t>
            </a:r>
            <a:r>
              <a:rPr lang="en-US" sz="2900" b="1" dirty="0" err="1" smtClean="0">
                <a:latin typeface="UTM Avo" panose="02040603050506020204" pitchFamily="18" charset="0"/>
              </a:rPr>
              <a:t>đoạn</a:t>
            </a:r>
            <a:r>
              <a:rPr lang="en-US" sz="2900" b="1" dirty="0" smtClean="0">
                <a:latin typeface="UTM Avo" panose="02040603050506020204" pitchFamily="18" charset="0"/>
              </a:rPr>
              <a:t> </a:t>
            </a:r>
            <a:r>
              <a:rPr lang="en-US" sz="2900" b="1" dirty="0" err="1" smtClean="0">
                <a:latin typeface="UTM Avo" panose="02040603050506020204" pitchFamily="18" charset="0"/>
              </a:rPr>
              <a:t>văn</a:t>
            </a:r>
            <a:r>
              <a:rPr lang="en-US" sz="2900" b="1" dirty="0" smtClean="0">
                <a:latin typeface="UTM Avo" panose="02040603050506020204" pitchFamily="18" charset="0"/>
              </a:rPr>
              <a:t>, </a:t>
            </a:r>
            <a:r>
              <a:rPr lang="en-US" sz="2900" b="1" dirty="0" err="1" smtClean="0">
                <a:latin typeface="UTM Avo" panose="02040603050506020204" pitchFamily="18" charset="0"/>
              </a:rPr>
              <a:t>đoạn</a:t>
            </a:r>
            <a:r>
              <a:rPr lang="en-US" sz="2900" b="1" dirty="0" smtClean="0">
                <a:latin typeface="UTM Avo" panose="02040603050506020204" pitchFamily="18" charset="0"/>
              </a:rPr>
              <a:t> </a:t>
            </a:r>
            <a:r>
              <a:rPr lang="en-US" sz="2900" b="1" dirty="0" err="1" smtClean="0">
                <a:latin typeface="UTM Avo" panose="02040603050506020204" pitchFamily="18" charset="0"/>
              </a:rPr>
              <a:t>thơ</a:t>
            </a:r>
            <a:r>
              <a:rPr lang="en-US" sz="2900" b="1" dirty="0" smtClean="0">
                <a:latin typeface="UTM Avo" panose="02040603050506020204" pitchFamily="18" charset="0"/>
              </a:rPr>
              <a:t> </a:t>
            </a:r>
            <a:r>
              <a:rPr lang="en-US" sz="2900" b="1" dirty="0" err="1" smtClean="0">
                <a:latin typeface="UTM Avo" panose="02040603050506020204" pitchFamily="18" charset="0"/>
              </a:rPr>
              <a:t>mình</a:t>
            </a:r>
            <a:r>
              <a:rPr lang="en-US" sz="2900" b="1" dirty="0" smtClean="0">
                <a:latin typeface="UTM Avo" panose="02040603050506020204" pitchFamily="18" charset="0"/>
              </a:rPr>
              <a:t> </a:t>
            </a:r>
            <a:r>
              <a:rPr lang="en-US" sz="2900" b="1" dirty="0" err="1" smtClean="0">
                <a:latin typeface="UTM Avo" panose="02040603050506020204" pitchFamily="18" charset="0"/>
              </a:rPr>
              <a:t>yêu</a:t>
            </a:r>
            <a:r>
              <a:rPr lang="en-US" sz="2900" b="1" dirty="0" smtClean="0">
                <a:latin typeface="UTM Avo" panose="02040603050506020204" pitchFamily="18" charset="0"/>
              </a:rPr>
              <a:t> </a:t>
            </a:r>
            <a:r>
              <a:rPr lang="en-US" sz="2900" b="1" dirty="0" err="1" smtClean="0">
                <a:latin typeface="UTM Avo" panose="02040603050506020204" pitchFamily="18" charset="0"/>
              </a:rPr>
              <a:t>thích</a:t>
            </a:r>
            <a:r>
              <a:rPr lang="en-US" sz="2900" b="1" dirty="0" smtClean="0">
                <a:latin typeface="UTM Avo" panose="02040603050506020204" pitchFamily="18" charset="0"/>
              </a:rPr>
              <a:t> </a:t>
            </a:r>
            <a:r>
              <a:rPr lang="en-US" sz="2900" b="1" dirty="0" err="1" smtClean="0">
                <a:latin typeface="UTM Avo" panose="02040603050506020204" pitchFamily="18" charset="0"/>
              </a:rPr>
              <a:t>nhất</a:t>
            </a:r>
            <a:r>
              <a:rPr lang="en-US" sz="2900" b="1" dirty="0" smtClean="0">
                <a:latin typeface="UTM Avo" panose="02040603050506020204" pitchFamily="18" charset="0"/>
              </a:rPr>
              <a:t>.</a:t>
            </a:r>
            <a:endParaRPr lang="en-US" sz="2900" b="1" dirty="0">
              <a:latin typeface="UTM Avo" panose="02040603050506020204" pitchFamily="18" charset="0"/>
            </a:endParaRPr>
          </a:p>
        </p:txBody>
      </p:sp>
      <p:sp>
        <p:nvSpPr>
          <p:cNvPr id="30" name="TextBox 29">
            <a:extLst>
              <a:ext uri="{FF2B5EF4-FFF2-40B4-BE49-F238E27FC236}">
                <a16:creationId xmlns:a16="http://schemas.microsoft.com/office/drawing/2014/main" xmlns="" id="{DF55F00C-63BF-44B3-9761-B723160C43EE}"/>
              </a:ext>
            </a:extLst>
          </p:cNvPr>
          <p:cNvSpPr txBox="1"/>
          <p:nvPr/>
        </p:nvSpPr>
        <p:spPr>
          <a:xfrm>
            <a:off x="321806" y="3072365"/>
            <a:ext cx="5809364" cy="815973"/>
          </a:xfrm>
          <a:prstGeom prst="rect">
            <a:avLst/>
          </a:prstGeom>
          <a:noFill/>
        </p:spPr>
        <p:txBody>
          <a:bodyPr wrap="square" lIns="145143" tIns="72571" rIns="145143" bIns="72571" rtlCol="0">
            <a:spAutoFit/>
          </a:bodyPr>
          <a:lstStyle/>
          <a:p>
            <a:pPr>
              <a:lnSpc>
                <a:spcPct val="150000"/>
              </a:lnSpc>
            </a:pPr>
            <a:r>
              <a:rPr lang="en-US" sz="2900" dirty="0" smtClean="0">
                <a:solidFill>
                  <a:srgbClr val="FF0000"/>
                </a:solidFill>
                <a:latin typeface="UTM Avo" panose="02040603050506020204" pitchFamily="18" charset="0"/>
              </a:rPr>
              <a:t>2. </a:t>
            </a:r>
            <a:r>
              <a:rPr lang="en-US" sz="2900" dirty="0" err="1" smtClean="0">
                <a:solidFill>
                  <a:srgbClr val="FF0000"/>
                </a:solidFill>
                <a:latin typeface="UTM Avo" panose="02040603050506020204" pitchFamily="18" charset="0"/>
              </a:rPr>
              <a:t>Thư</a:t>
            </a:r>
            <a:r>
              <a:rPr lang="en-US" sz="2900" dirty="0" smtClean="0">
                <a:solidFill>
                  <a:srgbClr val="FF0000"/>
                </a:solidFill>
                <a:latin typeface="UTM Avo" panose="02040603050506020204" pitchFamily="18" charset="0"/>
              </a:rPr>
              <a:t> </a:t>
            </a:r>
            <a:r>
              <a:rPr lang="en-US" sz="2900" dirty="0" err="1" smtClean="0">
                <a:solidFill>
                  <a:srgbClr val="FF0000"/>
                </a:solidFill>
                <a:latin typeface="UTM Avo" panose="02040603050506020204" pitchFamily="18" charset="0"/>
              </a:rPr>
              <a:t>gửi</a:t>
            </a:r>
            <a:r>
              <a:rPr lang="en-US" sz="2900" dirty="0" smtClean="0">
                <a:solidFill>
                  <a:srgbClr val="FF0000"/>
                </a:solidFill>
                <a:latin typeface="UTM Avo" panose="02040603050506020204" pitchFamily="18" charset="0"/>
              </a:rPr>
              <a:t> </a:t>
            </a:r>
            <a:r>
              <a:rPr lang="en-US" sz="2900" dirty="0" err="1" smtClean="0">
                <a:solidFill>
                  <a:srgbClr val="FF0000"/>
                </a:solidFill>
                <a:latin typeface="UTM Avo" panose="02040603050506020204" pitchFamily="18" charset="0"/>
              </a:rPr>
              <a:t>bố</a:t>
            </a:r>
            <a:r>
              <a:rPr lang="en-US" sz="2900" dirty="0" smtClean="0">
                <a:solidFill>
                  <a:srgbClr val="FF0000"/>
                </a:solidFill>
                <a:latin typeface="UTM Avo" panose="02040603050506020204" pitchFamily="18" charset="0"/>
              </a:rPr>
              <a:t> </a:t>
            </a:r>
            <a:r>
              <a:rPr lang="en-US" sz="2900" dirty="0" err="1" smtClean="0">
                <a:solidFill>
                  <a:srgbClr val="FF0000"/>
                </a:solidFill>
                <a:latin typeface="UTM Avo" panose="02040603050506020204" pitchFamily="18" charset="0"/>
              </a:rPr>
              <a:t>ngoài</a:t>
            </a:r>
            <a:r>
              <a:rPr lang="en-US" sz="2900" dirty="0" smtClean="0">
                <a:solidFill>
                  <a:srgbClr val="FF0000"/>
                </a:solidFill>
                <a:latin typeface="UTM Avo" panose="02040603050506020204" pitchFamily="18" charset="0"/>
              </a:rPr>
              <a:t> </a:t>
            </a:r>
            <a:r>
              <a:rPr lang="en-US" sz="2900" dirty="0" err="1" smtClean="0">
                <a:solidFill>
                  <a:srgbClr val="FF0000"/>
                </a:solidFill>
                <a:latin typeface="UTM Avo" panose="02040603050506020204" pitchFamily="18" charset="0"/>
              </a:rPr>
              <a:t>đảo</a:t>
            </a:r>
            <a:r>
              <a:rPr lang="en-US" sz="2900" dirty="0" smtClean="0">
                <a:solidFill>
                  <a:srgbClr val="FF0000"/>
                </a:solidFill>
                <a:latin typeface="UTM Avo" panose="02040603050506020204" pitchFamily="18" charset="0"/>
              </a:rPr>
              <a:t>: </a:t>
            </a:r>
            <a:r>
              <a:rPr lang="en-US" sz="2900" b="1" dirty="0" smtClean="0">
                <a:solidFill>
                  <a:srgbClr val="FF0000"/>
                </a:solidFill>
                <a:latin typeface="UTM Avo" panose="02040603050506020204" pitchFamily="18" charset="0"/>
              </a:rPr>
              <a:t> </a:t>
            </a:r>
            <a:endParaRPr lang="en-US" sz="2900" b="1" dirty="0">
              <a:solidFill>
                <a:srgbClr val="FF0000"/>
              </a:solidFill>
              <a:latin typeface="UTM Avo" panose="02040603050506020204" pitchFamily="18" charset="0"/>
            </a:endParaRPr>
          </a:p>
        </p:txBody>
      </p:sp>
      <p:sp>
        <p:nvSpPr>
          <p:cNvPr id="31" name="TextBox 30">
            <a:extLst>
              <a:ext uri="{FF2B5EF4-FFF2-40B4-BE49-F238E27FC236}">
                <a16:creationId xmlns:a16="http://schemas.microsoft.com/office/drawing/2014/main" xmlns="" id="{DF55F00C-63BF-44B3-9761-B723160C43EE}"/>
              </a:ext>
            </a:extLst>
          </p:cNvPr>
          <p:cNvSpPr txBox="1"/>
          <p:nvPr/>
        </p:nvSpPr>
        <p:spPr>
          <a:xfrm>
            <a:off x="321806" y="3686753"/>
            <a:ext cx="11870194" cy="707610"/>
          </a:xfrm>
          <a:prstGeom prst="rect">
            <a:avLst/>
          </a:prstGeom>
          <a:noFill/>
        </p:spPr>
        <p:txBody>
          <a:bodyPr wrap="square" lIns="145143" tIns="72571" rIns="145143" bIns="72571" rtlCol="0">
            <a:spAutoFit/>
          </a:bodyPr>
          <a:lstStyle/>
          <a:p>
            <a:pPr>
              <a:lnSpc>
                <a:spcPct val="150000"/>
              </a:lnSpc>
            </a:pPr>
            <a:r>
              <a:rPr lang="en-US" sz="2800" dirty="0" smtClean="0">
                <a:latin typeface="UTM Avo" panose="02040603050506020204" pitchFamily="18" charset="0"/>
              </a:rPr>
              <a:t>Chi </a:t>
            </a:r>
            <a:r>
              <a:rPr lang="en-US" sz="2800" dirty="0" err="1" smtClean="0">
                <a:latin typeface="UTM Avo" panose="02040603050506020204" pitchFamily="18" charset="0"/>
              </a:rPr>
              <a:t>tiết</a:t>
            </a:r>
            <a:r>
              <a:rPr lang="en-US" sz="2800" dirty="0" smtClean="0">
                <a:latin typeface="UTM Avo" panose="02040603050506020204" pitchFamily="18" charset="0"/>
              </a:rPr>
              <a:t> </a:t>
            </a:r>
            <a:r>
              <a:rPr lang="en-US" sz="2800" dirty="0" err="1" smtClean="0">
                <a:latin typeface="UTM Avo" panose="02040603050506020204" pitchFamily="18" charset="0"/>
              </a:rPr>
              <a:t>yêu</a:t>
            </a:r>
            <a:r>
              <a:rPr lang="en-US" sz="2800" dirty="0" smtClean="0">
                <a:latin typeface="UTM Avo" panose="02040603050506020204" pitchFamily="18" charset="0"/>
              </a:rPr>
              <a:t> </a:t>
            </a:r>
            <a:r>
              <a:rPr lang="en-US" sz="2800" dirty="0" err="1" smtClean="0">
                <a:latin typeface="UTM Avo" panose="02040603050506020204" pitchFamily="18" charset="0"/>
              </a:rPr>
              <a:t>thích</a:t>
            </a:r>
            <a:r>
              <a:rPr lang="en-US" sz="2800" dirty="0" smtClean="0">
                <a:latin typeface="UTM Avo" panose="02040603050506020204" pitchFamily="18" charset="0"/>
              </a:rPr>
              <a:t> </a:t>
            </a:r>
            <a:r>
              <a:rPr lang="en-US" sz="2800" dirty="0" err="1" smtClean="0">
                <a:latin typeface="UTM Avo" panose="02040603050506020204" pitchFamily="18" charset="0"/>
              </a:rPr>
              <a:t>nhất</a:t>
            </a:r>
            <a:r>
              <a:rPr lang="en-US" sz="2800" dirty="0" smtClean="0">
                <a:latin typeface="UTM Avo" panose="02040603050506020204" pitchFamily="18" charset="0"/>
              </a:rPr>
              <a:t>: </a:t>
            </a:r>
            <a:r>
              <a:rPr lang="en-US" sz="2800" dirty="0" err="1" smtClean="0">
                <a:latin typeface="UTM Avo" panose="02040603050506020204" pitchFamily="18" charset="0"/>
              </a:rPr>
              <a:t>Bé</a:t>
            </a:r>
            <a:r>
              <a:rPr lang="en-US" sz="2800" dirty="0" smtClean="0">
                <a:latin typeface="UTM Avo" panose="02040603050506020204" pitchFamily="18" charset="0"/>
              </a:rPr>
              <a:t> </a:t>
            </a:r>
            <a:r>
              <a:rPr lang="en-US" sz="2800" dirty="0" err="1" smtClean="0">
                <a:latin typeface="UTM Avo" panose="02040603050506020204" pitchFamily="18" charset="0"/>
              </a:rPr>
              <a:t>viết</a:t>
            </a:r>
            <a:r>
              <a:rPr lang="en-US" sz="2800" dirty="0" smtClean="0">
                <a:latin typeface="UTM Avo" panose="02040603050506020204" pitchFamily="18" charset="0"/>
              </a:rPr>
              <a:t> </a:t>
            </a:r>
            <a:r>
              <a:rPr lang="en-US" sz="2800" dirty="0" err="1" smtClean="0">
                <a:latin typeface="UTM Avo" panose="02040603050506020204" pitchFamily="18" charset="0"/>
              </a:rPr>
              <a:t>thư</a:t>
            </a:r>
            <a:r>
              <a:rPr lang="en-US" sz="2800" dirty="0" smtClean="0">
                <a:latin typeface="UTM Avo" panose="02040603050506020204" pitchFamily="18" charset="0"/>
              </a:rPr>
              <a:t> </a:t>
            </a:r>
            <a:r>
              <a:rPr lang="en-US" sz="2800" dirty="0" err="1" smtClean="0">
                <a:latin typeface="UTM Avo" panose="02040603050506020204" pitchFamily="18" charset="0"/>
              </a:rPr>
              <a:t>gửi</a:t>
            </a:r>
            <a:r>
              <a:rPr lang="en-US" sz="2800" dirty="0" smtClean="0">
                <a:latin typeface="UTM Avo" panose="02040603050506020204" pitchFamily="18" charset="0"/>
              </a:rPr>
              <a:t> </a:t>
            </a:r>
            <a:r>
              <a:rPr lang="en-US" sz="2800" dirty="0" err="1" smtClean="0">
                <a:latin typeface="UTM Avo" panose="02040603050506020204" pitchFamily="18" charset="0"/>
              </a:rPr>
              <a:t>bố</a:t>
            </a:r>
            <a:r>
              <a:rPr lang="en-US" sz="2800" dirty="0" smtClean="0">
                <a:latin typeface="UTM Avo" panose="02040603050506020204" pitchFamily="18" charset="0"/>
              </a:rPr>
              <a:t> </a:t>
            </a:r>
            <a:r>
              <a:rPr lang="en-US" sz="2800" dirty="0" err="1" smtClean="0">
                <a:latin typeface="UTM Avo" panose="02040603050506020204" pitchFamily="18" charset="0"/>
              </a:rPr>
              <a:t>là</a:t>
            </a:r>
            <a:r>
              <a:rPr lang="en-US" sz="2800" dirty="0" smtClean="0">
                <a:latin typeface="UTM Avo" panose="02040603050506020204" pitchFamily="18" charset="0"/>
              </a:rPr>
              <a:t> </a:t>
            </a:r>
            <a:r>
              <a:rPr lang="en-US" sz="2800" dirty="0" err="1" smtClean="0">
                <a:latin typeface="UTM Avo" panose="02040603050506020204" pitchFamily="18" charset="0"/>
              </a:rPr>
              <a:t>bộ</a:t>
            </a:r>
            <a:r>
              <a:rPr lang="en-US" sz="2800" dirty="0" smtClean="0">
                <a:latin typeface="UTM Avo" panose="02040603050506020204" pitchFamily="18" charset="0"/>
              </a:rPr>
              <a:t> </a:t>
            </a:r>
            <a:r>
              <a:rPr lang="en-US" sz="2800" dirty="0" err="1" smtClean="0">
                <a:latin typeface="UTM Avo" panose="02040603050506020204" pitchFamily="18" charset="0"/>
              </a:rPr>
              <a:t>đội</a:t>
            </a:r>
            <a:r>
              <a:rPr lang="en-US" sz="2800" dirty="0" smtClean="0">
                <a:latin typeface="UTM Avo" panose="02040603050506020204" pitchFamily="18" charset="0"/>
              </a:rPr>
              <a:t> ở </a:t>
            </a:r>
            <a:r>
              <a:rPr lang="en-US" sz="2800" dirty="0" err="1" smtClean="0">
                <a:latin typeface="UTM Avo" panose="02040603050506020204" pitchFamily="18" charset="0"/>
              </a:rPr>
              <a:t>ngoài</a:t>
            </a:r>
            <a:r>
              <a:rPr lang="en-US" sz="2800" dirty="0" smtClean="0">
                <a:latin typeface="UTM Avo" panose="02040603050506020204" pitchFamily="18" charset="0"/>
              </a:rPr>
              <a:t> </a:t>
            </a:r>
            <a:r>
              <a:rPr lang="en-US" sz="2800" dirty="0" err="1" smtClean="0">
                <a:latin typeface="UTM Avo" panose="02040603050506020204" pitchFamily="18" charset="0"/>
              </a:rPr>
              <a:t>đảo</a:t>
            </a:r>
            <a:r>
              <a:rPr lang="en-US" sz="2800" dirty="0" smtClean="0">
                <a:latin typeface="UTM Avo" panose="02040603050506020204" pitchFamily="18" charset="0"/>
              </a:rPr>
              <a:t> </a:t>
            </a:r>
            <a:r>
              <a:rPr lang="en-US" sz="2800" dirty="0" err="1" smtClean="0">
                <a:latin typeface="UTM Avo" panose="02040603050506020204" pitchFamily="18" charset="0"/>
              </a:rPr>
              <a:t>xa</a:t>
            </a:r>
            <a:r>
              <a:rPr lang="en-US" sz="2800" dirty="0" smtClean="0">
                <a:latin typeface="UTM Avo" panose="02040603050506020204" pitchFamily="18" charset="0"/>
              </a:rPr>
              <a:t>.</a:t>
            </a:r>
            <a:endParaRPr lang="en-US" sz="2800" b="1" dirty="0">
              <a:latin typeface="UTM Avo" panose="02040603050506020204" pitchFamily="18" charset="0"/>
            </a:endParaRPr>
          </a:p>
        </p:txBody>
      </p:sp>
      <p:sp>
        <p:nvSpPr>
          <p:cNvPr id="32" name="TextBox 31">
            <a:extLst>
              <a:ext uri="{FF2B5EF4-FFF2-40B4-BE49-F238E27FC236}">
                <a16:creationId xmlns:a16="http://schemas.microsoft.com/office/drawing/2014/main" xmlns="" id="{DF55F00C-63BF-44B3-9761-B723160C43EE}"/>
              </a:ext>
            </a:extLst>
          </p:cNvPr>
          <p:cNvSpPr txBox="1"/>
          <p:nvPr/>
        </p:nvSpPr>
        <p:spPr>
          <a:xfrm>
            <a:off x="321806" y="4267258"/>
            <a:ext cx="4209252" cy="815973"/>
          </a:xfrm>
          <a:prstGeom prst="rect">
            <a:avLst/>
          </a:prstGeom>
          <a:noFill/>
        </p:spPr>
        <p:txBody>
          <a:bodyPr wrap="square" lIns="145143" tIns="72571" rIns="145143" bIns="72571" rtlCol="0">
            <a:spAutoFit/>
          </a:bodyPr>
          <a:lstStyle/>
          <a:p>
            <a:pPr>
              <a:lnSpc>
                <a:spcPct val="150000"/>
              </a:lnSpc>
            </a:pPr>
            <a:r>
              <a:rPr lang="en-US" sz="2900" dirty="0" smtClean="0">
                <a:solidFill>
                  <a:srgbClr val="FF0000"/>
                </a:solidFill>
                <a:latin typeface="UTM Avo" panose="02040603050506020204" pitchFamily="18" charset="0"/>
              </a:rPr>
              <a:t>3. </a:t>
            </a:r>
            <a:r>
              <a:rPr lang="en-US" sz="2900" dirty="0" err="1" smtClean="0">
                <a:solidFill>
                  <a:srgbClr val="FF0000"/>
                </a:solidFill>
                <a:latin typeface="UTM Avo" panose="02040603050506020204" pitchFamily="18" charset="0"/>
              </a:rPr>
              <a:t>Bóp</a:t>
            </a:r>
            <a:r>
              <a:rPr lang="en-US" sz="2900" dirty="0" smtClean="0">
                <a:solidFill>
                  <a:srgbClr val="FF0000"/>
                </a:solidFill>
                <a:latin typeface="UTM Avo" panose="02040603050506020204" pitchFamily="18" charset="0"/>
              </a:rPr>
              <a:t> </a:t>
            </a:r>
            <a:r>
              <a:rPr lang="en-US" sz="2900" dirty="0" err="1" smtClean="0">
                <a:solidFill>
                  <a:srgbClr val="FF0000"/>
                </a:solidFill>
                <a:latin typeface="UTM Avo" panose="02040603050506020204" pitchFamily="18" charset="0"/>
              </a:rPr>
              <a:t>nát</a:t>
            </a:r>
            <a:r>
              <a:rPr lang="en-US" sz="2900" dirty="0" smtClean="0">
                <a:solidFill>
                  <a:srgbClr val="FF0000"/>
                </a:solidFill>
                <a:latin typeface="UTM Avo" panose="02040603050506020204" pitchFamily="18" charset="0"/>
              </a:rPr>
              <a:t> </a:t>
            </a:r>
            <a:r>
              <a:rPr lang="en-US" sz="2900" dirty="0" err="1" smtClean="0">
                <a:solidFill>
                  <a:srgbClr val="FF0000"/>
                </a:solidFill>
                <a:latin typeface="UTM Avo" panose="02040603050506020204" pitchFamily="18" charset="0"/>
              </a:rPr>
              <a:t>quả</a:t>
            </a:r>
            <a:r>
              <a:rPr lang="en-US" sz="2900" dirty="0" smtClean="0">
                <a:solidFill>
                  <a:srgbClr val="FF0000"/>
                </a:solidFill>
                <a:latin typeface="UTM Avo" panose="02040603050506020204" pitchFamily="18" charset="0"/>
              </a:rPr>
              <a:t> cam: </a:t>
            </a:r>
            <a:r>
              <a:rPr lang="en-US" sz="2900" b="1" dirty="0" smtClean="0">
                <a:solidFill>
                  <a:srgbClr val="FF0000"/>
                </a:solidFill>
                <a:latin typeface="UTM Avo" panose="02040603050506020204" pitchFamily="18" charset="0"/>
              </a:rPr>
              <a:t> </a:t>
            </a:r>
            <a:endParaRPr lang="en-US" sz="2900" b="1" dirty="0">
              <a:solidFill>
                <a:srgbClr val="FF0000"/>
              </a:solidFill>
              <a:latin typeface="UTM Avo" panose="02040603050506020204" pitchFamily="18" charset="0"/>
            </a:endParaRPr>
          </a:p>
        </p:txBody>
      </p:sp>
      <p:sp>
        <p:nvSpPr>
          <p:cNvPr id="33" name="TextBox 32">
            <a:extLst>
              <a:ext uri="{FF2B5EF4-FFF2-40B4-BE49-F238E27FC236}">
                <a16:creationId xmlns:a16="http://schemas.microsoft.com/office/drawing/2014/main" xmlns="" id="{DF55F00C-63BF-44B3-9761-B723160C43EE}"/>
              </a:ext>
            </a:extLst>
          </p:cNvPr>
          <p:cNvSpPr txBox="1"/>
          <p:nvPr/>
        </p:nvSpPr>
        <p:spPr>
          <a:xfrm>
            <a:off x="250366" y="4838782"/>
            <a:ext cx="11870194" cy="2154801"/>
          </a:xfrm>
          <a:prstGeom prst="rect">
            <a:avLst/>
          </a:prstGeom>
          <a:noFill/>
        </p:spPr>
        <p:txBody>
          <a:bodyPr wrap="square" lIns="145143" tIns="72571" rIns="145143" bIns="72571" rtlCol="0">
            <a:spAutoFit/>
          </a:bodyPr>
          <a:lstStyle/>
          <a:p>
            <a:pPr>
              <a:lnSpc>
                <a:spcPct val="150000"/>
              </a:lnSpc>
            </a:pPr>
            <a:r>
              <a:rPr lang="en-US" sz="2900" dirty="0" smtClean="0">
                <a:latin typeface="UTM Avo" panose="02040603050506020204" pitchFamily="18" charset="0"/>
              </a:rPr>
              <a:t>Chi </a:t>
            </a:r>
            <a:r>
              <a:rPr lang="en-US" sz="2900" dirty="0" err="1" smtClean="0">
                <a:latin typeface="UTM Avo" panose="02040603050506020204" pitchFamily="18" charset="0"/>
              </a:rPr>
              <a:t>tiết</a:t>
            </a:r>
            <a:r>
              <a:rPr lang="en-US" sz="2900" dirty="0" smtClean="0">
                <a:latin typeface="UTM Avo" panose="02040603050506020204" pitchFamily="18" charset="0"/>
              </a:rPr>
              <a:t> </a:t>
            </a:r>
            <a:r>
              <a:rPr lang="en-US" sz="2900" dirty="0" err="1" smtClean="0">
                <a:latin typeface="UTM Avo" panose="02040603050506020204" pitchFamily="18" charset="0"/>
              </a:rPr>
              <a:t>yêu</a:t>
            </a:r>
            <a:r>
              <a:rPr lang="en-US" sz="2900" dirty="0" smtClean="0">
                <a:latin typeface="UTM Avo" panose="02040603050506020204" pitchFamily="18" charset="0"/>
              </a:rPr>
              <a:t> </a:t>
            </a:r>
            <a:r>
              <a:rPr lang="en-US" sz="2900" dirty="0" err="1" smtClean="0">
                <a:latin typeface="UTM Avo" panose="02040603050506020204" pitchFamily="18" charset="0"/>
              </a:rPr>
              <a:t>thích</a:t>
            </a:r>
            <a:r>
              <a:rPr lang="en-US" sz="2900" dirty="0" smtClean="0">
                <a:latin typeface="UTM Avo" panose="02040603050506020204" pitchFamily="18" charset="0"/>
              </a:rPr>
              <a:t> </a:t>
            </a:r>
            <a:r>
              <a:rPr lang="en-US" sz="2900" dirty="0" err="1" smtClean="0">
                <a:latin typeface="UTM Avo" panose="02040603050506020204" pitchFamily="18" charset="0"/>
              </a:rPr>
              <a:t>nhất</a:t>
            </a:r>
            <a:r>
              <a:rPr lang="en-US" sz="2900" dirty="0" smtClean="0">
                <a:latin typeface="UTM Avo" panose="02040603050506020204" pitchFamily="18" charset="0"/>
              </a:rPr>
              <a:t>: </a:t>
            </a:r>
            <a:r>
              <a:rPr lang="en-US" sz="2900" dirty="0" err="1" smtClean="0">
                <a:latin typeface="UTM Avo" panose="02040603050506020204" pitchFamily="18" charset="0"/>
              </a:rPr>
              <a:t>Trần</a:t>
            </a:r>
            <a:r>
              <a:rPr lang="en-US" sz="2900" dirty="0" smtClean="0">
                <a:latin typeface="UTM Avo" panose="02040603050506020204" pitchFamily="18" charset="0"/>
              </a:rPr>
              <a:t> </a:t>
            </a:r>
            <a:r>
              <a:rPr lang="en-US" sz="2900" dirty="0" err="1" smtClean="0">
                <a:latin typeface="UTM Avo" panose="02040603050506020204" pitchFamily="18" charset="0"/>
              </a:rPr>
              <a:t>Quốc</a:t>
            </a:r>
            <a:r>
              <a:rPr lang="en-US" sz="2900" dirty="0" smtClean="0">
                <a:latin typeface="UTM Avo" panose="02040603050506020204" pitchFamily="18" charset="0"/>
              </a:rPr>
              <a:t> </a:t>
            </a:r>
            <a:r>
              <a:rPr lang="en-US" sz="2900" dirty="0" err="1" smtClean="0">
                <a:latin typeface="UTM Avo" panose="02040603050506020204" pitchFamily="18" charset="0"/>
              </a:rPr>
              <a:t>Toản</a:t>
            </a:r>
            <a:r>
              <a:rPr lang="en-US" sz="2900" dirty="0" smtClean="0">
                <a:latin typeface="UTM Avo" panose="02040603050506020204" pitchFamily="18" charset="0"/>
              </a:rPr>
              <a:t> </a:t>
            </a:r>
            <a:r>
              <a:rPr lang="en-US" sz="2900" dirty="0" err="1" smtClean="0">
                <a:latin typeface="UTM Avo" panose="02040603050506020204" pitchFamily="18" charset="0"/>
              </a:rPr>
              <a:t>vì</a:t>
            </a:r>
            <a:r>
              <a:rPr lang="en-US" sz="2900" dirty="0" smtClean="0">
                <a:latin typeface="UTM Avo" panose="02040603050506020204" pitchFamily="18" charset="0"/>
              </a:rPr>
              <a:t> </a:t>
            </a:r>
            <a:r>
              <a:rPr lang="en-US" sz="2900" dirty="0" err="1" smtClean="0">
                <a:latin typeface="UTM Avo" panose="02040603050506020204" pitchFamily="18" charset="0"/>
              </a:rPr>
              <a:t>vô</a:t>
            </a:r>
            <a:r>
              <a:rPr lang="en-US" sz="2900" dirty="0" smtClean="0">
                <a:latin typeface="UTM Avo" panose="02040603050506020204" pitchFamily="18" charset="0"/>
              </a:rPr>
              <a:t> </a:t>
            </a:r>
            <a:r>
              <a:rPr lang="en-US" sz="2900" dirty="0" err="1" smtClean="0">
                <a:latin typeface="UTM Avo" panose="02040603050506020204" pitchFamily="18" charset="0"/>
              </a:rPr>
              <a:t>cùng</a:t>
            </a:r>
            <a:r>
              <a:rPr lang="en-US" sz="2900" dirty="0" smtClean="0">
                <a:latin typeface="UTM Avo" panose="02040603050506020204" pitchFamily="18" charset="0"/>
              </a:rPr>
              <a:t> </a:t>
            </a:r>
            <a:r>
              <a:rPr lang="en-US" sz="2900" dirty="0" err="1" smtClean="0">
                <a:latin typeface="UTM Avo" panose="02040603050506020204" pitchFamily="18" charset="0"/>
              </a:rPr>
              <a:t>căm</a:t>
            </a:r>
            <a:r>
              <a:rPr lang="en-US" sz="2900" dirty="0" smtClean="0">
                <a:latin typeface="UTM Avo" panose="02040603050506020204" pitchFamily="18" charset="0"/>
              </a:rPr>
              <a:t> </a:t>
            </a:r>
            <a:r>
              <a:rPr lang="en-US" sz="2900" dirty="0" err="1" smtClean="0">
                <a:latin typeface="UTM Avo" panose="02040603050506020204" pitchFamily="18" charset="0"/>
              </a:rPr>
              <a:t>giận</a:t>
            </a:r>
            <a:r>
              <a:rPr lang="en-US" sz="2900" dirty="0" smtClean="0">
                <a:latin typeface="UTM Avo" panose="02040603050506020204" pitchFamily="18" charset="0"/>
              </a:rPr>
              <a:t> </a:t>
            </a:r>
            <a:r>
              <a:rPr lang="en-US" sz="2900" dirty="0" err="1" smtClean="0">
                <a:latin typeface="UTM Avo" panose="02040603050506020204" pitchFamily="18" charset="0"/>
              </a:rPr>
              <a:t>quân</a:t>
            </a:r>
            <a:r>
              <a:rPr lang="en-US" sz="2900" dirty="0" smtClean="0">
                <a:latin typeface="UTM Avo" panose="02040603050506020204" pitchFamily="18" charset="0"/>
              </a:rPr>
              <a:t> </a:t>
            </a:r>
            <a:r>
              <a:rPr lang="en-US" sz="2900" dirty="0" err="1" smtClean="0">
                <a:latin typeface="UTM Avo" panose="02040603050506020204" pitchFamily="18" charset="0"/>
              </a:rPr>
              <a:t>địch</a:t>
            </a:r>
            <a:r>
              <a:rPr lang="en-US" sz="2900" dirty="0" smtClean="0">
                <a:latin typeface="UTM Avo" panose="02040603050506020204" pitchFamily="18" charset="0"/>
              </a:rPr>
              <a:t> </a:t>
            </a:r>
            <a:r>
              <a:rPr lang="en-US" sz="2900" dirty="0" err="1" smtClean="0">
                <a:latin typeface="UTM Avo" panose="02040603050506020204" pitchFamily="18" charset="0"/>
              </a:rPr>
              <a:t>nên</a:t>
            </a:r>
            <a:r>
              <a:rPr lang="en-US" sz="2900" dirty="0" smtClean="0">
                <a:latin typeface="UTM Avo" panose="02040603050506020204" pitchFamily="18" charset="0"/>
              </a:rPr>
              <a:t> </a:t>
            </a:r>
            <a:r>
              <a:rPr lang="en-US" sz="2900" dirty="0" err="1" smtClean="0">
                <a:latin typeface="UTM Avo" panose="02040603050506020204" pitchFamily="18" charset="0"/>
              </a:rPr>
              <a:t>đã</a:t>
            </a:r>
            <a:r>
              <a:rPr lang="en-US" sz="2900" dirty="0" smtClean="0">
                <a:latin typeface="UTM Avo" panose="02040603050506020204" pitchFamily="18" charset="0"/>
              </a:rPr>
              <a:t> </a:t>
            </a:r>
            <a:r>
              <a:rPr lang="en-US" sz="2900" dirty="0" err="1" smtClean="0">
                <a:latin typeface="UTM Avo" panose="02040603050506020204" pitchFamily="18" charset="0"/>
              </a:rPr>
              <a:t>vô</a:t>
            </a:r>
            <a:r>
              <a:rPr lang="en-US" sz="2900" dirty="0" smtClean="0">
                <a:latin typeface="UTM Avo" panose="02040603050506020204" pitchFamily="18" charset="0"/>
              </a:rPr>
              <a:t> </a:t>
            </a:r>
            <a:r>
              <a:rPr lang="en-US" sz="2900" dirty="0" err="1" smtClean="0">
                <a:latin typeface="UTM Avo" panose="02040603050506020204" pitchFamily="18" charset="0"/>
              </a:rPr>
              <a:t>tình</a:t>
            </a:r>
            <a:r>
              <a:rPr lang="en-US" sz="2900" dirty="0" smtClean="0">
                <a:latin typeface="UTM Avo" panose="02040603050506020204" pitchFamily="18" charset="0"/>
              </a:rPr>
              <a:t> </a:t>
            </a:r>
            <a:r>
              <a:rPr lang="en-US" sz="2900" dirty="0" err="1" smtClean="0">
                <a:latin typeface="UTM Avo" panose="02040603050506020204" pitchFamily="18" charset="0"/>
              </a:rPr>
              <a:t>bóp</a:t>
            </a:r>
            <a:r>
              <a:rPr lang="en-US" sz="2900" dirty="0" smtClean="0">
                <a:latin typeface="UTM Avo" panose="02040603050506020204" pitchFamily="18" charset="0"/>
              </a:rPr>
              <a:t> </a:t>
            </a:r>
            <a:r>
              <a:rPr lang="en-US" sz="2900" dirty="0" err="1" smtClean="0">
                <a:latin typeface="UTM Avo" panose="02040603050506020204" pitchFamily="18" charset="0"/>
              </a:rPr>
              <a:t>nát</a:t>
            </a:r>
            <a:r>
              <a:rPr lang="en-US" sz="2900" dirty="0" smtClean="0">
                <a:latin typeface="UTM Avo" panose="02040603050506020204" pitchFamily="18" charset="0"/>
              </a:rPr>
              <a:t> </a:t>
            </a:r>
            <a:r>
              <a:rPr lang="en-US" sz="2900" dirty="0" err="1" smtClean="0">
                <a:latin typeface="UTM Avo" panose="02040603050506020204" pitchFamily="18" charset="0"/>
              </a:rPr>
              <a:t>quả</a:t>
            </a:r>
            <a:r>
              <a:rPr lang="en-US" sz="2900" dirty="0" smtClean="0">
                <a:latin typeface="UTM Avo" panose="02040603050506020204" pitchFamily="18" charset="0"/>
              </a:rPr>
              <a:t> cam </a:t>
            </a:r>
            <a:r>
              <a:rPr lang="en-US" sz="2900" dirty="0" err="1" smtClean="0">
                <a:latin typeface="UTM Avo" panose="02040603050506020204" pitchFamily="18" charset="0"/>
              </a:rPr>
              <a:t>vua</a:t>
            </a:r>
            <a:r>
              <a:rPr lang="en-US" sz="2900" dirty="0" smtClean="0">
                <a:latin typeface="UTM Avo" panose="02040603050506020204" pitchFamily="18" charset="0"/>
              </a:rPr>
              <a:t> ban </a:t>
            </a:r>
            <a:r>
              <a:rPr lang="en-US" sz="2900" dirty="0" err="1" smtClean="0">
                <a:latin typeface="UTM Avo" panose="02040603050506020204" pitchFamily="18" charset="0"/>
              </a:rPr>
              <a:t>mà</a:t>
            </a:r>
            <a:r>
              <a:rPr lang="en-US" sz="2900" dirty="0" smtClean="0">
                <a:latin typeface="UTM Avo" panose="02040603050506020204" pitchFamily="18" charset="0"/>
              </a:rPr>
              <a:t> </a:t>
            </a:r>
            <a:r>
              <a:rPr lang="en-US" sz="2900" dirty="0" err="1" smtClean="0">
                <a:latin typeface="UTM Avo" panose="02040603050506020204" pitchFamily="18" charset="0"/>
              </a:rPr>
              <a:t>không</a:t>
            </a:r>
            <a:r>
              <a:rPr lang="en-US" sz="2900" dirty="0" smtClean="0">
                <a:latin typeface="UTM Avo" panose="02040603050506020204" pitchFamily="18" charset="0"/>
              </a:rPr>
              <a:t> </a:t>
            </a:r>
            <a:r>
              <a:rPr lang="en-US" sz="2900" dirty="0" err="1" smtClean="0">
                <a:latin typeface="UTM Avo" panose="02040603050506020204" pitchFamily="18" charset="0"/>
              </a:rPr>
              <a:t>hề</a:t>
            </a:r>
            <a:r>
              <a:rPr lang="en-US" sz="2900" dirty="0" smtClean="0">
                <a:latin typeface="UTM Avo" panose="02040603050506020204" pitchFamily="18" charset="0"/>
              </a:rPr>
              <a:t> hay </a:t>
            </a:r>
            <a:r>
              <a:rPr lang="en-US" sz="2900" dirty="0" err="1" smtClean="0">
                <a:latin typeface="UTM Avo" panose="02040603050506020204" pitchFamily="18" charset="0"/>
              </a:rPr>
              <a:t>biết</a:t>
            </a:r>
            <a:r>
              <a:rPr lang="en-US" sz="2900" dirty="0" smtClean="0">
                <a:latin typeface="UTM Avo" panose="02040603050506020204" pitchFamily="18" charset="0"/>
              </a:rPr>
              <a:t>.</a:t>
            </a:r>
            <a:endParaRPr lang="en-US" sz="2900" b="1" dirty="0">
              <a:latin typeface="UTM Avo" panose="02040603050506020204" pitchFamily="18" charset="0"/>
            </a:endParaRPr>
          </a:p>
        </p:txBody>
      </p:sp>
    </p:spTree>
    <p:custDataLst>
      <p:tags r:id="rId1"/>
    </p:custDataLst>
    <p:extLst>
      <p:ext uri="{BB962C8B-B14F-4D97-AF65-F5344CB8AC3E}">
        <p14:creationId xmlns:p14="http://schemas.microsoft.com/office/powerpoint/2010/main" val="3981074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barn(inVertical)">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barn(inVertical)">
                                      <p:cBhvr>
                                        <p:cTn id="12" dur="500"/>
                                        <p:tgtEl>
                                          <p:spTgt spid="2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barn(inVertical)">
                                      <p:cBhvr>
                                        <p:cTn id="17" dur="500"/>
                                        <p:tgtEl>
                                          <p:spTgt spid="2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barn(inVertical)">
                                      <p:cBhvr>
                                        <p:cTn id="22" dur="500"/>
                                        <p:tgtEl>
                                          <p:spTgt spid="30"/>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barn(inVertical)">
                                      <p:cBhvr>
                                        <p:cTn id="27" dur="500"/>
                                        <p:tgtEl>
                                          <p:spTgt spid="31"/>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barn(inVertical)">
                                      <p:cBhvr>
                                        <p:cTn id="32" dur="500"/>
                                        <p:tgtEl>
                                          <p:spTgt spid="32"/>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3"/>
                                        </p:tgtEl>
                                        <p:attrNameLst>
                                          <p:attrName>style.visibility</p:attrName>
                                        </p:attrNameLst>
                                      </p:cBhvr>
                                      <p:to>
                                        <p:strVal val="visible"/>
                                      </p:to>
                                    </p:set>
                                    <p:animEffect transition="in" filter="barn(inVertical)">
                                      <p:cBhvr>
                                        <p:cTn id="37"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P spid="29" grpId="0"/>
      <p:bldP spid="30" grpId="0"/>
      <p:bldP spid="31" grpId="0"/>
      <p:bldP spid="32" grpId="0"/>
      <p:bldP spid="33"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Question icons - 42 Free Question icons | Download PNG &amp; SVG">
            <a:extLst>
              <a:ext uri="{FF2B5EF4-FFF2-40B4-BE49-F238E27FC236}">
                <a16:creationId xmlns:a16="http://schemas.microsoft.com/office/drawing/2014/main" xmlns="" id="{56268E51-35D8-4BDF-8AE7-408904FA1F62}"/>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236966">
            <a:off x="-96335" y="16508"/>
            <a:ext cx="1252331" cy="939248"/>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xmlns="" id="{918AF367-7D79-4E1A-BF31-93DD4FA1CFDF}"/>
              </a:ext>
            </a:extLst>
          </p:cNvPr>
          <p:cNvSpPr txBox="1"/>
          <p:nvPr/>
        </p:nvSpPr>
        <p:spPr>
          <a:xfrm>
            <a:off x="1140299" y="128141"/>
            <a:ext cx="10877530" cy="1808553"/>
          </a:xfrm>
          <a:prstGeom prst="rect">
            <a:avLst/>
          </a:prstGeom>
          <a:noFill/>
        </p:spPr>
        <p:txBody>
          <a:bodyPr wrap="square" lIns="145143" tIns="72571" rIns="145143" bIns="72571" rtlCol="0">
            <a:spAutoFit/>
          </a:bodyPr>
          <a:lstStyle/>
          <a:p>
            <a:pPr algn="just">
              <a:lnSpc>
                <a:spcPct val="150000"/>
              </a:lnSpc>
            </a:pPr>
            <a:r>
              <a:rPr lang="vi-VN" sz="3600" b="1" dirty="0">
                <a:solidFill>
                  <a:srgbClr val="FF0000"/>
                </a:solidFill>
                <a:latin typeface="UTM Avo" panose="02040603050506020204" pitchFamily="18" charset="0"/>
              </a:rPr>
              <a:t>a. </a:t>
            </a:r>
            <a:r>
              <a:rPr lang="vi-VN" sz="3600" dirty="0">
                <a:latin typeface="UTM Avo" panose="02040603050506020204" pitchFamily="18" charset="0"/>
              </a:rPr>
              <a:t>Lúc đầu, muôn thú chọn con vật như thế nào để đi đón nàng tiên mùa xuân?</a:t>
            </a:r>
          </a:p>
        </p:txBody>
      </p:sp>
      <p:grpSp>
        <p:nvGrpSpPr>
          <p:cNvPr id="14" name="Group 13">
            <a:extLst>
              <a:ext uri="{FF2B5EF4-FFF2-40B4-BE49-F238E27FC236}">
                <a16:creationId xmlns:a16="http://schemas.microsoft.com/office/drawing/2014/main" xmlns="" id="{71926C87-140D-4EB9-BB0F-DF57534AE1DA}"/>
              </a:ext>
            </a:extLst>
          </p:cNvPr>
          <p:cNvGrpSpPr/>
          <p:nvPr/>
        </p:nvGrpSpPr>
        <p:grpSpPr>
          <a:xfrm>
            <a:off x="3625299" y="2441172"/>
            <a:ext cx="4061253" cy="2308324"/>
            <a:chOff x="839972" y="1154536"/>
            <a:chExt cx="2284456" cy="1731243"/>
          </a:xfrm>
        </p:grpSpPr>
        <p:sp>
          <p:nvSpPr>
            <p:cNvPr id="3" name="TextBox 2">
              <a:extLst>
                <a:ext uri="{FF2B5EF4-FFF2-40B4-BE49-F238E27FC236}">
                  <a16:creationId xmlns:a16="http://schemas.microsoft.com/office/drawing/2014/main" xmlns="" id="{FD684167-C58A-4AF4-9D7F-BE996688BCC5}"/>
                </a:ext>
              </a:extLst>
            </p:cNvPr>
            <p:cNvSpPr txBox="1"/>
            <p:nvPr/>
          </p:nvSpPr>
          <p:spPr>
            <a:xfrm>
              <a:off x="1150449" y="1154536"/>
              <a:ext cx="1973979" cy="1731243"/>
            </a:xfrm>
            <a:prstGeom prst="rect">
              <a:avLst/>
            </a:prstGeom>
            <a:noFill/>
          </p:spPr>
          <p:txBody>
            <a:bodyPr wrap="none" rtlCol="0">
              <a:spAutoFit/>
            </a:bodyPr>
            <a:lstStyle/>
            <a:p>
              <a:pPr>
                <a:lnSpc>
                  <a:spcPct val="150000"/>
                </a:lnSpc>
              </a:pPr>
              <a:r>
                <a:rPr lang="vi-VN" sz="3200" dirty="0">
                  <a:latin typeface="+mn-lt"/>
                </a:rPr>
                <a:t>Có sắc đẹp</a:t>
              </a:r>
            </a:p>
            <a:p>
              <a:pPr>
                <a:lnSpc>
                  <a:spcPct val="150000"/>
                </a:lnSpc>
              </a:pPr>
              <a:r>
                <a:rPr lang="vi-VN" sz="3200" dirty="0">
                  <a:latin typeface="+mn-lt"/>
                </a:rPr>
                <a:t>Có sức khỏe</a:t>
              </a:r>
            </a:p>
            <a:p>
              <a:pPr>
                <a:lnSpc>
                  <a:spcPct val="150000"/>
                </a:lnSpc>
              </a:pPr>
              <a:r>
                <a:rPr lang="vi-VN" sz="3200" dirty="0">
                  <a:latin typeface="+mn-lt"/>
                </a:rPr>
                <a:t>Có lòng dũng cảm</a:t>
              </a:r>
            </a:p>
          </p:txBody>
        </p:sp>
        <p:sp>
          <p:nvSpPr>
            <p:cNvPr id="4" name="Rectangle 3">
              <a:extLst>
                <a:ext uri="{FF2B5EF4-FFF2-40B4-BE49-F238E27FC236}">
                  <a16:creationId xmlns:a16="http://schemas.microsoft.com/office/drawing/2014/main" xmlns="" id="{ACCC1082-B61E-481D-94F4-234F9A4399F4}"/>
                </a:ext>
              </a:extLst>
            </p:cNvPr>
            <p:cNvSpPr/>
            <p:nvPr/>
          </p:nvSpPr>
          <p:spPr>
            <a:xfrm>
              <a:off x="839972" y="1310936"/>
              <a:ext cx="310477" cy="30492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2" name="Rectangle 11">
              <a:extLst>
                <a:ext uri="{FF2B5EF4-FFF2-40B4-BE49-F238E27FC236}">
                  <a16:creationId xmlns:a16="http://schemas.microsoft.com/office/drawing/2014/main" xmlns="" id="{ACA84449-100B-47BA-A872-9193C0D06F07}"/>
                </a:ext>
              </a:extLst>
            </p:cNvPr>
            <p:cNvSpPr/>
            <p:nvPr/>
          </p:nvSpPr>
          <p:spPr>
            <a:xfrm>
              <a:off x="839972" y="1853711"/>
              <a:ext cx="310477" cy="30492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3" name="Rectangle 12">
              <a:extLst>
                <a:ext uri="{FF2B5EF4-FFF2-40B4-BE49-F238E27FC236}">
                  <a16:creationId xmlns:a16="http://schemas.microsoft.com/office/drawing/2014/main" xmlns="" id="{8419CAB4-5CAE-4DE6-9236-10EA2A78EE95}"/>
                </a:ext>
              </a:extLst>
            </p:cNvPr>
            <p:cNvSpPr/>
            <p:nvPr/>
          </p:nvSpPr>
          <p:spPr>
            <a:xfrm>
              <a:off x="839972" y="2396523"/>
              <a:ext cx="310477" cy="30492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pic>
        <p:nvPicPr>
          <p:cNvPr id="2050" name="Picture 2">
            <a:extLst>
              <a:ext uri="{FF2B5EF4-FFF2-40B4-BE49-F238E27FC236}">
                <a16:creationId xmlns:a16="http://schemas.microsoft.com/office/drawing/2014/main" xmlns="" id="{0101D412-BBEF-4974-9073-06AEFCA0FAD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25299" y="2321160"/>
            <a:ext cx="980146" cy="735109"/>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71982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barn(inVertical)">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050"/>
                                        </p:tgtEl>
                                        <p:attrNameLst>
                                          <p:attrName>style.visibility</p:attrName>
                                        </p:attrNameLst>
                                      </p:cBhvr>
                                      <p:to>
                                        <p:strVal val="visible"/>
                                      </p:to>
                                    </p:set>
                                    <p:anim calcmode="lin" valueType="num">
                                      <p:cBhvr>
                                        <p:cTn id="21" dur="500" fill="hold"/>
                                        <p:tgtEl>
                                          <p:spTgt spid="2050"/>
                                        </p:tgtEl>
                                        <p:attrNameLst>
                                          <p:attrName>ppt_w</p:attrName>
                                        </p:attrNameLst>
                                      </p:cBhvr>
                                      <p:tavLst>
                                        <p:tav tm="0">
                                          <p:val>
                                            <p:fltVal val="0"/>
                                          </p:val>
                                        </p:tav>
                                        <p:tav tm="100000">
                                          <p:val>
                                            <p:strVal val="#ppt_w"/>
                                          </p:val>
                                        </p:tav>
                                      </p:tavLst>
                                    </p:anim>
                                    <p:anim calcmode="lin" valueType="num">
                                      <p:cBhvr>
                                        <p:cTn id="22" dur="500" fill="hold"/>
                                        <p:tgtEl>
                                          <p:spTgt spid="2050"/>
                                        </p:tgtEl>
                                        <p:attrNameLst>
                                          <p:attrName>ppt_h</p:attrName>
                                        </p:attrNameLst>
                                      </p:cBhvr>
                                      <p:tavLst>
                                        <p:tav tm="0">
                                          <p:val>
                                            <p:fltVal val="0"/>
                                          </p:val>
                                        </p:tav>
                                        <p:tav tm="100000">
                                          <p:val>
                                            <p:strVal val="#ppt_h"/>
                                          </p:val>
                                        </p:tav>
                                      </p:tavLst>
                                    </p:anim>
                                    <p:animEffect transition="in" filter="fade">
                                      <p:cBhvr>
                                        <p:cTn id="23"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Question icons - 42 Free Question icons | Download PNG &amp; SVG">
            <a:extLst>
              <a:ext uri="{FF2B5EF4-FFF2-40B4-BE49-F238E27FC236}">
                <a16:creationId xmlns:a16="http://schemas.microsoft.com/office/drawing/2014/main" xmlns="" id="{56268E51-35D8-4BDF-8AE7-408904FA1F62}"/>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236966">
            <a:off x="-96335" y="16508"/>
            <a:ext cx="1252331" cy="939248"/>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xmlns="" id="{918AF367-7D79-4E1A-BF31-93DD4FA1CFDF}"/>
              </a:ext>
            </a:extLst>
          </p:cNvPr>
          <p:cNvSpPr txBox="1"/>
          <p:nvPr/>
        </p:nvSpPr>
        <p:spPr>
          <a:xfrm>
            <a:off x="1140299" y="128141"/>
            <a:ext cx="10877530" cy="977556"/>
          </a:xfrm>
          <a:prstGeom prst="rect">
            <a:avLst/>
          </a:prstGeom>
          <a:noFill/>
        </p:spPr>
        <p:txBody>
          <a:bodyPr wrap="square" lIns="145143" tIns="72571" rIns="145143" bIns="72571" rtlCol="0">
            <a:spAutoFit/>
          </a:bodyPr>
          <a:lstStyle/>
          <a:p>
            <a:pPr algn="just">
              <a:lnSpc>
                <a:spcPct val="150000"/>
              </a:lnSpc>
            </a:pPr>
            <a:r>
              <a:rPr lang="en-US" sz="3600" b="1" dirty="0">
                <a:solidFill>
                  <a:srgbClr val="FF0000"/>
                </a:solidFill>
                <a:latin typeface="UTM Avo" panose="02040603050506020204" pitchFamily="18" charset="0"/>
              </a:rPr>
              <a:t>b</a:t>
            </a:r>
            <a:r>
              <a:rPr lang="vi-VN" sz="3600" b="1" smtClean="0">
                <a:solidFill>
                  <a:srgbClr val="FF0000"/>
                </a:solidFill>
                <a:latin typeface="UTM Avo" panose="02040603050506020204" pitchFamily="18" charset="0"/>
              </a:rPr>
              <a:t>. </a:t>
            </a:r>
            <a:r>
              <a:rPr lang="en-US" sz="3600" b="1" smtClean="0">
                <a:latin typeface="UTM Avo" panose="02040603050506020204" pitchFamily="18" charset="0"/>
              </a:rPr>
              <a:t>Con vật nào đã được cử đi đầu tiên?</a:t>
            </a:r>
            <a:endParaRPr lang="vi-VN" sz="3600" dirty="0">
              <a:latin typeface="UTM Avo" panose="02040603050506020204" pitchFamily="18" charset="0"/>
            </a:endParaRPr>
          </a:p>
        </p:txBody>
      </p:sp>
      <p:grpSp>
        <p:nvGrpSpPr>
          <p:cNvPr id="10" name="Group 9">
            <a:extLst>
              <a:ext uri="{FF2B5EF4-FFF2-40B4-BE49-F238E27FC236}">
                <a16:creationId xmlns:a16="http://schemas.microsoft.com/office/drawing/2014/main" xmlns="" id="{AAEF24D2-0B29-4F6A-88C6-BCD3C431C6DE}"/>
              </a:ext>
            </a:extLst>
          </p:cNvPr>
          <p:cNvGrpSpPr/>
          <p:nvPr/>
        </p:nvGrpSpPr>
        <p:grpSpPr>
          <a:xfrm>
            <a:off x="4324379" y="1281688"/>
            <a:ext cx="2839765" cy="2482667"/>
            <a:chOff x="839972" y="1154536"/>
            <a:chExt cx="1597368" cy="1862000"/>
          </a:xfrm>
        </p:grpSpPr>
        <p:sp>
          <p:nvSpPr>
            <p:cNvPr id="11" name="TextBox 10">
              <a:extLst>
                <a:ext uri="{FF2B5EF4-FFF2-40B4-BE49-F238E27FC236}">
                  <a16:creationId xmlns:a16="http://schemas.microsoft.com/office/drawing/2014/main" xmlns="" id="{5BD1C239-60D6-41C8-BB09-20884D63D310}"/>
                </a:ext>
              </a:extLst>
            </p:cNvPr>
            <p:cNvSpPr txBox="1"/>
            <p:nvPr/>
          </p:nvSpPr>
          <p:spPr>
            <a:xfrm>
              <a:off x="1150449" y="1154536"/>
              <a:ext cx="1286891" cy="1862000"/>
            </a:xfrm>
            <a:prstGeom prst="rect">
              <a:avLst/>
            </a:prstGeom>
            <a:noFill/>
          </p:spPr>
          <p:txBody>
            <a:bodyPr wrap="none" rtlCol="0">
              <a:spAutoFit/>
            </a:bodyPr>
            <a:lstStyle/>
            <a:p>
              <a:pPr>
                <a:lnSpc>
                  <a:spcPct val="150000"/>
                </a:lnSpc>
              </a:pPr>
              <a:r>
                <a:rPr lang="vi-VN" sz="3600" dirty="0">
                  <a:latin typeface="+mn-lt"/>
                </a:rPr>
                <a:t>chim công</a:t>
              </a:r>
            </a:p>
            <a:p>
              <a:pPr>
                <a:lnSpc>
                  <a:spcPct val="150000"/>
                </a:lnSpc>
              </a:pPr>
              <a:r>
                <a:rPr lang="vi-VN" sz="3600" dirty="0">
                  <a:latin typeface="+mn-lt"/>
                </a:rPr>
                <a:t>chim én</a:t>
              </a:r>
            </a:p>
            <a:p>
              <a:pPr>
                <a:lnSpc>
                  <a:spcPct val="150000"/>
                </a:lnSpc>
              </a:pPr>
              <a:r>
                <a:rPr lang="vi-VN" sz="3600" dirty="0">
                  <a:latin typeface="+mn-lt"/>
                </a:rPr>
                <a:t>sư tử</a:t>
              </a:r>
            </a:p>
          </p:txBody>
        </p:sp>
        <p:sp>
          <p:nvSpPr>
            <p:cNvPr id="15" name="Rectangle 14">
              <a:extLst>
                <a:ext uri="{FF2B5EF4-FFF2-40B4-BE49-F238E27FC236}">
                  <a16:creationId xmlns:a16="http://schemas.microsoft.com/office/drawing/2014/main" xmlns="" id="{281A657C-EEC6-43C8-887B-C89C9CDB5A41}"/>
                </a:ext>
              </a:extLst>
            </p:cNvPr>
            <p:cNvSpPr/>
            <p:nvPr/>
          </p:nvSpPr>
          <p:spPr>
            <a:xfrm>
              <a:off x="839972" y="1347674"/>
              <a:ext cx="310477" cy="30492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6" name="Rectangle 15">
              <a:extLst>
                <a:ext uri="{FF2B5EF4-FFF2-40B4-BE49-F238E27FC236}">
                  <a16:creationId xmlns:a16="http://schemas.microsoft.com/office/drawing/2014/main" xmlns="" id="{C5342BB4-35FD-4477-8F59-ED66F3C9A4CD}"/>
                </a:ext>
              </a:extLst>
            </p:cNvPr>
            <p:cNvSpPr/>
            <p:nvPr/>
          </p:nvSpPr>
          <p:spPr>
            <a:xfrm>
              <a:off x="839972" y="1963922"/>
              <a:ext cx="310477" cy="30492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7" name="Rectangle 16">
              <a:extLst>
                <a:ext uri="{FF2B5EF4-FFF2-40B4-BE49-F238E27FC236}">
                  <a16:creationId xmlns:a16="http://schemas.microsoft.com/office/drawing/2014/main" xmlns="" id="{A6A4995D-458F-46AB-AA37-8497802FF9A5}"/>
                </a:ext>
              </a:extLst>
            </p:cNvPr>
            <p:cNvSpPr/>
            <p:nvPr/>
          </p:nvSpPr>
          <p:spPr>
            <a:xfrm>
              <a:off x="839972" y="2604713"/>
              <a:ext cx="310477" cy="30492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pic>
        <p:nvPicPr>
          <p:cNvPr id="18" name="Picture 2">
            <a:extLst>
              <a:ext uri="{FF2B5EF4-FFF2-40B4-BE49-F238E27FC236}">
                <a16:creationId xmlns:a16="http://schemas.microsoft.com/office/drawing/2014/main" xmlns="" id="{EAC3A584-7C1A-4972-96AC-D6F238ED44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24379" y="1213337"/>
            <a:ext cx="980146" cy="735109"/>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759847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barn(inVertical)">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cBhvr>
                                        <p:cTn id="21" dur="500" fill="hold"/>
                                        <p:tgtEl>
                                          <p:spTgt spid="18"/>
                                        </p:tgtEl>
                                        <p:attrNameLst>
                                          <p:attrName>ppt_w</p:attrName>
                                        </p:attrNameLst>
                                      </p:cBhvr>
                                      <p:tavLst>
                                        <p:tav tm="0">
                                          <p:val>
                                            <p:fltVal val="0"/>
                                          </p:val>
                                        </p:tav>
                                        <p:tav tm="100000">
                                          <p:val>
                                            <p:strVal val="#ppt_w"/>
                                          </p:val>
                                        </p:tav>
                                      </p:tavLst>
                                    </p:anim>
                                    <p:anim calcmode="lin" valueType="num">
                                      <p:cBhvr>
                                        <p:cTn id="22" dur="500" fill="hold"/>
                                        <p:tgtEl>
                                          <p:spTgt spid="18"/>
                                        </p:tgtEl>
                                        <p:attrNameLst>
                                          <p:attrName>ppt_h</p:attrName>
                                        </p:attrNameLst>
                                      </p:cBhvr>
                                      <p:tavLst>
                                        <p:tav tm="0">
                                          <p:val>
                                            <p:fltVal val="0"/>
                                          </p:val>
                                        </p:tav>
                                        <p:tav tm="100000">
                                          <p:val>
                                            <p:strVal val="#ppt_h"/>
                                          </p:val>
                                        </p:tav>
                                      </p:tavLst>
                                    </p:anim>
                                    <p:animEffect transition="in" filter="fade">
                                      <p:cBhvr>
                                        <p:cTn id="2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Question icons - 42 Free Question icons | Download PNG &amp; SVG">
            <a:extLst>
              <a:ext uri="{FF2B5EF4-FFF2-40B4-BE49-F238E27FC236}">
                <a16:creationId xmlns:a16="http://schemas.microsoft.com/office/drawing/2014/main" xmlns="" id="{56268E51-35D8-4BDF-8AE7-408904FA1F62}"/>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236966">
            <a:off x="-96335" y="16508"/>
            <a:ext cx="1252331" cy="939248"/>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xmlns="" id="{918AF367-7D79-4E1A-BF31-93DD4FA1CFDF}"/>
              </a:ext>
            </a:extLst>
          </p:cNvPr>
          <p:cNvSpPr txBox="1"/>
          <p:nvPr/>
        </p:nvSpPr>
        <p:spPr>
          <a:xfrm>
            <a:off x="1140299" y="128141"/>
            <a:ext cx="10877530" cy="977556"/>
          </a:xfrm>
          <a:prstGeom prst="rect">
            <a:avLst/>
          </a:prstGeom>
          <a:noFill/>
        </p:spPr>
        <p:txBody>
          <a:bodyPr wrap="square" lIns="145143" tIns="72571" rIns="145143" bIns="72571" rtlCol="0">
            <a:spAutoFit/>
          </a:bodyPr>
          <a:lstStyle/>
          <a:p>
            <a:pPr algn="just">
              <a:lnSpc>
                <a:spcPct val="150000"/>
              </a:lnSpc>
            </a:pPr>
            <a:r>
              <a:rPr lang="en-US" sz="3600" b="1" dirty="0">
                <a:solidFill>
                  <a:srgbClr val="FF0000"/>
                </a:solidFill>
                <a:latin typeface="UTM Avo" panose="02040603050506020204" pitchFamily="18" charset="0"/>
              </a:rPr>
              <a:t>c</a:t>
            </a:r>
            <a:r>
              <a:rPr lang="vi-VN" sz="3600" b="1" smtClean="0">
                <a:solidFill>
                  <a:srgbClr val="FF0000"/>
                </a:solidFill>
                <a:latin typeface="UTM Avo" panose="02040603050506020204" pitchFamily="18" charset="0"/>
              </a:rPr>
              <a:t>. </a:t>
            </a:r>
            <a:r>
              <a:rPr lang="en-US" sz="3600" b="1" smtClean="0">
                <a:latin typeface="UTM Avo" panose="02040603050506020204" pitchFamily="18" charset="0"/>
              </a:rPr>
              <a:t>Vì sao chim én xin đi đón nàng tiên mùa xuân?</a:t>
            </a:r>
            <a:endParaRPr lang="vi-VN" sz="3600" dirty="0">
              <a:latin typeface="UTM Avo" panose="02040603050506020204" pitchFamily="18" charset="0"/>
            </a:endParaRPr>
          </a:p>
        </p:txBody>
      </p:sp>
      <p:grpSp>
        <p:nvGrpSpPr>
          <p:cNvPr id="12" name="Group 11">
            <a:extLst>
              <a:ext uri="{FF2B5EF4-FFF2-40B4-BE49-F238E27FC236}">
                <a16:creationId xmlns:a16="http://schemas.microsoft.com/office/drawing/2014/main" xmlns="" id="{8DD52CE5-4CFD-4771-AE92-F1A1B603E537}"/>
              </a:ext>
            </a:extLst>
          </p:cNvPr>
          <p:cNvGrpSpPr/>
          <p:nvPr/>
        </p:nvGrpSpPr>
        <p:grpSpPr>
          <a:xfrm>
            <a:off x="2407257" y="1461395"/>
            <a:ext cx="8546456" cy="2217083"/>
            <a:chOff x="839972" y="1154536"/>
            <a:chExt cx="4807381" cy="1662812"/>
          </a:xfrm>
        </p:grpSpPr>
        <p:sp>
          <p:nvSpPr>
            <p:cNvPr id="13" name="TextBox 12">
              <a:extLst>
                <a:ext uri="{FF2B5EF4-FFF2-40B4-BE49-F238E27FC236}">
                  <a16:creationId xmlns:a16="http://schemas.microsoft.com/office/drawing/2014/main" xmlns="" id="{C79C20E9-D1B2-4A0C-91DD-321DD72561B2}"/>
                </a:ext>
              </a:extLst>
            </p:cNvPr>
            <p:cNvSpPr txBox="1"/>
            <p:nvPr/>
          </p:nvSpPr>
          <p:spPr>
            <a:xfrm>
              <a:off x="1150449" y="1154536"/>
              <a:ext cx="4496904" cy="1662812"/>
            </a:xfrm>
            <a:prstGeom prst="rect">
              <a:avLst/>
            </a:prstGeom>
            <a:noFill/>
          </p:spPr>
          <p:txBody>
            <a:bodyPr wrap="none" rtlCol="0">
              <a:spAutoFit/>
            </a:bodyPr>
            <a:lstStyle/>
            <a:p>
              <a:pPr>
                <a:lnSpc>
                  <a:spcPct val="150000"/>
                </a:lnSpc>
              </a:pPr>
              <a:r>
                <a:rPr lang="vi-VN" sz="3200" dirty="0">
                  <a:latin typeface="+mn-lt"/>
                </a:rPr>
                <a:t>Vì chim én biết mình bay nhanh.</a:t>
              </a:r>
            </a:p>
            <a:p>
              <a:pPr>
                <a:lnSpc>
                  <a:spcPct val="150000"/>
                </a:lnSpc>
              </a:pPr>
              <a:r>
                <a:rPr lang="vi-VN" sz="3200" dirty="0">
                  <a:latin typeface="+mn-lt"/>
                </a:rPr>
                <a:t>Vì chim én khỏe hơn công và sư tử.</a:t>
              </a:r>
            </a:p>
            <a:p>
              <a:pPr>
                <a:lnSpc>
                  <a:spcPct val="150000"/>
                </a:lnSpc>
              </a:pPr>
              <a:r>
                <a:rPr lang="vi-VN" sz="3200" dirty="0">
                  <a:latin typeface="+mn-lt"/>
                </a:rPr>
                <a:t>Vì chim én muốn đem nắng ấm về cho mẹ.</a:t>
              </a:r>
            </a:p>
          </p:txBody>
        </p:sp>
        <p:sp>
          <p:nvSpPr>
            <p:cNvPr id="14" name="Rectangle 13">
              <a:extLst>
                <a:ext uri="{FF2B5EF4-FFF2-40B4-BE49-F238E27FC236}">
                  <a16:creationId xmlns:a16="http://schemas.microsoft.com/office/drawing/2014/main" xmlns="" id="{C17C35A8-CC06-4AAF-9AE8-DF0258C43BFE}"/>
                </a:ext>
              </a:extLst>
            </p:cNvPr>
            <p:cNvSpPr/>
            <p:nvPr/>
          </p:nvSpPr>
          <p:spPr>
            <a:xfrm>
              <a:off x="839972" y="1298690"/>
              <a:ext cx="310477" cy="30492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9" name="Rectangle 18">
              <a:extLst>
                <a:ext uri="{FF2B5EF4-FFF2-40B4-BE49-F238E27FC236}">
                  <a16:creationId xmlns:a16="http://schemas.microsoft.com/office/drawing/2014/main" xmlns="" id="{54A1DC1F-7618-4D60-840E-3517689961E5}"/>
                </a:ext>
              </a:extLst>
            </p:cNvPr>
            <p:cNvSpPr/>
            <p:nvPr/>
          </p:nvSpPr>
          <p:spPr>
            <a:xfrm>
              <a:off x="839972" y="1865956"/>
              <a:ext cx="310477" cy="30492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0" name="Rectangle 19">
              <a:extLst>
                <a:ext uri="{FF2B5EF4-FFF2-40B4-BE49-F238E27FC236}">
                  <a16:creationId xmlns:a16="http://schemas.microsoft.com/office/drawing/2014/main" xmlns="" id="{DA2942AD-A6C0-4355-98E4-62E9C6FC4FCF}"/>
                </a:ext>
              </a:extLst>
            </p:cNvPr>
            <p:cNvSpPr/>
            <p:nvPr/>
          </p:nvSpPr>
          <p:spPr>
            <a:xfrm>
              <a:off x="839972" y="2359778"/>
              <a:ext cx="310477" cy="30492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pic>
        <p:nvPicPr>
          <p:cNvPr id="21" name="Picture 2">
            <a:extLst>
              <a:ext uri="{FF2B5EF4-FFF2-40B4-BE49-F238E27FC236}">
                <a16:creationId xmlns:a16="http://schemas.microsoft.com/office/drawing/2014/main" xmlns="" id="{35AD5424-AB9E-4E59-8F29-26E0E7D6F14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07257" y="2772839"/>
            <a:ext cx="980146" cy="735109"/>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984266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barn(inVertical)">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1"/>
                                        </p:tgtEl>
                                        <p:attrNameLst>
                                          <p:attrName>style.visibility</p:attrName>
                                        </p:attrNameLst>
                                      </p:cBhvr>
                                      <p:to>
                                        <p:strVal val="visible"/>
                                      </p:to>
                                    </p:set>
                                    <p:anim calcmode="lin" valueType="num">
                                      <p:cBhvr>
                                        <p:cTn id="21" dur="500" fill="hold"/>
                                        <p:tgtEl>
                                          <p:spTgt spid="21"/>
                                        </p:tgtEl>
                                        <p:attrNameLst>
                                          <p:attrName>ppt_w</p:attrName>
                                        </p:attrNameLst>
                                      </p:cBhvr>
                                      <p:tavLst>
                                        <p:tav tm="0">
                                          <p:val>
                                            <p:fltVal val="0"/>
                                          </p:val>
                                        </p:tav>
                                        <p:tav tm="100000">
                                          <p:val>
                                            <p:strVal val="#ppt_w"/>
                                          </p:val>
                                        </p:tav>
                                      </p:tavLst>
                                    </p:anim>
                                    <p:anim calcmode="lin" valueType="num">
                                      <p:cBhvr>
                                        <p:cTn id="22" dur="500" fill="hold"/>
                                        <p:tgtEl>
                                          <p:spTgt spid="21"/>
                                        </p:tgtEl>
                                        <p:attrNameLst>
                                          <p:attrName>ppt_h</p:attrName>
                                        </p:attrNameLst>
                                      </p:cBhvr>
                                      <p:tavLst>
                                        <p:tav tm="0">
                                          <p:val>
                                            <p:fltVal val="0"/>
                                          </p:val>
                                        </p:tav>
                                        <p:tav tm="100000">
                                          <p:val>
                                            <p:strVal val="#ppt_h"/>
                                          </p:val>
                                        </p:tav>
                                      </p:tavLst>
                                    </p:anim>
                                    <p:animEffect transition="in" filter="fade">
                                      <p:cBhvr>
                                        <p:cTn id="23"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xmlns="" id="{53EFE619-5236-47E5-8094-215E773C94D8}"/>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tretch>
            <a:fillRect/>
          </a:stretch>
        </p:blipFill>
        <p:spPr>
          <a:xfrm>
            <a:off x="6752103" y="818403"/>
            <a:ext cx="4939154" cy="5255826"/>
          </a:xfrm>
          <a:prstGeom prst="cloud">
            <a:avLst/>
          </a:prstGeom>
        </p:spPr>
      </p:pic>
      <p:sp>
        <p:nvSpPr>
          <p:cNvPr id="3" name="TextBox 2">
            <a:extLst>
              <a:ext uri="{FF2B5EF4-FFF2-40B4-BE49-F238E27FC236}">
                <a16:creationId xmlns:a16="http://schemas.microsoft.com/office/drawing/2014/main" xmlns="" id="{E37A3B9A-39F9-4A77-912F-7F0277CB3D73}"/>
              </a:ext>
            </a:extLst>
          </p:cNvPr>
          <p:cNvSpPr txBox="1"/>
          <p:nvPr/>
        </p:nvSpPr>
        <p:spPr>
          <a:xfrm>
            <a:off x="59601" y="115408"/>
            <a:ext cx="11941899" cy="1377666"/>
          </a:xfrm>
          <a:prstGeom prst="rect">
            <a:avLst/>
          </a:prstGeom>
          <a:noFill/>
        </p:spPr>
        <p:txBody>
          <a:bodyPr wrap="square" lIns="145143" tIns="72571" rIns="145143" bIns="72571" rtlCol="0">
            <a:spAutoFit/>
          </a:bodyPr>
          <a:lstStyle/>
          <a:p>
            <a:pPr algn="just"/>
            <a:r>
              <a:rPr lang="vi-VN" sz="4000" b="1" dirty="0">
                <a:solidFill>
                  <a:srgbClr val="FF0000"/>
                </a:solidFill>
                <a:latin typeface="UTM Avo" panose="02040603050506020204" pitchFamily="18" charset="0"/>
              </a:rPr>
              <a:t>d. </a:t>
            </a:r>
            <a:r>
              <a:rPr lang="vi-VN" sz="4000" dirty="0">
                <a:latin typeface="UTM Avo" panose="02040603050506020204" pitchFamily="18" charset="0"/>
              </a:rPr>
              <a:t>Nhờ đâu chim én đến được nơi ở của nàng tiên mùa xuân, không bỏ về giữa chừng?</a:t>
            </a:r>
          </a:p>
        </p:txBody>
      </p:sp>
      <p:sp>
        <p:nvSpPr>
          <p:cNvPr id="11" name="TextBox 10">
            <a:extLst>
              <a:ext uri="{FF2B5EF4-FFF2-40B4-BE49-F238E27FC236}">
                <a16:creationId xmlns:a16="http://schemas.microsoft.com/office/drawing/2014/main" xmlns="" id="{4778C1DC-AB13-42C0-9DF7-8E88E1E9AA91}"/>
              </a:ext>
            </a:extLst>
          </p:cNvPr>
          <p:cNvSpPr txBox="1"/>
          <p:nvPr/>
        </p:nvSpPr>
        <p:spPr>
          <a:xfrm>
            <a:off x="320859" y="2272841"/>
            <a:ext cx="5959563" cy="2916548"/>
          </a:xfrm>
          <a:prstGeom prst="rect">
            <a:avLst/>
          </a:prstGeom>
          <a:solidFill>
            <a:schemeClr val="accent2"/>
          </a:solidFill>
          <a:effectLst>
            <a:softEdge rad="127000"/>
          </a:effectLst>
        </p:spPr>
        <p:txBody>
          <a:bodyPr wrap="square" lIns="145143" tIns="72571" rIns="145143" bIns="72571" rtlCol="0">
            <a:spAutoFit/>
          </a:bodyPr>
          <a:lstStyle/>
          <a:p>
            <a:pPr algn="just"/>
            <a:r>
              <a:rPr lang="vi-VN" sz="3600" dirty="0">
                <a:latin typeface="UTM Avo" panose="02040603050506020204" pitchFamily="18" charset="0"/>
                <a:sym typeface="Wingdings" panose="05000000000000000000" pitchFamily="2" charset="2"/>
              </a:rPr>
              <a:t> Nhờ mẹ của chim én đã nhổ lông cánh tết thành áo choàng giữ ấm cho con và nhờ lòng hiếu thảo của chim én dành cho mẹ.</a:t>
            </a:r>
            <a:endParaRPr lang="vi-VN" sz="3600" dirty="0">
              <a:latin typeface="UTM Avo" panose="02040603050506020204" pitchFamily="18" charset="0"/>
            </a:endParaRPr>
          </a:p>
        </p:txBody>
      </p:sp>
    </p:spTree>
    <p:extLst>
      <p:ext uri="{BB962C8B-B14F-4D97-AF65-F5344CB8AC3E}">
        <p14:creationId xmlns:p14="http://schemas.microsoft.com/office/powerpoint/2010/main" val="2161859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F00F12C8-59EC-49F5-A849-DAE4A753826F}"/>
              </a:ext>
            </a:extLst>
          </p:cNvPr>
          <p:cNvSpPr txBox="1"/>
          <p:nvPr/>
        </p:nvSpPr>
        <p:spPr>
          <a:xfrm>
            <a:off x="173253" y="275736"/>
            <a:ext cx="11844575" cy="1377666"/>
          </a:xfrm>
          <a:prstGeom prst="rect">
            <a:avLst/>
          </a:prstGeom>
          <a:noFill/>
        </p:spPr>
        <p:txBody>
          <a:bodyPr wrap="square" lIns="145143" tIns="72571" rIns="145143" bIns="72571" rtlCol="0">
            <a:spAutoFit/>
          </a:bodyPr>
          <a:lstStyle/>
          <a:p>
            <a:pPr algn="just"/>
            <a:r>
              <a:rPr lang="vi-VN" sz="4000" b="1" dirty="0">
                <a:solidFill>
                  <a:srgbClr val="FF0000"/>
                </a:solidFill>
                <a:latin typeface="UTM Avo" panose="02040603050506020204" pitchFamily="18" charset="0"/>
              </a:rPr>
              <a:t>e. </a:t>
            </a:r>
            <a:r>
              <a:rPr lang="vi-VN" sz="4000" dirty="0">
                <a:latin typeface="UTM Avo" panose="02040603050506020204" pitchFamily="18" charset="0"/>
              </a:rPr>
              <a:t>Khi nào nàng tiên mùa xuân mới hiện ra trước mắt chim én?</a:t>
            </a:r>
          </a:p>
        </p:txBody>
      </p:sp>
      <p:sp>
        <p:nvSpPr>
          <p:cNvPr id="6" name="TextBox 5">
            <a:extLst>
              <a:ext uri="{FF2B5EF4-FFF2-40B4-BE49-F238E27FC236}">
                <a16:creationId xmlns:a16="http://schemas.microsoft.com/office/drawing/2014/main" xmlns="" id="{6B36EA4C-B940-4E08-B5E2-F67B51BBD47B}"/>
              </a:ext>
            </a:extLst>
          </p:cNvPr>
          <p:cNvSpPr txBox="1"/>
          <p:nvPr/>
        </p:nvSpPr>
        <p:spPr>
          <a:xfrm>
            <a:off x="291092" y="1978194"/>
            <a:ext cx="11726736" cy="2177885"/>
          </a:xfrm>
          <a:prstGeom prst="rect">
            <a:avLst/>
          </a:prstGeom>
          <a:noFill/>
        </p:spPr>
        <p:txBody>
          <a:bodyPr wrap="square" lIns="145143" tIns="72571" rIns="145143" bIns="72571" rtlCol="0">
            <a:spAutoFit/>
          </a:bodyPr>
          <a:lstStyle/>
          <a:p>
            <a:pPr algn="just"/>
            <a:r>
              <a:rPr lang="vi-VN" sz="4400" dirty="0">
                <a:solidFill>
                  <a:srgbClr val="FF0000"/>
                </a:solidFill>
                <a:latin typeface="UTM Avo" panose="02040603050506020204" pitchFamily="18" charset="0"/>
                <a:sym typeface="Wingdings" panose="05000000000000000000" pitchFamily="2" charset="2"/>
              </a:rPr>
              <a:t> Khi thấy chim én đã có lòng nhân hậu lấy áo choàng của mình đắp cho bạn chim đang co ro bên đường.</a:t>
            </a:r>
            <a:endParaRPr lang="vi-VN" sz="4400" dirty="0">
              <a:solidFill>
                <a:srgbClr val="FF0000"/>
              </a:solidFill>
              <a:latin typeface="UTM Avo" panose="02040603050506020204" pitchFamily="18" charset="0"/>
            </a:endParaRPr>
          </a:p>
        </p:txBody>
      </p:sp>
    </p:spTree>
    <p:extLst>
      <p:ext uri="{BB962C8B-B14F-4D97-AF65-F5344CB8AC3E}">
        <p14:creationId xmlns:p14="http://schemas.microsoft.com/office/powerpoint/2010/main" val="292069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xmlns="" id="{B4B87390-CE8E-4B0F-BF44-CAC67A34CC3F}"/>
              </a:ext>
            </a:extLst>
          </p:cNvPr>
          <p:cNvSpPr txBox="1"/>
          <p:nvPr/>
        </p:nvSpPr>
        <p:spPr>
          <a:xfrm>
            <a:off x="0" y="726831"/>
            <a:ext cx="12066814" cy="762113"/>
          </a:xfrm>
          <a:prstGeom prst="rect">
            <a:avLst/>
          </a:prstGeom>
          <a:noFill/>
        </p:spPr>
        <p:txBody>
          <a:bodyPr wrap="square" lIns="145143" tIns="72571" rIns="145143" bIns="72571" rtlCol="0">
            <a:spAutoFit/>
          </a:bodyPr>
          <a:lstStyle/>
          <a:p>
            <a:pPr algn="just"/>
            <a:r>
              <a:rPr lang="vi-VN" sz="4000" b="1" dirty="0">
                <a:solidFill>
                  <a:srgbClr val="FF0000"/>
                </a:solidFill>
                <a:latin typeface="UTM Avo" panose="02040603050506020204" pitchFamily="18" charset="0"/>
              </a:rPr>
              <a:t>g. </a:t>
            </a:r>
            <a:r>
              <a:rPr lang="vi-VN" sz="4000" dirty="0">
                <a:latin typeface="UTM Avo" panose="02040603050506020204" pitchFamily="18" charset="0"/>
              </a:rPr>
              <a:t>Vì sao chim én được chọn làm sứ giả của mùa xuân?</a:t>
            </a:r>
          </a:p>
        </p:txBody>
      </p:sp>
      <p:sp>
        <p:nvSpPr>
          <p:cNvPr id="15" name="TextBox 14">
            <a:extLst>
              <a:ext uri="{FF2B5EF4-FFF2-40B4-BE49-F238E27FC236}">
                <a16:creationId xmlns:a16="http://schemas.microsoft.com/office/drawing/2014/main" xmlns="" id="{5E873F29-56EA-4769-B021-735A6CC2E74A}"/>
              </a:ext>
            </a:extLst>
          </p:cNvPr>
          <p:cNvSpPr txBox="1"/>
          <p:nvPr/>
        </p:nvSpPr>
        <p:spPr>
          <a:xfrm>
            <a:off x="711494" y="1755280"/>
            <a:ext cx="10107755" cy="762113"/>
          </a:xfrm>
          <a:prstGeom prst="rect">
            <a:avLst/>
          </a:prstGeom>
          <a:noFill/>
        </p:spPr>
        <p:txBody>
          <a:bodyPr wrap="square" lIns="145143" tIns="72571" rIns="145143" bIns="72571" rtlCol="0">
            <a:spAutoFit/>
          </a:bodyPr>
          <a:lstStyle/>
          <a:p>
            <a:pPr algn="just"/>
            <a:r>
              <a:rPr lang="vi-VN" sz="4000" dirty="0">
                <a:solidFill>
                  <a:srgbClr val="FF0000"/>
                </a:solidFill>
                <a:latin typeface="UTM Avo" panose="02040603050506020204" pitchFamily="18" charset="0"/>
                <a:sym typeface="Wingdings" panose="05000000000000000000" pitchFamily="2" charset="2"/>
              </a:rPr>
              <a:t> Vì chim én có lòng hiếu thảo và </a:t>
            </a:r>
            <a:r>
              <a:rPr lang="vi-VN" sz="4000">
                <a:solidFill>
                  <a:srgbClr val="FF0000"/>
                </a:solidFill>
                <a:latin typeface="UTM Avo" panose="02040603050506020204" pitchFamily="18" charset="0"/>
                <a:sym typeface="Wingdings" panose="05000000000000000000" pitchFamily="2" charset="2"/>
              </a:rPr>
              <a:t>nhân </a:t>
            </a:r>
            <a:r>
              <a:rPr lang="vi-VN" sz="4000" smtClean="0">
                <a:solidFill>
                  <a:srgbClr val="FF0000"/>
                </a:solidFill>
                <a:latin typeface="UTM Avo" panose="02040603050506020204" pitchFamily="18" charset="0"/>
                <a:sym typeface="Wingdings" panose="05000000000000000000" pitchFamily="2" charset="2"/>
              </a:rPr>
              <a:t>hậu</a:t>
            </a:r>
            <a:r>
              <a:rPr lang="en-US" sz="4000" smtClean="0">
                <a:solidFill>
                  <a:srgbClr val="FF0000"/>
                </a:solidFill>
                <a:latin typeface="UTM Avo" panose="02040603050506020204" pitchFamily="18" charset="0"/>
                <a:sym typeface="Wingdings" panose="05000000000000000000" pitchFamily="2" charset="2"/>
              </a:rPr>
              <a:t>.</a:t>
            </a:r>
            <a:endParaRPr lang="vi-VN" sz="4000" dirty="0">
              <a:solidFill>
                <a:srgbClr val="FF0000"/>
              </a:solidFill>
              <a:latin typeface="UTM Avo" panose="02040603050506020204" pitchFamily="18" charset="0"/>
            </a:endParaRPr>
          </a:p>
        </p:txBody>
      </p:sp>
      <p:sp>
        <p:nvSpPr>
          <p:cNvPr id="16" name="TextBox 15">
            <a:extLst>
              <a:ext uri="{FF2B5EF4-FFF2-40B4-BE49-F238E27FC236}">
                <a16:creationId xmlns:a16="http://schemas.microsoft.com/office/drawing/2014/main" xmlns="" id="{4C11A066-F8B2-42D4-B234-FDB73ABBA74E}"/>
              </a:ext>
            </a:extLst>
          </p:cNvPr>
          <p:cNvSpPr txBox="1"/>
          <p:nvPr/>
        </p:nvSpPr>
        <p:spPr>
          <a:xfrm>
            <a:off x="120653" y="2914367"/>
            <a:ext cx="11750217" cy="762113"/>
          </a:xfrm>
          <a:prstGeom prst="rect">
            <a:avLst/>
          </a:prstGeom>
          <a:noFill/>
        </p:spPr>
        <p:txBody>
          <a:bodyPr wrap="square" lIns="145143" tIns="72571" rIns="145143" bIns="72571" rtlCol="0">
            <a:spAutoFit/>
          </a:bodyPr>
          <a:lstStyle/>
          <a:p>
            <a:pPr algn="just"/>
            <a:r>
              <a:rPr lang="vi-VN" sz="4000" b="1" dirty="0">
                <a:solidFill>
                  <a:srgbClr val="FF0000"/>
                </a:solidFill>
                <a:latin typeface="UTM Avo" panose="02040603050506020204" pitchFamily="18" charset="0"/>
              </a:rPr>
              <a:t>h. </a:t>
            </a:r>
            <a:r>
              <a:rPr lang="vi-VN" sz="4000" dirty="0">
                <a:latin typeface="UTM Avo" panose="02040603050506020204" pitchFamily="18" charset="0"/>
              </a:rPr>
              <a:t>Dấu câu nào thích hợp với các ô vuông dưới đây?</a:t>
            </a:r>
          </a:p>
        </p:txBody>
      </p:sp>
      <p:sp>
        <p:nvSpPr>
          <p:cNvPr id="2" name="Rectangle 1">
            <a:extLst>
              <a:ext uri="{FF2B5EF4-FFF2-40B4-BE49-F238E27FC236}">
                <a16:creationId xmlns:a16="http://schemas.microsoft.com/office/drawing/2014/main" xmlns="" id="{5419000D-A720-4CF5-9345-03300B92CA5D}"/>
              </a:ext>
            </a:extLst>
          </p:cNvPr>
          <p:cNvSpPr/>
          <p:nvPr/>
        </p:nvSpPr>
        <p:spPr>
          <a:xfrm>
            <a:off x="711494" y="4089774"/>
            <a:ext cx="11480506" cy="639002"/>
          </a:xfrm>
          <a:prstGeom prst="rect">
            <a:avLst/>
          </a:prstGeom>
        </p:spPr>
        <p:txBody>
          <a:bodyPr wrap="square" lIns="145143" tIns="72571" rIns="145143" bIns="72571">
            <a:spAutoFit/>
          </a:bodyPr>
          <a:lstStyle/>
          <a:p>
            <a:r>
              <a:rPr lang="vi-VN" sz="3200" dirty="0">
                <a:latin typeface="+mn-lt"/>
              </a:rPr>
              <a:t>Muông </a:t>
            </a:r>
            <a:r>
              <a:rPr lang="vi-VN" sz="3200">
                <a:latin typeface="+mn-lt"/>
              </a:rPr>
              <a:t>thú </a:t>
            </a:r>
            <a:r>
              <a:rPr lang="vi-VN" sz="3200" smtClean="0">
                <a:latin typeface="+mn-lt"/>
              </a:rPr>
              <a:t>đói</a:t>
            </a:r>
            <a:r>
              <a:rPr lang="vi-VN" sz="3200" b="1" smtClean="0">
                <a:solidFill>
                  <a:srgbClr val="FF0000"/>
                </a:solidFill>
                <a:latin typeface="+mn-lt"/>
              </a:rPr>
              <a:t>,</a:t>
            </a:r>
            <a:r>
              <a:rPr lang="vi-VN" sz="3200" b="1" smtClean="0">
                <a:latin typeface="+mn-lt"/>
              </a:rPr>
              <a:t> </a:t>
            </a:r>
            <a:r>
              <a:rPr lang="vi-VN" sz="3200" smtClean="0">
                <a:latin typeface="+mn-lt"/>
              </a:rPr>
              <a:t>rét</a:t>
            </a:r>
            <a:r>
              <a:rPr lang="vi-VN" sz="3200" b="1" smtClean="0">
                <a:solidFill>
                  <a:srgbClr val="FF0000"/>
                </a:solidFill>
                <a:latin typeface="+mn-lt"/>
              </a:rPr>
              <a:t>,</a:t>
            </a:r>
            <a:r>
              <a:rPr lang="vi-VN" sz="3200" b="1" smtClean="0">
                <a:latin typeface="+mn-lt"/>
              </a:rPr>
              <a:t> </a:t>
            </a:r>
            <a:r>
              <a:rPr lang="vi-VN" sz="3200" smtClean="0">
                <a:latin typeface="+mn-lt"/>
              </a:rPr>
              <a:t>ốm </a:t>
            </a:r>
            <a:r>
              <a:rPr lang="vi-VN" sz="3200" dirty="0">
                <a:latin typeface="+mn-lt"/>
              </a:rPr>
              <a:t>đau vì mùa đông kéo dài.</a:t>
            </a:r>
          </a:p>
        </p:txBody>
      </p:sp>
      <p:grpSp>
        <p:nvGrpSpPr>
          <p:cNvPr id="18" name="Group 17">
            <a:extLst>
              <a:ext uri="{FF2B5EF4-FFF2-40B4-BE49-F238E27FC236}">
                <a16:creationId xmlns:a16="http://schemas.microsoft.com/office/drawing/2014/main" xmlns="" id="{A53BFC7A-116A-4EA3-94B5-1030B5253968}"/>
              </a:ext>
            </a:extLst>
          </p:cNvPr>
          <p:cNvGrpSpPr/>
          <p:nvPr/>
        </p:nvGrpSpPr>
        <p:grpSpPr>
          <a:xfrm>
            <a:off x="3431841" y="4205158"/>
            <a:ext cx="197332" cy="408233"/>
            <a:chOff x="7507111" y="2996098"/>
            <a:chExt cx="417689" cy="417689"/>
          </a:xfrm>
        </p:grpSpPr>
        <p:sp>
          <p:nvSpPr>
            <p:cNvPr id="19" name="Rectangle 18">
              <a:extLst>
                <a:ext uri="{FF2B5EF4-FFF2-40B4-BE49-F238E27FC236}">
                  <a16:creationId xmlns:a16="http://schemas.microsoft.com/office/drawing/2014/main" xmlns="" id="{67ECA435-EC6B-44E3-AEAF-4B91512E4715}"/>
                </a:ext>
              </a:extLst>
            </p:cNvPr>
            <p:cNvSpPr/>
            <p:nvPr/>
          </p:nvSpPr>
          <p:spPr>
            <a:xfrm>
              <a:off x="7507111" y="2996098"/>
              <a:ext cx="417689" cy="417689"/>
            </a:xfrm>
            <a:prstGeom prst="rect">
              <a:avLst/>
            </a:prstGeom>
            <a:solidFill>
              <a:srgbClr val="FC7D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xmlns="" id="{5FF1978A-5BE9-42D7-A4FF-190784C40DEA}"/>
                </a:ext>
              </a:extLst>
            </p:cNvPr>
            <p:cNvCxnSpPr>
              <a:stCxn id="19" idx="0"/>
              <a:endCxn id="19" idx="1"/>
            </p:cNvCxnSpPr>
            <p:nvPr/>
          </p:nvCxnSpPr>
          <p:spPr>
            <a:xfrm flipH="1">
              <a:off x="7507111" y="2996098"/>
              <a:ext cx="208845" cy="208845"/>
            </a:xfrm>
            <a:prstGeom prst="line">
              <a:avLst/>
            </a:prstGeom>
          </p:spPr>
          <p:style>
            <a:lnRef idx="1">
              <a:schemeClr val="dk1"/>
            </a:lnRef>
            <a:fillRef idx="0">
              <a:schemeClr val="dk1"/>
            </a:fillRef>
            <a:effectRef idx="0">
              <a:schemeClr val="dk1"/>
            </a:effectRef>
            <a:fontRef idx="minor">
              <a:schemeClr val="tx1"/>
            </a:fontRef>
          </p:style>
        </p:cxnSp>
        <p:cxnSp>
          <p:nvCxnSpPr>
            <p:cNvPr id="21" name="Straight Connector 20">
              <a:extLst>
                <a:ext uri="{FF2B5EF4-FFF2-40B4-BE49-F238E27FC236}">
                  <a16:creationId xmlns:a16="http://schemas.microsoft.com/office/drawing/2014/main" xmlns="" id="{29808D1F-6F4E-4262-86C0-1E6AD5D6B4EF}"/>
                </a:ext>
              </a:extLst>
            </p:cNvPr>
            <p:cNvCxnSpPr>
              <a:stCxn id="19" idx="3"/>
              <a:endCxn id="19" idx="2"/>
            </p:cNvCxnSpPr>
            <p:nvPr/>
          </p:nvCxnSpPr>
          <p:spPr>
            <a:xfrm flipH="1">
              <a:off x="7715956" y="3204943"/>
              <a:ext cx="208844" cy="208844"/>
            </a:xfrm>
            <a:prstGeom prst="line">
              <a:avLst/>
            </a:prstGeom>
          </p:spPr>
          <p:style>
            <a:lnRef idx="1">
              <a:schemeClr val="dk1"/>
            </a:lnRef>
            <a:fillRef idx="0">
              <a:schemeClr val="dk1"/>
            </a:fillRef>
            <a:effectRef idx="0">
              <a:schemeClr val="dk1"/>
            </a:effectRef>
            <a:fontRef idx="minor">
              <a:schemeClr val="tx1"/>
            </a:fontRef>
          </p:style>
        </p:cxnSp>
        <p:cxnSp>
          <p:nvCxnSpPr>
            <p:cNvPr id="22" name="Straight Connector 21">
              <a:extLst>
                <a:ext uri="{FF2B5EF4-FFF2-40B4-BE49-F238E27FC236}">
                  <a16:creationId xmlns:a16="http://schemas.microsoft.com/office/drawing/2014/main" xmlns="" id="{541C6963-F61A-43B0-BA6F-91B46C3A84CB}"/>
                </a:ext>
              </a:extLst>
            </p:cNvPr>
            <p:cNvCxnSpPr/>
            <p:nvPr/>
          </p:nvCxnSpPr>
          <p:spPr>
            <a:xfrm flipH="1">
              <a:off x="7507111" y="2996098"/>
              <a:ext cx="417689" cy="417689"/>
            </a:xfrm>
            <a:prstGeom prst="line">
              <a:avLst/>
            </a:prstGeom>
          </p:spPr>
          <p:style>
            <a:lnRef idx="1">
              <a:schemeClr val="dk1"/>
            </a:lnRef>
            <a:fillRef idx="0">
              <a:schemeClr val="dk1"/>
            </a:fillRef>
            <a:effectRef idx="0">
              <a:schemeClr val="dk1"/>
            </a:effectRef>
            <a:fontRef idx="minor">
              <a:schemeClr val="tx1"/>
            </a:fontRef>
          </p:style>
        </p:cxnSp>
      </p:grpSp>
      <p:grpSp>
        <p:nvGrpSpPr>
          <p:cNvPr id="28" name="Group 27">
            <a:extLst>
              <a:ext uri="{FF2B5EF4-FFF2-40B4-BE49-F238E27FC236}">
                <a16:creationId xmlns:a16="http://schemas.microsoft.com/office/drawing/2014/main" xmlns="" id="{A53BFC7A-116A-4EA3-94B5-1030B5253968}"/>
              </a:ext>
            </a:extLst>
          </p:cNvPr>
          <p:cNvGrpSpPr/>
          <p:nvPr/>
        </p:nvGrpSpPr>
        <p:grpSpPr>
          <a:xfrm>
            <a:off x="4117641" y="4213893"/>
            <a:ext cx="197332" cy="408233"/>
            <a:chOff x="7507111" y="2996098"/>
            <a:chExt cx="417689" cy="417689"/>
          </a:xfrm>
        </p:grpSpPr>
        <p:sp>
          <p:nvSpPr>
            <p:cNvPr id="29" name="Rectangle 28">
              <a:extLst>
                <a:ext uri="{FF2B5EF4-FFF2-40B4-BE49-F238E27FC236}">
                  <a16:creationId xmlns:a16="http://schemas.microsoft.com/office/drawing/2014/main" xmlns="" id="{67ECA435-EC6B-44E3-AEAF-4B91512E4715}"/>
                </a:ext>
              </a:extLst>
            </p:cNvPr>
            <p:cNvSpPr/>
            <p:nvPr/>
          </p:nvSpPr>
          <p:spPr>
            <a:xfrm>
              <a:off x="7507111" y="2996098"/>
              <a:ext cx="417689" cy="417689"/>
            </a:xfrm>
            <a:prstGeom prst="rect">
              <a:avLst/>
            </a:prstGeom>
            <a:solidFill>
              <a:srgbClr val="FC7D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 name="Straight Connector 29">
              <a:extLst>
                <a:ext uri="{FF2B5EF4-FFF2-40B4-BE49-F238E27FC236}">
                  <a16:creationId xmlns:a16="http://schemas.microsoft.com/office/drawing/2014/main" xmlns="" id="{5FF1978A-5BE9-42D7-A4FF-190784C40DEA}"/>
                </a:ext>
              </a:extLst>
            </p:cNvPr>
            <p:cNvCxnSpPr>
              <a:stCxn id="29" idx="0"/>
              <a:endCxn id="29" idx="1"/>
            </p:cNvCxnSpPr>
            <p:nvPr/>
          </p:nvCxnSpPr>
          <p:spPr>
            <a:xfrm flipH="1">
              <a:off x="7507111" y="2996098"/>
              <a:ext cx="208845" cy="208845"/>
            </a:xfrm>
            <a:prstGeom prst="line">
              <a:avLst/>
            </a:prstGeom>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xmlns="" id="{29808D1F-6F4E-4262-86C0-1E6AD5D6B4EF}"/>
                </a:ext>
              </a:extLst>
            </p:cNvPr>
            <p:cNvCxnSpPr>
              <a:stCxn id="29" idx="3"/>
              <a:endCxn id="29" idx="2"/>
            </p:cNvCxnSpPr>
            <p:nvPr/>
          </p:nvCxnSpPr>
          <p:spPr>
            <a:xfrm flipH="1">
              <a:off x="7715956" y="3204943"/>
              <a:ext cx="208844" cy="208844"/>
            </a:xfrm>
            <a:prstGeom prst="line">
              <a:avLst/>
            </a:prstGeom>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xmlns="" id="{541C6963-F61A-43B0-BA6F-91B46C3A84CB}"/>
                </a:ext>
              </a:extLst>
            </p:cNvPr>
            <p:cNvCxnSpPr/>
            <p:nvPr/>
          </p:nvCxnSpPr>
          <p:spPr>
            <a:xfrm flipH="1">
              <a:off x="7507111" y="2996098"/>
              <a:ext cx="417689" cy="417689"/>
            </a:xfrm>
            <a:prstGeom prst="line">
              <a:avLst/>
            </a:prstGeom>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2537250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left)">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wipe(left)">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anim calcmode="lin" valueType="num">
                                      <p:cBhvr>
                                        <p:cTn id="22" dur="500" fill="hold"/>
                                        <p:tgtEl>
                                          <p:spTgt spid="18"/>
                                        </p:tgtEl>
                                        <p:attrNameLst>
                                          <p:attrName>ppt_w</p:attrName>
                                        </p:attrNameLst>
                                      </p:cBhvr>
                                      <p:tavLst>
                                        <p:tav tm="0">
                                          <p:val>
                                            <p:fltVal val="0"/>
                                          </p:val>
                                        </p:tav>
                                        <p:tav tm="100000">
                                          <p:val>
                                            <p:strVal val="#ppt_w"/>
                                          </p:val>
                                        </p:tav>
                                      </p:tavLst>
                                    </p:anim>
                                    <p:anim calcmode="lin" valueType="num">
                                      <p:cBhvr>
                                        <p:cTn id="23" dur="500" fill="hold"/>
                                        <p:tgtEl>
                                          <p:spTgt spid="18"/>
                                        </p:tgtEl>
                                        <p:attrNameLst>
                                          <p:attrName>ppt_h</p:attrName>
                                        </p:attrNameLst>
                                      </p:cBhvr>
                                      <p:tavLst>
                                        <p:tav tm="0">
                                          <p:val>
                                            <p:fltVal val="0"/>
                                          </p:val>
                                        </p:tav>
                                        <p:tav tm="100000">
                                          <p:val>
                                            <p:strVal val="#ppt_h"/>
                                          </p:val>
                                        </p:tav>
                                      </p:tavLst>
                                    </p:anim>
                                    <p:animEffect transition="in" filter="fade">
                                      <p:cBhvr>
                                        <p:cTn id="24" dur="500"/>
                                        <p:tgtEl>
                                          <p:spTgt spid="18"/>
                                        </p:tgtEl>
                                      </p:cBhvr>
                                    </p:animEffect>
                                  </p:childTnLst>
                                </p:cTn>
                              </p:par>
                              <p:par>
                                <p:cTn id="25" presetID="53" presetClass="entr" presetSubtype="16" fill="hold" nodeType="withEffect">
                                  <p:stCondLst>
                                    <p:cond delay="0"/>
                                  </p:stCondLst>
                                  <p:childTnLst>
                                    <p:set>
                                      <p:cBhvr>
                                        <p:cTn id="26" dur="1" fill="hold">
                                          <p:stCondLst>
                                            <p:cond delay="0"/>
                                          </p:stCondLst>
                                        </p:cTn>
                                        <p:tgtEl>
                                          <p:spTgt spid="28"/>
                                        </p:tgtEl>
                                        <p:attrNameLst>
                                          <p:attrName>style.visibility</p:attrName>
                                        </p:attrNameLst>
                                      </p:cBhvr>
                                      <p:to>
                                        <p:strVal val="visible"/>
                                      </p:to>
                                    </p:set>
                                    <p:anim calcmode="lin" valueType="num">
                                      <p:cBhvr>
                                        <p:cTn id="27" dur="500" fill="hold"/>
                                        <p:tgtEl>
                                          <p:spTgt spid="28"/>
                                        </p:tgtEl>
                                        <p:attrNameLst>
                                          <p:attrName>ppt_w</p:attrName>
                                        </p:attrNameLst>
                                      </p:cBhvr>
                                      <p:tavLst>
                                        <p:tav tm="0">
                                          <p:val>
                                            <p:fltVal val="0"/>
                                          </p:val>
                                        </p:tav>
                                        <p:tav tm="100000">
                                          <p:val>
                                            <p:strVal val="#ppt_w"/>
                                          </p:val>
                                        </p:tav>
                                      </p:tavLst>
                                    </p:anim>
                                    <p:anim calcmode="lin" valueType="num">
                                      <p:cBhvr>
                                        <p:cTn id="28" dur="500" fill="hold"/>
                                        <p:tgtEl>
                                          <p:spTgt spid="28"/>
                                        </p:tgtEl>
                                        <p:attrNameLst>
                                          <p:attrName>ppt_h</p:attrName>
                                        </p:attrNameLst>
                                      </p:cBhvr>
                                      <p:tavLst>
                                        <p:tav tm="0">
                                          <p:val>
                                            <p:fltVal val="0"/>
                                          </p:val>
                                        </p:tav>
                                        <p:tav tm="100000">
                                          <p:val>
                                            <p:strVal val="#ppt_h"/>
                                          </p:val>
                                        </p:tav>
                                      </p:tavLst>
                                    </p:anim>
                                    <p:animEffect transition="in" filter="fade">
                                      <p:cBhvr>
                                        <p:cTn id="29" dur="500"/>
                                        <p:tgtEl>
                                          <p:spTgt spid="28"/>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2"/>
                                        </p:tgtEl>
                                        <p:attrNameLst>
                                          <p:attrName>style.visibility</p:attrName>
                                        </p:attrNameLst>
                                      </p:cBhvr>
                                      <p:to>
                                        <p:strVal val="visible"/>
                                      </p:to>
                                    </p:set>
                                    <p:anim calcmode="lin" valueType="num">
                                      <p:cBhvr>
                                        <p:cTn id="32" dur="500" fill="hold"/>
                                        <p:tgtEl>
                                          <p:spTgt spid="2"/>
                                        </p:tgtEl>
                                        <p:attrNameLst>
                                          <p:attrName>ppt_w</p:attrName>
                                        </p:attrNameLst>
                                      </p:cBhvr>
                                      <p:tavLst>
                                        <p:tav tm="0">
                                          <p:val>
                                            <p:fltVal val="0"/>
                                          </p:val>
                                        </p:tav>
                                        <p:tav tm="100000">
                                          <p:val>
                                            <p:strVal val="#ppt_w"/>
                                          </p:val>
                                        </p:tav>
                                      </p:tavLst>
                                    </p:anim>
                                    <p:anim calcmode="lin" valueType="num">
                                      <p:cBhvr>
                                        <p:cTn id="33" dur="500" fill="hold"/>
                                        <p:tgtEl>
                                          <p:spTgt spid="2"/>
                                        </p:tgtEl>
                                        <p:attrNameLst>
                                          <p:attrName>ppt_h</p:attrName>
                                        </p:attrNameLst>
                                      </p:cBhvr>
                                      <p:tavLst>
                                        <p:tav tm="0">
                                          <p:val>
                                            <p:fltVal val="0"/>
                                          </p:val>
                                        </p:tav>
                                        <p:tav tm="100000">
                                          <p:val>
                                            <p:strVal val="#ppt_h"/>
                                          </p:val>
                                        </p:tav>
                                      </p:tavLst>
                                    </p:anim>
                                    <p:animEffect transition="in" filter="fade">
                                      <p:cBhvr>
                                        <p:cTn id="34" dur="500"/>
                                        <p:tgtEl>
                                          <p:spTgt spid="2"/>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xit" presetSubtype="0" fill="hold" nodeType="clickEffect">
                                  <p:stCondLst>
                                    <p:cond delay="0"/>
                                  </p:stCondLst>
                                  <p:childTnLst>
                                    <p:animEffect transition="out" filter="fade">
                                      <p:cBhvr>
                                        <p:cTn id="38" dur="500"/>
                                        <p:tgtEl>
                                          <p:spTgt spid="18"/>
                                        </p:tgtEl>
                                      </p:cBhvr>
                                    </p:animEffect>
                                    <p:set>
                                      <p:cBhvr>
                                        <p:cTn id="39" dur="1" fill="hold">
                                          <p:stCondLst>
                                            <p:cond delay="499"/>
                                          </p:stCondLst>
                                        </p:cTn>
                                        <p:tgtEl>
                                          <p:spTgt spid="18"/>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10" presetClass="exit" presetSubtype="0" fill="hold" nodeType="clickEffect">
                                  <p:stCondLst>
                                    <p:cond delay="0"/>
                                  </p:stCondLst>
                                  <p:childTnLst>
                                    <p:animEffect transition="out" filter="fade">
                                      <p:cBhvr>
                                        <p:cTn id="43" dur="500"/>
                                        <p:tgtEl>
                                          <p:spTgt spid="28"/>
                                        </p:tgtEl>
                                      </p:cBhvr>
                                    </p:animEffect>
                                    <p:set>
                                      <p:cBhvr>
                                        <p:cTn id="44" dur="1" fill="hold">
                                          <p:stCondLst>
                                            <p:cond delay="499"/>
                                          </p:stCondLst>
                                        </p:cTn>
                                        <p:tgtEl>
                                          <p:spTgt spid="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Bộ SGK Lớp 6 - Kết nối tri thức với cuộc sống - Công ty Cổ phần Đầu tư và  Phát triển Giáo dục Phương Nam">
            <a:extLst>
              <a:ext uri="{FF2B5EF4-FFF2-40B4-BE49-F238E27FC236}">
                <a16:creationId xmlns:a16="http://schemas.microsoft.com/office/drawing/2014/main" xmlns="" id="{BD84CBEF-7A99-426D-B7A1-A1BD95071D5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6856" y="496183"/>
            <a:ext cx="2287184" cy="1715388"/>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a:extLst>
              <a:ext uri="{FF2B5EF4-FFF2-40B4-BE49-F238E27FC236}">
                <a16:creationId xmlns:a16="http://schemas.microsoft.com/office/drawing/2014/main" xmlns="" id="{55D720B1-02DD-42EB-A6D3-7044BD0A2848}"/>
              </a:ext>
            </a:extLst>
          </p:cNvPr>
          <p:cNvGrpSpPr/>
          <p:nvPr/>
        </p:nvGrpSpPr>
        <p:grpSpPr>
          <a:xfrm>
            <a:off x="2034253" y="1854425"/>
            <a:ext cx="9141570" cy="4485392"/>
            <a:chOff x="1144267" y="1390819"/>
            <a:chExt cx="5142133" cy="3364044"/>
          </a:xfrm>
        </p:grpSpPr>
        <p:grpSp>
          <p:nvGrpSpPr>
            <p:cNvPr id="12" name="Group 11">
              <a:extLst>
                <a:ext uri="{FF2B5EF4-FFF2-40B4-BE49-F238E27FC236}">
                  <a16:creationId xmlns:a16="http://schemas.microsoft.com/office/drawing/2014/main" xmlns="" id="{955E398F-47EE-42ED-86DC-BCFDA4358F87}"/>
                </a:ext>
              </a:extLst>
            </p:cNvPr>
            <p:cNvGrpSpPr/>
            <p:nvPr/>
          </p:nvGrpSpPr>
          <p:grpSpPr>
            <a:xfrm>
              <a:off x="1144267" y="1390819"/>
              <a:ext cx="4405927" cy="3318271"/>
              <a:chOff x="1417547" y="1264224"/>
              <a:chExt cx="4405927" cy="3318271"/>
            </a:xfrm>
          </p:grpSpPr>
          <p:pic>
            <p:nvPicPr>
              <p:cNvPr id="14" name="Picture 13">
                <a:extLst>
                  <a:ext uri="{FF2B5EF4-FFF2-40B4-BE49-F238E27FC236}">
                    <a16:creationId xmlns:a16="http://schemas.microsoft.com/office/drawing/2014/main" xmlns="" id="{6CC6D292-62F5-44E4-BD52-17829BA97A47}"/>
                  </a:ext>
                </a:extLst>
              </p:cNvPr>
              <p:cNvPicPr>
                <a:picLocks noChangeAspect="1"/>
              </p:cNvPicPr>
              <p:nvPr/>
            </p:nvPicPr>
            <p:blipFill>
              <a:blip r:embed="rId4">
                <a:clrChange>
                  <a:clrFrom>
                    <a:srgbClr val="F5F5F5"/>
                  </a:clrFrom>
                  <a:clrTo>
                    <a:srgbClr val="F5F5F5">
                      <a:alpha val="0"/>
                    </a:srgbClr>
                  </a:clrTo>
                </a:clrChange>
              </a:blip>
              <a:stretch>
                <a:fillRect/>
              </a:stretch>
            </p:blipFill>
            <p:spPr>
              <a:xfrm flipH="1">
                <a:off x="1417547" y="1264224"/>
                <a:ext cx="4405927" cy="3318271"/>
              </a:xfrm>
              <a:prstGeom prst="rect">
                <a:avLst/>
              </a:prstGeom>
            </p:spPr>
          </p:pic>
          <p:sp>
            <p:nvSpPr>
              <p:cNvPr id="16" name="TextBox 15">
                <a:extLst>
                  <a:ext uri="{FF2B5EF4-FFF2-40B4-BE49-F238E27FC236}">
                    <a16:creationId xmlns:a16="http://schemas.microsoft.com/office/drawing/2014/main" xmlns="" id="{31FF28C2-B764-47A1-BE03-966156E4E956}"/>
                  </a:ext>
                </a:extLst>
              </p:cNvPr>
              <p:cNvSpPr txBox="1"/>
              <p:nvPr/>
            </p:nvSpPr>
            <p:spPr>
              <a:xfrm>
                <a:off x="2311404" y="2923359"/>
                <a:ext cx="3041009" cy="1159933"/>
              </a:xfrm>
              <a:prstGeom prst="rect">
                <a:avLst/>
              </a:prstGeom>
              <a:noFill/>
            </p:spPr>
            <p:txBody>
              <a:bodyPr wrap="square" rtlCol="0">
                <a:spAutoFit/>
              </a:bodyPr>
              <a:lstStyle/>
              <a:p>
                <a:pPr algn="ctr">
                  <a:lnSpc>
                    <a:spcPct val="150000"/>
                  </a:lnSpc>
                </a:pPr>
                <a:r>
                  <a:rPr lang="vi-VN" sz="6300" b="1" dirty="0">
                    <a:solidFill>
                      <a:schemeClr val="accent1">
                        <a:lumMod val="50000"/>
                      </a:schemeClr>
                    </a:solidFill>
                    <a:latin typeface="UTM Avo" panose="02040603050506020204" pitchFamily="18" charset="0"/>
                  </a:rPr>
                  <a:t>VIẾT</a:t>
                </a:r>
                <a:endParaRPr lang="en-US" sz="6300" b="1" dirty="0">
                  <a:solidFill>
                    <a:schemeClr val="accent1">
                      <a:lumMod val="50000"/>
                    </a:schemeClr>
                  </a:solidFill>
                  <a:latin typeface="UTM Avo" panose="02040603050506020204" pitchFamily="18" charset="0"/>
                </a:endParaRPr>
              </a:p>
            </p:txBody>
          </p:sp>
        </p:grpSp>
        <p:pic>
          <p:nvPicPr>
            <p:cNvPr id="13" name="Picture 2">
              <a:extLst>
                <a:ext uri="{FF2B5EF4-FFF2-40B4-BE49-F238E27FC236}">
                  <a16:creationId xmlns:a16="http://schemas.microsoft.com/office/drawing/2014/main" xmlns="" id="{C444118A-C49A-489E-B3FA-CA78EB57815C}"/>
                </a:ext>
              </a:extLst>
            </p:cNvPr>
            <p:cNvPicPr>
              <a:picLocks noChangeAspect="1" noChangeArrowheads="1"/>
            </p:cNvPicPr>
            <p:nvPr/>
          </p:nvPicPr>
          <p:blipFill>
            <a:blip r:embed="rId5">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4729177" y="3197640"/>
              <a:ext cx="1557223" cy="1557223"/>
            </a:xfrm>
            <a:prstGeom prst="rect">
              <a:avLst/>
            </a:prstGeom>
            <a:noFill/>
            <a:extLst>
              <a:ext uri="{909E8E84-426E-40DD-AFC4-6F175D3DCCD1}">
                <a14:hiddenFill xmlns:a14="http://schemas.microsoft.com/office/drawing/2010/main">
                  <a:solidFill>
                    <a:srgbClr val="FFFFFF"/>
                  </a:solidFill>
                </a14:hiddenFill>
              </a:ext>
            </a:extLst>
          </p:spPr>
        </p:pic>
      </p:grpSp>
      <p:sp>
        <p:nvSpPr>
          <p:cNvPr id="10" name="TextBox 9">
            <a:extLst>
              <a:ext uri="{FF2B5EF4-FFF2-40B4-BE49-F238E27FC236}">
                <a16:creationId xmlns:a16="http://schemas.microsoft.com/office/drawing/2014/main" xmlns="" id="{91414B31-691F-4310-9450-0B79FE983A27}"/>
              </a:ext>
            </a:extLst>
          </p:cNvPr>
          <p:cNvSpPr txBox="1"/>
          <p:nvPr/>
        </p:nvSpPr>
        <p:spPr>
          <a:xfrm>
            <a:off x="3025850" y="272370"/>
            <a:ext cx="8509296" cy="1716220"/>
          </a:xfrm>
          <a:prstGeom prst="rect">
            <a:avLst/>
          </a:prstGeom>
          <a:noFill/>
        </p:spPr>
        <p:txBody>
          <a:bodyPr wrap="square" lIns="145143" tIns="72571" rIns="145143" bIns="72571" rtlCol="0">
            <a:spAutoFit/>
          </a:bodyPr>
          <a:lstStyle/>
          <a:p>
            <a:pPr algn="ctr"/>
            <a:r>
              <a:rPr lang="vi-VN" sz="5100" dirty="0">
                <a:solidFill>
                  <a:schemeClr val="accent2"/>
                </a:solidFill>
                <a:latin typeface="UTM Cookies" panose="02040603050506020204" pitchFamily="18" charset="0"/>
              </a:rPr>
              <a:t>PHẦN II</a:t>
            </a:r>
          </a:p>
          <a:p>
            <a:pPr algn="ctr"/>
            <a:r>
              <a:rPr lang="vi-VN" sz="5100" dirty="0">
                <a:solidFill>
                  <a:schemeClr val="accent2"/>
                </a:solidFill>
                <a:latin typeface="UTM Cookies" panose="02040603050506020204" pitchFamily="18" charset="0"/>
              </a:rPr>
              <a:t>ĐÁNH GIÁ CUỐI HỌC KÌ 2</a:t>
            </a:r>
            <a:endParaRPr lang="en-US" sz="5100" dirty="0">
              <a:solidFill>
                <a:schemeClr val="accent2"/>
              </a:solidFill>
              <a:latin typeface="UTM Cookies" panose="02040603050506020204" pitchFamily="18" charset="0"/>
            </a:endParaRPr>
          </a:p>
        </p:txBody>
      </p:sp>
    </p:spTree>
    <p:custDataLst>
      <p:tags r:id="rId1"/>
    </p:custDataLst>
    <p:extLst>
      <p:ext uri="{BB962C8B-B14F-4D97-AF65-F5344CB8AC3E}">
        <p14:creationId xmlns:p14="http://schemas.microsoft.com/office/powerpoint/2010/main" val="417879212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D5E76E4F-46A3-421C-AE4F-C2CCCEB2F1D1}"/>
              </a:ext>
            </a:extLst>
          </p:cNvPr>
          <p:cNvSpPr txBox="1"/>
          <p:nvPr/>
        </p:nvSpPr>
        <p:spPr>
          <a:xfrm>
            <a:off x="139765" y="-83103"/>
            <a:ext cx="10753511" cy="796737"/>
          </a:xfrm>
          <a:prstGeom prst="rect">
            <a:avLst/>
          </a:prstGeom>
          <a:noFill/>
        </p:spPr>
        <p:txBody>
          <a:bodyPr wrap="square" lIns="145143" tIns="72571" rIns="145143" bIns="72571" rtlCol="0">
            <a:spAutoFit/>
          </a:bodyPr>
          <a:lstStyle/>
          <a:p>
            <a:pPr>
              <a:lnSpc>
                <a:spcPct val="150000"/>
              </a:lnSpc>
            </a:pPr>
            <a:r>
              <a:rPr lang="en-US" sz="3200" b="1" dirty="0">
                <a:solidFill>
                  <a:srgbClr val="FF0000"/>
                </a:solidFill>
                <a:latin typeface="UTM Avo" panose="02040603050506020204" pitchFamily="18" charset="0"/>
              </a:rPr>
              <a:t>1. </a:t>
            </a:r>
            <a:r>
              <a:rPr lang="en-US" sz="3200" b="1" dirty="0">
                <a:latin typeface="UTM Avo" panose="02040603050506020204" pitchFamily="18" charset="0"/>
              </a:rPr>
              <a:t>Nghe – </a:t>
            </a:r>
            <a:r>
              <a:rPr lang="en-US" sz="3200" b="1" dirty="0" err="1">
                <a:latin typeface="UTM Avo" panose="02040603050506020204" pitchFamily="18" charset="0"/>
              </a:rPr>
              <a:t>viết</a:t>
            </a:r>
            <a:endParaRPr lang="en-US" sz="3200" b="1" dirty="0">
              <a:latin typeface="UTM Avo" panose="02040603050506020204" pitchFamily="18" charset="0"/>
            </a:endParaRPr>
          </a:p>
        </p:txBody>
      </p:sp>
      <p:sp>
        <p:nvSpPr>
          <p:cNvPr id="3" name="Rectangle 2">
            <a:extLst>
              <a:ext uri="{FF2B5EF4-FFF2-40B4-BE49-F238E27FC236}">
                <a16:creationId xmlns:a16="http://schemas.microsoft.com/office/drawing/2014/main" xmlns="" id="{7916A245-AB37-4B26-9126-AC4350AA3F49}"/>
              </a:ext>
            </a:extLst>
          </p:cNvPr>
          <p:cNvSpPr/>
          <p:nvPr/>
        </p:nvSpPr>
        <p:spPr>
          <a:xfrm>
            <a:off x="2575103" y="192663"/>
            <a:ext cx="4115982" cy="6609867"/>
          </a:xfrm>
          <a:prstGeom prst="rect">
            <a:avLst/>
          </a:prstGeom>
        </p:spPr>
        <p:txBody>
          <a:bodyPr wrap="square" lIns="145143" tIns="72571" rIns="145143" bIns="72571">
            <a:spAutoFit/>
          </a:bodyPr>
          <a:lstStyle/>
          <a:p>
            <a:r>
              <a:rPr lang="en-US" sz="2800" b="1" smtClean="0">
                <a:solidFill>
                  <a:srgbClr val="FF0000"/>
                </a:solidFill>
                <a:latin typeface="+mn-lt"/>
              </a:rPr>
              <a:t>           </a:t>
            </a:r>
            <a:r>
              <a:rPr lang="vi-VN" sz="2800" b="1" smtClean="0">
                <a:solidFill>
                  <a:srgbClr val="FF0000"/>
                </a:solidFill>
                <a:latin typeface="+mn-lt"/>
              </a:rPr>
              <a:t>Cây </a:t>
            </a:r>
            <a:r>
              <a:rPr lang="vi-VN" sz="2800" b="1" dirty="0">
                <a:solidFill>
                  <a:srgbClr val="FF0000"/>
                </a:solidFill>
                <a:latin typeface="+mn-lt"/>
              </a:rPr>
              <a:t>bàng</a:t>
            </a:r>
          </a:p>
          <a:p>
            <a:r>
              <a:rPr lang="vi-VN" sz="2800" dirty="0">
                <a:latin typeface="+mn-lt"/>
              </a:rPr>
              <a:t>Cứ vào mùa đông</a:t>
            </a:r>
          </a:p>
          <a:p>
            <a:r>
              <a:rPr lang="vi-VN" sz="2800" dirty="0">
                <a:latin typeface="+mn-lt"/>
              </a:rPr>
              <a:t>Gió về rét buốt</a:t>
            </a:r>
          </a:p>
          <a:p>
            <a:r>
              <a:rPr lang="vi-VN" sz="2800" dirty="0">
                <a:latin typeface="+mn-lt"/>
              </a:rPr>
              <a:t>Cây bàng trụi trơ</a:t>
            </a:r>
          </a:p>
          <a:p>
            <a:r>
              <a:rPr lang="vi-VN" sz="2800" dirty="0">
                <a:latin typeface="+mn-lt"/>
              </a:rPr>
              <a:t>Lá cành rụng hết</a:t>
            </a:r>
          </a:p>
          <a:p>
            <a:endParaRPr lang="vi-VN" sz="2800" dirty="0">
              <a:latin typeface="+mn-lt"/>
            </a:endParaRPr>
          </a:p>
          <a:p>
            <a:r>
              <a:rPr lang="vi-VN" sz="2800" dirty="0">
                <a:latin typeface="+mn-lt"/>
              </a:rPr>
              <a:t>Chắc là nó rét!</a:t>
            </a:r>
          </a:p>
          <a:p>
            <a:r>
              <a:rPr lang="vi-VN" sz="2800" dirty="0">
                <a:latin typeface="+mn-lt"/>
              </a:rPr>
              <a:t>Khi vào mùa nắng</a:t>
            </a:r>
          </a:p>
          <a:p>
            <a:r>
              <a:rPr lang="vi-VN" sz="2800" dirty="0">
                <a:latin typeface="+mn-lt"/>
              </a:rPr>
              <a:t>Tán lá xòe ra</a:t>
            </a:r>
          </a:p>
          <a:p>
            <a:r>
              <a:rPr lang="vi-VN" sz="2800" dirty="0">
                <a:latin typeface="+mn-lt"/>
              </a:rPr>
              <a:t>Như cái ô to</a:t>
            </a:r>
          </a:p>
          <a:p>
            <a:endParaRPr lang="vi-VN" sz="2800" dirty="0">
              <a:latin typeface="+mn-lt"/>
            </a:endParaRPr>
          </a:p>
          <a:p>
            <a:r>
              <a:rPr lang="vi-VN" sz="2800" dirty="0">
                <a:latin typeface="+mn-lt"/>
              </a:rPr>
              <a:t>Đang làm bóng mát</a:t>
            </a:r>
          </a:p>
          <a:p>
            <a:r>
              <a:rPr lang="vi-VN" sz="2800" dirty="0">
                <a:latin typeface="+mn-lt"/>
              </a:rPr>
              <a:t>Bóng bàng tròn lắm</a:t>
            </a:r>
          </a:p>
          <a:p>
            <a:r>
              <a:rPr lang="vi-VN" sz="2800" dirty="0">
                <a:latin typeface="+mn-lt"/>
              </a:rPr>
              <a:t>Tròn như cái nong</a:t>
            </a:r>
          </a:p>
          <a:p>
            <a:r>
              <a:rPr lang="vi-VN" sz="2800" dirty="0">
                <a:latin typeface="+mn-lt"/>
              </a:rPr>
              <a:t>Em ngồi vào trong</a:t>
            </a:r>
          </a:p>
        </p:txBody>
      </p:sp>
      <p:grpSp>
        <p:nvGrpSpPr>
          <p:cNvPr id="6" name="Group 5">
            <a:extLst>
              <a:ext uri="{FF2B5EF4-FFF2-40B4-BE49-F238E27FC236}">
                <a16:creationId xmlns:a16="http://schemas.microsoft.com/office/drawing/2014/main" xmlns="" id="{3ED2CA54-9CCF-4013-A858-75583F9327F7}"/>
              </a:ext>
            </a:extLst>
          </p:cNvPr>
          <p:cNvGrpSpPr/>
          <p:nvPr/>
        </p:nvGrpSpPr>
        <p:grpSpPr>
          <a:xfrm>
            <a:off x="6691085" y="602511"/>
            <a:ext cx="4871969" cy="5813760"/>
            <a:chOff x="2559741" y="451883"/>
            <a:chExt cx="3944477" cy="4360320"/>
          </a:xfrm>
        </p:grpSpPr>
        <p:sp>
          <p:nvSpPr>
            <p:cNvPr id="8" name="Oval 7">
              <a:extLst>
                <a:ext uri="{FF2B5EF4-FFF2-40B4-BE49-F238E27FC236}">
                  <a16:creationId xmlns:a16="http://schemas.microsoft.com/office/drawing/2014/main" xmlns="" id="{33AFB618-EED9-4D82-9623-7632A6BAEBA7}"/>
                </a:ext>
              </a:extLst>
            </p:cNvPr>
            <p:cNvSpPr/>
            <p:nvPr/>
          </p:nvSpPr>
          <p:spPr>
            <a:xfrm>
              <a:off x="3646345" y="4261048"/>
              <a:ext cx="2429242" cy="551155"/>
            </a:xfrm>
            <a:prstGeom prst="ellipse">
              <a:avLst/>
            </a:prstGeom>
            <a:solidFill>
              <a:schemeClr val="accent2">
                <a:lumMod val="85000"/>
              </a:schemeClr>
            </a:solidFill>
            <a:ln>
              <a:solidFill>
                <a:schemeClr val="accent2">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9" name="Picture 8">
              <a:extLst>
                <a:ext uri="{FF2B5EF4-FFF2-40B4-BE49-F238E27FC236}">
                  <a16:creationId xmlns:a16="http://schemas.microsoft.com/office/drawing/2014/main" xmlns="" id="{57917AB9-2365-4B58-9C53-BE45D983A171}"/>
                </a:ext>
              </a:extLst>
            </p:cNvPr>
            <p:cNvPicPr>
              <a:picLocks noChangeAspect="1"/>
            </p:cNvPicPr>
            <p:nvPr/>
          </p:nvPicPr>
          <p:blipFill>
            <a:blip r:embed="rId3"/>
            <a:stretch>
              <a:fillRect/>
            </a:stretch>
          </p:blipFill>
          <p:spPr>
            <a:xfrm flipH="1">
              <a:off x="2559741" y="451883"/>
              <a:ext cx="3944477" cy="4239733"/>
            </a:xfrm>
            <a:prstGeom prst="rect">
              <a:avLst/>
            </a:prstGeom>
          </p:spPr>
        </p:pic>
      </p:grpSp>
    </p:spTree>
    <p:custDataLst>
      <p:tags r:id="rId1"/>
    </p:custDataLst>
    <p:extLst>
      <p:ext uri="{BB962C8B-B14F-4D97-AF65-F5344CB8AC3E}">
        <p14:creationId xmlns:p14="http://schemas.microsoft.com/office/powerpoint/2010/main" val="336530935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41026322-C0E0-4A42-8F0A-D016836936E8}"/>
              </a:ext>
            </a:extLst>
          </p:cNvPr>
          <p:cNvSpPr txBox="1"/>
          <p:nvPr/>
        </p:nvSpPr>
        <p:spPr>
          <a:xfrm>
            <a:off x="83195" y="-129434"/>
            <a:ext cx="10753511" cy="977556"/>
          </a:xfrm>
          <a:prstGeom prst="rect">
            <a:avLst/>
          </a:prstGeom>
          <a:noFill/>
        </p:spPr>
        <p:txBody>
          <a:bodyPr wrap="square" lIns="145143" tIns="72571" rIns="145143" bIns="72571" rtlCol="0">
            <a:spAutoFit/>
          </a:bodyPr>
          <a:lstStyle/>
          <a:p>
            <a:pPr>
              <a:lnSpc>
                <a:spcPct val="150000"/>
              </a:lnSpc>
            </a:pPr>
            <a:r>
              <a:rPr lang="en-US" sz="3600" b="1" dirty="0">
                <a:solidFill>
                  <a:srgbClr val="FF0000"/>
                </a:solidFill>
                <a:latin typeface="UTM Avo" panose="02040603050506020204" pitchFamily="18" charset="0"/>
              </a:rPr>
              <a:t>2. </a:t>
            </a:r>
            <a:r>
              <a:rPr lang="vi-VN" sz="3600" b="1" dirty="0">
                <a:solidFill>
                  <a:schemeClr val="accent4">
                    <a:lumMod val="50000"/>
                  </a:schemeClr>
                </a:solidFill>
                <a:latin typeface="UTM Avo" panose="02040603050506020204" pitchFamily="18" charset="0"/>
              </a:rPr>
              <a:t>Chọn a hoặc b.</a:t>
            </a:r>
          </a:p>
        </p:txBody>
      </p:sp>
      <p:sp>
        <p:nvSpPr>
          <p:cNvPr id="4" name="TextBox 3">
            <a:extLst>
              <a:ext uri="{FF2B5EF4-FFF2-40B4-BE49-F238E27FC236}">
                <a16:creationId xmlns:a16="http://schemas.microsoft.com/office/drawing/2014/main" xmlns="" id="{9276A994-E94F-466B-82F8-DE437F2572E3}"/>
              </a:ext>
            </a:extLst>
          </p:cNvPr>
          <p:cNvSpPr txBox="1"/>
          <p:nvPr/>
        </p:nvSpPr>
        <p:spPr>
          <a:xfrm>
            <a:off x="186442" y="787479"/>
            <a:ext cx="6759635" cy="639002"/>
          </a:xfrm>
          <a:prstGeom prst="rect">
            <a:avLst/>
          </a:prstGeom>
          <a:noFill/>
        </p:spPr>
        <p:txBody>
          <a:bodyPr wrap="none" lIns="145143" tIns="72571" rIns="145143" bIns="72571" rtlCol="0">
            <a:spAutoFit/>
          </a:bodyPr>
          <a:lstStyle/>
          <a:p>
            <a:r>
              <a:rPr lang="vi-VN" sz="3200" dirty="0">
                <a:latin typeface="+mn-lt"/>
              </a:rPr>
              <a:t>a. Chọn </a:t>
            </a:r>
            <a:r>
              <a:rPr lang="vi-VN" sz="3200" b="1" i="1" dirty="0">
                <a:solidFill>
                  <a:srgbClr val="FF0000"/>
                </a:solidFill>
                <a:latin typeface="+mn-lt"/>
              </a:rPr>
              <a:t>s</a:t>
            </a:r>
            <a:r>
              <a:rPr lang="vi-VN" sz="3200" b="1" i="1" dirty="0">
                <a:latin typeface="+mn-lt"/>
              </a:rPr>
              <a:t> </a:t>
            </a:r>
            <a:r>
              <a:rPr lang="vi-VN" sz="3200" dirty="0">
                <a:latin typeface="+mn-lt"/>
              </a:rPr>
              <a:t>hoặc </a:t>
            </a:r>
            <a:r>
              <a:rPr lang="vi-VN" sz="3200" b="1" i="1" dirty="0">
                <a:solidFill>
                  <a:srgbClr val="FF0000"/>
                </a:solidFill>
                <a:latin typeface="+mn-lt"/>
              </a:rPr>
              <a:t>x</a:t>
            </a:r>
            <a:r>
              <a:rPr lang="vi-VN" sz="3200" i="1" dirty="0">
                <a:latin typeface="+mn-lt"/>
              </a:rPr>
              <a:t> </a:t>
            </a:r>
            <a:r>
              <a:rPr lang="vi-VN" sz="3200" dirty="0">
                <a:latin typeface="+mn-lt"/>
              </a:rPr>
              <a:t>thay cho ô vuông.</a:t>
            </a:r>
          </a:p>
        </p:txBody>
      </p:sp>
      <p:sp>
        <p:nvSpPr>
          <p:cNvPr id="5" name="TextBox 4">
            <a:extLst>
              <a:ext uri="{FF2B5EF4-FFF2-40B4-BE49-F238E27FC236}">
                <a16:creationId xmlns:a16="http://schemas.microsoft.com/office/drawing/2014/main" xmlns="" id="{9AA91FFD-BC04-4CEA-9D53-F54AA180B618}"/>
              </a:ext>
            </a:extLst>
          </p:cNvPr>
          <p:cNvSpPr txBox="1"/>
          <p:nvPr/>
        </p:nvSpPr>
        <p:spPr>
          <a:xfrm>
            <a:off x="2725940" y="1463360"/>
            <a:ext cx="6269479" cy="3839878"/>
          </a:xfrm>
          <a:prstGeom prst="rect">
            <a:avLst/>
          </a:prstGeom>
          <a:noFill/>
        </p:spPr>
        <p:txBody>
          <a:bodyPr wrap="square" lIns="145143" tIns="72571" rIns="145143" bIns="72571" rtlCol="0">
            <a:spAutoFit/>
          </a:bodyPr>
          <a:lstStyle/>
          <a:p>
            <a:pPr>
              <a:lnSpc>
                <a:spcPct val="150000"/>
              </a:lnSpc>
            </a:pPr>
            <a:r>
              <a:rPr lang="vi-VN" sz="3200" dirty="0">
                <a:latin typeface="+mn-lt"/>
              </a:rPr>
              <a:t>Hàng chuối </a:t>
            </a:r>
            <a:r>
              <a:rPr lang="vi-VN" sz="3200">
                <a:latin typeface="+mn-lt"/>
              </a:rPr>
              <a:t>lên </a:t>
            </a:r>
            <a:r>
              <a:rPr lang="vi-VN" sz="3200" b="1" smtClean="0">
                <a:solidFill>
                  <a:srgbClr val="FF0000"/>
                </a:solidFill>
                <a:latin typeface="+mn-lt"/>
              </a:rPr>
              <a:t>x</a:t>
            </a:r>
            <a:r>
              <a:rPr lang="vi-VN" sz="3200" smtClean="0">
                <a:latin typeface="+mn-lt"/>
              </a:rPr>
              <a:t>anh </a:t>
            </a:r>
            <a:r>
              <a:rPr lang="vi-VN" sz="3200" dirty="0">
                <a:latin typeface="+mn-lt"/>
              </a:rPr>
              <a:t>mướt</a:t>
            </a:r>
          </a:p>
          <a:p>
            <a:pPr>
              <a:lnSpc>
                <a:spcPct val="150000"/>
              </a:lnSpc>
            </a:pPr>
            <a:r>
              <a:rPr lang="vi-VN" sz="3200" dirty="0">
                <a:latin typeface="+mn-lt"/>
              </a:rPr>
              <a:t>Phi lao reo trập trùng</a:t>
            </a:r>
          </a:p>
          <a:p>
            <a:pPr>
              <a:lnSpc>
                <a:spcPct val="150000"/>
              </a:lnSpc>
            </a:pPr>
            <a:r>
              <a:rPr lang="vi-VN" sz="3200" dirty="0">
                <a:latin typeface="+mn-lt"/>
              </a:rPr>
              <a:t>Vài ngôi nhà ngói đỏ</a:t>
            </a:r>
          </a:p>
          <a:p>
            <a:pPr>
              <a:lnSpc>
                <a:spcPct val="150000"/>
              </a:lnSpc>
            </a:pPr>
            <a:r>
              <a:rPr lang="vi-VN" sz="3200" dirty="0">
                <a:latin typeface="+mn-lt"/>
              </a:rPr>
              <a:t>In </a:t>
            </a:r>
            <a:r>
              <a:rPr lang="vi-VN" sz="3200">
                <a:latin typeface="+mn-lt"/>
              </a:rPr>
              <a:t>bóng </a:t>
            </a:r>
            <a:r>
              <a:rPr lang="vi-VN" sz="3200" b="1" smtClean="0">
                <a:solidFill>
                  <a:srgbClr val="FF0000"/>
                </a:solidFill>
                <a:latin typeface="+mn-lt"/>
              </a:rPr>
              <a:t>x</a:t>
            </a:r>
            <a:r>
              <a:rPr lang="vi-VN" sz="3200" smtClean="0">
                <a:latin typeface="+mn-lt"/>
              </a:rPr>
              <a:t>uống </a:t>
            </a:r>
            <a:r>
              <a:rPr lang="vi-VN" sz="3200">
                <a:latin typeface="+mn-lt"/>
              </a:rPr>
              <a:t>dòng </a:t>
            </a:r>
            <a:r>
              <a:rPr lang="vi-VN" sz="3200" b="1" smtClean="0">
                <a:solidFill>
                  <a:srgbClr val="FF0000"/>
                </a:solidFill>
                <a:latin typeface="+mn-lt"/>
              </a:rPr>
              <a:t>s</a:t>
            </a:r>
            <a:r>
              <a:rPr lang="vi-VN" sz="3200" smtClean="0">
                <a:latin typeface="+mn-lt"/>
              </a:rPr>
              <a:t>ông.</a:t>
            </a:r>
            <a:endParaRPr lang="en-US" sz="3200" smtClean="0">
              <a:latin typeface="+mn-lt"/>
            </a:endParaRPr>
          </a:p>
          <a:p>
            <a:pPr>
              <a:lnSpc>
                <a:spcPct val="150000"/>
              </a:lnSpc>
            </a:pPr>
            <a:r>
              <a:rPr lang="en-US" sz="3200" smtClean="0"/>
              <a:t>                               </a:t>
            </a:r>
            <a:r>
              <a:rPr lang="vi-VN" sz="2000" smtClean="0">
                <a:latin typeface="+mn-lt"/>
              </a:rPr>
              <a:t>(</a:t>
            </a:r>
            <a:r>
              <a:rPr lang="vi-VN" sz="2000" i="1" dirty="0">
                <a:latin typeface="+mn-lt"/>
              </a:rPr>
              <a:t>Theo </a:t>
            </a:r>
            <a:r>
              <a:rPr lang="vi-VN" sz="2000" dirty="0">
                <a:latin typeface="+mn-lt"/>
              </a:rPr>
              <a:t>Trần Đăng Khoa)</a:t>
            </a:r>
          </a:p>
        </p:txBody>
      </p:sp>
      <p:grpSp>
        <p:nvGrpSpPr>
          <p:cNvPr id="6" name="Group 5">
            <a:extLst>
              <a:ext uri="{FF2B5EF4-FFF2-40B4-BE49-F238E27FC236}">
                <a16:creationId xmlns:a16="http://schemas.microsoft.com/office/drawing/2014/main" xmlns="" id="{97A1B3E2-B8F1-4784-AFE2-DA501B9B5A7D}"/>
              </a:ext>
            </a:extLst>
          </p:cNvPr>
          <p:cNvGrpSpPr/>
          <p:nvPr/>
        </p:nvGrpSpPr>
        <p:grpSpPr>
          <a:xfrm>
            <a:off x="5671569" y="1584737"/>
            <a:ext cx="232652" cy="497100"/>
            <a:chOff x="7507111" y="2996098"/>
            <a:chExt cx="417689" cy="417689"/>
          </a:xfrm>
        </p:grpSpPr>
        <p:sp>
          <p:nvSpPr>
            <p:cNvPr id="7" name="Rectangle 6">
              <a:extLst>
                <a:ext uri="{FF2B5EF4-FFF2-40B4-BE49-F238E27FC236}">
                  <a16:creationId xmlns:a16="http://schemas.microsoft.com/office/drawing/2014/main" xmlns="" id="{62CE6043-EDE8-4D83-8133-7409DF0D0350}"/>
                </a:ext>
              </a:extLst>
            </p:cNvPr>
            <p:cNvSpPr/>
            <p:nvPr/>
          </p:nvSpPr>
          <p:spPr>
            <a:xfrm>
              <a:off x="7507111" y="2996098"/>
              <a:ext cx="417689" cy="417689"/>
            </a:xfrm>
            <a:prstGeom prst="rect">
              <a:avLst/>
            </a:prstGeom>
            <a:solidFill>
              <a:srgbClr val="FC7D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xmlns="" id="{8C416BE2-CAA4-48D9-BCF7-A99CF33A6B56}"/>
                </a:ext>
              </a:extLst>
            </p:cNvPr>
            <p:cNvCxnSpPr>
              <a:stCxn id="7" idx="0"/>
              <a:endCxn id="7" idx="1"/>
            </p:cNvCxnSpPr>
            <p:nvPr/>
          </p:nvCxnSpPr>
          <p:spPr>
            <a:xfrm flipH="1">
              <a:off x="7507111" y="2996098"/>
              <a:ext cx="208845" cy="208845"/>
            </a:xfrm>
            <a:prstGeom prst="line">
              <a:avLst/>
            </a:prstGeom>
          </p:spPr>
          <p:style>
            <a:lnRef idx="1">
              <a:schemeClr val="dk1"/>
            </a:lnRef>
            <a:fillRef idx="0">
              <a:schemeClr val="dk1"/>
            </a:fillRef>
            <a:effectRef idx="0">
              <a:schemeClr val="dk1"/>
            </a:effectRef>
            <a:fontRef idx="minor">
              <a:schemeClr val="tx1"/>
            </a:fontRef>
          </p:style>
        </p:cxnSp>
        <p:cxnSp>
          <p:nvCxnSpPr>
            <p:cNvPr id="9" name="Straight Connector 8">
              <a:extLst>
                <a:ext uri="{FF2B5EF4-FFF2-40B4-BE49-F238E27FC236}">
                  <a16:creationId xmlns:a16="http://schemas.microsoft.com/office/drawing/2014/main" xmlns="" id="{D2D52C44-C2E6-401B-8659-F28ABF68CB80}"/>
                </a:ext>
              </a:extLst>
            </p:cNvPr>
            <p:cNvCxnSpPr>
              <a:stCxn id="7" idx="3"/>
              <a:endCxn id="7" idx="2"/>
            </p:cNvCxnSpPr>
            <p:nvPr/>
          </p:nvCxnSpPr>
          <p:spPr>
            <a:xfrm flipH="1">
              <a:off x="7715956" y="3204943"/>
              <a:ext cx="208844" cy="208844"/>
            </a:xfrm>
            <a:prstGeom prst="line">
              <a:avLst/>
            </a:prstGeom>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xmlns="" id="{1B7F2C74-A632-480F-9891-8B207A37C8F0}"/>
                </a:ext>
              </a:extLst>
            </p:cNvPr>
            <p:cNvCxnSpPr/>
            <p:nvPr/>
          </p:nvCxnSpPr>
          <p:spPr>
            <a:xfrm flipH="1">
              <a:off x="7507111" y="2996098"/>
              <a:ext cx="417689" cy="417689"/>
            </a:xfrm>
            <a:prstGeom prst="line">
              <a:avLst/>
            </a:prstGeom>
          </p:spPr>
          <p:style>
            <a:lnRef idx="1">
              <a:schemeClr val="dk1"/>
            </a:lnRef>
            <a:fillRef idx="0">
              <a:schemeClr val="dk1"/>
            </a:fillRef>
            <a:effectRef idx="0">
              <a:schemeClr val="dk1"/>
            </a:effectRef>
            <a:fontRef idx="minor">
              <a:schemeClr val="tx1"/>
            </a:fontRef>
          </p:style>
        </p:cxnSp>
      </p:grpSp>
      <p:grpSp>
        <p:nvGrpSpPr>
          <p:cNvPr id="11" name="Group 10">
            <a:extLst>
              <a:ext uri="{FF2B5EF4-FFF2-40B4-BE49-F238E27FC236}">
                <a16:creationId xmlns:a16="http://schemas.microsoft.com/office/drawing/2014/main" xmlns="" id="{5308CE13-1808-48AC-9965-3322DBD9F025}"/>
              </a:ext>
            </a:extLst>
          </p:cNvPr>
          <p:cNvGrpSpPr/>
          <p:nvPr/>
        </p:nvGrpSpPr>
        <p:grpSpPr>
          <a:xfrm>
            <a:off x="4310741" y="3871799"/>
            <a:ext cx="232652" cy="488778"/>
            <a:chOff x="7507111" y="2996098"/>
            <a:chExt cx="417689" cy="417689"/>
          </a:xfrm>
        </p:grpSpPr>
        <p:sp>
          <p:nvSpPr>
            <p:cNvPr id="12" name="Rectangle 11">
              <a:extLst>
                <a:ext uri="{FF2B5EF4-FFF2-40B4-BE49-F238E27FC236}">
                  <a16:creationId xmlns:a16="http://schemas.microsoft.com/office/drawing/2014/main" xmlns="" id="{3C816973-FB17-4993-91CC-6F5DBDC5C77F}"/>
                </a:ext>
              </a:extLst>
            </p:cNvPr>
            <p:cNvSpPr/>
            <p:nvPr/>
          </p:nvSpPr>
          <p:spPr>
            <a:xfrm>
              <a:off x="7507111" y="2996098"/>
              <a:ext cx="417689" cy="417689"/>
            </a:xfrm>
            <a:prstGeom prst="rect">
              <a:avLst/>
            </a:prstGeom>
            <a:solidFill>
              <a:srgbClr val="FC7D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xmlns="" id="{E2D2643D-C787-4C5B-A9EC-00C3A7368C1F}"/>
                </a:ext>
              </a:extLst>
            </p:cNvPr>
            <p:cNvCxnSpPr>
              <a:stCxn id="12" idx="0"/>
              <a:endCxn id="12" idx="1"/>
            </p:cNvCxnSpPr>
            <p:nvPr/>
          </p:nvCxnSpPr>
          <p:spPr>
            <a:xfrm flipH="1">
              <a:off x="7507111" y="2996098"/>
              <a:ext cx="208845" cy="208845"/>
            </a:xfrm>
            <a:prstGeom prst="line">
              <a:avLst/>
            </a:prstGeom>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xmlns="" id="{9532CD75-5C4E-44A2-897C-C7D84A41D5E1}"/>
                </a:ext>
              </a:extLst>
            </p:cNvPr>
            <p:cNvCxnSpPr>
              <a:stCxn id="12" idx="3"/>
              <a:endCxn id="12" idx="2"/>
            </p:cNvCxnSpPr>
            <p:nvPr/>
          </p:nvCxnSpPr>
          <p:spPr>
            <a:xfrm flipH="1">
              <a:off x="7715956" y="3204943"/>
              <a:ext cx="208844" cy="208844"/>
            </a:xfrm>
            <a:prstGeom prst="line">
              <a:avLst/>
            </a:prstGeom>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xmlns="" id="{16F70621-35EC-4B99-BDEB-850D537D038E}"/>
                </a:ext>
              </a:extLst>
            </p:cNvPr>
            <p:cNvCxnSpPr/>
            <p:nvPr/>
          </p:nvCxnSpPr>
          <p:spPr>
            <a:xfrm flipH="1">
              <a:off x="7507111" y="2996098"/>
              <a:ext cx="417689" cy="417689"/>
            </a:xfrm>
            <a:prstGeom prst="line">
              <a:avLst/>
            </a:prstGeom>
          </p:spPr>
          <p:style>
            <a:lnRef idx="1">
              <a:schemeClr val="dk1"/>
            </a:lnRef>
            <a:fillRef idx="0">
              <a:schemeClr val="dk1"/>
            </a:fillRef>
            <a:effectRef idx="0">
              <a:schemeClr val="dk1"/>
            </a:effectRef>
            <a:fontRef idx="minor">
              <a:schemeClr val="tx1"/>
            </a:fontRef>
          </p:style>
        </p:cxnSp>
      </p:grpSp>
      <p:grpSp>
        <p:nvGrpSpPr>
          <p:cNvPr id="28" name="Group 27">
            <a:extLst>
              <a:ext uri="{FF2B5EF4-FFF2-40B4-BE49-F238E27FC236}">
                <a16:creationId xmlns:a16="http://schemas.microsoft.com/office/drawing/2014/main" xmlns="" id="{AE1123FC-AA85-4FE5-928A-BE01FAA113CD}"/>
              </a:ext>
            </a:extLst>
          </p:cNvPr>
          <p:cNvGrpSpPr/>
          <p:nvPr/>
        </p:nvGrpSpPr>
        <p:grpSpPr>
          <a:xfrm>
            <a:off x="6552188" y="3871799"/>
            <a:ext cx="232652" cy="460047"/>
            <a:chOff x="7507111" y="2996098"/>
            <a:chExt cx="417689" cy="417689"/>
          </a:xfrm>
        </p:grpSpPr>
        <p:sp>
          <p:nvSpPr>
            <p:cNvPr id="29" name="Rectangle 28">
              <a:extLst>
                <a:ext uri="{FF2B5EF4-FFF2-40B4-BE49-F238E27FC236}">
                  <a16:creationId xmlns:a16="http://schemas.microsoft.com/office/drawing/2014/main" xmlns="" id="{5BC1B9D0-AED1-4605-AD38-A56F6510A820}"/>
                </a:ext>
              </a:extLst>
            </p:cNvPr>
            <p:cNvSpPr/>
            <p:nvPr/>
          </p:nvSpPr>
          <p:spPr>
            <a:xfrm>
              <a:off x="7507111" y="2996098"/>
              <a:ext cx="417689" cy="417689"/>
            </a:xfrm>
            <a:prstGeom prst="rect">
              <a:avLst/>
            </a:prstGeom>
            <a:solidFill>
              <a:srgbClr val="FC7D7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 name="Straight Connector 29">
              <a:extLst>
                <a:ext uri="{FF2B5EF4-FFF2-40B4-BE49-F238E27FC236}">
                  <a16:creationId xmlns:a16="http://schemas.microsoft.com/office/drawing/2014/main" xmlns="" id="{9F568785-5495-42B7-8471-76403414DFCA}"/>
                </a:ext>
              </a:extLst>
            </p:cNvPr>
            <p:cNvCxnSpPr>
              <a:stCxn id="29" idx="0"/>
              <a:endCxn id="29" idx="1"/>
            </p:cNvCxnSpPr>
            <p:nvPr/>
          </p:nvCxnSpPr>
          <p:spPr>
            <a:xfrm flipH="1">
              <a:off x="7507111" y="2996098"/>
              <a:ext cx="208845" cy="208845"/>
            </a:xfrm>
            <a:prstGeom prst="line">
              <a:avLst/>
            </a:prstGeom>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xmlns="" id="{058AAF05-0D41-48E1-9EFA-584A2140BF7B}"/>
                </a:ext>
              </a:extLst>
            </p:cNvPr>
            <p:cNvCxnSpPr>
              <a:stCxn id="29" idx="3"/>
              <a:endCxn id="29" idx="2"/>
            </p:cNvCxnSpPr>
            <p:nvPr/>
          </p:nvCxnSpPr>
          <p:spPr>
            <a:xfrm flipH="1">
              <a:off x="7715956" y="3204943"/>
              <a:ext cx="208844" cy="208844"/>
            </a:xfrm>
            <a:prstGeom prst="line">
              <a:avLst/>
            </a:prstGeom>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xmlns="" id="{0D291130-3966-4D49-83A9-28B8B99A1629}"/>
                </a:ext>
              </a:extLst>
            </p:cNvPr>
            <p:cNvCxnSpPr/>
            <p:nvPr/>
          </p:nvCxnSpPr>
          <p:spPr>
            <a:xfrm flipH="1">
              <a:off x="7507111" y="2996098"/>
              <a:ext cx="417689" cy="417689"/>
            </a:xfrm>
            <a:prstGeom prst="line">
              <a:avLst/>
            </a:prstGeom>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1366134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wipe(down)">
                                      <p:cBhvr>
                                        <p:cTn id="10" dur="500"/>
                                        <p:tgtEl>
                                          <p:spTgt spid="28"/>
                                        </p:tgtEl>
                                      </p:cBhvr>
                                    </p:animEffect>
                                  </p:childTnLst>
                                </p:cTn>
                              </p:par>
                              <p:par>
                                <p:cTn id="11" presetID="22" presetClass="entr" presetSubtype="4"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down)">
                                      <p:cBhvr>
                                        <p:cTn id="13" dur="500"/>
                                        <p:tgtEl>
                                          <p:spTgt spid="11"/>
                                        </p:tgtEl>
                                      </p:cBhvr>
                                    </p:animEffect>
                                  </p:childTnLst>
                                </p:cTn>
                              </p:par>
                              <p:par>
                                <p:cTn id="14" presetID="22" presetClass="entr" presetSubtype="4"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down)">
                                      <p:cBhvr>
                                        <p:cTn id="16" dur="500"/>
                                        <p:tgtEl>
                                          <p:spTgt spid="6"/>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down)">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xit" presetSubtype="0" fill="hold" nodeType="clickEffect">
                                  <p:stCondLst>
                                    <p:cond delay="0"/>
                                  </p:stCondLst>
                                  <p:childTnLst>
                                    <p:animEffect transition="out" filter="fade">
                                      <p:cBhvr>
                                        <p:cTn id="23" dur="500"/>
                                        <p:tgtEl>
                                          <p:spTgt spid="6"/>
                                        </p:tgtEl>
                                      </p:cBhvr>
                                    </p:animEffect>
                                    <p:set>
                                      <p:cBhvr>
                                        <p:cTn id="24" dur="1" fill="hold">
                                          <p:stCondLst>
                                            <p:cond delay="499"/>
                                          </p:stCondLst>
                                        </p:cTn>
                                        <p:tgtEl>
                                          <p:spTgt spid="6"/>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nodeType="clickEffect">
                                  <p:stCondLst>
                                    <p:cond delay="0"/>
                                  </p:stCondLst>
                                  <p:childTnLst>
                                    <p:animEffect transition="out" filter="fade">
                                      <p:cBhvr>
                                        <p:cTn id="28" dur="500"/>
                                        <p:tgtEl>
                                          <p:spTgt spid="11"/>
                                        </p:tgtEl>
                                      </p:cBhvr>
                                    </p:animEffect>
                                    <p:set>
                                      <p:cBhvr>
                                        <p:cTn id="29" dur="1" fill="hold">
                                          <p:stCondLst>
                                            <p:cond delay="499"/>
                                          </p:stCondLst>
                                        </p:cTn>
                                        <p:tgtEl>
                                          <p:spTgt spid="11"/>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0" presetClass="exit" presetSubtype="0" fill="hold" nodeType="clickEffect">
                                  <p:stCondLst>
                                    <p:cond delay="0"/>
                                  </p:stCondLst>
                                  <p:childTnLst>
                                    <p:animEffect transition="out" filter="fade">
                                      <p:cBhvr>
                                        <p:cTn id="33" dur="500"/>
                                        <p:tgtEl>
                                          <p:spTgt spid="28"/>
                                        </p:tgtEl>
                                      </p:cBhvr>
                                    </p:animEffect>
                                    <p:set>
                                      <p:cBhvr>
                                        <p:cTn id="34" dur="1" fill="hold">
                                          <p:stCondLst>
                                            <p:cond delay="499"/>
                                          </p:stCondLst>
                                        </p:cTn>
                                        <p:tgtEl>
                                          <p:spTgt spid="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41026322-C0E0-4A42-8F0A-D016836936E8}"/>
              </a:ext>
            </a:extLst>
          </p:cNvPr>
          <p:cNvSpPr txBox="1"/>
          <p:nvPr/>
        </p:nvSpPr>
        <p:spPr>
          <a:xfrm>
            <a:off x="83195" y="-129434"/>
            <a:ext cx="10753511" cy="977556"/>
          </a:xfrm>
          <a:prstGeom prst="rect">
            <a:avLst/>
          </a:prstGeom>
          <a:noFill/>
        </p:spPr>
        <p:txBody>
          <a:bodyPr wrap="square" lIns="145143" tIns="72571" rIns="145143" bIns="72571" rtlCol="0">
            <a:spAutoFit/>
          </a:bodyPr>
          <a:lstStyle/>
          <a:p>
            <a:pPr>
              <a:lnSpc>
                <a:spcPct val="150000"/>
              </a:lnSpc>
            </a:pPr>
            <a:r>
              <a:rPr lang="en-US" sz="3600" b="1" dirty="0">
                <a:solidFill>
                  <a:srgbClr val="FF0000"/>
                </a:solidFill>
                <a:latin typeface="UTM Avo" panose="02040603050506020204" pitchFamily="18" charset="0"/>
              </a:rPr>
              <a:t>2. </a:t>
            </a:r>
            <a:r>
              <a:rPr lang="vi-VN" sz="3600" b="1" dirty="0">
                <a:solidFill>
                  <a:schemeClr val="accent4">
                    <a:lumMod val="50000"/>
                  </a:schemeClr>
                </a:solidFill>
                <a:latin typeface="UTM Avo" panose="02040603050506020204" pitchFamily="18" charset="0"/>
              </a:rPr>
              <a:t>Chọn a hoặc b.</a:t>
            </a:r>
          </a:p>
        </p:txBody>
      </p:sp>
      <p:sp>
        <p:nvSpPr>
          <p:cNvPr id="38" name="TextBox 37">
            <a:extLst>
              <a:ext uri="{FF2B5EF4-FFF2-40B4-BE49-F238E27FC236}">
                <a16:creationId xmlns:a16="http://schemas.microsoft.com/office/drawing/2014/main" xmlns="" id="{EC2D5736-982C-410A-BE48-2F5921589595}"/>
              </a:ext>
            </a:extLst>
          </p:cNvPr>
          <p:cNvSpPr txBox="1"/>
          <p:nvPr/>
        </p:nvSpPr>
        <p:spPr>
          <a:xfrm>
            <a:off x="242404" y="855556"/>
            <a:ext cx="9034296" cy="639002"/>
          </a:xfrm>
          <a:prstGeom prst="rect">
            <a:avLst/>
          </a:prstGeom>
          <a:noFill/>
        </p:spPr>
        <p:txBody>
          <a:bodyPr wrap="none" lIns="145143" tIns="72571" rIns="145143" bIns="72571" rtlCol="0">
            <a:spAutoFit/>
          </a:bodyPr>
          <a:lstStyle/>
          <a:p>
            <a:r>
              <a:rPr lang="vi-VN" sz="3200" dirty="0">
                <a:latin typeface="+mn-lt"/>
              </a:rPr>
              <a:t>b. Chọn </a:t>
            </a:r>
            <a:r>
              <a:rPr lang="vi-VN" sz="3200" b="1" i="1" dirty="0">
                <a:solidFill>
                  <a:srgbClr val="FF0000"/>
                </a:solidFill>
                <a:latin typeface="+mn-lt"/>
              </a:rPr>
              <a:t>dấu hỏi </a:t>
            </a:r>
            <a:r>
              <a:rPr lang="vi-VN" sz="3200" dirty="0">
                <a:latin typeface="+mn-lt"/>
              </a:rPr>
              <a:t>hoặc </a:t>
            </a:r>
            <a:r>
              <a:rPr lang="vi-VN" sz="3200" b="1" i="1" dirty="0">
                <a:solidFill>
                  <a:srgbClr val="FF0000"/>
                </a:solidFill>
                <a:latin typeface="+mn-lt"/>
              </a:rPr>
              <a:t>dấu ngã </a:t>
            </a:r>
            <a:r>
              <a:rPr lang="vi-VN" sz="3200" dirty="0">
                <a:latin typeface="+mn-lt"/>
              </a:rPr>
              <a:t>cho chữ in đậm.</a:t>
            </a:r>
          </a:p>
        </p:txBody>
      </p:sp>
      <p:sp>
        <p:nvSpPr>
          <p:cNvPr id="39" name="TextBox 38">
            <a:extLst>
              <a:ext uri="{FF2B5EF4-FFF2-40B4-BE49-F238E27FC236}">
                <a16:creationId xmlns:a16="http://schemas.microsoft.com/office/drawing/2014/main" xmlns="" id="{AE98A9DD-10F5-4300-984D-446C6488BC4C}"/>
              </a:ext>
            </a:extLst>
          </p:cNvPr>
          <p:cNvSpPr txBox="1"/>
          <p:nvPr/>
        </p:nvSpPr>
        <p:spPr>
          <a:xfrm>
            <a:off x="3057297" y="1618519"/>
            <a:ext cx="6014132" cy="3516713"/>
          </a:xfrm>
          <a:prstGeom prst="rect">
            <a:avLst/>
          </a:prstGeom>
          <a:noFill/>
        </p:spPr>
        <p:txBody>
          <a:bodyPr wrap="square" lIns="145143" tIns="72571" rIns="145143" bIns="72571" rtlCol="0">
            <a:spAutoFit/>
          </a:bodyPr>
          <a:lstStyle/>
          <a:p>
            <a:pPr>
              <a:lnSpc>
                <a:spcPct val="150000"/>
              </a:lnSpc>
            </a:pPr>
            <a:r>
              <a:rPr lang="vi-VN" sz="3200" dirty="0">
                <a:latin typeface="+mn-lt"/>
              </a:rPr>
              <a:t>Một bác chài lặng </a:t>
            </a:r>
            <a:r>
              <a:rPr lang="vi-VN" sz="3200" b="1" dirty="0">
                <a:latin typeface="+mn-lt"/>
              </a:rPr>
              <a:t>le</a:t>
            </a:r>
          </a:p>
          <a:p>
            <a:pPr>
              <a:lnSpc>
                <a:spcPct val="150000"/>
              </a:lnSpc>
            </a:pPr>
            <a:r>
              <a:rPr lang="vi-VN" sz="3200" dirty="0">
                <a:latin typeface="+mn-lt"/>
              </a:rPr>
              <a:t>Buông câu trong bóng chiều</a:t>
            </a:r>
          </a:p>
          <a:p>
            <a:pPr>
              <a:lnSpc>
                <a:spcPct val="150000"/>
              </a:lnSpc>
            </a:pPr>
            <a:r>
              <a:rPr lang="vi-VN" sz="3200" b="1" dirty="0">
                <a:latin typeface="+mn-lt"/>
              </a:rPr>
              <a:t>Bông </a:t>
            </a:r>
            <a:r>
              <a:rPr lang="vi-VN" sz="3200" dirty="0">
                <a:latin typeface="+mn-lt"/>
              </a:rPr>
              <a:t>nhiên con cá </a:t>
            </a:r>
            <a:r>
              <a:rPr lang="vi-VN" sz="3200" b="1" dirty="0">
                <a:latin typeface="+mn-lt"/>
              </a:rPr>
              <a:t>nho</a:t>
            </a:r>
          </a:p>
          <a:p>
            <a:pPr>
              <a:lnSpc>
                <a:spcPct val="150000"/>
              </a:lnSpc>
            </a:pPr>
            <a:r>
              <a:rPr lang="vi-VN" sz="3200" b="1" dirty="0">
                <a:latin typeface="+mn-lt"/>
              </a:rPr>
              <a:t>Nhay </a:t>
            </a:r>
            <a:r>
              <a:rPr lang="vi-VN" sz="3200" dirty="0">
                <a:latin typeface="+mn-lt"/>
              </a:rPr>
              <a:t>lên thuyền như trêu.</a:t>
            </a:r>
          </a:p>
          <a:p>
            <a:pPr algn="r">
              <a:lnSpc>
                <a:spcPct val="150000"/>
              </a:lnSpc>
            </a:pPr>
            <a:r>
              <a:rPr lang="en-US" dirty="0" smtClean="0">
                <a:latin typeface="+mn-lt"/>
              </a:rPr>
              <a:t>           </a:t>
            </a:r>
            <a:r>
              <a:rPr lang="vi-VN" dirty="0" smtClean="0">
                <a:latin typeface="+mn-lt"/>
              </a:rPr>
              <a:t>(</a:t>
            </a:r>
            <a:r>
              <a:rPr lang="vi-VN" i="1" dirty="0">
                <a:latin typeface="+mn-lt"/>
              </a:rPr>
              <a:t>Theo </a:t>
            </a:r>
            <a:r>
              <a:rPr lang="vi-VN" dirty="0">
                <a:latin typeface="+mn-lt"/>
              </a:rPr>
              <a:t>Trần Đăng Khoa</a:t>
            </a:r>
            <a:r>
              <a:rPr lang="vi-VN" dirty="0" smtClean="0">
                <a:latin typeface="+mn-lt"/>
              </a:rPr>
              <a:t>)</a:t>
            </a:r>
            <a:r>
              <a:rPr lang="en-US" dirty="0" smtClean="0">
                <a:latin typeface="+mn-lt"/>
              </a:rPr>
              <a:t> </a:t>
            </a:r>
            <a:endParaRPr lang="vi-VN" dirty="0">
              <a:latin typeface="+mn-lt"/>
            </a:endParaRPr>
          </a:p>
        </p:txBody>
      </p:sp>
      <p:pic>
        <p:nvPicPr>
          <p:cNvPr id="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43244" y="3986428"/>
            <a:ext cx="238125" cy="190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35215" y="1848703"/>
            <a:ext cx="228600" cy="142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14644" y="3247381"/>
            <a:ext cx="228600" cy="142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0215" y="3257812"/>
            <a:ext cx="238125" cy="190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1212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barn(inVertical)">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barn(inVertical)">
                                      <p:cBhvr>
                                        <p:cTn id="12" dur="500"/>
                                        <p:tgtEl>
                                          <p:spTgt spid="39"/>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ppt_w</p:attrName>
                                        </p:attrNameLst>
                                      </p:cBhvr>
                                      <p:tavLst>
                                        <p:tav tm="0">
                                          <p:val>
                                            <p:fltVal val="0"/>
                                          </p:val>
                                        </p:tav>
                                        <p:tav tm="100000">
                                          <p:val>
                                            <p:strVal val="#ppt_w"/>
                                          </p:val>
                                        </p:tav>
                                      </p:tavLst>
                                    </p:anim>
                                    <p:anim calcmode="lin" valueType="num">
                                      <p:cBhvr>
                                        <p:cTn id="25" dur="500" fill="hold"/>
                                        <p:tgtEl>
                                          <p:spTgt spid="7"/>
                                        </p:tgtEl>
                                        <p:attrNameLst>
                                          <p:attrName>ppt_h</p:attrName>
                                        </p:attrNameLst>
                                      </p:cBhvr>
                                      <p:tavLst>
                                        <p:tav tm="0">
                                          <p:val>
                                            <p:fltVal val="0"/>
                                          </p:val>
                                        </p:tav>
                                        <p:tav tm="100000">
                                          <p:val>
                                            <p:strVal val="#ppt_h"/>
                                          </p:val>
                                        </p:tav>
                                      </p:tavLst>
                                    </p:anim>
                                    <p:animEffect transition="in" filter="fade">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p:cTn id="31" dur="500" fill="hold"/>
                                        <p:tgtEl>
                                          <p:spTgt spid="8"/>
                                        </p:tgtEl>
                                        <p:attrNameLst>
                                          <p:attrName>ppt_w</p:attrName>
                                        </p:attrNameLst>
                                      </p:cBhvr>
                                      <p:tavLst>
                                        <p:tav tm="0">
                                          <p:val>
                                            <p:fltVal val="0"/>
                                          </p:val>
                                        </p:tav>
                                        <p:tav tm="100000">
                                          <p:val>
                                            <p:strVal val="#ppt_w"/>
                                          </p:val>
                                        </p:tav>
                                      </p:tavLst>
                                    </p:anim>
                                    <p:anim calcmode="lin" valueType="num">
                                      <p:cBhvr>
                                        <p:cTn id="32" dur="500" fill="hold"/>
                                        <p:tgtEl>
                                          <p:spTgt spid="8"/>
                                        </p:tgtEl>
                                        <p:attrNameLst>
                                          <p:attrName>ppt_h</p:attrName>
                                        </p:attrNameLst>
                                      </p:cBhvr>
                                      <p:tavLst>
                                        <p:tav tm="0">
                                          <p:val>
                                            <p:fltVal val="0"/>
                                          </p:val>
                                        </p:tav>
                                        <p:tav tm="100000">
                                          <p:val>
                                            <p:strVal val="#ppt_h"/>
                                          </p:val>
                                        </p:tav>
                                      </p:tavLst>
                                    </p:anim>
                                    <p:animEffect transition="in" filter="fade">
                                      <p:cBhvr>
                                        <p:cTn id="33" dur="500"/>
                                        <p:tgtEl>
                                          <p:spTgt spid="8"/>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5"/>
                                        </p:tgtEl>
                                        <p:attrNameLst>
                                          <p:attrName>style.visibility</p:attrName>
                                        </p:attrNameLst>
                                      </p:cBhvr>
                                      <p:to>
                                        <p:strVal val="visible"/>
                                      </p:to>
                                    </p:set>
                                    <p:anim calcmode="lin" valueType="num">
                                      <p:cBhvr>
                                        <p:cTn id="38" dur="500" fill="hold"/>
                                        <p:tgtEl>
                                          <p:spTgt spid="5"/>
                                        </p:tgtEl>
                                        <p:attrNameLst>
                                          <p:attrName>ppt_w</p:attrName>
                                        </p:attrNameLst>
                                      </p:cBhvr>
                                      <p:tavLst>
                                        <p:tav tm="0">
                                          <p:val>
                                            <p:fltVal val="0"/>
                                          </p:val>
                                        </p:tav>
                                        <p:tav tm="100000">
                                          <p:val>
                                            <p:strVal val="#ppt_w"/>
                                          </p:val>
                                        </p:tav>
                                      </p:tavLst>
                                    </p:anim>
                                    <p:anim calcmode="lin" valueType="num">
                                      <p:cBhvr>
                                        <p:cTn id="39" dur="500" fill="hold"/>
                                        <p:tgtEl>
                                          <p:spTgt spid="5"/>
                                        </p:tgtEl>
                                        <p:attrNameLst>
                                          <p:attrName>ppt_h</p:attrName>
                                        </p:attrNameLst>
                                      </p:cBhvr>
                                      <p:tavLst>
                                        <p:tav tm="0">
                                          <p:val>
                                            <p:fltVal val="0"/>
                                          </p:val>
                                        </p:tav>
                                        <p:tav tm="100000">
                                          <p:val>
                                            <p:strVal val="#ppt_h"/>
                                          </p:val>
                                        </p:tav>
                                      </p:tavLst>
                                    </p:anim>
                                    <p:animEffect transition="in" filter="fade">
                                      <p:cBhvr>
                                        <p:cTn id="4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3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Box 26">
            <a:extLst>
              <a:ext uri="{FF2B5EF4-FFF2-40B4-BE49-F238E27FC236}">
                <a16:creationId xmlns:a16="http://schemas.microsoft.com/office/drawing/2014/main" xmlns="" id="{DF55F00C-63BF-44B3-9761-B723160C43EE}"/>
              </a:ext>
            </a:extLst>
          </p:cNvPr>
          <p:cNvSpPr txBox="1"/>
          <p:nvPr/>
        </p:nvSpPr>
        <p:spPr>
          <a:xfrm>
            <a:off x="321806" y="1259278"/>
            <a:ext cx="4209252" cy="815973"/>
          </a:xfrm>
          <a:prstGeom prst="rect">
            <a:avLst/>
          </a:prstGeom>
          <a:noFill/>
        </p:spPr>
        <p:txBody>
          <a:bodyPr wrap="square" lIns="145143" tIns="72571" rIns="145143" bIns="72571" rtlCol="0">
            <a:spAutoFit/>
          </a:bodyPr>
          <a:lstStyle/>
          <a:p>
            <a:pPr>
              <a:lnSpc>
                <a:spcPct val="150000"/>
              </a:lnSpc>
            </a:pPr>
            <a:r>
              <a:rPr lang="en-US" sz="2900" dirty="0" smtClean="0">
                <a:solidFill>
                  <a:srgbClr val="FF0000"/>
                </a:solidFill>
                <a:latin typeface="UTM Avo" panose="02040603050506020204" pitchFamily="18" charset="0"/>
              </a:rPr>
              <a:t>4. </a:t>
            </a:r>
            <a:r>
              <a:rPr lang="en-US" sz="2900" dirty="0" err="1" smtClean="0">
                <a:solidFill>
                  <a:srgbClr val="FF0000"/>
                </a:solidFill>
                <a:latin typeface="UTM Avo" panose="02040603050506020204" pitchFamily="18" charset="0"/>
              </a:rPr>
              <a:t>Chiếc</a:t>
            </a:r>
            <a:r>
              <a:rPr lang="en-US" sz="2900" dirty="0" smtClean="0">
                <a:solidFill>
                  <a:srgbClr val="FF0000"/>
                </a:solidFill>
                <a:latin typeface="UTM Avo" panose="02040603050506020204" pitchFamily="18" charset="0"/>
              </a:rPr>
              <a:t> </a:t>
            </a:r>
            <a:r>
              <a:rPr lang="en-US" sz="2900" dirty="0" err="1" smtClean="0">
                <a:solidFill>
                  <a:srgbClr val="FF0000"/>
                </a:solidFill>
                <a:latin typeface="UTM Avo" panose="02040603050506020204" pitchFamily="18" charset="0"/>
              </a:rPr>
              <a:t>rễ</a:t>
            </a:r>
            <a:r>
              <a:rPr lang="en-US" sz="2900" dirty="0" smtClean="0">
                <a:solidFill>
                  <a:srgbClr val="FF0000"/>
                </a:solidFill>
                <a:latin typeface="UTM Avo" panose="02040603050506020204" pitchFamily="18" charset="0"/>
              </a:rPr>
              <a:t> </a:t>
            </a:r>
            <a:r>
              <a:rPr lang="en-US" sz="2900" dirty="0" err="1" smtClean="0">
                <a:solidFill>
                  <a:srgbClr val="FF0000"/>
                </a:solidFill>
                <a:latin typeface="UTM Avo" panose="02040603050506020204" pitchFamily="18" charset="0"/>
              </a:rPr>
              <a:t>đa</a:t>
            </a:r>
            <a:r>
              <a:rPr lang="en-US" sz="2900" dirty="0" smtClean="0">
                <a:solidFill>
                  <a:srgbClr val="FF0000"/>
                </a:solidFill>
                <a:latin typeface="UTM Avo" panose="02040603050506020204" pitchFamily="18" charset="0"/>
              </a:rPr>
              <a:t> </a:t>
            </a:r>
            <a:r>
              <a:rPr lang="en-US" sz="2900" dirty="0" err="1" smtClean="0">
                <a:solidFill>
                  <a:srgbClr val="FF0000"/>
                </a:solidFill>
                <a:latin typeface="UTM Avo" panose="02040603050506020204" pitchFamily="18" charset="0"/>
              </a:rPr>
              <a:t>tròn</a:t>
            </a:r>
            <a:r>
              <a:rPr lang="en-US" sz="2900" dirty="0" smtClean="0">
                <a:solidFill>
                  <a:srgbClr val="FF0000"/>
                </a:solidFill>
                <a:latin typeface="UTM Avo" panose="02040603050506020204" pitchFamily="18" charset="0"/>
              </a:rPr>
              <a:t> </a:t>
            </a:r>
            <a:r>
              <a:rPr lang="en-US" sz="2900" b="1" dirty="0" smtClean="0">
                <a:solidFill>
                  <a:srgbClr val="FF0000"/>
                </a:solidFill>
                <a:latin typeface="UTM Avo" panose="02040603050506020204" pitchFamily="18" charset="0"/>
              </a:rPr>
              <a:t> </a:t>
            </a:r>
            <a:endParaRPr lang="en-US" sz="2900" b="1" dirty="0">
              <a:solidFill>
                <a:srgbClr val="FF0000"/>
              </a:solidFill>
              <a:latin typeface="UTM Avo" panose="02040603050506020204" pitchFamily="18" charset="0"/>
            </a:endParaRPr>
          </a:p>
        </p:txBody>
      </p:sp>
      <p:sp>
        <p:nvSpPr>
          <p:cNvPr id="28" name="TextBox 27">
            <a:extLst>
              <a:ext uri="{FF2B5EF4-FFF2-40B4-BE49-F238E27FC236}">
                <a16:creationId xmlns:a16="http://schemas.microsoft.com/office/drawing/2014/main" xmlns="" id="{DF55F00C-63BF-44B3-9761-B723160C43EE}"/>
              </a:ext>
            </a:extLst>
          </p:cNvPr>
          <p:cNvSpPr txBox="1"/>
          <p:nvPr/>
        </p:nvSpPr>
        <p:spPr>
          <a:xfrm>
            <a:off x="321806" y="1859378"/>
            <a:ext cx="11870194" cy="1353941"/>
          </a:xfrm>
          <a:prstGeom prst="rect">
            <a:avLst/>
          </a:prstGeom>
          <a:noFill/>
        </p:spPr>
        <p:txBody>
          <a:bodyPr wrap="square" lIns="145143" tIns="72571" rIns="145143" bIns="72571" rtlCol="0">
            <a:spAutoFit/>
          </a:bodyPr>
          <a:lstStyle/>
          <a:p>
            <a:pPr>
              <a:lnSpc>
                <a:spcPct val="150000"/>
              </a:lnSpc>
            </a:pPr>
            <a:r>
              <a:rPr lang="en-US" sz="2800" dirty="0" smtClean="0">
                <a:latin typeface="UTM Avo" panose="02040603050506020204" pitchFamily="18" charset="0"/>
              </a:rPr>
              <a:t>Chi </a:t>
            </a:r>
            <a:r>
              <a:rPr lang="en-US" sz="2800" dirty="0" err="1" smtClean="0">
                <a:latin typeface="UTM Avo" panose="02040603050506020204" pitchFamily="18" charset="0"/>
              </a:rPr>
              <a:t>tiết</a:t>
            </a:r>
            <a:r>
              <a:rPr lang="en-US" sz="2800" dirty="0" smtClean="0">
                <a:latin typeface="UTM Avo" panose="02040603050506020204" pitchFamily="18" charset="0"/>
              </a:rPr>
              <a:t> </a:t>
            </a:r>
            <a:r>
              <a:rPr lang="en-US" sz="2800" dirty="0" err="1" smtClean="0">
                <a:latin typeface="UTM Avo" panose="02040603050506020204" pitchFamily="18" charset="0"/>
              </a:rPr>
              <a:t>yêu</a:t>
            </a:r>
            <a:r>
              <a:rPr lang="en-US" sz="2800" dirty="0" smtClean="0">
                <a:latin typeface="UTM Avo" panose="02040603050506020204" pitchFamily="18" charset="0"/>
              </a:rPr>
              <a:t> </a:t>
            </a:r>
            <a:r>
              <a:rPr lang="en-US" sz="2800" dirty="0" err="1" smtClean="0">
                <a:latin typeface="UTM Avo" panose="02040603050506020204" pitchFamily="18" charset="0"/>
              </a:rPr>
              <a:t>thích</a:t>
            </a:r>
            <a:r>
              <a:rPr lang="en-US" sz="2800" dirty="0" smtClean="0">
                <a:latin typeface="UTM Avo" panose="02040603050506020204" pitchFamily="18" charset="0"/>
              </a:rPr>
              <a:t> </a:t>
            </a:r>
            <a:r>
              <a:rPr lang="en-US" sz="2800" dirty="0" err="1" smtClean="0">
                <a:latin typeface="UTM Avo" panose="02040603050506020204" pitchFamily="18" charset="0"/>
              </a:rPr>
              <a:t>nhất</a:t>
            </a:r>
            <a:r>
              <a:rPr lang="en-US" sz="2800" dirty="0" smtClean="0">
                <a:latin typeface="UTM Avo" panose="02040603050506020204" pitchFamily="18" charset="0"/>
              </a:rPr>
              <a:t>: </a:t>
            </a:r>
            <a:r>
              <a:rPr lang="en-US" sz="2800" dirty="0" err="1" smtClean="0">
                <a:latin typeface="UTM Avo" panose="02040603050506020204" pitchFamily="18" charset="0"/>
              </a:rPr>
              <a:t>Bác</a:t>
            </a:r>
            <a:r>
              <a:rPr lang="en-US" sz="2800" dirty="0" smtClean="0">
                <a:latin typeface="UTM Avo" panose="02040603050506020204" pitchFamily="18" charset="0"/>
              </a:rPr>
              <a:t> </a:t>
            </a:r>
            <a:r>
              <a:rPr lang="en-US" sz="2800" dirty="0" err="1" smtClean="0">
                <a:latin typeface="UTM Avo" panose="02040603050506020204" pitchFamily="18" charset="0"/>
              </a:rPr>
              <a:t>Hồ</a:t>
            </a:r>
            <a:r>
              <a:rPr lang="en-US" sz="2800" dirty="0" smtClean="0">
                <a:latin typeface="UTM Avo" panose="02040603050506020204" pitchFamily="18" charset="0"/>
              </a:rPr>
              <a:t> </a:t>
            </a:r>
            <a:r>
              <a:rPr lang="en-US" sz="2800" dirty="0" err="1" smtClean="0">
                <a:latin typeface="UTM Avo" panose="02040603050506020204" pitchFamily="18" charset="0"/>
              </a:rPr>
              <a:t>giữ</a:t>
            </a:r>
            <a:r>
              <a:rPr lang="en-US" sz="2800" dirty="0" smtClean="0">
                <a:latin typeface="UTM Avo" panose="02040603050506020204" pitchFamily="18" charset="0"/>
              </a:rPr>
              <a:t> </a:t>
            </a:r>
            <a:r>
              <a:rPr lang="en-US" sz="2800" dirty="0" err="1" smtClean="0">
                <a:latin typeface="UTM Avo" panose="02040603050506020204" pitchFamily="18" charset="0"/>
              </a:rPr>
              <a:t>lại</a:t>
            </a:r>
            <a:r>
              <a:rPr lang="en-US" sz="2800" dirty="0" smtClean="0">
                <a:latin typeface="UTM Avo" panose="02040603050506020204" pitchFamily="18" charset="0"/>
              </a:rPr>
              <a:t> </a:t>
            </a:r>
            <a:r>
              <a:rPr lang="en-US" sz="2800" dirty="0" err="1" smtClean="0">
                <a:latin typeface="UTM Avo" panose="02040603050506020204" pitchFamily="18" charset="0"/>
              </a:rPr>
              <a:t>chiếc</a:t>
            </a:r>
            <a:r>
              <a:rPr lang="en-US" sz="2800" dirty="0" smtClean="0">
                <a:latin typeface="UTM Avo" panose="02040603050506020204" pitchFamily="18" charset="0"/>
              </a:rPr>
              <a:t> </a:t>
            </a:r>
            <a:r>
              <a:rPr lang="en-US" sz="2800" dirty="0" err="1" smtClean="0">
                <a:latin typeface="UTM Avo" panose="02040603050506020204" pitchFamily="18" charset="0"/>
              </a:rPr>
              <a:t>rễ</a:t>
            </a:r>
            <a:r>
              <a:rPr lang="en-US" sz="2800" dirty="0" smtClean="0">
                <a:latin typeface="UTM Avo" panose="02040603050506020204" pitchFamily="18" charset="0"/>
              </a:rPr>
              <a:t> </a:t>
            </a:r>
            <a:r>
              <a:rPr lang="en-US" sz="2800" dirty="0" err="1" smtClean="0">
                <a:latin typeface="UTM Avo" panose="02040603050506020204" pitchFamily="18" charset="0"/>
              </a:rPr>
              <a:t>đa</a:t>
            </a:r>
            <a:r>
              <a:rPr lang="en-US" sz="2800" dirty="0" smtClean="0">
                <a:latin typeface="UTM Avo" panose="02040603050506020204" pitchFamily="18" charset="0"/>
              </a:rPr>
              <a:t> </a:t>
            </a:r>
            <a:r>
              <a:rPr lang="en-US" sz="2800" dirty="0" err="1" smtClean="0">
                <a:latin typeface="UTM Avo" panose="02040603050506020204" pitchFamily="18" charset="0"/>
              </a:rPr>
              <a:t>đem</a:t>
            </a:r>
            <a:r>
              <a:rPr lang="en-US" sz="2800" dirty="0" smtClean="0">
                <a:latin typeface="UTM Avo" panose="02040603050506020204" pitchFamily="18" charset="0"/>
              </a:rPr>
              <a:t> </a:t>
            </a:r>
            <a:r>
              <a:rPr lang="en-US" sz="2800" dirty="0" err="1" smtClean="0">
                <a:latin typeface="UTM Avo" panose="02040603050506020204" pitchFamily="18" charset="0"/>
              </a:rPr>
              <a:t>trồng</a:t>
            </a:r>
            <a:r>
              <a:rPr lang="en-US" sz="2800" dirty="0" smtClean="0">
                <a:latin typeface="UTM Avo" panose="02040603050506020204" pitchFamily="18" charset="0"/>
              </a:rPr>
              <a:t>, </a:t>
            </a:r>
            <a:r>
              <a:rPr lang="en-US" sz="2800" dirty="0" err="1" smtClean="0">
                <a:latin typeface="UTM Avo" panose="02040603050506020204" pitchFamily="18" charset="0"/>
              </a:rPr>
              <a:t>nhiều</a:t>
            </a:r>
            <a:r>
              <a:rPr lang="en-US" sz="2800" dirty="0" smtClean="0">
                <a:latin typeface="UTM Avo" panose="02040603050506020204" pitchFamily="18" charset="0"/>
              </a:rPr>
              <a:t> </a:t>
            </a:r>
            <a:r>
              <a:rPr lang="en-US" sz="2800" dirty="0" err="1" smtClean="0">
                <a:latin typeface="UTM Avo" panose="02040603050506020204" pitchFamily="18" charset="0"/>
              </a:rPr>
              <a:t>năm</a:t>
            </a:r>
            <a:r>
              <a:rPr lang="en-US" sz="2800" dirty="0" smtClean="0">
                <a:latin typeface="UTM Avo" panose="02040603050506020204" pitchFamily="18" charset="0"/>
              </a:rPr>
              <a:t> </a:t>
            </a:r>
            <a:r>
              <a:rPr lang="en-US" sz="2800" dirty="0" err="1" smtClean="0">
                <a:latin typeface="UTM Avo" panose="02040603050506020204" pitchFamily="18" charset="0"/>
              </a:rPr>
              <a:t>sau</a:t>
            </a:r>
            <a:r>
              <a:rPr lang="en-US" sz="2800" dirty="0" smtClean="0">
                <a:latin typeface="UTM Avo" panose="02040603050506020204" pitchFamily="18" charset="0"/>
              </a:rPr>
              <a:t> </a:t>
            </a:r>
            <a:r>
              <a:rPr lang="en-US" sz="2800" dirty="0" err="1" smtClean="0">
                <a:latin typeface="UTM Avo" panose="02040603050506020204" pitchFamily="18" charset="0"/>
              </a:rPr>
              <a:t>thành</a:t>
            </a:r>
            <a:r>
              <a:rPr lang="en-US" sz="2800" dirty="0" smtClean="0">
                <a:latin typeface="UTM Avo" panose="02040603050506020204" pitchFamily="18" charset="0"/>
              </a:rPr>
              <a:t> </a:t>
            </a:r>
            <a:r>
              <a:rPr lang="en-US" sz="2800" dirty="0" err="1" smtClean="0">
                <a:latin typeface="UTM Avo" panose="02040603050506020204" pitchFamily="18" charset="0"/>
              </a:rPr>
              <a:t>cây</a:t>
            </a:r>
            <a:r>
              <a:rPr lang="en-US" sz="2800" dirty="0" smtClean="0">
                <a:latin typeface="UTM Avo" panose="02040603050506020204" pitchFamily="18" charset="0"/>
              </a:rPr>
              <a:t> </a:t>
            </a:r>
            <a:r>
              <a:rPr lang="en-US" sz="2800" dirty="0" err="1" smtClean="0">
                <a:latin typeface="UTM Avo" panose="02040603050506020204" pitchFamily="18" charset="0"/>
              </a:rPr>
              <a:t>toả</a:t>
            </a:r>
            <a:r>
              <a:rPr lang="en-US" sz="2800" dirty="0" smtClean="0">
                <a:latin typeface="UTM Avo" panose="02040603050506020204" pitchFamily="18" charset="0"/>
              </a:rPr>
              <a:t> </a:t>
            </a:r>
            <a:r>
              <a:rPr lang="en-US" sz="2800" dirty="0" err="1" smtClean="0">
                <a:latin typeface="UTM Avo" panose="02040603050506020204" pitchFamily="18" charset="0"/>
              </a:rPr>
              <a:t>bóng</a:t>
            </a:r>
            <a:r>
              <a:rPr lang="en-US" sz="2800" dirty="0" smtClean="0">
                <a:latin typeface="UTM Avo" panose="02040603050506020204" pitchFamily="18" charset="0"/>
              </a:rPr>
              <a:t> </a:t>
            </a:r>
            <a:r>
              <a:rPr lang="en-US" sz="2800" dirty="0" err="1" smtClean="0">
                <a:latin typeface="UTM Avo" panose="02040603050506020204" pitchFamily="18" charset="0"/>
              </a:rPr>
              <a:t>mát</a:t>
            </a:r>
            <a:r>
              <a:rPr lang="en-US" sz="2800" dirty="0" smtClean="0">
                <a:latin typeface="UTM Avo" panose="02040603050506020204" pitchFamily="18" charset="0"/>
              </a:rPr>
              <a:t> </a:t>
            </a:r>
            <a:r>
              <a:rPr lang="en-US" sz="2800" dirty="0" err="1" smtClean="0">
                <a:latin typeface="UTM Avo" panose="02040603050506020204" pitchFamily="18" charset="0"/>
              </a:rPr>
              <a:t>cho</a:t>
            </a:r>
            <a:r>
              <a:rPr lang="en-US" sz="2800" dirty="0" smtClean="0">
                <a:latin typeface="UTM Avo" panose="02040603050506020204" pitchFamily="18" charset="0"/>
              </a:rPr>
              <a:t> </a:t>
            </a:r>
            <a:r>
              <a:rPr lang="en-US" sz="2800" dirty="0" err="1" smtClean="0">
                <a:latin typeface="UTM Avo" panose="02040603050506020204" pitchFamily="18" charset="0"/>
              </a:rPr>
              <a:t>các</a:t>
            </a:r>
            <a:r>
              <a:rPr lang="en-US" sz="2800" dirty="0" smtClean="0">
                <a:latin typeface="UTM Avo" panose="02040603050506020204" pitchFamily="18" charset="0"/>
              </a:rPr>
              <a:t> </a:t>
            </a:r>
            <a:r>
              <a:rPr lang="en-US" sz="2800" dirty="0" err="1" smtClean="0">
                <a:latin typeface="UTM Avo" panose="02040603050506020204" pitchFamily="18" charset="0"/>
              </a:rPr>
              <a:t>thiếu</a:t>
            </a:r>
            <a:r>
              <a:rPr lang="en-US" sz="2800" dirty="0" smtClean="0">
                <a:latin typeface="UTM Avo" panose="02040603050506020204" pitchFamily="18" charset="0"/>
              </a:rPr>
              <a:t> </a:t>
            </a:r>
            <a:r>
              <a:rPr lang="en-US" sz="2800" dirty="0" err="1" smtClean="0">
                <a:latin typeface="UTM Avo" panose="02040603050506020204" pitchFamily="18" charset="0"/>
              </a:rPr>
              <a:t>nhi</a:t>
            </a:r>
            <a:r>
              <a:rPr lang="en-US" sz="2800" dirty="0" smtClean="0">
                <a:latin typeface="UTM Avo" panose="02040603050506020204" pitchFamily="18" charset="0"/>
              </a:rPr>
              <a:t> </a:t>
            </a:r>
            <a:r>
              <a:rPr lang="en-US" sz="2800" dirty="0" err="1" smtClean="0">
                <a:latin typeface="UTM Avo" panose="02040603050506020204" pitchFamily="18" charset="0"/>
              </a:rPr>
              <a:t>đến</a:t>
            </a:r>
            <a:r>
              <a:rPr lang="en-US" sz="2800" dirty="0" smtClean="0">
                <a:latin typeface="UTM Avo" panose="02040603050506020204" pitchFamily="18" charset="0"/>
              </a:rPr>
              <a:t> </a:t>
            </a:r>
            <a:r>
              <a:rPr lang="en-US" sz="2800" dirty="0" err="1" smtClean="0">
                <a:latin typeface="UTM Avo" panose="02040603050506020204" pitchFamily="18" charset="0"/>
              </a:rPr>
              <a:t>thăm</a:t>
            </a:r>
            <a:r>
              <a:rPr lang="en-US" sz="2800" dirty="0" smtClean="0">
                <a:latin typeface="UTM Avo" panose="02040603050506020204" pitchFamily="18" charset="0"/>
              </a:rPr>
              <a:t>.</a:t>
            </a:r>
            <a:endParaRPr lang="en-US" sz="2800" b="1" dirty="0">
              <a:latin typeface="UTM Avo" panose="02040603050506020204" pitchFamily="18" charset="0"/>
            </a:endParaRPr>
          </a:p>
        </p:txBody>
      </p:sp>
      <p:sp>
        <p:nvSpPr>
          <p:cNvPr id="29" name="TextBox 28">
            <a:extLst>
              <a:ext uri="{FF2B5EF4-FFF2-40B4-BE49-F238E27FC236}">
                <a16:creationId xmlns:a16="http://schemas.microsoft.com/office/drawing/2014/main" xmlns="" id="{DF55F00C-63BF-44B3-9761-B723160C43EE}"/>
              </a:ext>
            </a:extLst>
          </p:cNvPr>
          <p:cNvSpPr txBox="1"/>
          <p:nvPr/>
        </p:nvSpPr>
        <p:spPr>
          <a:xfrm>
            <a:off x="70340" y="-45593"/>
            <a:ext cx="12121660" cy="1398505"/>
          </a:xfrm>
          <a:prstGeom prst="rect">
            <a:avLst/>
          </a:prstGeom>
          <a:noFill/>
        </p:spPr>
        <p:txBody>
          <a:bodyPr wrap="square" lIns="145143" tIns="72571" rIns="145143" bIns="72571" rtlCol="0">
            <a:spAutoFit/>
          </a:bodyPr>
          <a:lstStyle/>
          <a:p>
            <a:pPr>
              <a:lnSpc>
                <a:spcPct val="150000"/>
              </a:lnSpc>
            </a:pPr>
            <a:r>
              <a:rPr lang="en-US" sz="2900" b="1" dirty="0" smtClean="0">
                <a:solidFill>
                  <a:srgbClr val="FF0000"/>
                </a:solidFill>
                <a:latin typeface="UTM Avo" panose="02040603050506020204" pitchFamily="18" charset="0"/>
              </a:rPr>
              <a:t>2. </a:t>
            </a:r>
            <a:r>
              <a:rPr lang="en-US" sz="2900" b="1" dirty="0" err="1" smtClean="0">
                <a:latin typeface="UTM Avo" panose="02040603050506020204" pitchFamily="18" charset="0"/>
              </a:rPr>
              <a:t>Trao</a:t>
            </a:r>
            <a:r>
              <a:rPr lang="en-US" sz="2900" b="1" dirty="0" smtClean="0">
                <a:latin typeface="UTM Avo" panose="02040603050506020204" pitchFamily="18" charset="0"/>
              </a:rPr>
              <a:t> </a:t>
            </a:r>
            <a:r>
              <a:rPr lang="en-US" sz="2900" b="1" dirty="0" err="1" smtClean="0">
                <a:latin typeface="UTM Avo" panose="02040603050506020204" pitchFamily="18" charset="0"/>
              </a:rPr>
              <a:t>đổi</a:t>
            </a:r>
            <a:r>
              <a:rPr lang="en-US" sz="2900" b="1" dirty="0" smtClean="0">
                <a:latin typeface="UTM Avo" panose="02040603050506020204" pitchFamily="18" charset="0"/>
              </a:rPr>
              <a:t> </a:t>
            </a:r>
            <a:r>
              <a:rPr lang="en-US" sz="2900" b="1" dirty="0" err="1" smtClean="0">
                <a:latin typeface="UTM Avo" panose="02040603050506020204" pitchFamily="18" charset="0"/>
              </a:rPr>
              <a:t>về</a:t>
            </a:r>
            <a:r>
              <a:rPr lang="en-US" sz="2900" b="1" dirty="0" smtClean="0">
                <a:latin typeface="UTM Avo" panose="02040603050506020204" pitchFamily="18" charset="0"/>
              </a:rPr>
              <a:t> </a:t>
            </a:r>
            <a:r>
              <a:rPr lang="en-US" sz="2900" b="1" dirty="0" err="1" smtClean="0">
                <a:latin typeface="UTM Avo" panose="02040603050506020204" pitchFamily="18" charset="0"/>
              </a:rPr>
              <a:t>các</a:t>
            </a:r>
            <a:r>
              <a:rPr lang="en-US" sz="2900" b="1" dirty="0" smtClean="0">
                <a:latin typeface="UTM Avo" panose="02040603050506020204" pitchFamily="18" charset="0"/>
              </a:rPr>
              <a:t> </a:t>
            </a:r>
            <a:r>
              <a:rPr lang="en-US" sz="2900" b="1" dirty="0" err="1" smtClean="0">
                <a:latin typeface="UTM Avo" panose="02040603050506020204" pitchFamily="18" charset="0"/>
              </a:rPr>
              <a:t>bài</a:t>
            </a:r>
            <a:r>
              <a:rPr lang="en-US" sz="2900" b="1" dirty="0" smtClean="0">
                <a:latin typeface="UTM Avo" panose="02040603050506020204" pitchFamily="18" charset="0"/>
              </a:rPr>
              <a:t> </a:t>
            </a:r>
            <a:r>
              <a:rPr lang="en-US" sz="2900" b="1" dirty="0" err="1" smtClean="0">
                <a:latin typeface="UTM Avo" panose="02040603050506020204" pitchFamily="18" charset="0"/>
              </a:rPr>
              <a:t>đã</a:t>
            </a:r>
            <a:r>
              <a:rPr lang="en-US" sz="2900" b="1" dirty="0" smtClean="0">
                <a:latin typeface="UTM Avo" panose="02040603050506020204" pitchFamily="18" charset="0"/>
              </a:rPr>
              <a:t> </a:t>
            </a:r>
            <a:r>
              <a:rPr lang="en-US" sz="2900" b="1" dirty="0" err="1" smtClean="0">
                <a:latin typeface="UTM Avo" panose="02040603050506020204" pitchFamily="18" charset="0"/>
              </a:rPr>
              <a:t>đọc</a:t>
            </a:r>
            <a:r>
              <a:rPr lang="en-US" sz="2900" b="1" dirty="0" smtClean="0">
                <a:latin typeface="UTM Avo" panose="02040603050506020204" pitchFamily="18" charset="0"/>
              </a:rPr>
              <a:t>. </a:t>
            </a:r>
            <a:r>
              <a:rPr lang="en-US" sz="2900" b="1" dirty="0" err="1" smtClean="0">
                <a:latin typeface="UTM Avo" panose="02040603050506020204" pitchFamily="18" charset="0"/>
              </a:rPr>
              <a:t>Mêu</a:t>
            </a:r>
            <a:r>
              <a:rPr lang="en-US" sz="2900" b="1" dirty="0" smtClean="0">
                <a:latin typeface="UTM Avo" panose="02040603050506020204" pitchFamily="18" charset="0"/>
              </a:rPr>
              <a:t> </a:t>
            </a:r>
            <a:r>
              <a:rPr lang="en-US" sz="2900" b="1" dirty="0" err="1" smtClean="0">
                <a:latin typeface="UTM Avo" panose="02040603050506020204" pitchFamily="18" charset="0"/>
              </a:rPr>
              <a:t>tên</a:t>
            </a:r>
            <a:r>
              <a:rPr lang="en-US" sz="2900" b="1" dirty="0" smtClean="0">
                <a:latin typeface="UTM Avo" panose="02040603050506020204" pitchFamily="18" charset="0"/>
              </a:rPr>
              <a:t> </a:t>
            </a:r>
            <a:r>
              <a:rPr lang="en-US" sz="2900" b="1" dirty="0" err="1" smtClean="0">
                <a:latin typeface="UTM Avo" panose="02040603050506020204" pitchFamily="18" charset="0"/>
              </a:rPr>
              <a:t>bài</a:t>
            </a:r>
            <a:r>
              <a:rPr lang="en-US" sz="2900" b="1" dirty="0" smtClean="0">
                <a:latin typeface="UTM Avo" panose="02040603050506020204" pitchFamily="18" charset="0"/>
              </a:rPr>
              <a:t> </a:t>
            </a:r>
            <a:r>
              <a:rPr lang="en-US" sz="2900" b="1" dirty="0" err="1" smtClean="0">
                <a:latin typeface="UTM Avo" panose="02040603050506020204" pitchFamily="18" charset="0"/>
              </a:rPr>
              <a:t>đã</a:t>
            </a:r>
            <a:r>
              <a:rPr lang="en-US" sz="2900" b="1" dirty="0" smtClean="0">
                <a:latin typeface="UTM Avo" panose="02040603050506020204" pitchFamily="18" charset="0"/>
              </a:rPr>
              <a:t> </a:t>
            </a:r>
            <a:r>
              <a:rPr lang="en-US" sz="2900" b="1" dirty="0" err="1" smtClean="0">
                <a:latin typeface="UTM Avo" panose="02040603050506020204" pitchFamily="18" charset="0"/>
              </a:rPr>
              <a:t>đọc</a:t>
            </a:r>
            <a:r>
              <a:rPr lang="en-US" sz="2900" b="1" dirty="0" smtClean="0">
                <a:latin typeface="UTM Avo" panose="02040603050506020204" pitchFamily="18" charset="0"/>
              </a:rPr>
              <a:t>, chi </a:t>
            </a:r>
            <a:r>
              <a:rPr lang="en-US" sz="2900" b="1" dirty="0" err="1" smtClean="0">
                <a:latin typeface="UTM Avo" panose="02040603050506020204" pitchFamily="18" charset="0"/>
              </a:rPr>
              <a:t>tiết</a:t>
            </a:r>
            <a:r>
              <a:rPr lang="en-US" sz="2900" b="1" dirty="0" smtClean="0">
                <a:latin typeface="UTM Avo" panose="02040603050506020204" pitchFamily="18" charset="0"/>
              </a:rPr>
              <a:t>, </a:t>
            </a:r>
            <a:r>
              <a:rPr lang="en-US" sz="2900" b="1" dirty="0" err="1" smtClean="0">
                <a:latin typeface="UTM Avo" panose="02040603050506020204" pitchFamily="18" charset="0"/>
              </a:rPr>
              <a:t>nhân</a:t>
            </a:r>
            <a:r>
              <a:rPr lang="en-US" sz="2900" b="1" dirty="0" smtClean="0">
                <a:latin typeface="UTM Avo" panose="02040603050506020204" pitchFamily="18" charset="0"/>
              </a:rPr>
              <a:t> </a:t>
            </a:r>
            <a:r>
              <a:rPr lang="en-US" sz="2900" b="1" dirty="0" err="1" smtClean="0">
                <a:latin typeface="UTM Avo" panose="02040603050506020204" pitchFamily="18" charset="0"/>
              </a:rPr>
              <a:t>vật</a:t>
            </a:r>
            <a:r>
              <a:rPr lang="en-US" sz="2900" b="1" dirty="0" smtClean="0">
                <a:latin typeface="UTM Avo" panose="02040603050506020204" pitchFamily="18" charset="0"/>
              </a:rPr>
              <a:t> </a:t>
            </a:r>
            <a:r>
              <a:rPr lang="en-US" sz="2900" b="1" dirty="0" err="1" smtClean="0">
                <a:latin typeface="UTM Avo" panose="02040603050506020204" pitchFamily="18" charset="0"/>
              </a:rPr>
              <a:t>hoặc</a:t>
            </a:r>
            <a:r>
              <a:rPr lang="en-US" sz="2900" b="1" dirty="0" smtClean="0">
                <a:latin typeface="UTM Avo" panose="02040603050506020204" pitchFamily="18" charset="0"/>
              </a:rPr>
              <a:t> </a:t>
            </a:r>
            <a:r>
              <a:rPr lang="en-US" sz="2900" b="1" dirty="0" err="1" smtClean="0">
                <a:latin typeface="UTM Avo" panose="02040603050506020204" pitchFamily="18" charset="0"/>
              </a:rPr>
              <a:t>đoạn</a:t>
            </a:r>
            <a:r>
              <a:rPr lang="en-US" sz="2900" b="1" dirty="0" smtClean="0">
                <a:latin typeface="UTM Avo" panose="02040603050506020204" pitchFamily="18" charset="0"/>
              </a:rPr>
              <a:t> </a:t>
            </a:r>
            <a:r>
              <a:rPr lang="en-US" sz="2900" b="1" dirty="0" err="1" smtClean="0">
                <a:latin typeface="UTM Avo" panose="02040603050506020204" pitchFamily="18" charset="0"/>
              </a:rPr>
              <a:t>văn</a:t>
            </a:r>
            <a:r>
              <a:rPr lang="en-US" sz="2900" b="1" dirty="0" smtClean="0">
                <a:latin typeface="UTM Avo" panose="02040603050506020204" pitchFamily="18" charset="0"/>
              </a:rPr>
              <a:t>, </a:t>
            </a:r>
            <a:r>
              <a:rPr lang="en-US" sz="2900" b="1" dirty="0" err="1" smtClean="0">
                <a:latin typeface="UTM Avo" panose="02040603050506020204" pitchFamily="18" charset="0"/>
              </a:rPr>
              <a:t>đoạn</a:t>
            </a:r>
            <a:r>
              <a:rPr lang="en-US" sz="2900" b="1" dirty="0" smtClean="0">
                <a:latin typeface="UTM Avo" panose="02040603050506020204" pitchFamily="18" charset="0"/>
              </a:rPr>
              <a:t> </a:t>
            </a:r>
            <a:r>
              <a:rPr lang="en-US" sz="2900" b="1" dirty="0" err="1" smtClean="0">
                <a:latin typeface="UTM Avo" panose="02040603050506020204" pitchFamily="18" charset="0"/>
              </a:rPr>
              <a:t>thơ</a:t>
            </a:r>
            <a:r>
              <a:rPr lang="en-US" sz="2900" b="1" dirty="0" smtClean="0">
                <a:latin typeface="UTM Avo" panose="02040603050506020204" pitchFamily="18" charset="0"/>
              </a:rPr>
              <a:t> </a:t>
            </a:r>
            <a:r>
              <a:rPr lang="en-US" sz="2900" b="1" dirty="0" err="1" smtClean="0">
                <a:latin typeface="UTM Avo" panose="02040603050506020204" pitchFamily="18" charset="0"/>
              </a:rPr>
              <a:t>mình</a:t>
            </a:r>
            <a:r>
              <a:rPr lang="en-US" sz="2900" b="1" dirty="0" smtClean="0">
                <a:latin typeface="UTM Avo" panose="02040603050506020204" pitchFamily="18" charset="0"/>
              </a:rPr>
              <a:t> </a:t>
            </a:r>
            <a:r>
              <a:rPr lang="en-US" sz="2900" b="1" dirty="0" err="1" smtClean="0">
                <a:latin typeface="UTM Avo" panose="02040603050506020204" pitchFamily="18" charset="0"/>
              </a:rPr>
              <a:t>yêu</a:t>
            </a:r>
            <a:r>
              <a:rPr lang="en-US" sz="2900" b="1" dirty="0" smtClean="0">
                <a:latin typeface="UTM Avo" panose="02040603050506020204" pitchFamily="18" charset="0"/>
              </a:rPr>
              <a:t> </a:t>
            </a:r>
            <a:r>
              <a:rPr lang="en-US" sz="2900" b="1" dirty="0" err="1" smtClean="0">
                <a:latin typeface="UTM Avo" panose="02040603050506020204" pitchFamily="18" charset="0"/>
              </a:rPr>
              <a:t>thích</a:t>
            </a:r>
            <a:r>
              <a:rPr lang="en-US" sz="2900" b="1" dirty="0" smtClean="0">
                <a:latin typeface="UTM Avo" panose="02040603050506020204" pitchFamily="18" charset="0"/>
              </a:rPr>
              <a:t> </a:t>
            </a:r>
            <a:r>
              <a:rPr lang="en-US" sz="2900" b="1" dirty="0" err="1" smtClean="0">
                <a:latin typeface="UTM Avo" panose="02040603050506020204" pitchFamily="18" charset="0"/>
              </a:rPr>
              <a:t>nhất</a:t>
            </a:r>
            <a:r>
              <a:rPr lang="en-US" sz="2900" b="1" dirty="0" smtClean="0">
                <a:latin typeface="UTM Avo" panose="02040603050506020204" pitchFamily="18" charset="0"/>
              </a:rPr>
              <a:t>.</a:t>
            </a:r>
            <a:endParaRPr lang="en-US" sz="2900" b="1" dirty="0">
              <a:latin typeface="UTM Avo" panose="02040603050506020204" pitchFamily="18" charset="0"/>
            </a:endParaRPr>
          </a:p>
        </p:txBody>
      </p:sp>
      <p:sp>
        <p:nvSpPr>
          <p:cNvPr id="30" name="TextBox 29">
            <a:extLst>
              <a:ext uri="{FF2B5EF4-FFF2-40B4-BE49-F238E27FC236}">
                <a16:creationId xmlns:a16="http://schemas.microsoft.com/office/drawing/2014/main" xmlns="" id="{DF55F00C-63BF-44B3-9761-B723160C43EE}"/>
              </a:ext>
            </a:extLst>
          </p:cNvPr>
          <p:cNvSpPr txBox="1"/>
          <p:nvPr/>
        </p:nvSpPr>
        <p:spPr>
          <a:xfrm>
            <a:off x="321806" y="3115229"/>
            <a:ext cx="5809364" cy="815973"/>
          </a:xfrm>
          <a:prstGeom prst="rect">
            <a:avLst/>
          </a:prstGeom>
          <a:noFill/>
        </p:spPr>
        <p:txBody>
          <a:bodyPr wrap="square" lIns="145143" tIns="72571" rIns="145143" bIns="72571" rtlCol="0">
            <a:spAutoFit/>
          </a:bodyPr>
          <a:lstStyle/>
          <a:p>
            <a:pPr>
              <a:lnSpc>
                <a:spcPct val="150000"/>
              </a:lnSpc>
            </a:pPr>
            <a:r>
              <a:rPr lang="en-US" sz="2900" dirty="0" smtClean="0">
                <a:solidFill>
                  <a:srgbClr val="FF0000"/>
                </a:solidFill>
                <a:latin typeface="UTM Avo" panose="02040603050506020204" pitchFamily="18" charset="0"/>
              </a:rPr>
              <a:t>5. </a:t>
            </a:r>
            <a:r>
              <a:rPr lang="en-US" sz="2900" dirty="0" err="1" smtClean="0">
                <a:solidFill>
                  <a:srgbClr val="FF0000"/>
                </a:solidFill>
                <a:latin typeface="UTM Avo" panose="02040603050506020204" pitchFamily="18" charset="0"/>
              </a:rPr>
              <a:t>Đất</a:t>
            </a:r>
            <a:r>
              <a:rPr lang="en-US" sz="2900" dirty="0" smtClean="0">
                <a:solidFill>
                  <a:srgbClr val="FF0000"/>
                </a:solidFill>
                <a:latin typeface="UTM Avo" panose="02040603050506020204" pitchFamily="18" charset="0"/>
              </a:rPr>
              <a:t> </a:t>
            </a:r>
            <a:r>
              <a:rPr lang="en-US" sz="2900" dirty="0" err="1" smtClean="0">
                <a:solidFill>
                  <a:srgbClr val="FF0000"/>
                </a:solidFill>
                <a:latin typeface="UTM Avo" panose="02040603050506020204" pitchFamily="18" charset="0"/>
              </a:rPr>
              <a:t>nước</a:t>
            </a:r>
            <a:r>
              <a:rPr lang="en-US" sz="2900" dirty="0" smtClean="0">
                <a:solidFill>
                  <a:srgbClr val="FF0000"/>
                </a:solidFill>
                <a:latin typeface="UTM Avo" panose="02040603050506020204" pitchFamily="18" charset="0"/>
              </a:rPr>
              <a:t> </a:t>
            </a:r>
            <a:r>
              <a:rPr lang="en-US" sz="2900" dirty="0" err="1" smtClean="0">
                <a:solidFill>
                  <a:srgbClr val="FF0000"/>
                </a:solidFill>
                <a:latin typeface="UTM Avo" panose="02040603050506020204" pitchFamily="18" charset="0"/>
              </a:rPr>
              <a:t>chúng</a:t>
            </a:r>
            <a:r>
              <a:rPr lang="en-US" sz="2900" dirty="0" smtClean="0">
                <a:solidFill>
                  <a:srgbClr val="FF0000"/>
                </a:solidFill>
                <a:latin typeface="UTM Avo" panose="02040603050506020204" pitchFamily="18" charset="0"/>
              </a:rPr>
              <a:t> </a:t>
            </a:r>
            <a:r>
              <a:rPr lang="en-US" sz="2900" dirty="0" err="1" smtClean="0">
                <a:solidFill>
                  <a:srgbClr val="FF0000"/>
                </a:solidFill>
                <a:latin typeface="UTM Avo" panose="02040603050506020204" pitchFamily="18" charset="0"/>
              </a:rPr>
              <a:t>mình</a:t>
            </a:r>
            <a:endParaRPr lang="en-US" sz="2900" b="1" dirty="0">
              <a:solidFill>
                <a:srgbClr val="FF0000"/>
              </a:solidFill>
              <a:latin typeface="UTM Avo" panose="02040603050506020204" pitchFamily="18" charset="0"/>
            </a:endParaRPr>
          </a:p>
        </p:txBody>
      </p:sp>
      <p:sp>
        <p:nvSpPr>
          <p:cNvPr id="31" name="TextBox 30">
            <a:extLst>
              <a:ext uri="{FF2B5EF4-FFF2-40B4-BE49-F238E27FC236}">
                <a16:creationId xmlns:a16="http://schemas.microsoft.com/office/drawing/2014/main" xmlns="" id="{DF55F00C-63BF-44B3-9761-B723160C43EE}"/>
              </a:ext>
            </a:extLst>
          </p:cNvPr>
          <p:cNvSpPr txBox="1"/>
          <p:nvPr/>
        </p:nvSpPr>
        <p:spPr>
          <a:xfrm>
            <a:off x="321806" y="3743905"/>
            <a:ext cx="11870194" cy="792890"/>
          </a:xfrm>
          <a:prstGeom prst="rect">
            <a:avLst/>
          </a:prstGeom>
          <a:noFill/>
        </p:spPr>
        <p:txBody>
          <a:bodyPr wrap="square" lIns="145143" tIns="72571" rIns="145143" bIns="72571" rtlCol="0">
            <a:spAutoFit/>
          </a:bodyPr>
          <a:lstStyle/>
          <a:p>
            <a:pPr>
              <a:lnSpc>
                <a:spcPct val="150000"/>
              </a:lnSpc>
            </a:pPr>
            <a:r>
              <a:rPr lang="en-US" sz="2800" dirty="0" err="1" smtClean="0">
                <a:latin typeface="UTM Avo" panose="02040603050506020204" pitchFamily="18" charset="0"/>
              </a:rPr>
              <a:t>Lá</a:t>
            </a:r>
            <a:r>
              <a:rPr lang="en-US" sz="2800" dirty="0" smtClean="0">
                <a:latin typeface="UTM Avo" panose="02040603050506020204" pitchFamily="18" charset="0"/>
              </a:rPr>
              <a:t> </a:t>
            </a:r>
            <a:r>
              <a:rPr lang="en-US" sz="2800" dirty="0" err="1" smtClean="0">
                <a:latin typeface="UTM Avo" panose="02040603050506020204" pitchFamily="18" charset="0"/>
              </a:rPr>
              <a:t>cờ</a:t>
            </a:r>
            <a:r>
              <a:rPr lang="en-US" sz="2800" dirty="0" smtClean="0">
                <a:latin typeface="UTM Avo" panose="02040603050506020204" pitchFamily="18" charset="0"/>
              </a:rPr>
              <a:t> </a:t>
            </a:r>
            <a:r>
              <a:rPr lang="en-US" sz="2800" dirty="0" err="1" smtClean="0">
                <a:latin typeface="UTM Avo" panose="02040603050506020204" pitchFamily="18" charset="0"/>
              </a:rPr>
              <a:t>Tổ</a:t>
            </a:r>
            <a:r>
              <a:rPr lang="en-US" sz="2800" dirty="0" smtClean="0">
                <a:latin typeface="UTM Avo" panose="02040603050506020204" pitchFamily="18" charset="0"/>
              </a:rPr>
              <a:t> </a:t>
            </a:r>
            <a:r>
              <a:rPr lang="en-US" sz="2800" dirty="0" err="1" smtClean="0">
                <a:latin typeface="UTM Avo" panose="02040603050506020204" pitchFamily="18" charset="0"/>
              </a:rPr>
              <a:t>quốc</a:t>
            </a:r>
            <a:r>
              <a:rPr lang="en-US" sz="2800" dirty="0" smtClean="0">
                <a:latin typeface="UTM Avo" panose="02040603050506020204" pitchFamily="18" charset="0"/>
              </a:rPr>
              <a:t> </a:t>
            </a:r>
            <a:r>
              <a:rPr lang="en-US" sz="2800" dirty="0" err="1" smtClean="0">
                <a:latin typeface="UTM Avo" panose="02040603050506020204" pitchFamily="18" charset="0"/>
              </a:rPr>
              <a:t>nền</a:t>
            </a:r>
            <a:r>
              <a:rPr lang="en-US" sz="2800" dirty="0" smtClean="0">
                <a:latin typeface="UTM Avo" panose="02040603050506020204" pitchFamily="18" charset="0"/>
              </a:rPr>
              <a:t> </a:t>
            </a:r>
            <a:r>
              <a:rPr lang="en-US" sz="2800" dirty="0" err="1" smtClean="0">
                <a:latin typeface="UTM Avo" panose="02040603050506020204" pitchFamily="18" charset="0"/>
              </a:rPr>
              <a:t>đỏ</a:t>
            </a:r>
            <a:r>
              <a:rPr lang="en-US" sz="2800" dirty="0" smtClean="0">
                <a:latin typeface="UTM Avo" panose="02040603050506020204" pitchFamily="18" charset="0"/>
              </a:rPr>
              <a:t>, </a:t>
            </a:r>
            <a:r>
              <a:rPr lang="en-US" sz="2800" dirty="0" err="1" smtClean="0">
                <a:latin typeface="UTM Avo" panose="02040603050506020204" pitchFamily="18" charset="0"/>
              </a:rPr>
              <a:t>sao</a:t>
            </a:r>
            <a:r>
              <a:rPr lang="en-US" sz="2800" dirty="0" smtClean="0">
                <a:latin typeface="UTM Avo" panose="02040603050506020204" pitchFamily="18" charset="0"/>
              </a:rPr>
              <a:t> </a:t>
            </a:r>
            <a:r>
              <a:rPr lang="en-US" sz="2800" dirty="0" err="1" smtClean="0">
                <a:latin typeface="UTM Avo" panose="02040603050506020204" pitchFamily="18" charset="0"/>
              </a:rPr>
              <a:t>vàng</a:t>
            </a:r>
            <a:r>
              <a:rPr lang="en-US" sz="2800" dirty="0" smtClean="0">
                <a:latin typeface="UTM Avo" panose="02040603050506020204" pitchFamily="18" charset="0"/>
              </a:rPr>
              <a:t> </a:t>
            </a:r>
            <a:r>
              <a:rPr lang="en-US" sz="2800" dirty="0" err="1" smtClean="0">
                <a:latin typeface="UTM Avo" panose="02040603050506020204" pitchFamily="18" charset="0"/>
              </a:rPr>
              <a:t>năm</a:t>
            </a:r>
            <a:r>
              <a:rPr lang="en-US" sz="2800" dirty="0" smtClean="0">
                <a:latin typeface="UTM Avo" panose="02040603050506020204" pitchFamily="18" charset="0"/>
              </a:rPr>
              <a:t> </a:t>
            </a:r>
            <a:r>
              <a:rPr lang="en-US" sz="2800" dirty="0" err="1" smtClean="0">
                <a:latin typeface="UTM Avo" panose="02040603050506020204" pitchFamily="18" charset="0"/>
              </a:rPr>
              <a:t>cánh</a:t>
            </a:r>
            <a:r>
              <a:rPr lang="en-US" sz="2800" dirty="0" smtClean="0">
                <a:latin typeface="UTM Avo" panose="02040603050506020204" pitchFamily="18" charset="0"/>
              </a:rPr>
              <a:t>.</a:t>
            </a:r>
            <a:endParaRPr lang="en-US" sz="2800" b="1" dirty="0">
              <a:latin typeface="UTM Avo" panose="02040603050506020204" pitchFamily="18" charset="0"/>
            </a:endParaRPr>
          </a:p>
        </p:txBody>
      </p:sp>
      <p:sp>
        <p:nvSpPr>
          <p:cNvPr id="32" name="TextBox 31">
            <a:extLst>
              <a:ext uri="{FF2B5EF4-FFF2-40B4-BE49-F238E27FC236}">
                <a16:creationId xmlns:a16="http://schemas.microsoft.com/office/drawing/2014/main" xmlns="" id="{DF55F00C-63BF-44B3-9761-B723160C43EE}"/>
              </a:ext>
            </a:extLst>
          </p:cNvPr>
          <p:cNvSpPr txBox="1"/>
          <p:nvPr/>
        </p:nvSpPr>
        <p:spPr>
          <a:xfrm>
            <a:off x="321806" y="4410138"/>
            <a:ext cx="7279144" cy="815973"/>
          </a:xfrm>
          <a:prstGeom prst="rect">
            <a:avLst/>
          </a:prstGeom>
          <a:noFill/>
        </p:spPr>
        <p:txBody>
          <a:bodyPr wrap="square" lIns="145143" tIns="72571" rIns="145143" bIns="72571" rtlCol="0">
            <a:spAutoFit/>
          </a:bodyPr>
          <a:lstStyle/>
          <a:p>
            <a:pPr>
              <a:lnSpc>
                <a:spcPct val="150000"/>
              </a:lnSpc>
            </a:pPr>
            <a:r>
              <a:rPr lang="en-US" sz="2900" dirty="0" smtClean="0">
                <a:solidFill>
                  <a:srgbClr val="FF0000"/>
                </a:solidFill>
                <a:latin typeface="UTM Avo" panose="02040603050506020204" pitchFamily="18" charset="0"/>
              </a:rPr>
              <a:t>6. </a:t>
            </a:r>
            <a:r>
              <a:rPr lang="en-US" sz="2900" dirty="0" err="1" smtClean="0">
                <a:solidFill>
                  <a:srgbClr val="FF0000"/>
                </a:solidFill>
                <a:latin typeface="UTM Avo" panose="02040603050506020204" pitchFamily="18" charset="0"/>
              </a:rPr>
              <a:t>Trên</a:t>
            </a:r>
            <a:r>
              <a:rPr lang="en-US" sz="2900" dirty="0" smtClean="0">
                <a:solidFill>
                  <a:srgbClr val="FF0000"/>
                </a:solidFill>
                <a:latin typeface="UTM Avo" panose="02040603050506020204" pitchFamily="18" charset="0"/>
              </a:rPr>
              <a:t> </a:t>
            </a:r>
            <a:r>
              <a:rPr lang="en-US" sz="2900" dirty="0" err="1" smtClean="0">
                <a:solidFill>
                  <a:srgbClr val="FF0000"/>
                </a:solidFill>
                <a:latin typeface="UTM Avo" panose="02040603050506020204" pitchFamily="18" charset="0"/>
              </a:rPr>
              <a:t>các</a:t>
            </a:r>
            <a:r>
              <a:rPr lang="en-US" sz="2900" dirty="0" smtClean="0">
                <a:solidFill>
                  <a:srgbClr val="FF0000"/>
                </a:solidFill>
                <a:latin typeface="UTM Avo" panose="02040603050506020204" pitchFamily="18" charset="0"/>
              </a:rPr>
              <a:t> </a:t>
            </a:r>
            <a:r>
              <a:rPr lang="en-US" sz="2900" dirty="0" err="1" smtClean="0">
                <a:solidFill>
                  <a:srgbClr val="FF0000"/>
                </a:solidFill>
                <a:latin typeface="UTM Avo" panose="02040603050506020204" pitchFamily="18" charset="0"/>
              </a:rPr>
              <a:t>miền</a:t>
            </a:r>
            <a:r>
              <a:rPr lang="en-US" sz="2900" dirty="0" smtClean="0">
                <a:solidFill>
                  <a:srgbClr val="FF0000"/>
                </a:solidFill>
                <a:latin typeface="UTM Avo" panose="02040603050506020204" pitchFamily="18" charset="0"/>
              </a:rPr>
              <a:t> </a:t>
            </a:r>
            <a:r>
              <a:rPr lang="en-US" sz="2900" dirty="0" err="1" smtClean="0">
                <a:solidFill>
                  <a:srgbClr val="FF0000"/>
                </a:solidFill>
                <a:latin typeface="UTM Avo" panose="02040603050506020204" pitchFamily="18" charset="0"/>
              </a:rPr>
              <a:t>đất</a:t>
            </a:r>
            <a:r>
              <a:rPr lang="en-US" sz="2900" dirty="0" smtClean="0">
                <a:solidFill>
                  <a:srgbClr val="FF0000"/>
                </a:solidFill>
                <a:latin typeface="UTM Avo" panose="02040603050506020204" pitchFamily="18" charset="0"/>
              </a:rPr>
              <a:t> </a:t>
            </a:r>
            <a:r>
              <a:rPr lang="en-US" sz="2900" dirty="0" err="1" smtClean="0">
                <a:solidFill>
                  <a:srgbClr val="FF0000"/>
                </a:solidFill>
                <a:latin typeface="UTM Avo" panose="02040603050506020204" pitchFamily="18" charset="0"/>
              </a:rPr>
              <a:t>nước</a:t>
            </a:r>
            <a:endParaRPr lang="en-US" sz="2900" b="1" dirty="0">
              <a:solidFill>
                <a:srgbClr val="FF0000"/>
              </a:solidFill>
              <a:latin typeface="UTM Avo" panose="02040603050506020204" pitchFamily="18" charset="0"/>
            </a:endParaRPr>
          </a:p>
        </p:txBody>
      </p:sp>
      <p:sp>
        <p:nvSpPr>
          <p:cNvPr id="33" name="TextBox 32">
            <a:extLst>
              <a:ext uri="{FF2B5EF4-FFF2-40B4-BE49-F238E27FC236}">
                <a16:creationId xmlns:a16="http://schemas.microsoft.com/office/drawing/2014/main" xmlns="" id="{DF55F00C-63BF-44B3-9761-B723160C43EE}"/>
              </a:ext>
            </a:extLst>
          </p:cNvPr>
          <p:cNvSpPr txBox="1"/>
          <p:nvPr/>
        </p:nvSpPr>
        <p:spPr>
          <a:xfrm>
            <a:off x="250366" y="5038814"/>
            <a:ext cx="11870194" cy="1485387"/>
          </a:xfrm>
          <a:prstGeom prst="rect">
            <a:avLst/>
          </a:prstGeom>
          <a:noFill/>
        </p:spPr>
        <p:txBody>
          <a:bodyPr wrap="square" lIns="145143" tIns="72571" rIns="145143" bIns="72571" rtlCol="0">
            <a:spAutoFit/>
          </a:bodyPr>
          <a:lstStyle/>
          <a:p>
            <a:pPr>
              <a:lnSpc>
                <a:spcPct val="150000"/>
              </a:lnSpc>
            </a:pPr>
            <a:r>
              <a:rPr lang="en-US" sz="2900" dirty="0" smtClean="0">
                <a:latin typeface="UTM Avo" panose="02040603050506020204" pitchFamily="18" charset="0"/>
              </a:rPr>
              <a:t>Chi </a:t>
            </a:r>
            <a:r>
              <a:rPr lang="en-US" sz="2900" dirty="0" err="1" smtClean="0">
                <a:latin typeface="UTM Avo" panose="02040603050506020204" pitchFamily="18" charset="0"/>
              </a:rPr>
              <a:t>tiết</a:t>
            </a:r>
            <a:r>
              <a:rPr lang="en-US" sz="2900" dirty="0" smtClean="0">
                <a:latin typeface="UTM Avo" panose="02040603050506020204" pitchFamily="18" charset="0"/>
              </a:rPr>
              <a:t> </a:t>
            </a:r>
            <a:r>
              <a:rPr lang="en-US" sz="2900" dirty="0" err="1" smtClean="0">
                <a:latin typeface="UTM Avo" panose="02040603050506020204" pitchFamily="18" charset="0"/>
              </a:rPr>
              <a:t>yêu</a:t>
            </a:r>
            <a:r>
              <a:rPr lang="en-US" sz="2900" dirty="0" smtClean="0">
                <a:latin typeface="UTM Avo" panose="02040603050506020204" pitchFamily="18" charset="0"/>
              </a:rPr>
              <a:t> </a:t>
            </a:r>
            <a:r>
              <a:rPr lang="en-US" sz="2900" dirty="0" err="1" smtClean="0">
                <a:latin typeface="UTM Avo" panose="02040603050506020204" pitchFamily="18" charset="0"/>
              </a:rPr>
              <a:t>thích</a:t>
            </a:r>
            <a:r>
              <a:rPr lang="en-US" sz="2900" dirty="0" smtClean="0">
                <a:latin typeface="UTM Avo" panose="02040603050506020204" pitchFamily="18" charset="0"/>
              </a:rPr>
              <a:t> </a:t>
            </a:r>
            <a:r>
              <a:rPr lang="en-US" sz="2900" dirty="0" err="1" smtClean="0">
                <a:latin typeface="UTM Avo" panose="02040603050506020204" pitchFamily="18" charset="0"/>
              </a:rPr>
              <a:t>nhất</a:t>
            </a:r>
            <a:r>
              <a:rPr lang="en-US" sz="2900" dirty="0" smtClean="0">
                <a:latin typeface="UTM Avo" panose="02040603050506020204" pitchFamily="18" charset="0"/>
              </a:rPr>
              <a:t>: </a:t>
            </a:r>
            <a:r>
              <a:rPr lang="en-US" sz="2900" dirty="0" err="1" smtClean="0">
                <a:latin typeface="UTM Avo" panose="02040603050506020204" pitchFamily="18" charset="0"/>
              </a:rPr>
              <a:t>Hình</a:t>
            </a:r>
            <a:r>
              <a:rPr lang="en-US" sz="2900" dirty="0" smtClean="0">
                <a:latin typeface="UTM Avo" panose="02040603050506020204" pitchFamily="18" charset="0"/>
              </a:rPr>
              <a:t> </a:t>
            </a:r>
            <a:r>
              <a:rPr lang="en-US" sz="2900" dirty="0" err="1" smtClean="0">
                <a:latin typeface="UTM Avo" panose="02040603050506020204" pitchFamily="18" charset="0"/>
              </a:rPr>
              <a:t>ảnh</a:t>
            </a:r>
            <a:r>
              <a:rPr lang="en-US" sz="2900" dirty="0" smtClean="0">
                <a:latin typeface="UTM Avo" panose="02040603050506020204" pitchFamily="18" charset="0"/>
              </a:rPr>
              <a:t> </a:t>
            </a:r>
            <a:r>
              <a:rPr lang="en-US" sz="2900" dirty="0" err="1" smtClean="0">
                <a:latin typeface="UTM Avo" panose="02040603050506020204" pitchFamily="18" charset="0"/>
              </a:rPr>
              <a:t>cò</a:t>
            </a:r>
            <a:r>
              <a:rPr lang="en-US" sz="2900" dirty="0" smtClean="0">
                <a:latin typeface="UTM Avo" panose="02040603050506020204" pitchFamily="18" charset="0"/>
              </a:rPr>
              <a:t> bay </a:t>
            </a:r>
            <a:r>
              <a:rPr lang="en-US" sz="2900" dirty="0" err="1" smtClean="0">
                <a:latin typeface="UTM Avo" panose="02040603050506020204" pitchFamily="18" charset="0"/>
              </a:rPr>
              <a:t>thẳng</a:t>
            </a:r>
            <a:r>
              <a:rPr lang="en-US" sz="2900" dirty="0" smtClean="0">
                <a:latin typeface="UTM Avo" panose="02040603050506020204" pitchFamily="18" charset="0"/>
              </a:rPr>
              <a:t> </a:t>
            </a:r>
            <a:r>
              <a:rPr lang="en-US" sz="2900" dirty="0" err="1" smtClean="0">
                <a:latin typeface="UTM Avo" panose="02040603050506020204" pitchFamily="18" charset="0"/>
              </a:rPr>
              <a:t>cánh</a:t>
            </a:r>
            <a:r>
              <a:rPr lang="en-US" sz="2900" dirty="0" smtClean="0">
                <a:latin typeface="UTM Avo" panose="02040603050506020204" pitchFamily="18" charset="0"/>
              </a:rPr>
              <a:t> </a:t>
            </a:r>
            <a:r>
              <a:rPr lang="en-US" sz="2900" dirty="0" err="1" smtClean="0">
                <a:latin typeface="UTM Avo" panose="02040603050506020204" pitchFamily="18" charset="0"/>
              </a:rPr>
              <a:t>vùng</a:t>
            </a:r>
            <a:r>
              <a:rPr lang="en-US" sz="2900" dirty="0" smtClean="0">
                <a:latin typeface="UTM Avo" panose="02040603050506020204" pitchFamily="18" charset="0"/>
              </a:rPr>
              <a:t> </a:t>
            </a:r>
            <a:r>
              <a:rPr lang="en-US" sz="2900" dirty="0" err="1" smtClean="0">
                <a:latin typeface="UTM Avo" panose="02040603050506020204" pitchFamily="18" charset="0"/>
              </a:rPr>
              <a:t>đồng</a:t>
            </a:r>
            <a:r>
              <a:rPr lang="en-US" sz="2900" dirty="0" smtClean="0">
                <a:latin typeface="UTM Avo" panose="02040603050506020204" pitchFamily="18" charset="0"/>
              </a:rPr>
              <a:t> </a:t>
            </a:r>
            <a:r>
              <a:rPr lang="en-US" sz="2900" dirty="0" err="1" smtClean="0">
                <a:latin typeface="UTM Avo" panose="02040603050506020204" pitchFamily="18" charset="0"/>
              </a:rPr>
              <a:t>Tháp</a:t>
            </a:r>
            <a:r>
              <a:rPr lang="en-US" sz="2900" dirty="0" smtClean="0">
                <a:latin typeface="UTM Avo" panose="02040603050506020204" pitchFamily="18" charset="0"/>
              </a:rPr>
              <a:t> </a:t>
            </a:r>
            <a:r>
              <a:rPr lang="en-US" sz="2900" dirty="0" err="1" smtClean="0">
                <a:latin typeface="UTM Avo" panose="02040603050506020204" pitchFamily="18" charset="0"/>
              </a:rPr>
              <a:t>Mười</a:t>
            </a:r>
            <a:r>
              <a:rPr lang="en-US" sz="2900" dirty="0" smtClean="0">
                <a:latin typeface="UTM Avo" panose="02040603050506020204" pitchFamily="18" charset="0"/>
              </a:rPr>
              <a:t>.</a:t>
            </a:r>
            <a:endParaRPr lang="en-US" sz="2900" b="1" dirty="0">
              <a:latin typeface="UTM Avo" panose="02040603050506020204" pitchFamily="18" charset="0"/>
            </a:endParaRPr>
          </a:p>
        </p:txBody>
      </p:sp>
    </p:spTree>
    <p:custDataLst>
      <p:tags r:id="rId1"/>
    </p:custDataLst>
    <p:extLst>
      <p:ext uri="{BB962C8B-B14F-4D97-AF65-F5344CB8AC3E}">
        <p14:creationId xmlns:p14="http://schemas.microsoft.com/office/powerpoint/2010/main" val="4072789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arn(inVertical)">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barn(inVertical)">
                                      <p:cBhvr>
                                        <p:cTn id="12" dur="5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barn(inVertical)">
                                      <p:cBhvr>
                                        <p:cTn id="17" dur="500"/>
                                        <p:tgtEl>
                                          <p:spTgt spid="3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barn(inVertical)">
                                      <p:cBhvr>
                                        <p:cTn id="22" dur="500"/>
                                        <p:tgtEl>
                                          <p:spTgt spid="3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2"/>
                                        </p:tgtEl>
                                        <p:attrNameLst>
                                          <p:attrName>style.visibility</p:attrName>
                                        </p:attrNameLst>
                                      </p:cBhvr>
                                      <p:to>
                                        <p:strVal val="visible"/>
                                      </p:to>
                                    </p:set>
                                    <p:animEffect transition="in" filter="barn(inVertical)">
                                      <p:cBhvr>
                                        <p:cTn id="27" dur="500"/>
                                        <p:tgtEl>
                                          <p:spTgt spid="32"/>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3"/>
                                        </p:tgtEl>
                                        <p:attrNameLst>
                                          <p:attrName>style.visibility</p:attrName>
                                        </p:attrNameLst>
                                      </p:cBhvr>
                                      <p:to>
                                        <p:strVal val="visible"/>
                                      </p:to>
                                    </p:set>
                                    <p:animEffect transition="in" filter="barn(inVertical)">
                                      <p:cBhvr>
                                        <p:cTn id="32"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P spid="30" grpId="0"/>
      <p:bldP spid="31" grpId="0"/>
      <p:bldP spid="32" grpId="0"/>
      <p:bldP spid="33"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9672CA47-90C4-4131-9C5D-2D1CFDAADE3D}"/>
              </a:ext>
            </a:extLst>
          </p:cNvPr>
          <p:cNvSpPr txBox="1"/>
          <p:nvPr/>
        </p:nvSpPr>
        <p:spPr>
          <a:xfrm>
            <a:off x="153187" y="210605"/>
            <a:ext cx="11908183" cy="1008334"/>
          </a:xfrm>
          <a:prstGeom prst="rect">
            <a:avLst/>
          </a:prstGeom>
          <a:noFill/>
        </p:spPr>
        <p:txBody>
          <a:bodyPr wrap="square" lIns="145143" tIns="72571" rIns="145143" bIns="72571" rtlCol="0">
            <a:spAutoFit/>
          </a:bodyPr>
          <a:lstStyle/>
          <a:p>
            <a:r>
              <a:rPr lang="vi-VN" sz="2800" b="1" dirty="0">
                <a:solidFill>
                  <a:srgbClr val="FF0000"/>
                </a:solidFill>
                <a:latin typeface="UTM Avo" panose="02040603050506020204" pitchFamily="18" charset="0"/>
              </a:rPr>
              <a:t>3. </a:t>
            </a:r>
            <a:r>
              <a:rPr lang="vi-VN" sz="2800" b="1" dirty="0">
                <a:latin typeface="UTM Avo" panose="02040603050506020204" pitchFamily="18" charset="0"/>
              </a:rPr>
              <a:t>Viết 4 – 5 câu kể lại một hoạt động ở trường hoặc lớp em (biểu diễn văn nghệ, đi tham quan, đồng diễn thể dục,...)</a:t>
            </a:r>
          </a:p>
        </p:txBody>
      </p:sp>
      <p:sp>
        <p:nvSpPr>
          <p:cNvPr id="6" name="TextBox 5">
            <a:extLst>
              <a:ext uri="{FF2B5EF4-FFF2-40B4-BE49-F238E27FC236}">
                <a16:creationId xmlns:a16="http://schemas.microsoft.com/office/drawing/2014/main" xmlns="" id="{96479105-1B00-4E8D-BE8C-94528F37D089}"/>
              </a:ext>
            </a:extLst>
          </p:cNvPr>
          <p:cNvSpPr txBox="1"/>
          <p:nvPr/>
        </p:nvSpPr>
        <p:spPr>
          <a:xfrm>
            <a:off x="788" y="1341713"/>
            <a:ext cx="12496012" cy="2085552"/>
          </a:xfrm>
          <a:prstGeom prst="rect">
            <a:avLst/>
          </a:prstGeom>
          <a:noFill/>
        </p:spPr>
        <p:txBody>
          <a:bodyPr wrap="square" lIns="145143" tIns="72571" rIns="145143" bIns="72571" rtlCol="0">
            <a:spAutoFit/>
          </a:bodyPr>
          <a:lstStyle/>
          <a:p>
            <a:pPr>
              <a:lnSpc>
                <a:spcPct val="150000"/>
              </a:lnSpc>
            </a:pPr>
            <a:r>
              <a:rPr lang="vi-VN" sz="2800" dirty="0">
                <a:solidFill>
                  <a:srgbClr val="FF0000"/>
                </a:solidFill>
                <a:latin typeface="+mn-lt"/>
              </a:rPr>
              <a:t>G: </a:t>
            </a:r>
            <a:r>
              <a:rPr lang="vi-VN" sz="2800" dirty="0">
                <a:latin typeface="+mn-lt"/>
              </a:rPr>
              <a:t>- Trường (hoặc lớp em) đã tổ chức hoạt động gì? Ở đâu?</a:t>
            </a:r>
          </a:p>
          <a:p>
            <a:pPr>
              <a:lnSpc>
                <a:spcPct val="150000"/>
              </a:lnSpc>
            </a:pPr>
            <a:r>
              <a:rPr lang="vi-VN" sz="2800" dirty="0">
                <a:latin typeface="+mn-lt"/>
              </a:rPr>
              <a:t>     - Hoạt động đó có những ai tham gia? Mọi người đã làm những việc gì?</a:t>
            </a:r>
          </a:p>
          <a:p>
            <a:pPr>
              <a:lnSpc>
                <a:spcPct val="150000"/>
              </a:lnSpc>
            </a:pPr>
            <a:r>
              <a:rPr lang="vi-VN" sz="2800" dirty="0">
                <a:latin typeface="+mn-lt"/>
              </a:rPr>
              <a:t>     - Nêu suy nghĩ, cảm xúc của em về hoạt động đó.</a:t>
            </a:r>
          </a:p>
        </p:txBody>
      </p:sp>
      <p:pic>
        <p:nvPicPr>
          <p:cNvPr id="4098" name="Picture 2" descr="Camping Cartoon HD Stock Images | Shutterstock">
            <a:extLst>
              <a:ext uri="{FF2B5EF4-FFF2-40B4-BE49-F238E27FC236}">
                <a16:creationId xmlns:a16="http://schemas.microsoft.com/office/drawing/2014/main" xmlns="" id="{DB28927F-D6F5-4437-B99B-CB50AE99A190}"/>
              </a:ext>
            </a:extLst>
          </p:cNvPr>
          <p:cNvPicPr>
            <a:picLocks noChangeAspect="1" noChangeArrowheads="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b="7292"/>
          <a:stretch/>
        </p:blipFill>
        <p:spPr bwMode="auto">
          <a:xfrm>
            <a:off x="2684131" y="3427265"/>
            <a:ext cx="7688431" cy="34307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9482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098"/>
                                        </p:tgtEl>
                                        <p:attrNameLst>
                                          <p:attrName>style.visibility</p:attrName>
                                        </p:attrNameLst>
                                      </p:cBhvr>
                                      <p:to>
                                        <p:strVal val="visible"/>
                                      </p:to>
                                    </p:set>
                                    <p:animEffect transition="in" filter="fade">
                                      <p:cBhvr>
                                        <p:cTn id="17"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Box 26">
            <a:extLst>
              <a:ext uri="{FF2B5EF4-FFF2-40B4-BE49-F238E27FC236}">
                <a16:creationId xmlns:a16="http://schemas.microsoft.com/office/drawing/2014/main" xmlns="" id="{DF55F00C-63BF-44B3-9761-B723160C43EE}"/>
              </a:ext>
            </a:extLst>
          </p:cNvPr>
          <p:cNvSpPr txBox="1"/>
          <p:nvPr/>
        </p:nvSpPr>
        <p:spPr>
          <a:xfrm>
            <a:off x="321806" y="1230702"/>
            <a:ext cx="4209252" cy="815973"/>
          </a:xfrm>
          <a:prstGeom prst="rect">
            <a:avLst/>
          </a:prstGeom>
          <a:noFill/>
        </p:spPr>
        <p:txBody>
          <a:bodyPr wrap="square" lIns="145143" tIns="72571" rIns="145143" bIns="72571" rtlCol="0">
            <a:spAutoFit/>
          </a:bodyPr>
          <a:lstStyle/>
          <a:p>
            <a:pPr>
              <a:lnSpc>
                <a:spcPct val="150000"/>
              </a:lnSpc>
            </a:pPr>
            <a:r>
              <a:rPr lang="en-US" sz="2900" dirty="0">
                <a:solidFill>
                  <a:srgbClr val="FF0000"/>
                </a:solidFill>
                <a:latin typeface="UTM Avo" panose="02040603050506020204" pitchFamily="18" charset="0"/>
              </a:rPr>
              <a:t>7</a:t>
            </a:r>
            <a:r>
              <a:rPr lang="en-US" sz="2900" dirty="0" smtClean="0">
                <a:solidFill>
                  <a:srgbClr val="FF0000"/>
                </a:solidFill>
                <a:latin typeface="UTM Avo" panose="02040603050506020204" pitchFamily="18" charset="0"/>
              </a:rPr>
              <a:t>. </a:t>
            </a:r>
            <a:r>
              <a:rPr lang="en-US" sz="2900" dirty="0" err="1" smtClean="0">
                <a:solidFill>
                  <a:srgbClr val="FF0000"/>
                </a:solidFill>
                <a:latin typeface="UTM Avo" panose="02040603050506020204" pitchFamily="18" charset="0"/>
              </a:rPr>
              <a:t>Chuyện</a:t>
            </a:r>
            <a:r>
              <a:rPr lang="en-US" sz="2900" dirty="0" smtClean="0">
                <a:solidFill>
                  <a:srgbClr val="FF0000"/>
                </a:solidFill>
                <a:latin typeface="UTM Avo" panose="02040603050506020204" pitchFamily="18" charset="0"/>
              </a:rPr>
              <a:t> </a:t>
            </a:r>
            <a:r>
              <a:rPr lang="en-US" sz="2900" dirty="0" err="1" smtClean="0">
                <a:solidFill>
                  <a:srgbClr val="FF0000"/>
                </a:solidFill>
                <a:latin typeface="UTM Avo" panose="02040603050506020204" pitchFamily="18" charset="0"/>
              </a:rPr>
              <a:t>quả</a:t>
            </a:r>
            <a:r>
              <a:rPr lang="en-US" sz="2900" dirty="0" smtClean="0">
                <a:solidFill>
                  <a:srgbClr val="FF0000"/>
                </a:solidFill>
                <a:latin typeface="UTM Avo" panose="02040603050506020204" pitchFamily="18" charset="0"/>
              </a:rPr>
              <a:t> </a:t>
            </a:r>
            <a:r>
              <a:rPr lang="en-US" sz="2900" dirty="0" err="1" smtClean="0">
                <a:solidFill>
                  <a:srgbClr val="FF0000"/>
                </a:solidFill>
                <a:latin typeface="UTM Avo" panose="02040603050506020204" pitchFamily="18" charset="0"/>
              </a:rPr>
              <a:t>bầu</a:t>
            </a:r>
            <a:endParaRPr lang="en-US" sz="2900" b="1" dirty="0">
              <a:solidFill>
                <a:srgbClr val="FF0000"/>
              </a:solidFill>
              <a:latin typeface="UTM Avo" panose="02040603050506020204" pitchFamily="18" charset="0"/>
            </a:endParaRPr>
          </a:p>
        </p:txBody>
      </p:sp>
      <p:sp>
        <p:nvSpPr>
          <p:cNvPr id="28" name="TextBox 27">
            <a:extLst>
              <a:ext uri="{FF2B5EF4-FFF2-40B4-BE49-F238E27FC236}">
                <a16:creationId xmlns:a16="http://schemas.microsoft.com/office/drawing/2014/main" xmlns="" id="{DF55F00C-63BF-44B3-9761-B723160C43EE}"/>
              </a:ext>
            </a:extLst>
          </p:cNvPr>
          <p:cNvSpPr txBox="1"/>
          <p:nvPr/>
        </p:nvSpPr>
        <p:spPr>
          <a:xfrm>
            <a:off x="321806" y="1788158"/>
            <a:ext cx="11870194" cy="1485387"/>
          </a:xfrm>
          <a:prstGeom prst="rect">
            <a:avLst/>
          </a:prstGeom>
          <a:noFill/>
        </p:spPr>
        <p:txBody>
          <a:bodyPr wrap="square" lIns="145143" tIns="72571" rIns="145143" bIns="72571" rtlCol="0">
            <a:spAutoFit/>
          </a:bodyPr>
          <a:lstStyle/>
          <a:p>
            <a:pPr>
              <a:lnSpc>
                <a:spcPct val="150000"/>
              </a:lnSpc>
            </a:pPr>
            <a:r>
              <a:rPr lang="en-US" sz="2900" dirty="0" smtClean="0">
                <a:latin typeface="UTM Avo" panose="02040603050506020204" pitchFamily="18" charset="0"/>
              </a:rPr>
              <a:t>Chi </a:t>
            </a:r>
            <a:r>
              <a:rPr lang="en-US" sz="2900" dirty="0" err="1" smtClean="0">
                <a:latin typeface="UTM Avo" panose="02040603050506020204" pitchFamily="18" charset="0"/>
              </a:rPr>
              <a:t>tiết</a:t>
            </a:r>
            <a:r>
              <a:rPr lang="en-US" sz="2900" dirty="0" smtClean="0">
                <a:latin typeface="UTM Avo" panose="02040603050506020204" pitchFamily="18" charset="0"/>
              </a:rPr>
              <a:t> </a:t>
            </a:r>
            <a:r>
              <a:rPr lang="en-US" sz="2900" dirty="0" err="1" smtClean="0">
                <a:latin typeface="UTM Avo" panose="02040603050506020204" pitchFamily="18" charset="0"/>
              </a:rPr>
              <a:t>yêu</a:t>
            </a:r>
            <a:r>
              <a:rPr lang="en-US" sz="2900" dirty="0" smtClean="0">
                <a:latin typeface="UTM Avo" panose="02040603050506020204" pitchFamily="18" charset="0"/>
              </a:rPr>
              <a:t> </a:t>
            </a:r>
            <a:r>
              <a:rPr lang="en-US" sz="2900" dirty="0" err="1" smtClean="0">
                <a:latin typeface="UTM Avo" panose="02040603050506020204" pitchFamily="18" charset="0"/>
              </a:rPr>
              <a:t>thích</a:t>
            </a:r>
            <a:r>
              <a:rPr lang="en-US" sz="2900" dirty="0" smtClean="0">
                <a:latin typeface="UTM Avo" panose="02040603050506020204" pitchFamily="18" charset="0"/>
              </a:rPr>
              <a:t> </a:t>
            </a:r>
            <a:r>
              <a:rPr lang="en-US" sz="2900" dirty="0" err="1" smtClean="0">
                <a:latin typeface="UTM Avo" panose="02040603050506020204" pitchFamily="18" charset="0"/>
              </a:rPr>
              <a:t>nhất</a:t>
            </a:r>
            <a:r>
              <a:rPr lang="en-US" sz="2900" dirty="0" smtClean="0">
                <a:latin typeface="UTM Avo" panose="02040603050506020204" pitchFamily="18" charset="0"/>
              </a:rPr>
              <a:t>: </a:t>
            </a:r>
            <a:r>
              <a:rPr lang="en-US" sz="2900" dirty="0" err="1" smtClean="0">
                <a:latin typeface="UTM Avo" panose="02040603050506020204" pitchFamily="18" charset="0"/>
              </a:rPr>
              <a:t>Hình</a:t>
            </a:r>
            <a:r>
              <a:rPr lang="en-US" sz="2900" dirty="0" smtClean="0">
                <a:latin typeface="UTM Avo" panose="02040603050506020204" pitchFamily="18" charset="0"/>
              </a:rPr>
              <a:t> </a:t>
            </a:r>
            <a:r>
              <a:rPr lang="en-US" sz="2900" dirty="0" err="1" smtClean="0">
                <a:latin typeface="UTM Avo" panose="02040603050506020204" pitchFamily="18" charset="0"/>
              </a:rPr>
              <a:t>ảnh</a:t>
            </a:r>
            <a:r>
              <a:rPr lang="en-US" sz="2900" dirty="0" smtClean="0">
                <a:latin typeface="UTM Avo" panose="02040603050506020204" pitchFamily="18" charset="0"/>
              </a:rPr>
              <a:t> </a:t>
            </a:r>
            <a:r>
              <a:rPr lang="en-US" sz="2900" dirty="0" err="1" smtClean="0">
                <a:latin typeface="UTM Avo" panose="02040603050506020204" pitchFamily="18" charset="0"/>
              </a:rPr>
              <a:t>các</a:t>
            </a:r>
            <a:r>
              <a:rPr lang="en-US" sz="2900" dirty="0" smtClean="0">
                <a:latin typeface="UTM Avo" panose="02040603050506020204" pitchFamily="18" charset="0"/>
              </a:rPr>
              <a:t> </a:t>
            </a:r>
            <a:r>
              <a:rPr lang="en-US" sz="2900" dirty="0" err="1" smtClean="0">
                <a:latin typeface="UTM Avo" panose="02040603050506020204" pitchFamily="18" charset="0"/>
              </a:rPr>
              <a:t>dân</a:t>
            </a:r>
            <a:r>
              <a:rPr lang="en-US" sz="2900" dirty="0" smtClean="0">
                <a:latin typeface="UTM Avo" panose="02040603050506020204" pitchFamily="18" charset="0"/>
              </a:rPr>
              <a:t> </a:t>
            </a:r>
            <a:r>
              <a:rPr lang="en-US" sz="2900" dirty="0" err="1" smtClean="0">
                <a:latin typeface="UTM Avo" panose="02040603050506020204" pitchFamily="18" charset="0"/>
              </a:rPr>
              <a:t>tộc</a:t>
            </a:r>
            <a:r>
              <a:rPr lang="en-US" sz="2900" dirty="0" smtClean="0">
                <a:latin typeface="UTM Avo" panose="02040603050506020204" pitchFamily="18" charset="0"/>
              </a:rPr>
              <a:t> </a:t>
            </a:r>
            <a:r>
              <a:rPr lang="en-US" sz="2900" dirty="0" err="1" smtClean="0">
                <a:latin typeface="UTM Avo" panose="02040603050506020204" pitchFamily="18" charset="0"/>
              </a:rPr>
              <a:t>lần</a:t>
            </a:r>
            <a:r>
              <a:rPr lang="en-US" sz="2900" dirty="0" smtClean="0">
                <a:latin typeface="UTM Avo" panose="02040603050506020204" pitchFamily="18" charset="0"/>
              </a:rPr>
              <a:t> </a:t>
            </a:r>
            <a:r>
              <a:rPr lang="en-US" sz="2900" dirty="0" err="1" smtClean="0">
                <a:latin typeface="UTM Avo" panose="02040603050506020204" pitchFamily="18" charset="0"/>
              </a:rPr>
              <a:t>lượt</a:t>
            </a:r>
            <a:r>
              <a:rPr lang="en-US" sz="2900" dirty="0" smtClean="0">
                <a:latin typeface="UTM Avo" panose="02040603050506020204" pitchFamily="18" charset="0"/>
              </a:rPr>
              <a:t> </a:t>
            </a:r>
            <a:r>
              <a:rPr lang="en-US" sz="2900" dirty="0" err="1" smtClean="0">
                <a:latin typeface="UTM Avo" panose="02040603050506020204" pitchFamily="18" charset="0"/>
              </a:rPr>
              <a:t>chui</a:t>
            </a:r>
            <a:r>
              <a:rPr lang="en-US" sz="2900" dirty="0" smtClean="0">
                <a:latin typeface="UTM Avo" panose="02040603050506020204" pitchFamily="18" charset="0"/>
              </a:rPr>
              <a:t> </a:t>
            </a:r>
            <a:r>
              <a:rPr lang="en-US" sz="2900" dirty="0" err="1" smtClean="0">
                <a:latin typeface="UTM Avo" panose="02040603050506020204" pitchFamily="18" charset="0"/>
              </a:rPr>
              <a:t>ra</a:t>
            </a:r>
            <a:r>
              <a:rPr lang="en-US" sz="2900" dirty="0" smtClean="0">
                <a:latin typeface="UTM Avo" panose="02040603050506020204" pitchFamily="18" charset="0"/>
              </a:rPr>
              <a:t> </a:t>
            </a:r>
            <a:r>
              <a:rPr lang="en-US" sz="2900" dirty="0" err="1" smtClean="0">
                <a:latin typeface="UTM Avo" panose="02040603050506020204" pitchFamily="18" charset="0"/>
              </a:rPr>
              <a:t>từ</a:t>
            </a:r>
            <a:r>
              <a:rPr lang="en-US" sz="2900" dirty="0" smtClean="0">
                <a:latin typeface="UTM Avo" panose="02040603050506020204" pitchFamily="18" charset="0"/>
              </a:rPr>
              <a:t> </a:t>
            </a:r>
            <a:r>
              <a:rPr lang="en-US" sz="2900" dirty="0" err="1" smtClean="0">
                <a:latin typeface="UTM Avo" panose="02040603050506020204" pitchFamily="18" charset="0"/>
              </a:rPr>
              <a:t>quả</a:t>
            </a:r>
            <a:r>
              <a:rPr lang="en-US" sz="2900" dirty="0" smtClean="0">
                <a:latin typeface="UTM Avo" panose="02040603050506020204" pitchFamily="18" charset="0"/>
              </a:rPr>
              <a:t> </a:t>
            </a:r>
            <a:r>
              <a:rPr lang="en-US" sz="2900" dirty="0" err="1" smtClean="0">
                <a:latin typeface="UTM Avo" panose="02040603050506020204" pitchFamily="18" charset="0"/>
              </a:rPr>
              <a:t>bầu</a:t>
            </a:r>
            <a:r>
              <a:rPr lang="en-US" sz="2900" dirty="0" smtClean="0">
                <a:latin typeface="UTM Avo" panose="02040603050506020204" pitchFamily="18" charset="0"/>
              </a:rPr>
              <a:t>.</a:t>
            </a:r>
            <a:endParaRPr lang="en-US" sz="2900" b="1" dirty="0">
              <a:latin typeface="UTM Avo" panose="02040603050506020204" pitchFamily="18" charset="0"/>
            </a:endParaRPr>
          </a:p>
        </p:txBody>
      </p:sp>
      <p:sp>
        <p:nvSpPr>
          <p:cNvPr id="29" name="TextBox 28">
            <a:extLst>
              <a:ext uri="{FF2B5EF4-FFF2-40B4-BE49-F238E27FC236}">
                <a16:creationId xmlns:a16="http://schemas.microsoft.com/office/drawing/2014/main" xmlns="" id="{DF55F00C-63BF-44B3-9761-B723160C43EE}"/>
              </a:ext>
            </a:extLst>
          </p:cNvPr>
          <p:cNvSpPr txBox="1"/>
          <p:nvPr/>
        </p:nvSpPr>
        <p:spPr>
          <a:xfrm>
            <a:off x="70340" y="-45593"/>
            <a:ext cx="12121660" cy="1398505"/>
          </a:xfrm>
          <a:prstGeom prst="rect">
            <a:avLst/>
          </a:prstGeom>
          <a:noFill/>
        </p:spPr>
        <p:txBody>
          <a:bodyPr wrap="square" lIns="145143" tIns="72571" rIns="145143" bIns="72571" rtlCol="0">
            <a:spAutoFit/>
          </a:bodyPr>
          <a:lstStyle/>
          <a:p>
            <a:pPr>
              <a:lnSpc>
                <a:spcPct val="150000"/>
              </a:lnSpc>
            </a:pPr>
            <a:r>
              <a:rPr lang="en-US" sz="2900" b="1" dirty="0" smtClean="0">
                <a:solidFill>
                  <a:srgbClr val="FF0000"/>
                </a:solidFill>
                <a:latin typeface="UTM Avo" panose="02040603050506020204" pitchFamily="18" charset="0"/>
              </a:rPr>
              <a:t>2. </a:t>
            </a:r>
            <a:r>
              <a:rPr lang="en-US" sz="2900" b="1" dirty="0" err="1" smtClean="0">
                <a:latin typeface="UTM Avo" panose="02040603050506020204" pitchFamily="18" charset="0"/>
              </a:rPr>
              <a:t>Trao</a:t>
            </a:r>
            <a:r>
              <a:rPr lang="en-US" sz="2900" b="1" dirty="0" smtClean="0">
                <a:latin typeface="UTM Avo" panose="02040603050506020204" pitchFamily="18" charset="0"/>
              </a:rPr>
              <a:t> </a:t>
            </a:r>
            <a:r>
              <a:rPr lang="en-US" sz="2900" b="1" dirty="0" err="1" smtClean="0">
                <a:latin typeface="UTM Avo" panose="02040603050506020204" pitchFamily="18" charset="0"/>
              </a:rPr>
              <a:t>đổi</a:t>
            </a:r>
            <a:r>
              <a:rPr lang="en-US" sz="2900" b="1" dirty="0" smtClean="0">
                <a:latin typeface="UTM Avo" panose="02040603050506020204" pitchFamily="18" charset="0"/>
              </a:rPr>
              <a:t> </a:t>
            </a:r>
            <a:r>
              <a:rPr lang="en-US" sz="2900" b="1" dirty="0" err="1" smtClean="0">
                <a:latin typeface="UTM Avo" panose="02040603050506020204" pitchFamily="18" charset="0"/>
              </a:rPr>
              <a:t>về</a:t>
            </a:r>
            <a:r>
              <a:rPr lang="en-US" sz="2900" b="1" dirty="0" smtClean="0">
                <a:latin typeface="UTM Avo" panose="02040603050506020204" pitchFamily="18" charset="0"/>
              </a:rPr>
              <a:t> </a:t>
            </a:r>
            <a:r>
              <a:rPr lang="en-US" sz="2900" b="1" dirty="0" err="1" smtClean="0">
                <a:latin typeface="UTM Avo" panose="02040603050506020204" pitchFamily="18" charset="0"/>
              </a:rPr>
              <a:t>các</a:t>
            </a:r>
            <a:r>
              <a:rPr lang="en-US" sz="2900" b="1" dirty="0" smtClean="0">
                <a:latin typeface="UTM Avo" panose="02040603050506020204" pitchFamily="18" charset="0"/>
              </a:rPr>
              <a:t> </a:t>
            </a:r>
            <a:r>
              <a:rPr lang="en-US" sz="2900" b="1" dirty="0" err="1" smtClean="0">
                <a:latin typeface="UTM Avo" panose="02040603050506020204" pitchFamily="18" charset="0"/>
              </a:rPr>
              <a:t>bài</a:t>
            </a:r>
            <a:r>
              <a:rPr lang="en-US" sz="2900" b="1" dirty="0" smtClean="0">
                <a:latin typeface="UTM Avo" panose="02040603050506020204" pitchFamily="18" charset="0"/>
              </a:rPr>
              <a:t> </a:t>
            </a:r>
            <a:r>
              <a:rPr lang="en-US" sz="2900" b="1" dirty="0" err="1" smtClean="0">
                <a:latin typeface="UTM Avo" panose="02040603050506020204" pitchFamily="18" charset="0"/>
              </a:rPr>
              <a:t>đã</a:t>
            </a:r>
            <a:r>
              <a:rPr lang="en-US" sz="2900" b="1" dirty="0" smtClean="0">
                <a:latin typeface="UTM Avo" panose="02040603050506020204" pitchFamily="18" charset="0"/>
              </a:rPr>
              <a:t> </a:t>
            </a:r>
            <a:r>
              <a:rPr lang="en-US" sz="2900" b="1" dirty="0" err="1" smtClean="0">
                <a:latin typeface="UTM Avo" panose="02040603050506020204" pitchFamily="18" charset="0"/>
              </a:rPr>
              <a:t>đọc</a:t>
            </a:r>
            <a:r>
              <a:rPr lang="en-US" sz="2900" b="1" dirty="0" smtClean="0">
                <a:latin typeface="UTM Avo" panose="02040603050506020204" pitchFamily="18" charset="0"/>
              </a:rPr>
              <a:t>. </a:t>
            </a:r>
            <a:r>
              <a:rPr lang="en-US" sz="2900" b="1" dirty="0" err="1" smtClean="0">
                <a:latin typeface="UTM Avo" panose="02040603050506020204" pitchFamily="18" charset="0"/>
              </a:rPr>
              <a:t>Mêu</a:t>
            </a:r>
            <a:r>
              <a:rPr lang="en-US" sz="2900" b="1" dirty="0" smtClean="0">
                <a:latin typeface="UTM Avo" panose="02040603050506020204" pitchFamily="18" charset="0"/>
              </a:rPr>
              <a:t> </a:t>
            </a:r>
            <a:r>
              <a:rPr lang="en-US" sz="2900" b="1" dirty="0" err="1" smtClean="0">
                <a:latin typeface="UTM Avo" panose="02040603050506020204" pitchFamily="18" charset="0"/>
              </a:rPr>
              <a:t>tên</a:t>
            </a:r>
            <a:r>
              <a:rPr lang="en-US" sz="2900" b="1" dirty="0" smtClean="0">
                <a:latin typeface="UTM Avo" panose="02040603050506020204" pitchFamily="18" charset="0"/>
              </a:rPr>
              <a:t> </a:t>
            </a:r>
            <a:r>
              <a:rPr lang="en-US" sz="2900" b="1" dirty="0" err="1" smtClean="0">
                <a:latin typeface="UTM Avo" panose="02040603050506020204" pitchFamily="18" charset="0"/>
              </a:rPr>
              <a:t>bài</a:t>
            </a:r>
            <a:r>
              <a:rPr lang="en-US" sz="2900" b="1" dirty="0" smtClean="0">
                <a:latin typeface="UTM Avo" panose="02040603050506020204" pitchFamily="18" charset="0"/>
              </a:rPr>
              <a:t> </a:t>
            </a:r>
            <a:r>
              <a:rPr lang="en-US" sz="2900" b="1" dirty="0" err="1" smtClean="0">
                <a:latin typeface="UTM Avo" panose="02040603050506020204" pitchFamily="18" charset="0"/>
              </a:rPr>
              <a:t>đã</a:t>
            </a:r>
            <a:r>
              <a:rPr lang="en-US" sz="2900" b="1" dirty="0" smtClean="0">
                <a:latin typeface="UTM Avo" panose="02040603050506020204" pitchFamily="18" charset="0"/>
              </a:rPr>
              <a:t> </a:t>
            </a:r>
            <a:r>
              <a:rPr lang="en-US" sz="2900" b="1" dirty="0" err="1" smtClean="0">
                <a:latin typeface="UTM Avo" panose="02040603050506020204" pitchFamily="18" charset="0"/>
              </a:rPr>
              <a:t>đọc</a:t>
            </a:r>
            <a:r>
              <a:rPr lang="en-US" sz="2900" b="1" dirty="0" smtClean="0">
                <a:latin typeface="UTM Avo" panose="02040603050506020204" pitchFamily="18" charset="0"/>
              </a:rPr>
              <a:t>, chi </a:t>
            </a:r>
            <a:r>
              <a:rPr lang="en-US" sz="2900" b="1" dirty="0" err="1" smtClean="0">
                <a:latin typeface="UTM Avo" panose="02040603050506020204" pitchFamily="18" charset="0"/>
              </a:rPr>
              <a:t>tiết</a:t>
            </a:r>
            <a:r>
              <a:rPr lang="en-US" sz="2900" b="1" dirty="0" smtClean="0">
                <a:latin typeface="UTM Avo" panose="02040603050506020204" pitchFamily="18" charset="0"/>
              </a:rPr>
              <a:t>, </a:t>
            </a:r>
            <a:r>
              <a:rPr lang="en-US" sz="2900" b="1" dirty="0" err="1" smtClean="0">
                <a:latin typeface="UTM Avo" panose="02040603050506020204" pitchFamily="18" charset="0"/>
              </a:rPr>
              <a:t>nhân</a:t>
            </a:r>
            <a:r>
              <a:rPr lang="en-US" sz="2900" b="1" dirty="0" smtClean="0">
                <a:latin typeface="UTM Avo" panose="02040603050506020204" pitchFamily="18" charset="0"/>
              </a:rPr>
              <a:t> </a:t>
            </a:r>
            <a:r>
              <a:rPr lang="en-US" sz="2900" b="1" dirty="0" err="1" smtClean="0">
                <a:latin typeface="UTM Avo" panose="02040603050506020204" pitchFamily="18" charset="0"/>
              </a:rPr>
              <a:t>vật</a:t>
            </a:r>
            <a:r>
              <a:rPr lang="en-US" sz="2900" b="1" dirty="0" smtClean="0">
                <a:latin typeface="UTM Avo" panose="02040603050506020204" pitchFamily="18" charset="0"/>
              </a:rPr>
              <a:t> </a:t>
            </a:r>
            <a:r>
              <a:rPr lang="en-US" sz="2900" b="1" dirty="0" err="1" smtClean="0">
                <a:latin typeface="UTM Avo" panose="02040603050506020204" pitchFamily="18" charset="0"/>
              </a:rPr>
              <a:t>hoặc</a:t>
            </a:r>
            <a:r>
              <a:rPr lang="en-US" sz="2900" b="1" dirty="0" smtClean="0">
                <a:latin typeface="UTM Avo" panose="02040603050506020204" pitchFamily="18" charset="0"/>
              </a:rPr>
              <a:t> </a:t>
            </a:r>
            <a:r>
              <a:rPr lang="en-US" sz="2900" b="1" dirty="0" err="1" smtClean="0">
                <a:latin typeface="UTM Avo" panose="02040603050506020204" pitchFamily="18" charset="0"/>
              </a:rPr>
              <a:t>đoạn</a:t>
            </a:r>
            <a:r>
              <a:rPr lang="en-US" sz="2900" b="1" dirty="0" smtClean="0">
                <a:latin typeface="UTM Avo" panose="02040603050506020204" pitchFamily="18" charset="0"/>
              </a:rPr>
              <a:t> </a:t>
            </a:r>
            <a:r>
              <a:rPr lang="en-US" sz="2900" b="1" dirty="0" err="1" smtClean="0">
                <a:latin typeface="UTM Avo" panose="02040603050506020204" pitchFamily="18" charset="0"/>
              </a:rPr>
              <a:t>văn</a:t>
            </a:r>
            <a:r>
              <a:rPr lang="en-US" sz="2900" b="1" dirty="0" smtClean="0">
                <a:latin typeface="UTM Avo" panose="02040603050506020204" pitchFamily="18" charset="0"/>
              </a:rPr>
              <a:t>, </a:t>
            </a:r>
            <a:r>
              <a:rPr lang="en-US" sz="2900" b="1" dirty="0" err="1" smtClean="0">
                <a:latin typeface="UTM Avo" panose="02040603050506020204" pitchFamily="18" charset="0"/>
              </a:rPr>
              <a:t>đoạn</a:t>
            </a:r>
            <a:r>
              <a:rPr lang="en-US" sz="2900" b="1" dirty="0" smtClean="0">
                <a:latin typeface="UTM Avo" panose="02040603050506020204" pitchFamily="18" charset="0"/>
              </a:rPr>
              <a:t> </a:t>
            </a:r>
            <a:r>
              <a:rPr lang="en-US" sz="2900" b="1" dirty="0" err="1" smtClean="0">
                <a:latin typeface="UTM Avo" panose="02040603050506020204" pitchFamily="18" charset="0"/>
              </a:rPr>
              <a:t>thơ</a:t>
            </a:r>
            <a:r>
              <a:rPr lang="en-US" sz="2900" b="1" dirty="0" smtClean="0">
                <a:latin typeface="UTM Avo" panose="02040603050506020204" pitchFamily="18" charset="0"/>
              </a:rPr>
              <a:t> </a:t>
            </a:r>
            <a:r>
              <a:rPr lang="en-US" sz="2900" b="1" dirty="0" err="1" smtClean="0">
                <a:latin typeface="UTM Avo" panose="02040603050506020204" pitchFamily="18" charset="0"/>
              </a:rPr>
              <a:t>mình</a:t>
            </a:r>
            <a:r>
              <a:rPr lang="en-US" sz="2900" b="1" dirty="0" smtClean="0">
                <a:latin typeface="UTM Avo" panose="02040603050506020204" pitchFamily="18" charset="0"/>
              </a:rPr>
              <a:t> </a:t>
            </a:r>
            <a:r>
              <a:rPr lang="en-US" sz="2900" b="1" dirty="0" err="1" smtClean="0">
                <a:latin typeface="UTM Avo" panose="02040603050506020204" pitchFamily="18" charset="0"/>
              </a:rPr>
              <a:t>yêu</a:t>
            </a:r>
            <a:r>
              <a:rPr lang="en-US" sz="2900" b="1" dirty="0" smtClean="0">
                <a:latin typeface="UTM Avo" panose="02040603050506020204" pitchFamily="18" charset="0"/>
              </a:rPr>
              <a:t> </a:t>
            </a:r>
            <a:r>
              <a:rPr lang="en-US" sz="2900" b="1" dirty="0" err="1" smtClean="0">
                <a:latin typeface="UTM Avo" panose="02040603050506020204" pitchFamily="18" charset="0"/>
              </a:rPr>
              <a:t>thích</a:t>
            </a:r>
            <a:r>
              <a:rPr lang="en-US" sz="2900" b="1" dirty="0" smtClean="0">
                <a:latin typeface="UTM Avo" panose="02040603050506020204" pitchFamily="18" charset="0"/>
              </a:rPr>
              <a:t> </a:t>
            </a:r>
            <a:r>
              <a:rPr lang="en-US" sz="2900" b="1" dirty="0" err="1" smtClean="0">
                <a:latin typeface="UTM Avo" panose="02040603050506020204" pitchFamily="18" charset="0"/>
              </a:rPr>
              <a:t>nhất</a:t>
            </a:r>
            <a:r>
              <a:rPr lang="en-US" sz="2900" b="1" dirty="0" smtClean="0">
                <a:latin typeface="UTM Avo" panose="02040603050506020204" pitchFamily="18" charset="0"/>
              </a:rPr>
              <a:t>.</a:t>
            </a:r>
            <a:endParaRPr lang="en-US" sz="2900" b="1" dirty="0">
              <a:latin typeface="UTM Avo" panose="02040603050506020204" pitchFamily="18" charset="0"/>
            </a:endParaRPr>
          </a:p>
        </p:txBody>
      </p:sp>
      <p:sp>
        <p:nvSpPr>
          <p:cNvPr id="30" name="TextBox 29">
            <a:extLst>
              <a:ext uri="{FF2B5EF4-FFF2-40B4-BE49-F238E27FC236}">
                <a16:creationId xmlns:a16="http://schemas.microsoft.com/office/drawing/2014/main" xmlns="" id="{DF55F00C-63BF-44B3-9761-B723160C43EE}"/>
              </a:ext>
            </a:extLst>
          </p:cNvPr>
          <p:cNvSpPr txBox="1"/>
          <p:nvPr/>
        </p:nvSpPr>
        <p:spPr>
          <a:xfrm>
            <a:off x="321806" y="3044229"/>
            <a:ext cx="7260680" cy="815973"/>
          </a:xfrm>
          <a:prstGeom prst="rect">
            <a:avLst/>
          </a:prstGeom>
          <a:noFill/>
        </p:spPr>
        <p:txBody>
          <a:bodyPr wrap="square" lIns="145143" tIns="72571" rIns="145143" bIns="72571" rtlCol="0">
            <a:spAutoFit/>
          </a:bodyPr>
          <a:lstStyle/>
          <a:p>
            <a:pPr>
              <a:lnSpc>
                <a:spcPct val="150000"/>
              </a:lnSpc>
            </a:pPr>
            <a:r>
              <a:rPr lang="en-US" sz="2900" dirty="0">
                <a:solidFill>
                  <a:srgbClr val="FF0000"/>
                </a:solidFill>
                <a:latin typeface="UTM Avo" panose="02040603050506020204" pitchFamily="18" charset="0"/>
              </a:rPr>
              <a:t>8</a:t>
            </a:r>
            <a:r>
              <a:rPr lang="en-US" sz="2900" dirty="0" smtClean="0">
                <a:solidFill>
                  <a:srgbClr val="FF0000"/>
                </a:solidFill>
                <a:latin typeface="UTM Avo" panose="02040603050506020204" pitchFamily="18" charset="0"/>
              </a:rPr>
              <a:t>. </a:t>
            </a:r>
            <a:r>
              <a:rPr lang="en-US" sz="2900" dirty="0" err="1" smtClean="0">
                <a:solidFill>
                  <a:srgbClr val="FF0000"/>
                </a:solidFill>
                <a:latin typeface="UTM Avo" panose="02040603050506020204" pitchFamily="18" charset="0"/>
              </a:rPr>
              <a:t>Khám</a:t>
            </a:r>
            <a:r>
              <a:rPr lang="en-US" sz="2900" dirty="0" smtClean="0">
                <a:solidFill>
                  <a:srgbClr val="FF0000"/>
                </a:solidFill>
                <a:latin typeface="UTM Avo" panose="02040603050506020204" pitchFamily="18" charset="0"/>
              </a:rPr>
              <a:t> </a:t>
            </a:r>
            <a:r>
              <a:rPr lang="en-US" sz="2900" dirty="0" err="1" smtClean="0">
                <a:solidFill>
                  <a:srgbClr val="FF0000"/>
                </a:solidFill>
                <a:latin typeface="UTM Avo" panose="02040603050506020204" pitchFamily="18" charset="0"/>
              </a:rPr>
              <a:t>phá</a:t>
            </a:r>
            <a:r>
              <a:rPr lang="en-US" sz="2900" dirty="0" smtClean="0">
                <a:solidFill>
                  <a:srgbClr val="FF0000"/>
                </a:solidFill>
                <a:latin typeface="UTM Avo" panose="02040603050506020204" pitchFamily="18" charset="0"/>
              </a:rPr>
              <a:t> </a:t>
            </a:r>
            <a:r>
              <a:rPr lang="en-US" sz="2900" dirty="0" err="1" smtClean="0">
                <a:solidFill>
                  <a:srgbClr val="FF0000"/>
                </a:solidFill>
                <a:latin typeface="UTM Avo" panose="02040603050506020204" pitchFamily="18" charset="0"/>
              </a:rPr>
              <a:t>đáy</a:t>
            </a:r>
            <a:r>
              <a:rPr lang="en-US" sz="2900" dirty="0" smtClean="0">
                <a:solidFill>
                  <a:srgbClr val="FF0000"/>
                </a:solidFill>
                <a:latin typeface="UTM Avo" panose="02040603050506020204" pitchFamily="18" charset="0"/>
              </a:rPr>
              <a:t> </a:t>
            </a:r>
            <a:r>
              <a:rPr lang="en-US" sz="2900" dirty="0" err="1" smtClean="0">
                <a:solidFill>
                  <a:srgbClr val="FF0000"/>
                </a:solidFill>
                <a:latin typeface="UTM Avo" panose="02040603050506020204" pitchFamily="18" charset="0"/>
              </a:rPr>
              <a:t>biển</a:t>
            </a:r>
            <a:r>
              <a:rPr lang="en-US" sz="2900" dirty="0" smtClean="0">
                <a:solidFill>
                  <a:srgbClr val="FF0000"/>
                </a:solidFill>
                <a:latin typeface="UTM Avo" panose="02040603050506020204" pitchFamily="18" charset="0"/>
              </a:rPr>
              <a:t> ở </a:t>
            </a:r>
            <a:r>
              <a:rPr lang="en-US" sz="2900" dirty="0" err="1" smtClean="0">
                <a:solidFill>
                  <a:srgbClr val="FF0000"/>
                </a:solidFill>
                <a:latin typeface="UTM Avo" panose="02040603050506020204" pitchFamily="18" charset="0"/>
              </a:rPr>
              <a:t>Trường</a:t>
            </a:r>
            <a:r>
              <a:rPr lang="en-US" sz="2900" dirty="0" smtClean="0">
                <a:solidFill>
                  <a:srgbClr val="FF0000"/>
                </a:solidFill>
                <a:latin typeface="UTM Avo" panose="02040603050506020204" pitchFamily="18" charset="0"/>
              </a:rPr>
              <a:t> Sa</a:t>
            </a:r>
            <a:endParaRPr lang="en-US" sz="2900" b="1" dirty="0">
              <a:solidFill>
                <a:srgbClr val="FF0000"/>
              </a:solidFill>
              <a:latin typeface="UTM Avo" panose="02040603050506020204" pitchFamily="18" charset="0"/>
            </a:endParaRPr>
          </a:p>
        </p:txBody>
      </p:sp>
      <p:sp>
        <p:nvSpPr>
          <p:cNvPr id="31" name="TextBox 30">
            <a:extLst>
              <a:ext uri="{FF2B5EF4-FFF2-40B4-BE49-F238E27FC236}">
                <a16:creationId xmlns:a16="http://schemas.microsoft.com/office/drawing/2014/main" xmlns="" id="{DF55F00C-63BF-44B3-9761-B723160C43EE}"/>
              </a:ext>
            </a:extLst>
          </p:cNvPr>
          <p:cNvSpPr txBox="1"/>
          <p:nvPr/>
        </p:nvSpPr>
        <p:spPr>
          <a:xfrm>
            <a:off x="321806" y="3658617"/>
            <a:ext cx="11870194" cy="1439221"/>
          </a:xfrm>
          <a:prstGeom prst="rect">
            <a:avLst/>
          </a:prstGeom>
          <a:noFill/>
        </p:spPr>
        <p:txBody>
          <a:bodyPr wrap="square" lIns="145143" tIns="72571" rIns="145143" bIns="72571" rtlCol="0">
            <a:spAutoFit/>
          </a:bodyPr>
          <a:lstStyle/>
          <a:p>
            <a:pPr>
              <a:lnSpc>
                <a:spcPct val="150000"/>
              </a:lnSpc>
            </a:pPr>
            <a:r>
              <a:rPr lang="en-US" sz="2800" dirty="0" smtClean="0">
                <a:latin typeface="UTM Avo" panose="02040603050506020204" pitchFamily="18" charset="0"/>
              </a:rPr>
              <a:t>Chi </a:t>
            </a:r>
            <a:r>
              <a:rPr lang="en-US" sz="2800" dirty="0" err="1" smtClean="0">
                <a:latin typeface="UTM Avo" panose="02040603050506020204" pitchFamily="18" charset="0"/>
              </a:rPr>
              <a:t>tiết</a:t>
            </a:r>
            <a:r>
              <a:rPr lang="en-US" sz="2800" dirty="0" smtClean="0">
                <a:latin typeface="UTM Avo" panose="02040603050506020204" pitchFamily="18" charset="0"/>
              </a:rPr>
              <a:t> </a:t>
            </a:r>
            <a:r>
              <a:rPr lang="en-US" sz="2800" dirty="0" err="1" smtClean="0">
                <a:latin typeface="UTM Avo" panose="02040603050506020204" pitchFamily="18" charset="0"/>
              </a:rPr>
              <a:t>yêu</a:t>
            </a:r>
            <a:r>
              <a:rPr lang="en-US" sz="2800" dirty="0" smtClean="0">
                <a:latin typeface="UTM Avo" panose="02040603050506020204" pitchFamily="18" charset="0"/>
              </a:rPr>
              <a:t> </a:t>
            </a:r>
            <a:r>
              <a:rPr lang="en-US" sz="2800" dirty="0" err="1" smtClean="0">
                <a:latin typeface="UTM Avo" panose="02040603050506020204" pitchFamily="18" charset="0"/>
              </a:rPr>
              <a:t>thích</a:t>
            </a:r>
            <a:r>
              <a:rPr lang="en-US" sz="2800" dirty="0" smtClean="0">
                <a:latin typeface="UTM Avo" panose="02040603050506020204" pitchFamily="18" charset="0"/>
              </a:rPr>
              <a:t> </a:t>
            </a:r>
            <a:r>
              <a:rPr lang="en-US" sz="2800" dirty="0" err="1" smtClean="0">
                <a:latin typeface="UTM Avo" panose="02040603050506020204" pitchFamily="18" charset="0"/>
              </a:rPr>
              <a:t>nhất</a:t>
            </a:r>
            <a:r>
              <a:rPr lang="en-US" sz="2800" dirty="0" smtClean="0">
                <a:latin typeface="UTM Avo" panose="02040603050506020204" pitchFamily="18" charset="0"/>
              </a:rPr>
              <a:t>: </a:t>
            </a:r>
            <a:r>
              <a:rPr lang="en-US" sz="2800" dirty="0" err="1" smtClean="0">
                <a:latin typeface="UTM Avo" panose="02040603050506020204" pitchFamily="18" charset="0"/>
              </a:rPr>
              <a:t>Hình</a:t>
            </a:r>
            <a:r>
              <a:rPr lang="en-US" sz="2800" dirty="0" smtClean="0">
                <a:latin typeface="UTM Avo" panose="02040603050506020204" pitchFamily="18" charset="0"/>
              </a:rPr>
              <a:t> </a:t>
            </a:r>
            <a:r>
              <a:rPr lang="en-US" sz="2800" dirty="0" err="1" smtClean="0">
                <a:latin typeface="UTM Avo" panose="02040603050506020204" pitchFamily="18" charset="0"/>
              </a:rPr>
              <a:t>ảnh</a:t>
            </a:r>
            <a:r>
              <a:rPr lang="en-US" sz="2800" dirty="0" smtClean="0">
                <a:latin typeface="UTM Avo" panose="02040603050506020204" pitchFamily="18" charset="0"/>
              </a:rPr>
              <a:t> </a:t>
            </a:r>
            <a:r>
              <a:rPr lang="en-US" sz="2800" dirty="0" err="1" smtClean="0">
                <a:latin typeface="UTM Avo" panose="02040603050506020204" pitchFamily="18" charset="0"/>
              </a:rPr>
              <a:t>các</a:t>
            </a:r>
            <a:r>
              <a:rPr lang="en-US" sz="2800" dirty="0" smtClean="0">
                <a:latin typeface="UTM Avo" panose="02040603050506020204" pitchFamily="18" charset="0"/>
              </a:rPr>
              <a:t> </a:t>
            </a:r>
            <a:r>
              <a:rPr lang="en-US" sz="2800" dirty="0" err="1" smtClean="0">
                <a:latin typeface="UTM Avo" panose="02040603050506020204" pitchFamily="18" charset="0"/>
              </a:rPr>
              <a:t>loài</a:t>
            </a:r>
            <a:r>
              <a:rPr lang="en-US" sz="2800" dirty="0" smtClean="0">
                <a:latin typeface="UTM Avo" panose="02040603050506020204" pitchFamily="18" charset="0"/>
              </a:rPr>
              <a:t> </a:t>
            </a:r>
            <a:r>
              <a:rPr lang="en-US" sz="2800" dirty="0" err="1" smtClean="0">
                <a:latin typeface="UTM Avo" panose="02040603050506020204" pitchFamily="18" charset="0"/>
              </a:rPr>
              <a:t>cá</a:t>
            </a:r>
            <a:r>
              <a:rPr lang="en-US" sz="2800" dirty="0" smtClean="0">
                <a:latin typeface="UTM Avo" panose="02040603050506020204" pitchFamily="18" charset="0"/>
              </a:rPr>
              <a:t> </a:t>
            </a:r>
            <a:r>
              <a:rPr lang="en-US" sz="2800" dirty="0" err="1" smtClean="0">
                <a:latin typeface="UTM Avo" panose="02040603050506020204" pitchFamily="18" charset="0"/>
              </a:rPr>
              <a:t>đẹp</a:t>
            </a:r>
            <a:r>
              <a:rPr lang="en-US" sz="2800" dirty="0" smtClean="0">
                <a:latin typeface="UTM Avo" panose="02040603050506020204" pitchFamily="18" charset="0"/>
              </a:rPr>
              <a:t> </a:t>
            </a:r>
            <a:r>
              <a:rPr lang="en-US" sz="2800" dirty="0" err="1" smtClean="0">
                <a:latin typeface="UTM Avo" panose="02040603050506020204" pitchFamily="18" charset="0"/>
              </a:rPr>
              <a:t>rực</a:t>
            </a:r>
            <a:r>
              <a:rPr lang="en-US" sz="2800" dirty="0" smtClean="0">
                <a:latin typeface="UTM Avo" panose="02040603050506020204" pitchFamily="18" charset="0"/>
              </a:rPr>
              <a:t> </a:t>
            </a:r>
            <a:r>
              <a:rPr lang="en-US" sz="2800" dirty="0" err="1" smtClean="0">
                <a:latin typeface="UTM Avo" panose="02040603050506020204" pitchFamily="18" charset="0"/>
              </a:rPr>
              <a:t>rỡ</a:t>
            </a:r>
            <a:r>
              <a:rPr lang="en-US" sz="2800" dirty="0" smtClean="0">
                <a:latin typeface="UTM Avo" panose="02040603050506020204" pitchFamily="18" charset="0"/>
              </a:rPr>
              <a:t> </a:t>
            </a:r>
            <a:r>
              <a:rPr lang="en-US" sz="2800" dirty="0" err="1" smtClean="0">
                <a:latin typeface="UTM Avo" panose="02040603050506020204" pitchFamily="18" charset="0"/>
              </a:rPr>
              <a:t>và</a:t>
            </a:r>
            <a:r>
              <a:rPr lang="en-US" sz="2800" dirty="0" smtClean="0">
                <a:latin typeface="UTM Avo" panose="02040603050506020204" pitchFamily="18" charset="0"/>
              </a:rPr>
              <a:t> </a:t>
            </a:r>
            <a:r>
              <a:rPr lang="en-US" sz="2800" dirty="0" err="1" smtClean="0">
                <a:latin typeface="UTM Avo" panose="02040603050506020204" pitchFamily="18" charset="0"/>
              </a:rPr>
              <a:t>lạ</a:t>
            </a:r>
            <a:r>
              <a:rPr lang="en-US" sz="2800" dirty="0" smtClean="0">
                <a:latin typeface="UTM Avo" panose="02040603050506020204" pitchFamily="18" charset="0"/>
              </a:rPr>
              <a:t> </a:t>
            </a:r>
            <a:r>
              <a:rPr lang="en-US" sz="2800" dirty="0" err="1" smtClean="0">
                <a:latin typeface="UTM Avo" panose="02040603050506020204" pitchFamily="18" charset="0"/>
              </a:rPr>
              <a:t>mắt</a:t>
            </a:r>
            <a:r>
              <a:rPr lang="en-US" sz="2800" dirty="0" smtClean="0">
                <a:latin typeface="UTM Avo" panose="02040603050506020204" pitchFamily="18" charset="0"/>
              </a:rPr>
              <a:t>, </a:t>
            </a:r>
            <a:r>
              <a:rPr lang="en-US" sz="2800" dirty="0" err="1" smtClean="0">
                <a:latin typeface="UTM Avo" panose="02040603050506020204" pitchFamily="18" charset="0"/>
              </a:rPr>
              <a:t>đủ</a:t>
            </a:r>
            <a:r>
              <a:rPr lang="en-US" sz="2800" dirty="0" smtClean="0">
                <a:latin typeface="UTM Avo" panose="02040603050506020204" pitchFamily="18" charset="0"/>
              </a:rPr>
              <a:t> </a:t>
            </a:r>
            <a:r>
              <a:rPr lang="en-US" sz="2800" dirty="0" err="1" smtClean="0">
                <a:latin typeface="UTM Avo" panose="02040603050506020204" pitchFamily="18" charset="0"/>
              </a:rPr>
              <a:t>sắc</a:t>
            </a:r>
            <a:r>
              <a:rPr lang="en-US" sz="2800" dirty="0" smtClean="0">
                <a:latin typeface="UTM Avo" panose="02040603050506020204" pitchFamily="18" charset="0"/>
              </a:rPr>
              <a:t> </a:t>
            </a:r>
            <a:r>
              <a:rPr lang="en-US" sz="2800" dirty="0" err="1" smtClean="0">
                <a:latin typeface="UTM Avo" panose="02040603050506020204" pitchFamily="18" charset="0"/>
              </a:rPr>
              <a:t>màu</a:t>
            </a:r>
            <a:endParaRPr lang="en-US" sz="2800" b="1" dirty="0">
              <a:latin typeface="UTM Avo" panose="02040603050506020204" pitchFamily="18" charset="0"/>
            </a:endParaRPr>
          </a:p>
        </p:txBody>
      </p:sp>
      <p:sp>
        <p:nvSpPr>
          <p:cNvPr id="32" name="TextBox 31">
            <a:extLst>
              <a:ext uri="{FF2B5EF4-FFF2-40B4-BE49-F238E27FC236}">
                <a16:creationId xmlns:a16="http://schemas.microsoft.com/office/drawing/2014/main" xmlns="" id="{DF55F00C-63BF-44B3-9761-B723160C43EE}"/>
              </a:ext>
            </a:extLst>
          </p:cNvPr>
          <p:cNvSpPr txBox="1"/>
          <p:nvPr/>
        </p:nvSpPr>
        <p:spPr>
          <a:xfrm>
            <a:off x="321806" y="4900318"/>
            <a:ext cx="4209252" cy="815973"/>
          </a:xfrm>
          <a:prstGeom prst="rect">
            <a:avLst/>
          </a:prstGeom>
          <a:noFill/>
        </p:spPr>
        <p:txBody>
          <a:bodyPr wrap="square" lIns="145143" tIns="72571" rIns="145143" bIns="72571" rtlCol="0">
            <a:spAutoFit/>
          </a:bodyPr>
          <a:lstStyle/>
          <a:p>
            <a:pPr>
              <a:lnSpc>
                <a:spcPct val="150000"/>
              </a:lnSpc>
            </a:pPr>
            <a:r>
              <a:rPr lang="en-US" sz="2900" dirty="0">
                <a:solidFill>
                  <a:srgbClr val="FF0000"/>
                </a:solidFill>
                <a:latin typeface="UTM Avo" panose="02040603050506020204" pitchFamily="18" charset="0"/>
              </a:rPr>
              <a:t>9</a:t>
            </a:r>
            <a:r>
              <a:rPr lang="en-US" sz="2900" dirty="0" smtClean="0">
                <a:solidFill>
                  <a:srgbClr val="FF0000"/>
                </a:solidFill>
                <a:latin typeface="UTM Avo" panose="02040603050506020204" pitchFamily="18" charset="0"/>
              </a:rPr>
              <a:t>. </a:t>
            </a:r>
            <a:r>
              <a:rPr lang="en-US" sz="2900" dirty="0" err="1" smtClean="0">
                <a:solidFill>
                  <a:srgbClr val="FF0000"/>
                </a:solidFill>
                <a:latin typeface="UTM Avo" panose="02040603050506020204" pitchFamily="18" charset="0"/>
              </a:rPr>
              <a:t>Hồ</a:t>
            </a:r>
            <a:r>
              <a:rPr lang="en-US" sz="2900" dirty="0" smtClean="0">
                <a:solidFill>
                  <a:srgbClr val="FF0000"/>
                </a:solidFill>
                <a:latin typeface="UTM Avo" panose="02040603050506020204" pitchFamily="18" charset="0"/>
              </a:rPr>
              <a:t> </a:t>
            </a:r>
            <a:r>
              <a:rPr lang="en-US" sz="2900" dirty="0" err="1" smtClean="0">
                <a:solidFill>
                  <a:srgbClr val="FF0000"/>
                </a:solidFill>
                <a:latin typeface="UTM Avo" panose="02040603050506020204" pitchFamily="18" charset="0"/>
              </a:rPr>
              <a:t>Gươm</a:t>
            </a:r>
            <a:r>
              <a:rPr lang="en-US" sz="2900" dirty="0" smtClean="0">
                <a:solidFill>
                  <a:srgbClr val="FF0000"/>
                </a:solidFill>
                <a:latin typeface="UTM Avo" panose="02040603050506020204" pitchFamily="18" charset="0"/>
              </a:rPr>
              <a:t> </a:t>
            </a:r>
            <a:endParaRPr lang="en-US" sz="2900" b="1" dirty="0">
              <a:solidFill>
                <a:srgbClr val="FF0000"/>
              </a:solidFill>
              <a:latin typeface="UTM Avo" panose="02040603050506020204" pitchFamily="18" charset="0"/>
            </a:endParaRPr>
          </a:p>
        </p:txBody>
      </p:sp>
      <p:sp>
        <p:nvSpPr>
          <p:cNvPr id="33" name="TextBox 32">
            <a:extLst>
              <a:ext uri="{FF2B5EF4-FFF2-40B4-BE49-F238E27FC236}">
                <a16:creationId xmlns:a16="http://schemas.microsoft.com/office/drawing/2014/main" xmlns="" id="{DF55F00C-63BF-44B3-9761-B723160C43EE}"/>
              </a:ext>
            </a:extLst>
          </p:cNvPr>
          <p:cNvSpPr txBox="1"/>
          <p:nvPr/>
        </p:nvSpPr>
        <p:spPr>
          <a:xfrm>
            <a:off x="250366" y="5499978"/>
            <a:ext cx="11870194" cy="1485387"/>
          </a:xfrm>
          <a:prstGeom prst="rect">
            <a:avLst/>
          </a:prstGeom>
          <a:noFill/>
        </p:spPr>
        <p:txBody>
          <a:bodyPr wrap="square" lIns="145143" tIns="72571" rIns="145143" bIns="72571" rtlCol="0">
            <a:spAutoFit/>
          </a:bodyPr>
          <a:lstStyle/>
          <a:p>
            <a:pPr>
              <a:lnSpc>
                <a:spcPct val="150000"/>
              </a:lnSpc>
            </a:pPr>
            <a:r>
              <a:rPr lang="en-US" sz="2900" dirty="0" smtClean="0">
                <a:latin typeface="UTM Avo" panose="02040603050506020204" pitchFamily="18" charset="0"/>
              </a:rPr>
              <a:t>Chi </a:t>
            </a:r>
            <a:r>
              <a:rPr lang="en-US" sz="2900" dirty="0" err="1" smtClean="0">
                <a:latin typeface="UTM Avo" panose="02040603050506020204" pitchFamily="18" charset="0"/>
              </a:rPr>
              <a:t>tiết</a:t>
            </a:r>
            <a:r>
              <a:rPr lang="en-US" sz="2900" dirty="0" smtClean="0">
                <a:latin typeface="UTM Avo" panose="02040603050506020204" pitchFamily="18" charset="0"/>
              </a:rPr>
              <a:t> </a:t>
            </a:r>
            <a:r>
              <a:rPr lang="en-US" sz="2900" dirty="0" err="1" smtClean="0">
                <a:latin typeface="UTM Avo" panose="02040603050506020204" pitchFamily="18" charset="0"/>
              </a:rPr>
              <a:t>yêu</a:t>
            </a:r>
            <a:r>
              <a:rPr lang="en-US" sz="2900" dirty="0" smtClean="0">
                <a:latin typeface="UTM Avo" panose="02040603050506020204" pitchFamily="18" charset="0"/>
              </a:rPr>
              <a:t> </a:t>
            </a:r>
            <a:r>
              <a:rPr lang="en-US" sz="2900" dirty="0" err="1" smtClean="0">
                <a:latin typeface="UTM Avo" panose="02040603050506020204" pitchFamily="18" charset="0"/>
              </a:rPr>
              <a:t>thích</a:t>
            </a:r>
            <a:r>
              <a:rPr lang="en-US" sz="2900" dirty="0" smtClean="0">
                <a:latin typeface="UTM Avo" panose="02040603050506020204" pitchFamily="18" charset="0"/>
              </a:rPr>
              <a:t> </a:t>
            </a:r>
            <a:r>
              <a:rPr lang="en-US" sz="2900" dirty="0" err="1" smtClean="0">
                <a:latin typeface="UTM Avo" panose="02040603050506020204" pitchFamily="18" charset="0"/>
              </a:rPr>
              <a:t>nhất</a:t>
            </a:r>
            <a:r>
              <a:rPr lang="en-US" sz="2900" dirty="0" smtClean="0">
                <a:latin typeface="UTM Avo" panose="02040603050506020204" pitchFamily="18" charset="0"/>
              </a:rPr>
              <a:t>: </a:t>
            </a:r>
            <a:r>
              <a:rPr lang="en-US" sz="2900" dirty="0" err="1" smtClean="0">
                <a:latin typeface="UTM Avo" panose="02040603050506020204" pitchFamily="18" charset="0"/>
              </a:rPr>
              <a:t>Cây</a:t>
            </a:r>
            <a:r>
              <a:rPr lang="en-US" sz="2900" dirty="0" smtClean="0">
                <a:latin typeface="UTM Avo" panose="02040603050506020204" pitchFamily="18" charset="0"/>
              </a:rPr>
              <a:t> </a:t>
            </a:r>
            <a:r>
              <a:rPr lang="en-US" sz="2900" dirty="0" err="1" smtClean="0">
                <a:latin typeface="UTM Avo" panose="02040603050506020204" pitchFamily="18" charset="0"/>
              </a:rPr>
              <a:t>cầu</a:t>
            </a:r>
            <a:r>
              <a:rPr lang="en-US" sz="2900" dirty="0" smtClean="0">
                <a:latin typeface="UTM Avo" panose="02040603050506020204" pitchFamily="18" charset="0"/>
              </a:rPr>
              <a:t> </a:t>
            </a:r>
            <a:r>
              <a:rPr lang="en-US" sz="2900" dirty="0" err="1" smtClean="0">
                <a:latin typeface="UTM Avo" panose="02040603050506020204" pitchFamily="18" charset="0"/>
              </a:rPr>
              <a:t>Thê</a:t>
            </a:r>
            <a:r>
              <a:rPr lang="en-US" sz="2900" dirty="0" smtClean="0">
                <a:latin typeface="UTM Avo" panose="02040603050506020204" pitchFamily="18" charset="0"/>
              </a:rPr>
              <a:t> </a:t>
            </a:r>
            <a:r>
              <a:rPr lang="en-US" sz="2900" dirty="0" err="1" smtClean="0">
                <a:latin typeface="UTM Avo" panose="02040603050506020204" pitchFamily="18" charset="0"/>
              </a:rPr>
              <a:t>Húc</a:t>
            </a:r>
            <a:r>
              <a:rPr lang="en-US" sz="2900" dirty="0" smtClean="0">
                <a:latin typeface="UTM Avo" panose="02040603050506020204" pitchFamily="18" charset="0"/>
              </a:rPr>
              <a:t> </a:t>
            </a:r>
            <a:r>
              <a:rPr lang="en-US" sz="2900" dirty="0" err="1" smtClean="0">
                <a:latin typeface="UTM Avo" panose="02040603050506020204" pitchFamily="18" charset="0"/>
              </a:rPr>
              <a:t>màu</a:t>
            </a:r>
            <a:r>
              <a:rPr lang="en-US" sz="2900" dirty="0" smtClean="0">
                <a:latin typeface="UTM Avo" panose="02040603050506020204" pitchFamily="18" charset="0"/>
              </a:rPr>
              <a:t> son, </a:t>
            </a:r>
            <a:r>
              <a:rPr lang="en-US" sz="2900" dirty="0" err="1" smtClean="0">
                <a:latin typeface="UTM Avo" panose="02040603050506020204" pitchFamily="18" charset="0"/>
              </a:rPr>
              <a:t>cong</a:t>
            </a:r>
            <a:r>
              <a:rPr lang="en-US" sz="2900" dirty="0" smtClean="0">
                <a:latin typeface="UTM Avo" panose="02040603050506020204" pitchFamily="18" charset="0"/>
              </a:rPr>
              <a:t> </a:t>
            </a:r>
            <a:r>
              <a:rPr lang="en-US" sz="2900" dirty="0" err="1" smtClean="0">
                <a:latin typeface="UTM Avo" panose="02040603050506020204" pitchFamily="18" charset="0"/>
              </a:rPr>
              <a:t>như</a:t>
            </a:r>
            <a:r>
              <a:rPr lang="en-US" sz="2900" dirty="0" smtClean="0">
                <a:latin typeface="UTM Avo" panose="02040603050506020204" pitchFamily="18" charset="0"/>
              </a:rPr>
              <a:t> con </a:t>
            </a:r>
            <a:r>
              <a:rPr lang="en-US" sz="2900" dirty="0" err="1" smtClean="0">
                <a:latin typeface="UTM Avo" panose="02040603050506020204" pitchFamily="18" charset="0"/>
              </a:rPr>
              <a:t>tôm</a:t>
            </a:r>
            <a:r>
              <a:rPr lang="en-US" sz="2900" dirty="0" smtClean="0">
                <a:latin typeface="UTM Avo" panose="02040603050506020204" pitchFamily="18" charset="0"/>
              </a:rPr>
              <a:t>.</a:t>
            </a:r>
            <a:endParaRPr lang="en-US" sz="2900" b="1" dirty="0">
              <a:latin typeface="UTM Avo" panose="02040603050506020204" pitchFamily="18" charset="0"/>
            </a:endParaRPr>
          </a:p>
        </p:txBody>
      </p:sp>
    </p:spTree>
    <p:custDataLst>
      <p:tags r:id="rId1"/>
    </p:custDataLst>
    <p:extLst>
      <p:ext uri="{BB962C8B-B14F-4D97-AF65-F5344CB8AC3E}">
        <p14:creationId xmlns:p14="http://schemas.microsoft.com/office/powerpoint/2010/main" val="979738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arn(inVertical)">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barn(inVertical)">
                                      <p:cBhvr>
                                        <p:cTn id="12" dur="5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barn(inVertical)">
                                      <p:cBhvr>
                                        <p:cTn id="17" dur="500"/>
                                        <p:tgtEl>
                                          <p:spTgt spid="3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barn(inVertical)">
                                      <p:cBhvr>
                                        <p:cTn id="22" dur="500"/>
                                        <p:tgtEl>
                                          <p:spTgt spid="3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2"/>
                                        </p:tgtEl>
                                        <p:attrNameLst>
                                          <p:attrName>style.visibility</p:attrName>
                                        </p:attrNameLst>
                                      </p:cBhvr>
                                      <p:to>
                                        <p:strVal val="visible"/>
                                      </p:to>
                                    </p:set>
                                    <p:animEffect transition="in" filter="barn(inVertical)">
                                      <p:cBhvr>
                                        <p:cTn id="27" dur="500"/>
                                        <p:tgtEl>
                                          <p:spTgt spid="32"/>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3"/>
                                        </p:tgtEl>
                                        <p:attrNameLst>
                                          <p:attrName>style.visibility</p:attrName>
                                        </p:attrNameLst>
                                      </p:cBhvr>
                                      <p:to>
                                        <p:strVal val="visible"/>
                                      </p:to>
                                    </p:set>
                                    <p:animEffect transition="in" filter="barn(inVertical)">
                                      <p:cBhvr>
                                        <p:cTn id="32"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P spid="30" grpId="0"/>
      <p:bldP spid="31" grpId="0"/>
      <p:bldP spid="32" grpId="0"/>
      <p:bldP spid="3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Box 26">
            <a:extLst>
              <a:ext uri="{FF2B5EF4-FFF2-40B4-BE49-F238E27FC236}">
                <a16:creationId xmlns:a16="http://schemas.microsoft.com/office/drawing/2014/main" xmlns="" id="{DF55F00C-63BF-44B3-9761-B723160C43EE}"/>
              </a:ext>
            </a:extLst>
          </p:cNvPr>
          <p:cNvSpPr txBox="1"/>
          <p:nvPr/>
        </p:nvSpPr>
        <p:spPr>
          <a:xfrm>
            <a:off x="321806" y="1230702"/>
            <a:ext cx="5150526" cy="815973"/>
          </a:xfrm>
          <a:prstGeom prst="rect">
            <a:avLst/>
          </a:prstGeom>
          <a:noFill/>
        </p:spPr>
        <p:txBody>
          <a:bodyPr wrap="square" lIns="145143" tIns="72571" rIns="145143" bIns="72571" rtlCol="0">
            <a:spAutoFit/>
          </a:bodyPr>
          <a:lstStyle/>
          <a:p>
            <a:pPr>
              <a:lnSpc>
                <a:spcPct val="150000"/>
              </a:lnSpc>
            </a:pPr>
            <a:r>
              <a:rPr lang="en-US" sz="2900" dirty="0" smtClean="0">
                <a:solidFill>
                  <a:srgbClr val="FF0000"/>
                </a:solidFill>
                <a:latin typeface="UTM Avo" panose="02040603050506020204" pitchFamily="18" charset="0"/>
              </a:rPr>
              <a:t>10. </a:t>
            </a:r>
            <a:r>
              <a:rPr lang="en-US" sz="2900" dirty="0" err="1" smtClean="0">
                <a:solidFill>
                  <a:srgbClr val="FF0000"/>
                </a:solidFill>
                <a:latin typeface="UTM Avo" panose="02040603050506020204" pitchFamily="18" charset="0"/>
              </a:rPr>
              <a:t>Cánh</a:t>
            </a:r>
            <a:r>
              <a:rPr lang="en-US" sz="2900" dirty="0" smtClean="0">
                <a:solidFill>
                  <a:srgbClr val="FF0000"/>
                </a:solidFill>
                <a:latin typeface="UTM Avo" panose="02040603050506020204" pitchFamily="18" charset="0"/>
              </a:rPr>
              <a:t> </a:t>
            </a:r>
            <a:r>
              <a:rPr lang="en-US" sz="2900" dirty="0" err="1" smtClean="0">
                <a:solidFill>
                  <a:srgbClr val="FF0000"/>
                </a:solidFill>
                <a:latin typeface="UTM Avo" panose="02040603050506020204" pitchFamily="18" charset="0"/>
              </a:rPr>
              <a:t>đồng</a:t>
            </a:r>
            <a:r>
              <a:rPr lang="en-US" sz="2900" dirty="0" smtClean="0">
                <a:solidFill>
                  <a:srgbClr val="FF0000"/>
                </a:solidFill>
                <a:latin typeface="UTM Avo" panose="02040603050506020204" pitchFamily="18" charset="0"/>
              </a:rPr>
              <a:t> </a:t>
            </a:r>
            <a:r>
              <a:rPr lang="en-US" sz="2900" dirty="0" err="1" smtClean="0">
                <a:solidFill>
                  <a:srgbClr val="FF0000"/>
                </a:solidFill>
                <a:latin typeface="UTM Avo" panose="02040603050506020204" pitchFamily="18" charset="0"/>
              </a:rPr>
              <a:t>quê</a:t>
            </a:r>
            <a:r>
              <a:rPr lang="en-US" sz="2900" dirty="0" smtClean="0">
                <a:solidFill>
                  <a:srgbClr val="FF0000"/>
                </a:solidFill>
                <a:latin typeface="UTM Avo" panose="02040603050506020204" pitchFamily="18" charset="0"/>
              </a:rPr>
              <a:t> </a:t>
            </a:r>
            <a:r>
              <a:rPr lang="en-US" sz="2900" dirty="0" err="1" smtClean="0">
                <a:solidFill>
                  <a:srgbClr val="FF0000"/>
                </a:solidFill>
                <a:latin typeface="UTM Avo" panose="02040603050506020204" pitchFamily="18" charset="0"/>
              </a:rPr>
              <a:t>em</a:t>
            </a:r>
            <a:r>
              <a:rPr lang="en-US" sz="2900" dirty="0" smtClean="0">
                <a:solidFill>
                  <a:srgbClr val="FF0000"/>
                </a:solidFill>
                <a:latin typeface="UTM Avo" panose="02040603050506020204" pitchFamily="18" charset="0"/>
              </a:rPr>
              <a:t>.</a:t>
            </a:r>
            <a:endParaRPr lang="en-US" sz="2900" b="1" dirty="0">
              <a:solidFill>
                <a:srgbClr val="FF0000"/>
              </a:solidFill>
              <a:latin typeface="UTM Avo" panose="02040603050506020204" pitchFamily="18" charset="0"/>
            </a:endParaRPr>
          </a:p>
        </p:txBody>
      </p:sp>
      <p:sp>
        <p:nvSpPr>
          <p:cNvPr id="28" name="TextBox 27">
            <a:extLst>
              <a:ext uri="{FF2B5EF4-FFF2-40B4-BE49-F238E27FC236}">
                <a16:creationId xmlns:a16="http://schemas.microsoft.com/office/drawing/2014/main" xmlns="" id="{DF55F00C-63BF-44B3-9761-B723160C43EE}"/>
              </a:ext>
            </a:extLst>
          </p:cNvPr>
          <p:cNvSpPr txBox="1"/>
          <p:nvPr/>
        </p:nvSpPr>
        <p:spPr>
          <a:xfrm>
            <a:off x="321805" y="1886634"/>
            <a:ext cx="12268779" cy="815973"/>
          </a:xfrm>
          <a:prstGeom prst="rect">
            <a:avLst/>
          </a:prstGeom>
          <a:noFill/>
        </p:spPr>
        <p:txBody>
          <a:bodyPr wrap="square" lIns="145143" tIns="72571" rIns="145143" bIns="72571" rtlCol="0">
            <a:spAutoFit/>
          </a:bodyPr>
          <a:lstStyle/>
          <a:p>
            <a:pPr>
              <a:lnSpc>
                <a:spcPct val="150000"/>
              </a:lnSpc>
            </a:pPr>
            <a:r>
              <a:rPr lang="en-US" sz="2900" dirty="0" smtClean="0">
                <a:latin typeface="UTM Avo" panose="02040603050506020204" pitchFamily="18" charset="0"/>
              </a:rPr>
              <a:t>Chi </a:t>
            </a:r>
            <a:r>
              <a:rPr lang="en-US" sz="2900" dirty="0" err="1" smtClean="0">
                <a:latin typeface="UTM Avo" panose="02040603050506020204" pitchFamily="18" charset="0"/>
              </a:rPr>
              <a:t>tiết</a:t>
            </a:r>
            <a:r>
              <a:rPr lang="en-US" sz="2900" dirty="0" smtClean="0">
                <a:latin typeface="UTM Avo" panose="02040603050506020204" pitchFamily="18" charset="0"/>
              </a:rPr>
              <a:t> </a:t>
            </a:r>
            <a:r>
              <a:rPr lang="en-US" sz="2900" dirty="0" err="1" smtClean="0">
                <a:latin typeface="UTM Avo" panose="02040603050506020204" pitchFamily="18" charset="0"/>
              </a:rPr>
              <a:t>yêu</a:t>
            </a:r>
            <a:r>
              <a:rPr lang="en-US" sz="2900" dirty="0" smtClean="0">
                <a:latin typeface="UTM Avo" panose="02040603050506020204" pitchFamily="18" charset="0"/>
              </a:rPr>
              <a:t> </a:t>
            </a:r>
            <a:r>
              <a:rPr lang="en-US" sz="2900" dirty="0" err="1" smtClean="0">
                <a:latin typeface="UTM Avo" panose="02040603050506020204" pitchFamily="18" charset="0"/>
              </a:rPr>
              <a:t>thích</a:t>
            </a:r>
            <a:r>
              <a:rPr lang="en-US" sz="2900" dirty="0" smtClean="0">
                <a:latin typeface="UTM Avo" panose="02040603050506020204" pitchFamily="18" charset="0"/>
              </a:rPr>
              <a:t> </a:t>
            </a:r>
            <a:r>
              <a:rPr lang="en-US" sz="2900" dirty="0" err="1" smtClean="0">
                <a:latin typeface="UTM Avo" panose="02040603050506020204" pitchFamily="18" charset="0"/>
              </a:rPr>
              <a:t>nhất</a:t>
            </a:r>
            <a:r>
              <a:rPr lang="en-US" sz="2900" dirty="0" smtClean="0">
                <a:latin typeface="UTM Avo" panose="02040603050506020204" pitchFamily="18" charset="0"/>
              </a:rPr>
              <a:t>: </a:t>
            </a:r>
            <a:r>
              <a:rPr lang="en-US" sz="2900" dirty="0" err="1" smtClean="0">
                <a:latin typeface="UTM Avo" panose="02040603050506020204" pitchFamily="18" charset="0"/>
              </a:rPr>
              <a:t>Hình</a:t>
            </a:r>
            <a:r>
              <a:rPr lang="en-US" sz="2900" dirty="0" smtClean="0">
                <a:latin typeface="UTM Avo" panose="02040603050506020204" pitchFamily="18" charset="0"/>
              </a:rPr>
              <a:t> </a:t>
            </a:r>
            <a:r>
              <a:rPr lang="en-US" sz="2900" dirty="0" err="1" smtClean="0">
                <a:latin typeface="UTM Avo" panose="02040603050506020204" pitchFamily="18" charset="0"/>
              </a:rPr>
              <a:t>ảnh</a:t>
            </a:r>
            <a:r>
              <a:rPr lang="en-US" sz="2900" dirty="0" smtClean="0">
                <a:latin typeface="UTM Avo" panose="02040603050506020204" pitchFamily="18" charset="0"/>
              </a:rPr>
              <a:t> </a:t>
            </a:r>
            <a:r>
              <a:rPr lang="en-US" sz="2900" dirty="0" err="1" smtClean="0">
                <a:latin typeface="UTM Avo" panose="02040603050506020204" pitchFamily="18" charset="0"/>
              </a:rPr>
              <a:t>nắng</a:t>
            </a:r>
            <a:r>
              <a:rPr lang="en-US" sz="2900" dirty="0" smtClean="0">
                <a:latin typeface="UTM Avo" panose="02040603050506020204" pitchFamily="18" charset="0"/>
              </a:rPr>
              <a:t> ban </a:t>
            </a:r>
            <a:r>
              <a:rPr lang="en-US" sz="2900" dirty="0" err="1" smtClean="0">
                <a:latin typeface="UTM Avo" panose="02040603050506020204" pitchFamily="18" charset="0"/>
              </a:rPr>
              <a:t>mai</a:t>
            </a:r>
            <a:r>
              <a:rPr lang="en-US" sz="2900" dirty="0" smtClean="0">
                <a:latin typeface="UTM Avo" panose="02040603050506020204" pitchFamily="18" charset="0"/>
              </a:rPr>
              <a:t> </a:t>
            </a:r>
            <a:r>
              <a:rPr lang="en-US" sz="2900" dirty="0" err="1" smtClean="0">
                <a:latin typeface="UTM Avo" panose="02040603050506020204" pitchFamily="18" charset="0"/>
              </a:rPr>
              <a:t>như</a:t>
            </a:r>
            <a:r>
              <a:rPr lang="en-US" sz="2900" dirty="0" smtClean="0">
                <a:latin typeface="UTM Avo" panose="02040603050506020204" pitchFamily="18" charset="0"/>
              </a:rPr>
              <a:t> </a:t>
            </a:r>
            <a:r>
              <a:rPr lang="en-US" sz="2900" dirty="0" err="1" smtClean="0">
                <a:latin typeface="UTM Avo" panose="02040603050506020204" pitchFamily="18" charset="0"/>
              </a:rPr>
              <a:t>dải</a:t>
            </a:r>
            <a:r>
              <a:rPr lang="en-US" sz="2900" dirty="0" smtClean="0">
                <a:latin typeface="UTM Avo" panose="02040603050506020204" pitchFamily="18" charset="0"/>
              </a:rPr>
              <a:t> </a:t>
            </a:r>
            <a:r>
              <a:rPr lang="en-US" sz="2900" dirty="0" err="1" smtClean="0">
                <a:latin typeface="UTM Avo" panose="02040603050506020204" pitchFamily="18" charset="0"/>
              </a:rPr>
              <a:t>lụa</a:t>
            </a:r>
            <a:r>
              <a:rPr lang="en-US" sz="2900" dirty="0" smtClean="0">
                <a:latin typeface="UTM Avo" panose="02040603050506020204" pitchFamily="18" charset="0"/>
              </a:rPr>
              <a:t> </a:t>
            </a:r>
            <a:r>
              <a:rPr lang="en-US" sz="2900" dirty="0" err="1" smtClean="0">
                <a:latin typeface="UTM Avo" panose="02040603050506020204" pitchFamily="18" charset="0"/>
              </a:rPr>
              <a:t>vàng</a:t>
            </a:r>
            <a:r>
              <a:rPr lang="en-US" sz="2900" dirty="0" smtClean="0">
                <a:latin typeface="UTM Avo" panose="02040603050506020204" pitchFamily="18" charset="0"/>
              </a:rPr>
              <a:t>.</a:t>
            </a:r>
            <a:endParaRPr lang="en-US" sz="2900" b="1" dirty="0">
              <a:latin typeface="UTM Avo" panose="02040603050506020204" pitchFamily="18" charset="0"/>
            </a:endParaRPr>
          </a:p>
        </p:txBody>
      </p:sp>
      <p:sp>
        <p:nvSpPr>
          <p:cNvPr id="29" name="TextBox 28">
            <a:extLst>
              <a:ext uri="{FF2B5EF4-FFF2-40B4-BE49-F238E27FC236}">
                <a16:creationId xmlns:a16="http://schemas.microsoft.com/office/drawing/2014/main" xmlns="" id="{DF55F00C-63BF-44B3-9761-B723160C43EE}"/>
              </a:ext>
            </a:extLst>
          </p:cNvPr>
          <p:cNvSpPr txBox="1"/>
          <p:nvPr/>
        </p:nvSpPr>
        <p:spPr>
          <a:xfrm>
            <a:off x="70340" y="-45593"/>
            <a:ext cx="12121660" cy="1398505"/>
          </a:xfrm>
          <a:prstGeom prst="rect">
            <a:avLst/>
          </a:prstGeom>
          <a:noFill/>
        </p:spPr>
        <p:txBody>
          <a:bodyPr wrap="square" lIns="145143" tIns="72571" rIns="145143" bIns="72571" rtlCol="0">
            <a:spAutoFit/>
          </a:bodyPr>
          <a:lstStyle/>
          <a:p>
            <a:pPr>
              <a:lnSpc>
                <a:spcPct val="150000"/>
              </a:lnSpc>
            </a:pPr>
            <a:r>
              <a:rPr lang="en-US" sz="2900" b="1" dirty="0" smtClean="0">
                <a:solidFill>
                  <a:srgbClr val="FF0000"/>
                </a:solidFill>
                <a:latin typeface="UTM Avo" panose="02040603050506020204" pitchFamily="18" charset="0"/>
              </a:rPr>
              <a:t>2. </a:t>
            </a:r>
            <a:r>
              <a:rPr lang="en-US" sz="2900" b="1" dirty="0" err="1" smtClean="0">
                <a:latin typeface="UTM Avo" panose="02040603050506020204" pitchFamily="18" charset="0"/>
              </a:rPr>
              <a:t>Trao</a:t>
            </a:r>
            <a:r>
              <a:rPr lang="en-US" sz="2900" b="1" dirty="0" smtClean="0">
                <a:latin typeface="UTM Avo" panose="02040603050506020204" pitchFamily="18" charset="0"/>
              </a:rPr>
              <a:t> </a:t>
            </a:r>
            <a:r>
              <a:rPr lang="en-US" sz="2900" b="1" dirty="0" err="1" smtClean="0">
                <a:latin typeface="UTM Avo" panose="02040603050506020204" pitchFamily="18" charset="0"/>
              </a:rPr>
              <a:t>đổi</a:t>
            </a:r>
            <a:r>
              <a:rPr lang="en-US" sz="2900" b="1" dirty="0" smtClean="0">
                <a:latin typeface="UTM Avo" panose="02040603050506020204" pitchFamily="18" charset="0"/>
              </a:rPr>
              <a:t> </a:t>
            </a:r>
            <a:r>
              <a:rPr lang="en-US" sz="2900" b="1" dirty="0" err="1" smtClean="0">
                <a:latin typeface="UTM Avo" panose="02040603050506020204" pitchFamily="18" charset="0"/>
              </a:rPr>
              <a:t>về</a:t>
            </a:r>
            <a:r>
              <a:rPr lang="en-US" sz="2900" b="1" dirty="0" smtClean="0">
                <a:latin typeface="UTM Avo" panose="02040603050506020204" pitchFamily="18" charset="0"/>
              </a:rPr>
              <a:t> </a:t>
            </a:r>
            <a:r>
              <a:rPr lang="en-US" sz="2900" b="1" dirty="0" err="1" smtClean="0">
                <a:latin typeface="UTM Avo" panose="02040603050506020204" pitchFamily="18" charset="0"/>
              </a:rPr>
              <a:t>các</a:t>
            </a:r>
            <a:r>
              <a:rPr lang="en-US" sz="2900" b="1" dirty="0" smtClean="0">
                <a:latin typeface="UTM Avo" panose="02040603050506020204" pitchFamily="18" charset="0"/>
              </a:rPr>
              <a:t> </a:t>
            </a:r>
            <a:r>
              <a:rPr lang="en-US" sz="2900" b="1" dirty="0" err="1" smtClean="0">
                <a:latin typeface="UTM Avo" panose="02040603050506020204" pitchFamily="18" charset="0"/>
              </a:rPr>
              <a:t>bài</a:t>
            </a:r>
            <a:r>
              <a:rPr lang="en-US" sz="2900" b="1" dirty="0" smtClean="0">
                <a:latin typeface="UTM Avo" panose="02040603050506020204" pitchFamily="18" charset="0"/>
              </a:rPr>
              <a:t> </a:t>
            </a:r>
            <a:r>
              <a:rPr lang="en-US" sz="2900" b="1" dirty="0" err="1" smtClean="0">
                <a:latin typeface="UTM Avo" panose="02040603050506020204" pitchFamily="18" charset="0"/>
              </a:rPr>
              <a:t>đã</a:t>
            </a:r>
            <a:r>
              <a:rPr lang="en-US" sz="2900" b="1" dirty="0" smtClean="0">
                <a:latin typeface="UTM Avo" panose="02040603050506020204" pitchFamily="18" charset="0"/>
              </a:rPr>
              <a:t> </a:t>
            </a:r>
            <a:r>
              <a:rPr lang="en-US" sz="2900" b="1" dirty="0" err="1" smtClean="0">
                <a:latin typeface="UTM Avo" panose="02040603050506020204" pitchFamily="18" charset="0"/>
              </a:rPr>
              <a:t>đọc</a:t>
            </a:r>
            <a:r>
              <a:rPr lang="en-US" sz="2900" b="1" dirty="0" smtClean="0">
                <a:latin typeface="UTM Avo" panose="02040603050506020204" pitchFamily="18" charset="0"/>
              </a:rPr>
              <a:t>. </a:t>
            </a:r>
            <a:r>
              <a:rPr lang="en-US" sz="2900" b="1" dirty="0" err="1" smtClean="0">
                <a:latin typeface="UTM Avo" panose="02040603050506020204" pitchFamily="18" charset="0"/>
              </a:rPr>
              <a:t>Mêu</a:t>
            </a:r>
            <a:r>
              <a:rPr lang="en-US" sz="2900" b="1" dirty="0" smtClean="0">
                <a:latin typeface="UTM Avo" panose="02040603050506020204" pitchFamily="18" charset="0"/>
              </a:rPr>
              <a:t> </a:t>
            </a:r>
            <a:r>
              <a:rPr lang="en-US" sz="2900" b="1" dirty="0" err="1" smtClean="0">
                <a:latin typeface="UTM Avo" panose="02040603050506020204" pitchFamily="18" charset="0"/>
              </a:rPr>
              <a:t>tên</a:t>
            </a:r>
            <a:r>
              <a:rPr lang="en-US" sz="2900" b="1" dirty="0" smtClean="0">
                <a:latin typeface="UTM Avo" panose="02040603050506020204" pitchFamily="18" charset="0"/>
              </a:rPr>
              <a:t> </a:t>
            </a:r>
            <a:r>
              <a:rPr lang="en-US" sz="2900" b="1" dirty="0" err="1" smtClean="0">
                <a:latin typeface="UTM Avo" panose="02040603050506020204" pitchFamily="18" charset="0"/>
              </a:rPr>
              <a:t>bài</a:t>
            </a:r>
            <a:r>
              <a:rPr lang="en-US" sz="2900" b="1" dirty="0" smtClean="0">
                <a:latin typeface="UTM Avo" panose="02040603050506020204" pitchFamily="18" charset="0"/>
              </a:rPr>
              <a:t> </a:t>
            </a:r>
            <a:r>
              <a:rPr lang="en-US" sz="2900" b="1" dirty="0" err="1" smtClean="0">
                <a:latin typeface="UTM Avo" panose="02040603050506020204" pitchFamily="18" charset="0"/>
              </a:rPr>
              <a:t>đã</a:t>
            </a:r>
            <a:r>
              <a:rPr lang="en-US" sz="2900" b="1" dirty="0" smtClean="0">
                <a:latin typeface="UTM Avo" panose="02040603050506020204" pitchFamily="18" charset="0"/>
              </a:rPr>
              <a:t> </a:t>
            </a:r>
            <a:r>
              <a:rPr lang="en-US" sz="2900" b="1" dirty="0" err="1" smtClean="0">
                <a:latin typeface="UTM Avo" panose="02040603050506020204" pitchFamily="18" charset="0"/>
              </a:rPr>
              <a:t>đọc</a:t>
            </a:r>
            <a:r>
              <a:rPr lang="en-US" sz="2900" b="1" dirty="0" smtClean="0">
                <a:latin typeface="UTM Avo" panose="02040603050506020204" pitchFamily="18" charset="0"/>
              </a:rPr>
              <a:t>, chi </a:t>
            </a:r>
            <a:r>
              <a:rPr lang="en-US" sz="2900" b="1" dirty="0" err="1" smtClean="0">
                <a:latin typeface="UTM Avo" panose="02040603050506020204" pitchFamily="18" charset="0"/>
              </a:rPr>
              <a:t>tiết</a:t>
            </a:r>
            <a:r>
              <a:rPr lang="en-US" sz="2900" b="1" dirty="0" smtClean="0">
                <a:latin typeface="UTM Avo" panose="02040603050506020204" pitchFamily="18" charset="0"/>
              </a:rPr>
              <a:t>, </a:t>
            </a:r>
            <a:r>
              <a:rPr lang="en-US" sz="2900" b="1" dirty="0" err="1" smtClean="0">
                <a:latin typeface="UTM Avo" panose="02040603050506020204" pitchFamily="18" charset="0"/>
              </a:rPr>
              <a:t>nhân</a:t>
            </a:r>
            <a:r>
              <a:rPr lang="en-US" sz="2900" b="1" dirty="0" smtClean="0">
                <a:latin typeface="UTM Avo" panose="02040603050506020204" pitchFamily="18" charset="0"/>
              </a:rPr>
              <a:t> </a:t>
            </a:r>
            <a:r>
              <a:rPr lang="en-US" sz="2900" b="1" dirty="0" err="1" smtClean="0">
                <a:latin typeface="UTM Avo" panose="02040603050506020204" pitchFamily="18" charset="0"/>
              </a:rPr>
              <a:t>vật</a:t>
            </a:r>
            <a:r>
              <a:rPr lang="en-US" sz="2900" b="1" dirty="0" smtClean="0">
                <a:latin typeface="UTM Avo" panose="02040603050506020204" pitchFamily="18" charset="0"/>
              </a:rPr>
              <a:t> </a:t>
            </a:r>
            <a:r>
              <a:rPr lang="en-US" sz="2900" b="1" dirty="0" err="1" smtClean="0">
                <a:latin typeface="UTM Avo" panose="02040603050506020204" pitchFamily="18" charset="0"/>
              </a:rPr>
              <a:t>hoặc</a:t>
            </a:r>
            <a:r>
              <a:rPr lang="en-US" sz="2900" b="1" dirty="0" smtClean="0">
                <a:latin typeface="UTM Avo" panose="02040603050506020204" pitchFamily="18" charset="0"/>
              </a:rPr>
              <a:t> </a:t>
            </a:r>
            <a:r>
              <a:rPr lang="en-US" sz="2900" b="1" dirty="0" err="1" smtClean="0">
                <a:latin typeface="UTM Avo" panose="02040603050506020204" pitchFamily="18" charset="0"/>
              </a:rPr>
              <a:t>đoạn</a:t>
            </a:r>
            <a:r>
              <a:rPr lang="en-US" sz="2900" b="1" dirty="0" smtClean="0">
                <a:latin typeface="UTM Avo" panose="02040603050506020204" pitchFamily="18" charset="0"/>
              </a:rPr>
              <a:t> </a:t>
            </a:r>
            <a:r>
              <a:rPr lang="en-US" sz="2900" b="1" dirty="0" err="1" smtClean="0">
                <a:latin typeface="UTM Avo" panose="02040603050506020204" pitchFamily="18" charset="0"/>
              </a:rPr>
              <a:t>văn</a:t>
            </a:r>
            <a:r>
              <a:rPr lang="en-US" sz="2900" b="1" dirty="0" smtClean="0">
                <a:latin typeface="UTM Avo" panose="02040603050506020204" pitchFamily="18" charset="0"/>
              </a:rPr>
              <a:t>, </a:t>
            </a:r>
            <a:r>
              <a:rPr lang="en-US" sz="2900" b="1" dirty="0" err="1" smtClean="0">
                <a:latin typeface="UTM Avo" panose="02040603050506020204" pitchFamily="18" charset="0"/>
              </a:rPr>
              <a:t>đoạn</a:t>
            </a:r>
            <a:r>
              <a:rPr lang="en-US" sz="2900" b="1" dirty="0" smtClean="0">
                <a:latin typeface="UTM Avo" panose="02040603050506020204" pitchFamily="18" charset="0"/>
              </a:rPr>
              <a:t> </a:t>
            </a:r>
            <a:r>
              <a:rPr lang="en-US" sz="2900" b="1" dirty="0" err="1" smtClean="0">
                <a:latin typeface="UTM Avo" panose="02040603050506020204" pitchFamily="18" charset="0"/>
              </a:rPr>
              <a:t>thơ</a:t>
            </a:r>
            <a:r>
              <a:rPr lang="en-US" sz="2900" b="1" dirty="0" smtClean="0">
                <a:latin typeface="UTM Avo" panose="02040603050506020204" pitchFamily="18" charset="0"/>
              </a:rPr>
              <a:t> </a:t>
            </a:r>
            <a:r>
              <a:rPr lang="en-US" sz="2900" b="1" dirty="0" err="1" smtClean="0">
                <a:latin typeface="UTM Avo" panose="02040603050506020204" pitchFamily="18" charset="0"/>
              </a:rPr>
              <a:t>mình</a:t>
            </a:r>
            <a:r>
              <a:rPr lang="en-US" sz="2900" b="1" dirty="0" smtClean="0">
                <a:latin typeface="UTM Avo" panose="02040603050506020204" pitchFamily="18" charset="0"/>
              </a:rPr>
              <a:t> </a:t>
            </a:r>
            <a:r>
              <a:rPr lang="en-US" sz="2900" b="1" dirty="0" err="1" smtClean="0">
                <a:latin typeface="UTM Avo" panose="02040603050506020204" pitchFamily="18" charset="0"/>
              </a:rPr>
              <a:t>yêu</a:t>
            </a:r>
            <a:r>
              <a:rPr lang="en-US" sz="2900" b="1" dirty="0" smtClean="0">
                <a:latin typeface="UTM Avo" panose="02040603050506020204" pitchFamily="18" charset="0"/>
              </a:rPr>
              <a:t> </a:t>
            </a:r>
            <a:r>
              <a:rPr lang="en-US" sz="2900" b="1" dirty="0" err="1" smtClean="0">
                <a:latin typeface="UTM Avo" panose="02040603050506020204" pitchFamily="18" charset="0"/>
              </a:rPr>
              <a:t>thích</a:t>
            </a:r>
            <a:r>
              <a:rPr lang="en-US" sz="2900" b="1" dirty="0" smtClean="0">
                <a:latin typeface="UTM Avo" panose="02040603050506020204" pitchFamily="18" charset="0"/>
              </a:rPr>
              <a:t> </a:t>
            </a:r>
            <a:r>
              <a:rPr lang="en-US" sz="2900" b="1" dirty="0" err="1" smtClean="0">
                <a:latin typeface="UTM Avo" panose="02040603050506020204" pitchFamily="18" charset="0"/>
              </a:rPr>
              <a:t>nhất</a:t>
            </a:r>
            <a:r>
              <a:rPr lang="en-US" sz="2900" b="1" dirty="0" smtClean="0">
                <a:latin typeface="UTM Avo" panose="02040603050506020204" pitchFamily="18" charset="0"/>
              </a:rPr>
              <a:t>.</a:t>
            </a:r>
            <a:endParaRPr lang="en-US" sz="2900" b="1" dirty="0">
              <a:latin typeface="UTM Avo" panose="02040603050506020204" pitchFamily="18" charset="0"/>
            </a:endParaRPr>
          </a:p>
        </p:txBody>
      </p:sp>
    </p:spTree>
    <p:custDataLst>
      <p:tags r:id="rId1"/>
    </p:custDataLst>
    <p:extLst>
      <p:ext uri="{BB962C8B-B14F-4D97-AF65-F5344CB8AC3E}">
        <p14:creationId xmlns:p14="http://schemas.microsoft.com/office/powerpoint/2010/main" val="3985381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arn(inVertical)">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barn(inVertical)">
                                      <p:cBhvr>
                                        <p:cTn id="1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54593"/>
            <a:ext cx="12192000" cy="735874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 xmlns:a16="http://schemas.microsoft.com/office/drawing/2014/main" id="{4FEA66F5-FD50-4DD8-AB4A-C54262D6B7D9}"/>
              </a:ext>
            </a:extLst>
          </p:cNvPr>
          <p:cNvSpPr txBox="1"/>
          <p:nvPr/>
        </p:nvSpPr>
        <p:spPr>
          <a:xfrm>
            <a:off x="2781625" y="2247414"/>
            <a:ext cx="2667636" cy="592470"/>
          </a:xfrm>
          <a:prstGeom prst="rect">
            <a:avLst/>
          </a:prstGeom>
          <a:noFill/>
        </p:spPr>
        <p:txBody>
          <a:bodyPr wrap="square">
            <a:spAutoFit/>
          </a:bodyPr>
          <a:lstStyle/>
          <a:p>
            <a:pPr marL="0" marR="0" lvl="0" indent="0" algn="l" defTabSz="914400" rtl="0" eaLnBrk="1" fontAlgn="base" latinLnBrk="0" hangingPunct="1">
              <a:lnSpc>
                <a:spcPct val="125000"/>
              </a:lnSpc>
              <a:spcBef>
                <a:spcPct val="0"/>
              </a:spcBef>
              <a:spcAft>
                <a:spcPct val="0"/>
              </a:spcAft>
              <a:buClrTx/>
              <a:buSzTx/>
              <a:buFontTx/>
              <a:buNone/>
              <a:tabLst/>
              <a:defRPr/>
            </a:pPr>
            <a:r>
              <a:rPr kumimoji="0" lang="en-US" sz="2600" b="1" i="0" u="none" strike="noStrike" kern="1200" cap="none" spc="0" normalizeH="0" baseline="0" noProof="0" dirty="0">
                <a:ln>
                  <a:noFill/>
                </a:ln>
                <a:solidFill>
                  <a:srgbClr val="000000">
                    <a:lumMod val="95000"/>
                    <a:lumOff val="5000"/>
                  </a:srgbClr>
                </a:solidFill>
                <a:effectLst/>
                <a:uLnTx/>
                <a:uFillTx/>
                <a:latin typeface="HP001 4H" panose="020B0603050302020204" pitchFamily="34" charset="0"/>
                <a:ea typeface="+mn-ea"/>
                <a:cs typeface="Times New Roman" pitchFamily="18" charset="0"/>
              </a:rPr>
              <a:t> </a:t>
            </a:r>
            <a:endParaRPr kumimoji="0" lang="en-US" sz="2600" b="1" i="0" u="none" strike="noStrike" kern="1200" cap="none" spc="0" normalizeH="0" baseline="0" noProof="0" dirty="0">
              <a:ln>
                <a:noFill/>
              </a:ln>
              <a:solidFill>
                <a:srgbClr val="000000">
                  <a:lumMod val="95000"/>
                  <a:lumOff val="5000"/>
                </a:srgbClr>
              </a:solidFill>
              <a:effectLst/>
              <a:uLnTx/>
              <a:uFillTx/>
              <a:latin typeface="HP001 4 hàng" panose="020B0603050302020204" pitchFamily="34" charset="-93"/>
              <a:ea typeface="+mn-ea"/>
              <a:cs typeface="Times New Roman" pitchFamily="18" charset="0"/>
            </a:endParaRP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5105" r="1550"/>
          <a:stretch/>
        </p:blipFill>
        <p:spPr>
          <a:xfrm>
            <a:off x="1658280" y="70055"/>
            <a:ext cx="9480775" cy="7109445"/>
          </a:xfrm>
          <a:prstGeom prst="rect">
            <a:avLst/>
          </a:prstGeom>
        </p:spPr>
      </p:pic>
      <p:pic>
        <p:nvPicPr>
          <p:cNvPr id="16" name="图片 40964" descr="1-4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9174" y="-52495"/>
            <a:ext cx="13271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Box 21">
            <a:extLst>
              <a:ext uri="{FF2B5EF4-FFF2-40B4-BE49-F238E27FC236}">
                <a16:creationId xmlns="" xmlns:a16="http://schemas.microsoft.com/office/drawing/2014/main" id="{B1FFA95B-FBE4-475F-9D2C-8B116AB94D7A}"/>
              </a:ext>
            </a:extLst>
          </p:cNvPr>
          <p:cNvSpPr txBox="1"/>
          <p:nvPr/>
        </p:nvSpPr>
        <p:spPr>
          <a:xfrm>
            <a:off x="-100122" y="492963"/>
            <a:ext cx="10788568"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Thứ</a:t>
            </a:r>
            <a:r>
              <a:rPr lang="en-US" altLang="zh-CN" sz="3200" b="1" dirty="0">
                <a:solidFill>
                  <a:prstClr val="black"/>
                </a:solidFill>
                <a:latin typeface="HP001 4 hàng" panose="020B0603050302020204" pitchFamily="34" charset="0"/>
                <a:ea typeface="方正卡通简体" panose="03000509000000000000" pitchFamily="65" charset="-122"/>
              </a:rPr>
              <a:t> </a:t>
            </a:r>
            <a:r>
              <a:rPr lang="en-US" altLang="zh-CN" sz="3200" b="1" dirty="0" smtClean="0">
                <a:solidFill>
                  <a:prstClr val="black"/>
                </a:solidFill>
                <a:latin typeface="HP001 4 hàng" panose="020B0603050302020204" pitchFamily="34" charset="0"/>
                <a:ea typeface="方正卡通简体" panose="03000509000000000000" pitchFamily="65" charset="-122"/>
              </a:rPr>
              <a:t>Ba</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ngày</a:t>
            </a:r>
            <a:r>
              <a:rPr lang="en-US" altLang="zh-CN" sz="3200" b="1" dirty="0">
                <a:solidFill>
                  <a:prstClr val="black"/>
                </a:solidFill>
                <a:latin typeface="HP001 4 hàng" panose="020B0603050302020204" pitchFamily="34" charset="0"/>
                <a:ea typeface="方正卡通简体" panose="03000509000000000000" pitchFamily="65" charset="-122"/>
              </a:rPr>
              <a:t> </a:t>
            </a:r>
            <a:r>
              <a:rPr lang="en-US" altLang="zh-CN" sz="3200" b="1" dirty="0" smtClean="0">
                <a:solidFill>
                  <a:prstClr val="black"/>
                </a:solidFill>
                <a:latin typeface="HP001 4 hàng" panose="020B0603050302020204" pitchFamily="34" charset="0"/>
                <a:ea typeface="方正卡通简体" panose="03000509000000000000" pitchFamily="65" charset="-122"/>
              </a:rPr>
              <a:t>....</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err="1">
                <a:ln>
                  <a:noFill/>
                </a:ln>
                <a:solidFill>
                  <a:prstClr val="black"/>
                </a:solidFill>
                <a:effectLst/>
                <a:uLnTx/>
                <a:uFillTx/>
                <a:latin typeface="HP001 4 hàng" panose="020B0603050302020204" pitchFamily="34" charset="0"/>
                <a:ea typeface="方正卡通简体" panose="03000509000000000000" pitchFamily="65" charset="-122"/>
                <a:cs typeface="+mn-cs"/>
              </a:rPr>
              <a:t>tháng</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lang="en-US" altLang="zh-CN" sz="3200" b="1" noProof="0" dirty="0">
                <a:solidFill>
                  <a:prstClr val="black"/>
                </a:solidFill>
                <a:latin typeface="HP001 4 hàng" panose="020B0603050302020204" pitchFamily="34" charset="0"/>
                <a:ea typeface="方正卡通简体" panose="03000509000000000000" pitchFamily="65" charset="-122"/>
              </a:rPr>
              <a:t>4</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 </a:t>
            </a:r>
            <a:r>
              <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rPr>
              <a:t>năm </a:t>
            </a:r>
            <a:r>
              <a:rPr kumimoji="0" lang="en-US" altLang="zh-CN" sz="3200" b="1" i="0" u="none" strike="noStrike" kern="1200" cap="none" spc="0" normalizeH="0" baseline="0" noProof="0" dirty="0" smtClean="0">
                <a:ln>
                  <a:noFill/>
                </a:ln>
                <a:solidFill>
                  <a:prstClr val="black"/>
                </a:solidFill>
                <a:effectLst/>
                <a:uLnTx/>
                <a:uFillTx/>
                <a:latin typeface="HP001 4 hàng" panose="020B0603050302020204" pitchFamily="34" charset="0"/>
                <a:ea typeface="方正卡通简体" panose="03000509000000000000" pitchFamily="65" charset="-122"/>
                <a:cs typeface="+mn-cs"/>
              </a:rPr>
              <a:t>2022</a:t>
            </a:r>
            <a:endParaRPr kumimoji="0" lang="zh-CN" altLang="en-US"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3" name="TextBox 22">
            <a:extLst>
              <a:ext uri="{FF2B5EF4-FFF2-40B4-BE49-F238E27FC236}">
                <a16:creationId xmlns="" xmlns:a16="http://schemas.microsoft.com/office/drawing/2014/main" id="{4D5F768A-B94A-4C92-956B-B20901D8F566}"/>
              </a:ext>
            </a:extLst>
          </p:cNvPr>
          <p:cNvSpPr txBox="1"/>
          <p:nvPr/>
        </p:nvSpPr>
        <p:spPr>
          <a:xfrm>
            <a:off x="815909" y="1104279"/>
            <a:ext cx="8986345" cy="584775"/>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lang="en-US" altLang="zh-CN" sz="3200" b="1" noProof="0" dirty="0" err="1" smtClean="0">
                <a:solidFill>
                  <a:prstClr val="black"/>
                </a:solidFill>
                <a:latin typeface="HP001 4 hàng" panose="020B0603050302020204" pitchFamily="34" charset="0"/>
                <a:ea typeface="方正卡通简体" panose="03000509000000000000" pitchFamily="65" charset="-122"/>
              </a:rPr>
              <a:t>Tiếng</a:t>
            </a:r>
            <a:r>
              <a:rPr lang="en-US" altLang="zh-CN" sz="3200" b="1" noProof="0" dirty="0" smtClean="0">
                <a:solidFill>
                  <a:prstClr val="black"/>
                </a:solidFill>
                <a:latin typeface="HP001 4 hàng" panose="020B0603050302020204" pitchFamily="34" charset="0"/>
                <a:ea typeface="方正卡通简体" panose="03000509000000000000" pitchFamily="65" charset="-122"/>
              </a:rPr>
              <a:t> </a:t>
            </a:r>
            <a:r>
              <a:rPr lang="en-US" altLang="zh-CN" sz="3200" b="1" noProof="0" dirty="0" err="1" smtClean="0">
                <a:solidFill>
                  <a:prstClr val="black"/>
                </a:solidFill>
                <a:latin typeface="HP001 4 hàng" panose="020B0603050302020204" pitchFamily="34" charset="0"/>
                <a:ea typeface="方正卡通简体" panose="03000509000000000000" pitchFamily="65" charset="-122"/>
              </a:rPr>
              <a:t>Việt</a:t>
            </a:r>
            <a:endParaRPr kumimoji="0" lang="en-US" altLang="zh-CN" sz="3200" b="1" i="0" u="none" strike="noStrike" kern="1200" cap="none" spc="0" normalizeH="0" baseline="0" noProof="0" dirty="0">
              <a:ln>
                <a:noFill/>
              </a:ln>
              <a:solidFill>
                <a:prstClr val="black"/>
              </a:solidFill>
              <a:effectLst/>
              <a:uLnTx/>
              <a:uFillTx/>
              <a:latin typeface="HP001 4 hàng" panose="020B0603050302020204" pitchFamily="34" charset="0"/>
              <a:ea typeface="方正卡通简体" panose="03000509000000000000" pitchFamily="65" charset="-122"/>
              <a:cs typeface="+mn-cs"/>
            </a:endParaRPr>
          </a:p>
        </p:txBody>
      </p:sp>
      <p:sp>
        <p:nvSpPr>
          <p:cNvPr id="24" name="TextBox 23">
            <a:extLst>
              <a:ext uri="{FF2B5EF4-FFF2-40B4-BE49-F238E27FC236}">
                <a16:creationId xmlns="" xmlns:a16="http://schemas.microsoft.com/office/drawing/2014/main" id="{4EB15F7E-FD8A-4A9C-ACD0-F837E70F697C}"/>
              </a:ext>
            </a:extLst>
          </p:cNvPr>
          <p:cNvSpPr txBox="1"/>
          <p:nvPr/>
        </p:nvSpPr>
        <p:spPr>
          <a:xfrm>
            <a:off x="1983360" y="1699858"/>
            <a:ext cx="8014878" cy="584775"/>
          </a:xfrm>
          <a:prstGeom prst="rect">
            <a:avLst/>
          </a:prstGeom>
          <a:noFill/>
        </p:spPr>
        <p:txBody>
          <a:bodyPr wrap="square" rtlCol="0">
            <a:spAutoFit/>
          </a:bodyPr>
          <a:lstStyle/>
          <a:p>
            <a:pPr marL="0" marR="0" lvl="0" indent="0" defTabSz="1219170" rtl="0" eaLnBrk="1" fontAlgn="auto" latinLnBrk="0" hangingPunct="1">
              <a:lnSpc>
                <a:spcPct val="100000"/>
              </a:lnSpc>
              <a:spcBef>
                <a:spcPts val="0"/>
              </a:spcBef>
              <a:spcAft>
                <a:spcPts val="0"/>
              </a:spcAft>
              <a:buClrTx/>
              <a:buSzTx/>
              <a:buFontTx/>
              <a:buNone/>
              <a:tabLst/>
              <a:defRPr/>
            </a:pPr>
            <a:r>
              <a:rPr lang="en-US" altLang="zh-CN" sz="3200" b="1" dirty="0">
                <a:solidFill>
                  <a:srgbClr val="FF0000"/>
                </a:solidFill>
                <a:latin typeface="HP001 5 hàng 1 ô ly" pitchFamily="34" charset="0"/>
                <a:ea typeface="方正卡通简体" panose="03000509000000000000" pitchFamily="65" charset="-122"/>
              </a:rPr>
              <a:t> </a:t>
            </a:r>
            <a:r>
              <a:rPr lang="en-US" altLang="zh-CN" sz="3200" b="1" dirty="0" smtClean="0">
                <a:solidFill>
                  <a:srgbClr val="FF0000"/>
                </a:solidFill>
                <a:latin typeface="HP001 5 hàng 1 ô ly" pitchFamily="34" charset="0"/>
                <a:ea typeface="方正卡通简体" panose="03000509000000000000" pitchFamily="65" charset="-122"/>
              </a:rPr>
              <a:t> </a:t>
            </a:r>
            <a:r>
              <a:rPr lang="en-US" altLang="zh-CN" sz="3200" b="1" dirty="0" err="1" smtClean="0">
                <a:solidFill>
                  <a:srgbClr val="FF0000"/>
                </a:solidFill>
                <a:latin typeface="HP001 5 hàng 1 ô ly" pitchFamily="34" charset="0"/>
                <a:ea typeface="方正卡通简体" panose="03000509000000000000" pitchFamily="65" charset="-122"/>
              </a:rPr>
              <a:t>Ôn</a:t>
            </a:r>
            <a:r>
              <a:rPr lang="en-US" altLang="zh-CN" sz="3200" b="1" dirty="0" smtClean="0">
                <a:solidFill>
                  <a:srgbClr val="FF0000"/>
                </a:solidFill>
                <a:latin typeface="HP001 5 hàng 1 ô ly" pitchFamily="34" charset="0"/>
                <a:ea typeface="方正卡通简体" panose="03000509000000000000" pitchFamily="65" charset="-122"/>
              </a:rPr>
              <a:t> </a:t>
            </a:r>
            <a:r>
              <a:rPr lang="en-US" altLang="zh-CN" sz="3200" b="1" dirty="0" err="1" smtClean="0">
                <a:solidFill>
                  <a:srgbClr val="FF0000"/>
                </a:solidFill>
                <a:latin typeface="HP001 5 hàng 1 ô ly" pitchFamily="34" charset="0"/>
                <a:ea typeface="方正卡通简体" panose="03000509000000000000" pitchFamily="65" charset="-122"/>
              </a:rPr>
              <a:t>tập</a:t>
            </a:r>
            <a:r>
              <a:rPr lang="en-US" altLang="zh-CN" sz="3200" b="1" dirty="0" smtClean="0">
                <a:solidFill>
                  <a:srgbClr val="FF0000"/>
                </a:solidFill>
                <a:latin typeface="HP001 5 hàng 1 ô ly" pitchFamily="34" charset="0"/>
                <a:ea typeface="方正卡通简体" panose="03000509000000000000" pitchFamily="65" charset="-122"/>
              </a:rPr>
              <a:t> </a:t>
            </a:r>
            <a:r>
              <a:rPr lang="en-US" altLang="zh-CN" sz="3200" b="1" dirty="0" err="1" smtClean="0">
                <a:solidFill>
                  <a:srgbClr val="FF0000"/>
                </a:solidFill>
                <a:latin typeface="HP001 5 hàng 1 ô ly" pitchFamily="34" charset="0"/>
                <a:ea typeface="方正卡通简体" panose="03000509000000000000" pitchFamily="65" charset="-122"/>
              </a:rPr>
              <a:t>cuối</a:t>
            </a:r>
            <a:r>
              <a:rPr lang="en-US" altLang="zh-CN" sz="3200" b="1" dirty="0" smtClean="0">
                <a:solidFill>
                  <a:srgbClr val="FF0000"/>
                </a:solidFill>
                <a:latin typeface="HP001 5 hàng 1 ô ly" pitchFamily="34" charset="0"/>
                <a:ea typeface="方正卡通简体" panose="03000509000000000000" pitchFamily="65" charset="-122"/>
              </a:rPr>
              <a:t> </a:t>
            </a:r>
            <a:r>
              <a:rPr lang="en-US" altLang="zh-CN" sz="3200" b="1" dirty="0" err="1" smtClean="0">
                <a:solidFill>
                  <a:srgbClr val="FF0000"/>
                </a:solidFill>
                <a:latin typeface="HP001 5 hàng 1 ô ly" pitchFamily="34" charset="0"/>
                <a:ea typeface="方正卡通简体" panose="03000509000000000000" pitchFamily="65" charset="-122"/>
              </a:rPr>
              <a:t>học</a:t>
            </a:r>
            <a:r>
              <a:rPr lang="en-US" altLang="zh-CN" sz="3200" b="1" dirty="0" smtClean="0">
                <a:solidFill>
                  <a:srgbClr val="FF0000"/>
                </a:solidFill>
                <a:latin typeface="HP001 5 hàng 1 ô ly" pitchFamily="34" charset="0"/>
                <a:ea typeface="方正卡通简体" panose="03000509000000000000" pitchFamily="65" charset="-122"/>
              </a:rPr>
              <a:t> </a:t>
            </a:r>
            <a:r>
              <a:rPr lang="en-US" altLang="zh-CN" sz="3200" b="1" dirty="0" err="1" smtClean="0">
                <a:solidFill>
                  <a:srgbClr val="FF0000"/>
                </a:solidFill>
                <a:latin typeface="HP001 5 hàng 1 ô ly" pitchFamily="34" charset="0"/>
                <a:ea typeface="方正卡通简体" panose="03000509000000000000" pitchFamily="65" charset="-122"/>
              </a:rPr>
              <a:t>kì</a:t>
            </a:r>
            <a:r>
              <a:rPr lang="en-US" altLang="zh-CN" sz="3200" b="1" dirty="0" smtClean="0">
                <a:solidFill>
                  <a:srgbClr val="FF0000"/>
                </a:solidFill>
                <a:latin typeface="HP001 5 hàng 1 ô ly" pitchFamily="34" charset="0"/>
                <a:ea typeface="方正卡通简体" panose="03000509000000000000" pitchFamily="65" charset="-122"/>
              </a:rPr>
              <a:t> 2 ( </a:t>
            </a:r>
            <a:r>
              <a:rPr lang="en-US" altLang="zh-CN" sz="3200" b="1" dirty="0" err="1" smtClean="0">
                <a:solidFill>
                  <a:srgbClr val="FF0000"/>
                </a:solidFill>
                <a:latin typeface="HP001 5 hàng 1 ô ly" pitchFamily="34" charset="0"/>
                <a:ea typeface="方正卡通简体" panose="03000509000000000000" pitchFamily="65" charset="-122"/>
              </a:rPr>
              <a:t>t3</a:t>
            </a:r>
            <a:r>
              <a:rPr lang="en-US" altLang="zh-CN" sz="3200" b="1" dirty="0" smtClean="0">
                <a:solidFill>
                  <a:srgbClr val="FF0000"/>
                </a:solidFill>
                <a:latin typeface="HP001 5 hàng 1 ô ly" pitchFamily="34" charset="0"/>
                <a:ea typeface="方正卡通简体" panose="03000509000000000000" pitchFamily="65" charset="-122"/>
              </a:rPr>
              <a:t> + 4)</a:t>
            </a:r>
            <a:endParaRPr kumimoji="0" lang="en-US" altLang="zh-CN" sz="3200" b="1" i="0" u="none" strike="noStrike" kern="1200" cap="none" spc="0" normalizeH="0" baseline="0" noProof="0" dirty="0">
              <a:ln>
                <a:noFill/>
              </a:ln>
              <a:solidFill>
                <a:srgbClr val="FF0000"/>
              </a:solidFill>
              <a:effectLst/>
              <a:uLnTx/>
              <a:uFillTx/>
              <a:latin typeface="HP001 5 hàng 1 ô ly" pitchFamily="34" charset="0"/>
              <a:ea typeface="方正卡通简体" panose="03000509000000000000" pitchFamily="65" charset="-122"/>
            </a:endParaRPr>
          </a:p>
        </p:txBody>
      </p:sp>
      <p:pic>
        <p:nvPicPr>
          <p:cNvPr id="17" name="Picture 16">
            <a:extLst>
              <a:ext uri="{FF2B5EF4-FFF2-40B4-BE49-F238E27FC236}">
                <a16:creationId xmlns="" xmlns:a16="http://schemas.microsoft.com/office/drawing/2014/main" id="{D4865F9E-7F91-425F-8658-6F97DBAF12B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4852" r="8408"/>
          <a:stretch/>
        </p:blipFill>
        <p:spPr>
          <a:xfrm>
            <a:off x="11092247" y="70054"/>
            <a:ext cx="684543" cy="7109445"/>
          </a:xfrm>
          <a:prstGeom prst="rect">
            <a:avLst/>
          </a:prstGeom>
        </p:spPr>
      </p:pic>
    </p:spTree>
    <p:extLst>
      <p:ext uri="{BB962C8B-B14F-4D97-AF65-F5344CB8AC3E}">
        <p14:creationId xmlns:p14="http://schemas.microsoft.com/office/powerpoint/2010/main" val="2633308500"/>
      </p:ext>
    </p:extLst>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xmlns="" id="{969A3AC9-6FB9-4AE2-B116-002FC7A1EEC2}"/>
              </a:ext>
            </a:extLst>
          </p:cNvPr>
          <p:cNvGrpSpPr/>
          <p:nvPr/>
        </p:nvGrpSpPr>
        <p:grpSpPr>
          <a:xfrm>
            <a:off x="506186" y="888403"/>
            <a:ext cx="11541684" cy="5758637"/>
            <a:chOff x="305994" y="655667"/>
            <a:chExt cx="6492196" cy="4318981"/>
          </a:xfrm>
        </p:grpSpPr>
        <p:pic>
          <p:nvPicPr>
            <p:cNvPr id="5" name="Picture 4">
              <a:extLst>
                <a:ext uri="{FF2B5EF4-FFF2-40B4-BE49-F238E27FC236}">
                  <a16:creationId xmlns:a16="http://schemas.microsoft.com/office/drawing/2014/main" xmlns="" id="{371D5DFA-7FCF-467D-A92C-5A62F593A0A4}"/>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428833" y="1299733"/>
              <a:ext cx="3369357" cy="3674915"/>
            </a:xfrm>
            <a:prstGeom prst="rect">
              <a:avLst/>
            </a:prstGeom>
          </p:spPr>
        </p:pic>
        <p:sp>
          <p:nvSpPr>
            <p:cNvPr id="7" name="TextBox 6">
              <a:extLst>
                <a:ext uri="{FF2B5EF4-FFF2-40B4-BE49-F238E27FC236}">
                  <a16:creationId xmlns:a16="http://schemas.microsoft.com/office/drawing/2014/main" xmlns="" id="{86ACFDBA-ADD9-4705-BA8E-57DBD0F32CD6}"/>
                </a:ext>
              </a:extLst>
            </p:cNvPr>
            <p:cNvSpPr txBox="1"/>
            <p:nvPr/>
          </p:nvSpPr>
          <p:spPr>
            <a:xfrm>
              <a:off x="305994" y="655667"/>
              <a:ext cx="5125362" cy="3231654"/>
            </a:xfrm>
            <a:prstGeom prst="rect">
              <a:avLst/>
            </a:prstGeom>
            <a:noFill/>
          </p:spPr>
          <p:txBody>
            <a:bodyPr wrap="square" rtlCol="0">
              <a:spAutoFit/>
            </a:bodyPr>
            <a:lstStyle/>
            <a:p>
              <a:r>
                <a:rPr lang="en-US" b="1" smtClean="0">
                  <a:solidFill>
                    <a:srgbClr val="FF0000"/>
                  </a:solidFill>
                  <a:latin typeface="+mn-lt"/>
                </a:rPr>
                <a:t>                                </a:t>
              </a:r>
              <a:r>
                <a:rPr lang="vi-VN" sz="3200" b="1" smtClean="0">
                  <a:solidFill>
                    <a:srgbClr val="FF0000"/>
                  </a:solidFill>
                  <a:latin typeface="+mn-lt"/>
                </a:rPr>
                <a:t>Thăm </a:t>
              </a:r>
              <a:r>
                <a:rPr lang="vi-VN" sz="3200" b="1" dirty="0">
                  <a:solidFill>
                    <a:srgbClr val="FF0000"/>
                  </a:solidFill>
                  <a:latin typeface="+mn-lt"/>
                </a:rPr>
                <a:t>bạn ốm</a:t>
              </a:r>
            </a:p>
            <a:p>
              <a:r>
                <a:rPr lang="vi-VN" sz="2800" dirty="0">
                  <a:latin typeface="+mn-lt"/>
                </a:rPr>
                <a:t>Hôm nay đến lớp 	</a:t>
              </a:r>
              <a:r>
                <a:rPr lang="vi-VN" sz="2400"/>
                <a:t> </a:t>
              </a:r>
              <a:r>
                <a:rPr lang="vi-VN" sz="2800" smtClean="0">
                  <a:latin typeface="+mn-lt"/>
                </a:rPr>
                <a:t>“</a:t>
              </a:r>
              <a:r>
                <a:rPr lang="vi-VN" sz="2800" dirty="0">
                  <a:latin typeface="+mn-lt"/>
                </a:rPr>
                <a:t>Gấu tôi mua khế</a:t>
              </a:r>
            </a:p>
            <a:p>
              <a:r>
                <a:rPr lang="vi-VN" sz="2800" dirty="0">
                  <a:latin typeface="+mn-lt"/>
                </a:rPr>
                <a:t>Thấy vắng thỏ nâu	</a:t>
              </a:r>
              <a:r>
                <a:rPr lang="vi-VN" sz="2800">
                  <a:latin typeface="+mn-lt"/>
                </a:rPr>
                <a:t>  </a:t>
              </a:r>
              <a:r>
                <a:rPr lang="vi-VN" sz="2800" smtClean="0">
                  <a:latin typeface="+mn-lt"/>
                </a:rPr>
                <a:t>Khế </a:t>
              </a:r>
              <a:r>
                <a:rPr lang="vi-VN" sz="2800" dirty="0">
                  <a:latin typeface="+mn-lt"/>
                </a:rPr>
                <a:t>ngọt lại thanh.”</a:t>
              </a:r>
            </a:p>
            <a:p>
              <a:r>
                <a:rPr lang="vi-VN" sz="2800" dirty="0">
                  <a:latin typeface="+mn-lt"/>
                </a:rPr>
                <a:t>Các bạn hỏi nhau:	</a:t>
              </a:r>
              <a:r>
                <a:rPr lang="vi-VN" sz="2800">
                  <a:latin typeface="+mn-lt"/>
                </a:rPr>
                <a:t>  </a:t>
              </a:r>
              <a:r>
                <a:rPr lang="vi-VN" sz="2800" smtClean="0">
                  <a:latin typeface="+mn-lt"/>
                </a:rPr>
                <a:t>“</a:t>
              </a:r>
              <a:r>
                <a:rPr lang="vi-VN" sz="2800" dirty="0">
                  <a:latin typeface="+mn-lt"/>
                </a:rPr>
                <a:t>Mèo tôi mua chanh</a:t>
              </a:r>
            </a:p>
            <a:p>
              <a:r>
                <a:rPr lang="vi-VN" sz="2800" dirty="0">
                  <a:latin typeface="+mn-lt"/>
                </a:rPr>
                <a:t>“Thỏ đi đâu thế?”	</a:t>
              </a:r>
              <a:r>
                <a:rPr lang="vi-VN" sz="2800">
                  <a:latin typeface="+mn-lt"/>
                </a:rPr>
                <a:t>          </a:t>
              </a:r>
              <a:r>
                <a:rPr lang="en-US" sz="2800" smtClean="0">
                  <a:latin typeface="+mn-lt"/>
                </a:rPr>
                <a:t>  </a:t>
              </a:r>
              <a:r>
                <a:rPr lang="vi-VN" sz="2800" smtClean="0">
                  <a:latin typeface="+mn-lt"/>
                </a:rPr>
                <a:t>Đánh </a:t>
              </a:r>
              <a:r>
                <a:rPr lang="vi-VN" sz="2800" dirty="0">
                  <a:latin typeface="+mn-lt"/>
                </a:rPr>
                <a:t>đường mát ngọt.”</a:t>
              </a:r>
            </a:p>
            <a:p>
              <a:r>
                <a:rPr lang="vi-VN" sz="2800" dirty="0">
                  <a:latin typeface="+mn-lt"/>
                </a:rPr>
                <a:t>Gấu liền nói khẽ:	</a:t>
              </a:r>
              <a:r>
                <a:rPr lang="vi-VN" sz="2800">
                  <a:latin typeface="+mn-lt"/>
                </a:rPr>
                <a:t>          </a:t>
              </a:r>
              <a:r>
                <a:rPr lang="en-US" sz="2800"/>
                <a:t> </a:t>
              </a:r>
              <a:r>
                <a:rPr lang="en-US" sz="2800" smtClean="0"/>
                <a:t> </a:t>
              </a:r>
              <a:r>
                <a:rPr lang="vi-VN" sz="2800" smtClean="0">
                  <a:latin typeface="+mn-lt"/>
                </a:rPr>
                <a:t>Hươu </a:t>
              </a:r>
              <a:r>
                <a:rPr lang="vi-VN" sz="2800" dirty="0">
                  <a:latin typeface="+mn-lt"/>
                </a:rPr>
                <a:t>mua sữa bột</a:t>
              </a:r>
            </a:p>
            <a:p>
              <a:r>
                <a:rPr lang="vi-VN" sz="2800" dirty="0">
                  <a:latin typeface="+mn-lt"/>
                </a:rPr>
                <a:t>“Thỏ bị ốm rồi	</a:t>
              </a:r>
              <a:r>
                <a:rPr lang="vi-VN" sz="2800">
                  <a:latin typeface="+mn-lt"/>
                </a:rPr>
                <a:t>          </a:t>
              </a:r>
              <a:r>
                <a:rPr lang="en-US" sz="2800" smtClean="0">
                  <a:latin typeface="+mn-lt"/>
                </a:rPr>
                <a:t>  </a:t>
              </a:r>
              <a:r>
                <a:rPr lang="vi-VN" sz="2800" smtClean="0">
                  <a:latin typeface="+mn-lt"/>
                </a:rPr>
                <a:t>Nai </a:t>
              </a:r>
              <a:r>
                <a:rPr lang="vi-VN" sz="2800" dirty="0">
                  <a:latin typeface="+mn-lt"/>
                </a:rPr>
                <a:t>sữa đậu nành</a:t>
              </a:r>
            </a:p>
            <a:p>
              <a:r>
                <a:rPr lang="vi-VN" sz="2800" dirty="0">
                  <a:latin typeface="+mn-lt"/>
                </a:rPr>
                <a:t>Này các bạn ơi	</a:t>
              </a:r>
              <a:r>
                <a:rPr lang="vi-VN" sz="2800">
                  <a:latin typeface="+mn-lt"/>
                </a:rPr>
                <a:t>          </a:t>
              </a:r>
              <a:r>
                <a:rPr lang="en-US" sz="2800" smtClean="0">
                  <a:latin typeface="+mn-lt"/>
                </a:rPr>
                <a:t>  </a:t>
              </a:r>
              <a:r>
                <a:rPr lang="vi-VN" sz="2800" smtClean="0">
                  <a:latin typeface="+mn-lt"/>
                </a:rPr>
                <a:t>Chúc </a:t>
              </a:r>
              <a:r>
                <a:rPr lang="vi-VN" sz="2800" dirty="0">
                  <a:latin typeface="+mn-lt"/>
                </a:rPr>
                <a:t>bạn khỏe nhanh</a:t>
              </a:r>
            </a:p>
            <a:p>
              <a:r>
                <a:rPr lang="vi-VN" sz="2800" dirty="0">
                  <a:latin typeface="+mn-lt"/>
                </a:rPr>
                <a:t>Đến thăm thỏ nhé!”	</a:t>
              </a:r>
              <a:r>
                <a:rPr lang="vi-VN" sz="2800">
                  <a:latin typeface="+mn-lt"/>
                </a:rPr>
                <a:t>  </a:t>
              </a:r>
              <a:r>
                <a:rPr lang="en-US" sz="2800" smtClean="0">
                  <a:latin typeface="+mn-lt"/>
                </a:rPr>
                <a:t> </a:t>
              </a:r>
              <a:r>
                <a:rPr lang="vi-VN" sz="2800" smtClean="0">
                  <a:latin typeface="+mn-lt"/>
                </a:rPr>
                <a:t>Cùng </a:t>
              </a:r>
              <a:r>
                <a:rPr lang="vi-VN" sz="2800" dirty="0">
                  <a:latin typeface="+mn-lt"/>
                </a:rPr>
                <a:t>nhau đến lớp.</a:t>
              </a:r>
            </a:p>
            <a:p>
              <a:pPr algn="r"/>
              <a:r>
                <a:rPr lang="vi-VN" dirty="0">
                  <a:latin typeface="+mn-lt"/>
                </a:rPr>
                <a:t>(</a:t>
              </a:r>
              <a:r>
                <a:rPr lang="vi-VN" i="1" dirty="0">
                  <a:latin typeface="+mn-lt"/>
                </a:rPr>
                <a:t>Theo </a:t>
              </a:r>
              <a:r>
                <a:rPr lang="vi-VN" dirty="0">
                  <a:latin typeface="+mn-lt"/>
                </a:rPr>
                <a:t>Trần Thị Hương)</a:t>
              </a:r>
            </a:p>
          </p:txBody>
        </p:sp>
      </p:grpSp>
      <p:sp>
        <p:nvSpPr>
          <p:cNvPr id="8" name="TextBox 7">
            <a:extLst>
              <a:ext uri="{FF2B5EF4-FFF2-40B4-BE49-F238E27FC236}">
                <a16:creationId xmlns:a16="http://schemas.microsoft.com/office/drawing/2014/main" xmlns="" id="{FE9242AD-34FD-4277-AC03-6057D333968E}"/>
              </a:ext>
            </a:extLst>
          </p:cNvPr>
          <p:cNvSpPr txBox="1"/>
          <p:nvPr/>
        </p:nvSpPr>
        <p:spPr>
          <a:xfrm>
            <a:off x="130628" y="156355"/>
            <a:ext cx="12230100" cy="639002"/>
          </a:xfrm>
          <a:prstGeom prst="rect">
            <a:avLst/>
          </a:prstGeom>
          <a:noFill/>
        </p:spPr>
        <p:txBody>
          <a:bodyPr wrap="square" lIns="145143" tIns="72571" rIns="145143" bIns="72571" rtlCol="0">
            <a:spAutoFit/>
          </a:bodyPr>
          <a:lstStyle/>
          <a:p>
            <a:r>
              <a:rPr lang="vi-VN" sz="3200" b="1" dirty="0">
                <a:solidFill>
                  <a:srgbClr val="FF0000"/>
                </a:solidFill>
                <a:latin typeface="UTM Avo" panose="02040603050506020204" pitchFamily="18" charset="0"/>
              </a:rPr>
              <a:t>3. </a:t>
            </a:r>
            <a:r>
              <a:rPr lang="vi-VN" sz="3200" b="1" dirty="0">
                <a:latin typeface="UTM Avo" panose="02040603050506020204" pitchFamily="18" charset="0"/>
              </a:rPr>
              <a:t>Đọc bài thơ dưới đây, trả lời các câu hỏi và thực hiện yêu cầu.</a:t>
            </a:r>
            <a:endParaRPr lang="en-US" sz="3200" b="1" dirty="0">
              <a:latin typeface="UTM Avo" panose="02040603050506020204" pitchFamily="18" charset="0"/>
            </a:endParaRPr>
          </a:p>
        </p:txBody>
      </p:sp>
    </p:spTree>
    <p:extLst>
      <p:ext uri="{BB962C8B-B14F-4D97-AF65-F5344CB8AC3E}">
        <p14:creationId xmlns:p14="http://schemas.microsoft.com/office/powerpoint/2010/main" val="1009386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tags/tag1.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10.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11.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12.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13.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14.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15.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SLIDE_DUENO" val="100"/>
  <p:tag name="ARS_SLIDE_PARTICIPANTNUM" val="100"/>
  <p:tag name="ARS_SLIDE_SUBMITNUM" val="0"/>
  <p:tag name="ARS_SLIDE_CORRECTNUM" val="0"/>
  <p:tag name="ARS_SLIDE_VOTEMEAN" val="0"/>
  <p:tag name="ARS_CHARTPARA_TYPE" val="ctColumn"/>
</p:tagLst>
</file>

<file path=ppt/tags/tag16.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17.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18.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19.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2.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20.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21.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22.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23.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24.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3.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4.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5.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6.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7.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8.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ags/tag9.xml><?xml version="1.0" encoding="utf-8"?>
<p:tagLst xmlns:a="http://schemas.openxmlformats.org/drawingml/2006/main" xmlns:r="http://schemas.openxmlformats.org/officeDocument/2006/relationships"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ARA_SHOWWINDOW" val="0"/>
  <p:tag name="ARS_CHARTPOINTWIDTH" val="0.5"/>
  <p:tag name="ARS_CHARTSHOWITEMTEXT" val="0"/>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DUENO" val="100"/>
  <p:tag name="ARS_SLIDE_PARTICIPANTNUM" val="100"/>
  <p:tag name="ARS_SLIDE_SUBMITNUM" val="0"/>
  <p:tag name="ARS_SLIDE_CORRECTNUM" val="0"/>
  <p:tag name="ARS_SLIDE_VOTEMEAN" val="0"/>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2066</TotalTime>
  <Words>2479</Words>
  <Application>Microsoft Office PowerPoint</Application>
  <PresentationFormat>Custom</PresentationFormat>
  <Paragraphs>309</Paragraphs>
  <Slides>50</Slides>
  <Notes>7</Notes>
  <HiddenSlides>0</HiddenSlides>
  <MMClips>0</MMClips>
  <ScaleCrop>false</ScaleCrop>
  <HeadingPairs>
    <vt:vector size="4" baseType="variant">
      <vt:variant>
        <vt:lpstr>Theme</vt:lpstr>
      </vt:variant>
      <vt:variant>
        <vt:i4>1</vt:i4>
      </vt:variant>
      <vt:variant>
        <vt:lpstr>Slide Titles</vt:lpstr>
      </vt:variant>
      <vt:variant>
        <vt:i4>50</vt:i4>
      </vt:variant>
    </vt:vector>
  </HeadingPairs>
  <TitlesOfParts>
    <vt:vector size="51" baseType="lpstr">
      <vt:lpstr>1_Office Theme</vt:lpstr>
      <vt:lpstr>Chào mừng các em đến với tiết Tiếng Việt - Lớp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AnhBinh</cp:lastModifiedBy>
  <cp:revision>204</cp:revision>
  <dcterms:created xsi:type="dcterms:W3CDTF">2021-07-20T01:55:21Z</dcterms:created>
  <dcterms:modified xsi:type="dcterms:W3CDTF">2022-05-03T05:46:07Z</dcterms:modified>
</cp:coreProperties>
</file>