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audio2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713" r:id="rId4"/>
    <p:sldMasterId id="2147483725" r:id="rId5"/>
    <p:sldMasterId id="2147483749" r:id="rId6"/>
    <p:sldMasterId id="2147483786" r:id="rId7"/>
  </p:sldMasterIdLst>
  <p:notesMasterIdLst>
    <p:notesMasterId r:id="rId29"/>
  </p:notesMasterIdLst>
  <p:sldIdLst>
    <p:sldId id="257" r:id="rId8"/>
    <p:sldId id="512" r:id="rId9"/>
    <p:sldId id="258" r:id="rId10"/>
    <p:sldId id="286" r:id="rId11"/>
    <p:sldId id="302" r:id="rId12"/>
    <p:sldId id="515" r:id="rId13"/>
    <p:sldId id="288" r:id="rId14"/>
    <p:sldId id="517" r:id="rId15"/>
    <p:sldId id="516" r:id="rId16"/>
    <p:sldId id="518" r:id="rId17"/>
    <p:sldId id="519" r:id="rId18"/>
    <p:sldId id="520" r:id="rId19"/>
    <p:sldId id="513" r:id="rId20"/>
    <p:sldId id="521" r:id="rId21"/>
    <p:sldId id="522" r:id="rId22"/>
    <p:sldId id="271" r:id="rId23"/>
    <p:sldId id="523" r:id="rId24"/>
    <p:sldId id="524" r:id="rId25"/>
    <p:sldId id="514" r:id="rId26"/>
    <p:sldId id="495" r:id="rId27"/>
    <p:sldId id="28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026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485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21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76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951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81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726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304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74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9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29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63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58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24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590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9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0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96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29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8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040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54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032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59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879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2297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50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04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684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91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513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637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742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984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62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814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754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40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454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195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369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772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8696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3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8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57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6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microsoft.com/office/2007/relationships/hdphoto" Target="../media/hdphoto3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microsoft.com/office/2007/relationships/hdphoto" Target="../media/hdphoto5.wdp"/><Relationship Id="rId11" Type="http://schemas.openxmlformats.org/officeDocument/2006/relationships/image" Target="../media/image27.jpeg"/><Relationship Id="rId5" Type="http://schemas.openxmlformats.org/officeDocument/2006/relationships/image" Target="../media/image25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27376" y="572182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59595" y="1587709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 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356656" y="1588344"/>
            <a:ext cx="5514975" cy="2648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5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  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Đoàn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Thị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Lam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Luyến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)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6356655" y="4586389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khổ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thơ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96190" y="1414211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6190" y="3829927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75354" y="1429188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2021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8" grpId="0" animBg="1"/>
      <p:bldP spid="10" grpId="0"/>
      <p:bldP spid="10" grpId="1"/>
      <p:bldP spid="11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27376" y="572182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59595" y="1587709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 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356656" y="1588344"/>
            <a:ext cx="5514975" cy="2648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5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  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Đoàn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Thị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Lam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Luyến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)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6356655" y="4586389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Hai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nhóm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96190" y="1414211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6190" y="3829927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75354" y="1429188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6356656" y="4612619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cả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87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8" grpId="0" animBg="1"/>
      <p:bldP spid="8" grpId="1" animBg="1"/>
      <p:bldP spid="10" grpId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2475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Content Placeholder 1"/>
          <p:cNvSpPr>
            <a:spLocks noGrp="1"/>
          </p:cNvSpPr>
          <p:nvPr>
            <p:ph sz="half" idx="1"/>
          </p:nvPr>
        </p:nvSpPr>
        <p:spPr>
          <a:xfrm>
            <a:off x="3496779" y="1599694"/>
            <a:ext cx="6018282" cy="217945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44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44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44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44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106017" y="731208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1.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Ngày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còn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nhỏ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ai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thường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cài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then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trên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của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400" dirty="0" err="1" smtClean="0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400" dirty="0" smtClean="0">
                <a:latin typeface="Arial-Rounded" panose="020B0500000000000000" charset="0"/>
                <a:cs typeface="Arial-Rounded" panose="020B0500000000000000" charset="0"/>
              </a:rPr>
              <a:t>?</a:t>
            </a:r>
            <a:endParaRPr kumimoji="0" lang="en-US" sz="3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4506562" y="3123693"/>
            <a:ext cx="916195" cy="679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sz="36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vi-VN" sz="36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615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  <p:bldP spid="6" grpId="0"/>
      <p:bldP spid="8" grpId="0" build="p"/>
      <p:bldP spid="8" grpId="1" build="p"/>
      <p:bldP spid="8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-9894" y="731208"/>
            <a:ext cx="12438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.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Vì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sao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khi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lớn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là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người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cài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then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của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200" dirty="0" smtClean="0">
                <a:latin typeface="Arial-Rounded" panose="020B0500000000000000" charset="0"/>
                <a:cs typeface="Arial-Rounded" panose="020B0500000000000000" charset="0"/>
              </a:rPr>
              <a:t>?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9" name="Content Placeholder 1"/>
          <p:cNvSpPr>
            <a:spLocks noGrp="1"/>
          </p:cNvSpPr>
          <p:nvPr>
            <p:ph sz="half" idx="1"/>
          </p:nvPr>
        </p:nvSpPr>
        <p:spPr>
          <a:xfrm>
            <a:off x="3534672" y="1768010"/>
            <a:ext cx="4785360" cy="199262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Mỗi </a:t>
            </a: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3534671" y="2257409"/>
            <a:ext cx="2853248" cy="55018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sz="128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Bà lưng còng</a:t>
            </a:r>
          </a:p>
        </p:txBody>
      </p:sp>
    </p:spTree>
    <p:extLst>
      <p:ext uri="{BB962C8B-B14F-4D97-AF65-F5344CB8AC3E}">
        <p14:creationId xmlns:p14="http://schemas.microsoft.com/office/powerpoint/2010/main" val="564163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uild="p"/>
      <p:bldP spid="9" grpId="1" build="p"/>
      <p:bldP spid="10" grpId="0" build="p"/>
      <p:bldP spid="10" grpId="1" build="p"/>
      <p:bldP spid="10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77" y="365133"/>
            <a:ext cx="11706896" cy="575025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3. </a:t>
            </a:r>
            <a:r>
              <a:rPr lang="vi-VN" sz="3600" dirty="0">
                <a:latin typeface="Times New Roman" pitchFamily="18" charset="0"/>
                <a:cs typeface="Times New Roman" pitchFamily="18" charset="0"/>
                <a:sym typeface="+mn-ea"/>
              </a:rPr>
              <a:t>Sắp xếp các bức tranh sau theo thứ tự 3 khổ thơ trong bài.</a:t>
            </a:r>
            <a:endParaRPr lang="en-US" sz="36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ADA901-3A04-4BFD-A9B6-6A30E49CB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523" y="1159099"/>
            <a:ext cx="9812945" cy="476123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0B7113C3-C588-41C0-A4BA-7611CE7BA7A1}"/>
              </a:ext>
            </a:extLst>
          </p:cNvPr>
          <p:cNvSpPr/>
          <p:nvPr/>
        </p:nvSpPr>
        <p:spPr>
          <a:xfrm>
            <a:off x="7955387" y="1153346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275DA2B-62FD-4015-902D-D93806C8C2AC}"/>
              </a:ext>
            </a:extLst>
          </p:cNvPr>
          <p:cNvSpPr/>
          <p:nvPr/>
        </p:nvSpPr>
        <p:spPr>
          <a:xfrm>
            <a:off x="1264450" y="1153345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58FEEEF-E9E8-4BD9-8A61-18055B7C5A66}"/>
              </a:ext>
            </a:extLst>
          </p:cNvPr>
          <p:cNvSpPr/>
          <p:nvPr/>
        </p:nvSpPr>
        <p:spPr>
          <a:xfrm>
            <a:off x="4512094" y="1133722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27376" y="280638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59595" y="129616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 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356656" y="1296800"/>
            <a:ext cx="5514975" cy="2648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5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  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Đoàn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Thị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Lam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Luyến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)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50343" y="5612994"/>
            <a:ext cx="11706896" cy="101309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4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.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Câu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thơ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nào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trong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bài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nói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lên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tình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cảm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cháu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đối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với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bà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khi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về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nhà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mới</a:t>
            </a:r>
            <a:r>
              <a:rPr lang="en-US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?</a:t>
            </a:r>
            <a:endParaRPr lang="en-US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467061" y="2703445"/>
            <a:ext cx="35118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467061" y="3246784"/>
            <a:ext cx="40477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53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10" grpId="0"/>
      <p:bldP spid="14" grpId="0"/>
      <p:bldP spid="1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27376" y="280638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59595" y="129616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 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356656" y="1296800"/>
            <a:ext cx="5514975" cy="2648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5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  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Đoàn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Thị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Lam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Luyến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)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6356656" y="4612619"/>
            <a:ext cx="4102115" cy="822254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Luyện</a:t>
            </a:r>
            <a:r>
              <a:rPr lang="en-US" sz="3200" noProof="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noProof="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3200" noProof="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noProof="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8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10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72216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43955" y="1729243"/>
            <a:ext cx="5924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cửa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nhớ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630019"/>
            <a:ext cx="165828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S/123 + 124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4845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288D84-5A2D-4911-8DD1-ADF122CF9761}"/>
              </a:ext>
            </a:extLst>
          </p:cNvPr>
          <p:cNvSpPr txBox="1"/>
          <p:nvPr/>
        </p:nvSpPr>
        <p:spPr>
          <a:xfrm>
            <a:off x="331304" y="542260"/>
            <a:ext cx="11423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từ ngữ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4349671-76E7-4332-BFFC-30606FD73573}"/>
              </a:ext>
            </a:extLst>
          </p:cNvPr>
          <p:cNvSpPr txBox="1"/>
          <p:nvPr/>
        </p:nvSpPr>
        <p:spPr>
          <a:xfrm>
            <a:off x="206062" y="4828977"/>
            <a:ext cx="11861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"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".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FB4C92-B5FC-4F64-9A9E-D2B5A8E39438}"/>
              </a:ext>
            </a:extLst>
          </p:cNvPr>
          <p:cNvSpPr/>
          <p:nvPr/>
        </p:nvSpPr>
        <p:spPr>
          <a:xfrm>
            <a:off x="2114432" y="5561194"/>
            <a:ext cx="8527062" cy="892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đẩy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chốt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69" y="1427715"/>
            <a:ext cx="2136721" cy="112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065" y="1481092"/>
            <a:ext cx="2083281" cy="106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255" y="1427715"/>
            <a:ext cx="2138362" cy="109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14" y="2957515"/>
            <a:ext cx="2316438" cy="116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849" y="2940344"/>
            <a:ext cx="2097581" cy="118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847" y="2940343"/>
            <a:ext cx="2059093" cy="118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095" y="2841205"/>
            <a:ext cx="2252147" cy="128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4702647" y="1472434"/>
            <a:ext cx="1987826" cy="10389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35620" y="3011522"/>
            <a:ext cx="1987826" cy="10389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677221" y="3042947"/>
            <a:ext cx="1987826" cy="10389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8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é Mai Vy ♫ Cháu Yêu Bà ♫ Nhạc Dành Cho Bé Cho Gia Đìn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6213" y="166621"/>
            <a:ext cx="11642501" cy="6488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E1DEAD7B-21D9-4DA2-AF36-F2E8B0BCB66C}"/>
              </a:ext>
            </a:extLst>
          </p:cNvPr>
          <p:cNvSpPr/>
          <p:nvPr/>
        </p:nvSpPr>
        <p:spPr>
          <a:xfrm>
            <a:off x="2240925" y="584792"/>
            <a:ext cx="7804596" cy="204249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1738645" y="3440379"/>
            <a:ext cx="880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-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có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sống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cùng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với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ông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không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738648" y="3440369"/>
            <a:ext cx="9208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-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có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hay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quê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thăm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ông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không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318199" y="3454956"/>
            <a:ext cx="9208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-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Ông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thường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làm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gì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875763" y="3506464"/>
            <a:ext cx="10934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-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Tình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cảm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của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đối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với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ông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như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thế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3600" b="1" dirty="0" smtClean="0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360" y="707750"/>
            <a:ext cx="8885648" cy="602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62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27376" y="572182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587709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 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104868" y="1588344"/>
            <a:ext cx="5514975" cy="2648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5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  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Đoàn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Thị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Lam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Luyến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)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6104868" y="4618340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09602" y="2846488"/>
            <a:ext cx="18004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then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trên</a:t>
            </a: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43598" y="4251219"/>
            <a:ext cx="1596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cắm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cúi</a:t>
            </a: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4" name="Content Placeholder 1"/>
          <p:cNvSpPr/>
          <p:nvPr/>
        </p:nvSpPr>
        <p:spPr>
          <a:xfrm>
            <a:off x="8148507" y="3168992"/>
            <a:ext cx="2376523" cy="64913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9800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98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9800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8" grpId="0" animBg="1"/>
      <p:bldP spid="8" grpId="1" animBg="1"/>
      <p:bldP spid="10" grpId="0"/>
      <p:bldP spid="10" grpId="1"/>
      <p:bldP spid="3" grpId="0"/>
      <p:bldP spid="12" grpId="0"/>
      <p:bldP spid="14" grpId="1"/>
      <p:bldP spid="1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27376" y="572182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587709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</a:t>
            </a:r>
            <a:r>
              <a:rPr lang="vi-VN" sz="12800" dirty="0" smtClean="0">
                <a:latin typeface="Arial-Rounded" panose="020B0500000000000000" charset="0"/>
                <a:cs typeface="Arial-Rounded" panose="020B0500000000000000" charset="0"/>
              </a:rPr>
              <a:t>dưới</a:t>
            </a:r>
            <a:r>
              <a:rPr lang="en-US" sz="12800" dirty="0" smtClean="0">
                <a:latin typeface="Arial-Rounded" panose="020B0500000000000000" charset="0"/>
                <a:cs typeface="Arial-Rounded" panose="020B0500000000000000" charset="0"/>
              </a:rPr>
              <a:t> ...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104868" y="1588344"/>
            <a:ext cx="5514975" cy="2648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5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5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500" dirty="0" err="1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5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  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(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Đoàn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Thị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 Lam </a:t>
            </a:r>
            <a:r>
              <a:rPr lang="en-US" sz="2600" i="1" dirty="0" err="1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Luyến</a:t>
            </a:r>
            <a:r>
              <a:rPr lang="en-US" sz="2600" i="1" dirty="0" smtClean="0">
                <a:solidFill>
                  <a:srgbClr val="00B0F0"/>
                </a:solidFill>
                <a:latin typeface="Arial-Rounded" panose="020B0500000000000000" charset="0"/>
                <a:cs typeface="Arial-Rounded" panose="020B0500000000000000" charset="0"/>
              </a:rPr>
              <a:t>)</a:t>
            </a:r>
            <a:endParaRPr lang="en-US" sz="2600" i="1" dirty="0">
              <a:solidFill>
                <a:srgbClr val="00B0F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09602" y="2846488"/>
            <a:ext cx="98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then</a:t>
            </a: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0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10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/>
          <p:cNvSpPr/>
          <p:nvPr/>
        </p:nvSpPr>
        <p:spPr>
          <a:xfrm>
            <a:off x="8463754" y="4361690"/>
            <a:ext cx="2051057" cy="501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600" i="1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657" y="238539"/>
            <a:ext cx="5453476" cy="462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3"/>
          <p:cNvSpPr txBox="1"/>
          <p:nvPr/>
        </p:nvSpPr>
        <p:spPr>
          <a:xfrm>
            <a:off x="1165608" y="4920373"/>
            <a:ext cx="9979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Then (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vật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bằng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tre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gỗ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hoặc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sắt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dùng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để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cài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3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  <p:bldLst>
      <p:bldP spid="10" grpId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845</Words>
  <Application>Microsoft Office PowerPoint</Application>
  <PresentationFormat>Custom</PresentationFormat>
  <Paragraphs>168</Paragraphs>
  <Slides>21</Slides>
  <Notes>12</Notes>
  <HiddenSlides>0</HiddenSlides>
  <MMClips>1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1_Office Theme</vt:lpstr>
      <vt:lpstr>1_Office 主题​​</vt:lpstr>
      <vt:lpstr>3_Office Theme</vt:lpstr>
      <vt:lpstr>2_Office 主题​​</vt:lpstr>
      <vt:lpstr>2_Office Theme</vt:lpstr>
      <vt:lpstr>7_Office Theme</vt:lpstr>
      <vt:lpstr>8_Office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Sắp xếp các bức tranh sau theo thứ tự 3 khổ thơ trong bài.</vt:lpstr>
      <vt:lpstr>4. Câu thơ nào trong bài nói lên tình cảm của cháu đối với bà khi về nhà mới?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26</cp:revision>
  <dcterms:created xsi:type="dcterms:W3CDTF">2021-05-27T09:05:16Z</dcterms:created>
  <dcterms:modified xsi:type="dcterms:W3CDTF">2021-12-25T04:25:13Z</dcterms:modified>
</cp:coreProperties>
</file>