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0"/>
  </p:notesMasterIdLst>
  <p:sldIdLst>
    <p:sldId id="404" r:id="rId2"/>
    <p:sldId id="405" r:id="rId3"/>
    <p:sldId id="422" r:id="rId4"/>
    <p:sldId id="431" r:id="rId5"/>
    <p:sldId id="433" r:id="rId6"/>
    <p:sldId id="436" r:id="rId7"/>
    <p:sldId id="442" r:id="rId8"/>
    <p:sldId id="409" r:id="rId9"/>
    <p:sldId id="443" r:id="rId10"/>
    <p:sldId id="411" r:id="rId11"/>
    <p:sldId id="444" r:id="rId12"/>
    <p:sldId id="445" r:id="rId13"/>
    <p:sldId id="446" r:id="rId14"/>
    <p:sldId id="412" r:id="rId15"/>
    <p:sldId id="449" r:id="rId16"/>
    <p:sldId id="417" r:id="rId17"/>
    <p:sldId id="447" r:id="rId18"/>
    <p:sldId id="44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1648" y="456196"/>
            <a:ext cx="118071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Ở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dựng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bằng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tre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nứa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lấy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cỏ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phơi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khô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tết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thành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quần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áo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32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1522728"/>
            <a:ext cx="11954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hôm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An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Chàng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bèn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nhặt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thầm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 “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”.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nảy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mầm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mọc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bò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lan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rộng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vỏ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màu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xanh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thẫm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ruột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đỏ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vị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ngọt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trồng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khắp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0375" y="4879647"/>
            <a:ext cx="11332122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latin typeface="UTM Avo" panose="02040603050506020204" pitchFamily="18" charset="0"/>
              </a:rPr>
              <a:t>Vợ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chồng</a:t>
            </a:r>
            <a:r>
              <a:rPr lang="en-US" sz="3200" b="1" dirty="0" smtClean="0">
                <a:latin typeface="UTM Avo" panose="02040603050506020204" pitchFamily="18" charset="0"/>
              </a:rPr>
              <a:t> Mai An </a:t>
            </a:r>
            <a:r>
              <a:rPr lang="en-US" sz="3200" b="1" dirty="0" err="1" smtClean="0">
                <a:latin typeface="UTM Avo" panose="02040603050506020204" pitchFamily="18" charset="0"/>
              </a:rPr>
              <a:t>Tiêm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đã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latin typeface="UTM Avo" panose="02040603050506020204" pitchFamily="18" charset="0"/>
              </a:rPr>
              <a:t> ở </a:t>
            </a:r>
            <a:r>
              <a:rPr lang="en-US" sz="3200" b="1" dirty="0" err="1" smtClean="0">
                <a:latin typeface="UTM Avo" panose="02040603050506020204" pitchFamily="18" charset="0"/>
              </a:rPr>
              <a:t>đảo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hoang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cxnSp>
        <p:nvCxnSpPr>
          <p:cNvPr id="16" name="Straight Connector 15"/>
          <p:cNvCxnSpPr>
            <a:endCxn id="7" idx="3"/>
          </p:cNvCxnSpPr>
          <p:nvPr/>
        </p:nvCxnSpPr>
        <p:spPr>
          <a:xfrm>
            <a:off x="8298873" y="994432"/>
            <a:ext cx="3629890" cy="3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8633" y="1450358"/>
            <a:ext cx="6944167" cy="3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42212" y="2506101"/>
            <a:ext cx="42533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249799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1328758"/>
            <a:ext cx="11954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hôm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An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Chàng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bèn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nhặt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thầm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 “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”.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nảy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mầm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mọc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bò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lan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rộng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vỏ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màu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xanh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thẫm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ruột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đỏ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vị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ngọt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trồng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khắp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7418" y="2600"/>
            <a:ext cx="12108988" cy="143922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smtClean="0">
                <a:latin typeface="UTM Avo" panose="02040603050506020204" pitchFamily="18" charset="0"/>
              </a:rPr>
              <a:t>Mai An </a:t>
            </a:r>
            <a:r>
              <a:rPr lang="en-US" sz="2800" b="1" dirty="0" err="1" smtClean="0">
                <a:latin typeface="UTM Avo" panose="02040603050506020204" pitchFamily="18" charset="0"/>
              </a:rPr>
              <a:t>Tiêm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nghĩ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gì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khi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nhặt</a:t>
            </a:r>
            <a:r>
              <a:rPr lang="en-US" sz="2800" b="1" dirty="0" smtClean="0">
                <a:latin typeface="UTM Avo" panose="02040603050506020204" pitchFamily="18" charset="0"/>
              </a:rPr>
              <a:t> v </a:t>
            </a:r>
            <a:r>
              <a:rPr lang="en-US" sz="2800" b="1" dirty="0" err="1" smtClean="0">
                <a:latin typeface="UTM Avo" panose="02040603050506020204" pitchFamily="18" charset="0"/>
              </a:rPr>
              <a:t>gieo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trồng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loại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hạt</a:t>
            </a:r>
            <a:r>
              <a:rPr lang="en-US" sz="2800" b="1" dirty="0" smtClean="0">
                <a:latin typeface="UTM Avo" panose="02040603050506020204" pitchFamily="18" charset="0"/>
              </a:rPr>
              <a:t> do </a:t>
            </a:r>
            <a:r>
              <a:rPr lang="en-US" sz="2800" b="1" dirty="0" err="1" smtClean="0">
                <a:latin typeface="UTM Avo" panose="02040603050506020204" pitchFamily="18" charset="0"/>
              </a:rPr>
              <a:t>chim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smtClean="0">
                <a:latin typeface="UTM Avo" panose="02040603050506020204" pitchFamily="18" charset="0"/>
              </a:rPr>
              <a:t>   </a:t>
            </a:r>
            <a:r>
              <a:rPr lang="en-US" sz="2800" b="1" dirty="0" err="1" smtClean="0">
                <a:latin typeface="UTM Avo" panose="02040603050506020204" pitchFamily="18" charset="0"/>
              </a:rPr>
              <a:t>thả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xuống</a:t>
            </a:r>
            <a:r>
              <a:rPr lang="en-US" sz="2800" b="1" dirty="0" smtClean="0">
                <a:latin typeface="UTM Avo" panose="02040603050506020204" pitchFamily="18" charset="0"/>
              </a:rPr>
              <a:t>?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0002981" y="2323561"/>
            <a:ext cx="18011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6887" y="2796832"/>
            <a:ext cx="98023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869" y="4486586"/>
            <a:ext cx="5038725" cy="227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29197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303488"/>
            <a:ext cx="11954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28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8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hôm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An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Chàng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bèn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nhặt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thầm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 “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”.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nảy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mầm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mọc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dây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bò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lan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rộng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vỏ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màu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xanh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thẫm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ruột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đỏ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vị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ngọt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mát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trồng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khắp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3143599"/>
            <a:ext cx="12108988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400" b="1" dirty="0" err="1" smtClean="0">
                <a:latin typeface="UTM Avo" panose="02040603050506020204" pitchFamily="18" charset="0"/>
              </a:rPr>
              <a:t>Nói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tiếp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các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câu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dưới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đây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để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giới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thiệu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loại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quả</a:t>
            </a:r>
            <a:r>
              <a:rPr lang="en-US" sz="2400" b="1" dirty="0" smtClean="0">
                <a:latin typeface="UTM Avo" panose="02040603050506020204" pitchFamily="18" charset="0"/>
              </a:rPr>
              <a:t> Mai An </a:t>
            </a:r>
            <a:r>
              <a:rPr lang="en-US" sz="2400" b="1" dirty="0" err="1" smtClean="0">
                <a:latin typeface="UTM Avo" panose="02040603050506020204" pitchFamily="18" charset="0"/>
              </a:rPr>
              <a:t>Tiêm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đã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trồng</a:t>
            </a:r>
            <a:r>
              <a:rPr lang="en-US" sz="2400" b="1" dirty="0" smtClean="0">
                <a:latin typeface="UTM Avo" panose="02040603050506020204" pitchFamily="18" charset="0"/>
              </a:rPr>
              <a:t>.</a:t>
            </a:r>
            <a:endParaRPr lang="en-US" sz="2400" b="1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738" y="3873182"/>
            <a:ext cx="12108988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Quả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vỏ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màu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            ,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ruột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,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hạt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           ,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vị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56938" y="3861537"/>
            <a:ext cx="2106007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thẫm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0" y="4714288"/>
            <a:ext cx="4987628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Quả</a:t>
            </a:r>
            <a:r>
              <a:rPr lang="en-US" sz="24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tên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73800" y="3859327"/>
            <a:ext cx="914515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(...)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426951" y="3859327"/>
            <a:ext cx="914515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(...)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385386" y="3893008"/>
            <a:ext cx="841055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đỏ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76844" y="3879165"/>
            <a:ext cx="914515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(...)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724439" y="3875392"/>
            <a:ext cx="2197888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đen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nhánh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102307" y="3873178"/>
            <a:ext cx="914515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(...)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982725" y="3889247"/>
            <a:ext cx="2724365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gọt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mát</a:t>
            </a:r>
            <a:r>
              <a:rPr lang="en-US" sz="24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493758" y="4728142"/>
            <a:ext cx="914515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(...)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360267" y="4716026"/>
            <a:ext cx="2197888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ưa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hấu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258" y="4716026"/>
            <a:ext cx="1557426" cy="186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019" y="4723788"/>
            <a:ext cx="4165236" cy="2134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9818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/>
      <p:bldP spid="9" grpId="1"/>
      <p:bldP spid="16" grpId="0"/>
      <p:bldP spid="18" grpId="0"/>
      <p:bldP spid="18" grpId="1"/>
      <p:bldP spid="21" grpId="0"/>
      <p:bldP spid="21" grpId="1"/>
      <p:bldP spid="22" grpId="1"/>
      <p:bldP spid="23" grpId="0"/>
      <p:bldP spid="23" grpId="1"/>
      <p:bldP spid="24" grpId="1"/>
      <p:bldP spid="25" grpId="0"/>
      <p:bldP spid="25" grpId="1"/>
      <p:bldP spid="26" grpId="1"/>
      <p:bldP spid="27" grpId="0"/>
      <p:bldP spid="27" grpId="1"/>
      <p:bldP spid="2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95" y="1938963"/>
            <a:ext cx="3772332" cy="4351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25" y="279688"/>
            <a:ext cx="7336848" cy="2643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558145" y="2958894"/>
            <a:ext cx="7412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Mai An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cần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cù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chịu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khó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dám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dám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thông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minh,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sáng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tạo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hiếu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thảo</a:t>
            </a:r>
            <a:r>
              <a:rPr lang="en-US" sz="36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.</a:t>
            </a:r>
            <a:endParaRPr lang="en-US" sz="3600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4956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656371" y="-145944"/>
            <a:ext cx="4840131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MAI AN TIÊM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8789" y="468972"/>
            <a:ext cx="918748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8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Mai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Hùng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yêu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nuôi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hiểu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9E8F9B1-3E96-48EB-B5A2-A18E464AD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418" y="158866"/>
            <a:ext cx="2883811" cy="2402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1649" y="1730856"/>
            <a:ext cx="9314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tre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nứa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</a:t>
            </a: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lấy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phơi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khô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thành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áo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2561853"/>
            <a:ext cx="11954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hôm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bèn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nhặt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 “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”.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nảy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mọc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lan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rộng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màu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thẫm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ruột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vị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ngọt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1022" y="4480325"/>
            <a:ext cx="91683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4320"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Mùa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trở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về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algn="just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hấu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                        (</a:t>
            </a:r>
            <a:r>
              <a:rPr lang="en-US" sz="2400" i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Theo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Nguyễn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Chi)</a:t>
            </a:r>
            <a:endParaRPr lang="vi-VN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267CA6-3604-46B1-97CD-5488922BE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7853" y="4182436"/>
            <a:ext cx="2992582" cy="2356909"/>
          </a:xfrm>
          <a:prstGeom prst="rect">
            <a:avLst/>
          </a:prstGeom>
        </p:spPr>
      </p:pic>
      <p:sp>
        <p:nvSpPr>
          <p:cNvPr id="34" name="Wave 33"/>
          <p:cNvSpPr/>
          <p:nvPr/>
        </p:nvSpPr>
        <p:spPr>
          <a:xfrm>
            <a:off x="9164602" y="6156663"/>
            <a:ext cx="295899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13104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7418" y="404395"/>
            <a:ext cx="1210898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latin typeface="UTM Avo" panose="02040603050506020204" pitchFamily="18" charset="0"/>
              </a:rPr>
              <a:t>Tìm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từ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ngữ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chỉ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hoạt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động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trong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đoạn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văn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sau</a:t>
            </a:r>
            <a:r>
              <a:rPr lang="en-US" sz="3200" b="1" dirty="0" smtClean="0">
                <a:latin typeface="UTM Avo" panose="02040603050506020204" pitchFamily="18" charset="0"/>
              </a:rPr>
              <a:t>: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7418" y="1441821"/>
            <a:ext cx="11867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4320"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An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khắc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dân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vớt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dâng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hối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hận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đón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trở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về</a:t>
            </a:r>
            <a:r>
              <a:rPr lang="en-US" sz="3200" b="1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.	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endParaRPr lang="vi-VN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075712" y="1935632"/>
            <a:ext cx="8728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966367" y="1935632"/>
            <a:ext cx="19246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249894" y="1945482"/>
            <a:ext cx="7204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40874" y="2417452"/>
            <a:ext cx="15083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90167" y="2417452"/>
            <a:ext cx="6442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201406" y="2445162"/>
            <a:ext cx="7827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53296" y="2957780"/>
            <a:ext cx="9074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366654" y="2912210"/>
            <a:ext cx="1413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32085" y="2916215"/>
            <a:ext cx="6442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0681854" y="2916215"/>
            <a:ext cx="12884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227083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7418" y="1734475"/>
            <a:ext cx="12108988" cy="93914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Đặt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một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câu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với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từ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ngữ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vừa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tìm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được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2726" y="438746"/>
            <a:ext cx="12061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4320" defTabSz="1219170">
              <a:buClr>
                <a:srgbClr val="000000"/>
              </a:buClr>
            </a:pPr>
            <a:r>
              <a:rPr lang="en-US" sz="4000" kern="0" dirty="0" err="1" smtClean="0">
                <a:latin typeface="+mj-lt"/>
                <a:cs typeface="Arial"/>
                <a:sym typeface="Arial"/>
              </a:rPr>
              <a:t>Các</a:t>
            </a:r>
            <a:r>
              <a:rPr lang="en-US" sz="4000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4000" kern="0" dirty="0" err="1" smtClean="0">
                <a:latin typeface="+mj-lt"/>
                <a:cs typeface="Arial"/>
                <a:sym typeface="Arial"/>
              </a:rPr>
              <a:t>từ</a:t>
            </a:r>
            <a:r>
              <a:rPr lang="en-US" sz="4000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4000" kern="0" dirty="0" err="1" smtClean="0">
                <a:latin typeface="+mj-lt"/>
                <a:cs typeface="Arial"/>
                <a:sym typeface="Arial"/>
              </a:rPr>
              <a:t>chỉ</a:t>
            </a:r>
            <a:r>
              <a:rPr lang="en-US" sz="4000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4000" kern="0" dirty="0" err="1" smtClean="0">
                <a:latin typeface="+mj-lt"/>
                <a:cs typeface="Arial"/>
                <a:sym typeface="Arial"/>
              </a:rPr>
              <a:t>hoạt</a:t>
            </a:r>
            <a:r>
              <a:rPr lang="en-US" sz="4000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4000" kern="0" dirty="0" err="1" smtClean="0">
                <a:latin typeface="+mj-lt"/>
                <a:cs typeface="Arial"/>
                <a:sym typeface="Arial"/>
              </a:rPr>
              <a:t>động</a:t>
            </a:r>
            <a:r>
              <a:rPr lang="en-US" sz="4000" kern="0" dirty="0" smtClean="0">
                <a:latin typeface="+mj-lt"/>
                <a:cs typeface="Arial"/>
                <a:sym typeface="Arial"/>
              </a:rPr>
              <a:t> ở </a:t>
            </a:r>
            <a:r>
              <a:rPr lang="en-US" sz="4000" kern="0" dirty="0" err="1" smtClean="0">
                <a:latin typeface="+mj-lt"/>
                <a:cs typeface="Arial"/>
                <a:sym typeface="Arial"/>
              </a:rPr>
              <a:t>bài</a:t>
            </a:r>
            <a:r>
              <a:rPr lang="en-US" sz="4000" kern="0" dirty="0" smtClean="0">
                <a:latin typeface="+mj-lt"/>
                <a:cs typeface="Arial"/>
                <a:sym typeface="Arial"/>
              </a:rPr>
              <a:t> 1: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khắc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vớt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hối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hận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đón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trở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kern="0" dirty="0" err="1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về</a:t>
            </a:r>
            <a:r>
              <a:rPr lang="en-US" sz="4000" kern="0" dirty="0" smtClean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.	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endParaRPr lang="vi-VN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0723419" y="1017335"/>
            <a:ext cx="9005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012207" y="2688882"/>
            <a:ext cx="6630582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UTM Avo" panose="02040603050506020204" pitchFamily="18" charset="0"/>
              </a:rPr>
              <a:t>- </a:t>
            </a: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đưa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em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học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52943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687472" y="1699858"/>
            <a:ext cx="561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21: Mai An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Tiêm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30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23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17" y="3869635"/>
            <a:ext cx="2425757" cy="157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88" y="3758232"/>
            <a:ext cx="2225442" cy="154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72732" y="700088"/>
            <a:ext cx="10766738" cy="2728912"/>
            <a:chOff x="772732" y="700088"/>
            <a:chExt cx="10766738" cy="272891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732" y="700088"/>
              <a:ext cx="10766738" cy="2728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893223A-F107-4968-9B37-8BFF7C51395F}"/>
                </a:ext>
              </a:extLst>
            </p:cNvPr>
            <p:cNvSpPr txBox="1"/>
            <p:nvPr/>
          </p:nvSpPr>
          <p:spPr>
            <a:xfrm>
              <a:off x="2781625" y="1278678"/>
              <a:ext cx="678644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Vỏ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xanh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ruột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đỏ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hạt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đen</a:t>
              </a:r>
              <a:endParaRPr lang="en-US" sz="3200" b="1" dirty="0" smtClean="0">
                <a:solidFill>
                  <a:srgbClr val="0070C0"/>
                </a:solidFill>
                <a:latin typeface="+mj-lt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Hoa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vàng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,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lá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biếc</a:t>
              </a:r>
              <a:r>
                <a:rPr lang="en-US" sz="3200" b="1" dirty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đố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em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quả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+mj-lt"/>
                </a:rPr>
                <a:t>gì</a:t>
              </a:r>
              <a:r>
                <a:rPr lang="en-US" sz="3200" b="1" dirty="0" smtClean="0">
                  <a:solidFill>
                    <a:srgbClr val="0070C0"/>
                  </a:solidFill>
                  <a:latin typeface="+mj-lt"/>
                </a:rPr>
                <a:t>?</a:t>
              </a:r>
              <a:endParaRPr lang="en-US" sz="3200" b="1" dirty="0">
                <a:solidFill>
                  <a:srgbClr val="0070C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0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656371" y="-145944"/>
            <a:ext cx="4840131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MAI AN TIÊM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8789" y="468972"/>
            <a:ext cx="918748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8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Mai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Hùng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yêu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nuôi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hiểu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9E8F9B1-3E96-48EB-B5A2-A18E464AD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418" y="158866"/>
            <a:ext cx="2883811" cy="2402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1649" y="1730856"/>
            <a:ext cx="9314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tre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nứa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</a:t>
            </a: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lấy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phơi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khô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thành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áo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2561853"/>
            <a:ext cx="11954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hôm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bèn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nhặt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 “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”.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nảy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mọc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lan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rộng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màu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thẫm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ruột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vị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ngọt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1022" y="4480325"/>
            <a:ext cx="91683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4320"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Mùa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trở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về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algn="just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hấu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                        (</a:t>
            </a:r>
            <a:r>
              <a:rPr lang="en-US" sz="2400" i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Theo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Nguyễn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Chi)</a:t>
            </a:r>
            <a:endParaRPr lang="vi-VN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267CA6-3604-46B1-97CD-5488922BE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7853" y="4182436"/>
            <a:ext cx="2992582" cy="235690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817ADC9-D892-464F-8659-BF7195CA29D3}"/>
              </a:ext>
            </a:extLst>
          </p:cNvPr>
          <p:cNvCxnSpPr>
            <a:cxnSpLocks/>
          </p:cNvCxnSpPr>
          <p:nvPr/>
        </p:nvCxnSpPr>
        <p:spPr>
          <a:xfrm>
            <a:off x="6889399" y="1277229"/>
            <a:ext cx="8275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17ADC9-D892-464F-8659-BF7195CA29D3}"/>
              </a:ext>
            </a:extLst>
          </p:cNvPr>
          <p:cNvCxnSpPr>
            <a:cxnSpLocks/>
          </p:cNvCxnSpPr>
          <p:nvPr/>
        </p:nvCxnSpPr>
        <p:spPr>
          <a:xfrm>
            <a:off x="2719181" y="1664191"/>
            <a:ext cx="10769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17ADC9-D892-464F-8659-BF7195CA29D3}"/>
              </a:ext>
            </a:extLst>
          </p:cNvPr>
          <p:cNvCxnSpPr>
            <a:cxnSpLocks/>
          </p:cNvCxnSpPr>
          <p:nvPr/>
        </p:nvCxnSpPr>
        <p:spPr>
          <a:xfrm>
            <a:off x="8067034" y="2118644"/>
            <a:ext cx="9522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17ADC9-D892-464F-8659-BF7195CA29D3}"/>
              </a:ext>
            </a:extLst>
          </p:cNvPr>
          <p:cNvCxnSpPr>
            <a:cxnSpLocks/>
          </p:cNvCxnSpPr>
          <p:nvPr/>
        </p:nvCxnSpPr>
        <p:spPr>
          <a:xfrm>
            <a:off x="3453471" y="3684208"/>
            <a:ext cx="12033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027439" y="1251900"/>
            <a:ext cx="1869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hoang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27049" y="6026517"/>
            <a:ext cx="8703864" cy="7621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ở.</a:t>
            </a:r>
            <a:endParaRPr lang="vi-VN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888064" y="1251900"/>
            <a:ext cx="8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đày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2661" y="6040441"/>
            <a:ext cx="11794791" cy="7621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Đày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phạt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hẻo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lánh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65429" y="2083409"/>
            <a:ext cx="81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FF0000"/>
                </a:solidFill>
                <a:latin typeface="+mj-lt"/>
                <a:cs typeface="Arial"/>
                <a:sym typeface="Arial"/>
              </a:rPr>
              <a:t>t</a:t>
            </a: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ết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2661" y="6026516"/>
            <a:ext cx="8743855" cy="7621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bện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thắt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019444" y="5208052"/>
            <a:ext cx="1869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FF0000"/>
                </a:solidFill>
                <a:latin typeface="+mj-lt"/>
                <a:cs typeface="Arial"/>
                <a:sym typeface="Arial"/>
              </a:rPr>
              <a:t>h</a:t>
            </a: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ối</a:t>
            </a:r>
            <a:r>
              <a:rPr lang="en-US" sz="24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hận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6515" y="6040449"/>
            <a:ext cx="11794791" cy="7621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Hối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hận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day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dứt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93838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 animBg="1"/>
      <p:bldP spid="22" grpId="1" animBg="1"/>
      <p:bldP spid="23" grpId="0"/>
      <p:bldP spid="23" grpId="1"/>
      <p:bldP spid="24" grpId="0" animBg="1"/>
      <p:bldP spid="24" grpId="1" animBg="1"/>
      <p:bldP spid="25" grpId="0"/>
      <p:bldP spid="25" grpId="1"/>
      <p:bldP spid="26" grpId="0" animBg="1"/>
      <p:bldP spid="26" grpId="1" animBg="1"/>
      <p:bldP spid="27" grpId="0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69275" y="1987037"/>
            <a:ext cx="11984182" cy="1654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kern="0" dirty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- </a:t>
            </a:r>
            <a:r>
              <a:rPr lang="en-US" sz="36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36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Mai An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Hùng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yêu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mến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con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nuôi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  <a:endParaRPr lang="vi-VN" sz="3600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D45D9C0-398B-4098-B305-EF28CE63B8A6}"/>
              </a:ext>
            </a:extLst>
          </p:cNvPr>
          <p:cNvSpPr/>
          <p:nvPr/>
        </p:nvSpPr>
        <p:spPr>
          <a:xfrm>
            <a:off x="69274" y="3916334"/>
            <a:ext cx="12122725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- </a:t>
            </a:r>
            <a:r>
              <a:rPr lang="en-US" sz="36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6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lần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vì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hiểu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lầm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nên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nổi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giận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đày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70C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36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82" y="256308"/>
            <a:ext cx="570227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3228129" y="2230584"/>
            <a:ext cx="96982" cy="5586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0709583" y="2232820"/>
            <a:ext cx="96982" cy="5586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8021801" y="3043229"/>
            <a:ext cx="159346" cy="569965"/>
            <a:chOff x="8021801" y="3043229"/>
            <a:chExt cx="159346" cy="569965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8021801" y="3043229"/>
              <a:ext cx="96982" cy="55864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8084165" y="3054545"/>
              <a:ext cx="96982" cy="55864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/>
          <p:cNvCxnSpPr/>
          <p:nvPr/>
        </p:nvCxnSpPr>
        <p:spPr>
          <a:xfrm flipV="1">
            <a:off x="2632383" y="4183520"/>
            <a:ext cx="96982" cy="5586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9365689" y="4185200"/>
            <a:ext cx="96982" cy="5586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1870381" y="4967791"/>
            <a:ext cx="96982" cy="5586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7439910" y="4956475"/>
            <a:ext cx="159346" cy="569965"/>
            <a:chOff x="8021801" y="3043229"/>
            <a:chExt cx="159346" cy="569965"/>
          </a:xfrm>
        </p:grpSpPr>
        <p:cxnSp>
          <p:nvCxnSpPr>
            <p:cNvPr id="42" name="Straight Connector 41"/>
            <p:cNvCxnSpPr/>
            <p:nvPr/>
          </p:nvCxnSpPr>
          <p:spPr>
            <a:xfrm flipV="1">
              <a:off x="8021801" y="3043229"/>
              <a:ext cx="96982" cy="55864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8084165" y="3054545"/>
              <a:ext cx="96982" cy="55864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3033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656371" y="-145944"/>
            <a:ext cx="4840131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MAI AN TIÊM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8789" y="468972"/>
            <a:ext cx="918748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8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Mai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Hùng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yêu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nuôi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hiểu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9E8F9B1-3E96-48EB-B5A2-A18E464AD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418" y="158866"/>
            <a:ext cx="2883811" cy="2402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1649" y="1730856"/>
            <a:ext cx="9314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tre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nứa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</a:t>
            </a: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lấy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phơi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khô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thành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áo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2561853"/>
            <a:ext cx="11954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hôm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bèn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nhặt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 “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”.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nảy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mọc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lan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rộng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màu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thẫm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ruột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vị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ngọt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1022" y="4480325"/>
            <a:ext cx="91683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4320"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Mùa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trở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về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algn="just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hấu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                        (</a:t>
            </a:r>
            <a:r>
              <a:rPr lang="en-US" sz="2400" i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Theo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Nguyễn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Chi)</a:t>
            </a:r>
            <a:endParaRPr lang="vi-VN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267CA6-3604-46B1-97CD-5488922BE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7853" y="4182436"/>
            <a:ext cx="2992582" cy="235690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339176" y="49612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1" name="Oval 30"/>
          <p:cNvSpPr/>
          <p:nvPr/>
        </p:nvSpPr>
        <p:spPr>
          <a:xfrm>
            <a:off x="366887" y="170986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2" name="Oval 31"/>
          <p:cNvSpPr/>
          <p:nvPr/>
        </p:nvSpPr>
        <p:spPr>
          <a:xfrm>
            <a:off x="325322" y="2588682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3" name="Oval 32"/>
          <p:cNvSpPr/>
          <p:nvPr/>
        </p:nvSpPr>
        <p:spPr>
          <a:xfrm>
            <a:off x="325322" y="4500845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4" name="Wave 33"/>
          <p:cNvSpPr/>
          <p:nvPr/>
        </p:nvSpPr>
        <p:spPr>
          <a:xfrm>
            <a:off x="9164602" y="6156663"/>
            <a:ext cx="2958991" cy="70126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tiếp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33858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10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656371" y="-145944"/>
            <a:ext cx="4840131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MAI AN TIÊM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8789" y="468972"/>
            <a:ext cx="918748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8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Mai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Hùng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yêu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nuôi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hiểu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9E8F9B1-3E96-48EB-B5A2-A18E464AD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418" y="158866"/>
            <a:ext cx="2883811" cy="24029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1649" y="1730856"/>
            <a:ext cx="9314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bằng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tre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nứa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</a:t>
            </a:r>
          </a:p>
          <a:p>
            <a:pPr algn="just" defTabSz="1219170"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lấy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phơi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khô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thành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quần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áo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12" y="2561853"/>
            <a:ext cx="11954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hôm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đàn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bèn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nhặt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 “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”.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nảy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mầm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mọc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loại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lan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rộng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hoa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rồi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màu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thẫm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ruột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nhánh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vị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ngọt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hạt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gieo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1022" y="4480325"/>
            <a:ext cx="91683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4320" algn="just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Mùa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cha,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khắc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xuống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đem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dâng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Vua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chồng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An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trở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về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algn="just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giống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hấu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indent="274320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                           (</a:t>
            </a:r>
            <a:r>
              <a:rPr lang="en-US" sz="2400" i="1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Theo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Nguyễn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Chi)</a:t>
            </a:r>
            <a:endParaRPr lang="vi-VN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267CA6-3604-46B1-97CD-5488922BE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7853" y="4182436"/>
            <a:ext cx="2992582" cy="235690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339176" y="49612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1" name="Oval 30"/>
          <p:cNvSpPr/>
          <p:nvPr/>
        </p:nvSpPr>
        <p:spPr>
          <a:xfrm>
            <a:off x="366887" y="170986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2" name="Oval 31"/>
          <p:cNvSpPr/>
          <p:nvPr/>
        </p:nvSpPr>
        <p:spPr>
          <a:xfrm>
            <a:off x="325322" y="2588682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3" name="Oval 32"/>
          <p:cNvSpPr/>
          <p:nvPr/>
        </p:nvSpPr>
        <p:spPr>
          <a:xfrm>
            <a:off x="325322" y="4500845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4" name="Wave 33"/>
          <p:cNvSpPr/>
          <p:nvPr/>
        </p:nvSpPr>
        <p:spPr>
          <a:xfrm>
            <a:off x="9164602" y="6156663"/>
            <a:ext cx="2958991" cy="70126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Hai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Wave 13"/>
          <p:cNvSpPr/>
          <p:nvPr/>
        </p:nvSpPr>
        <p:spPr>
          <a:xfrm>
            <a:off x="9597645" y="6095136"/>
            <a:ext cx="2112997" cy="70126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77446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30"/>
  <p:tag name="ARS_SLIDE_PARTICIPANTNUM" val="3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1657</Words>
  <Application>Microsoft Office PowerPoint</Application>
  <PresentationFormat>Widescreen</PresentationFormat>
  <Paragraphs>99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Arial-Rounded</vt:lpstr>
      <vt:lpstr>Calibri</vt:lpstr>
      <vt:lpstr>Calibri Light</vt:lpstr>
      <vt:lpstr>HP001 4 hàng</vt:lpstr>
      <vt:lpstr>HP001 4H</vt:lpstr>
      <vt:lpstr>HP001 5 hàng 1 ô ly</vt:lpstr>
      <vt:lpstr>Times New Roman</vt:lpstr>
      <vt:lpstr>UTM Avo</vt:lpstr>
      <vt:lpstr>方正卡通简体</vt:lpstr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62</cp:revision>
  <dcterms:created xsi:type="dcterms:W3CDTF">2021-07-20T01:55:21Z</dcterms:created>
  <dcterms:modified xsi:type="dcterms:W3CDTF">2023-04-10T02:18:03Z</dcterms:modified>
</cp:coreProperties>
</file>