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28"/>
  </p:notesMasterIdLst>
  <p:sldIdLst>
    <p:sldId id="2007577124" r:id="rId5"/>
    <p:sldId id="2007577119" r:id="rId6"/>
    <p:sldId id="2007577214" r:id="rId7"/>
    <p:sldId id="2007577215" r:id="rId8"/>
    <p:sldId id="2007577216" r:id="rId9"/>
    <p:sldId id="2007577219" r:id="rId10"/>
    <p:sldId id="2007577239" r:id="rId11"/>
    <p:sldId id="2007577220" r:id="rId12"/>
    <p:sldId id="2007577223" r:id="rId13"/>
    <p:sldId id="2007577230" r:id="rId14"/>
    <p:sldId id="2007577231" r:id="rId15"/>
    <p:sldId id="2007577232" r:id="rId16"/>
    <p:sldId id="2007577143" r:id="rId17"/>
    <p:sldId id="2007577233" r:id="rId18"/>
    <p:sldId id="2007577227" r:id="rId19"/>
    <p:sldId id="2007577226" r:id="rId20"/>
    <p:sldId id="2007577235" r:id="rId21"/>
    <p:sldId id="2007577236" r:id="rId22"/>
    <p:sldId id="2007577198" r:id="rId23"/>
    <p:sldId id="2007577238" r:id="rId24"/>
    <p:sldId id="2007577229" r:id="rId25"/>
    <p:sldId id="2007577240" r:id="rId26"/>
    <p:sldId id="28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956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286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0368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54" r:id="rId12"/>
    <p:sldLayoutId id="2147483756" r:id="rId13"/>
    <p:sldLayoutId id="21474837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554801"/>
            <a:ext cx="1187245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		         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097172" y="-265605"/>
            <a:ext cx="6386050" cy="9592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96392" y="67623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840631" y="228381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737412" y="5904242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Wave 25"/>
          <p:cNvSpPr/>
          <p:nvPr/>
        </p:nvSpPr>
        <p:spPr>
          <a:xfrm>
            <a:off x="3097172" y="6332619"/>
            <a:ext cx="368924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Wave 26"/>
          <p:cNvSpPr/>
          <p:nvPr/>
        </p:nvSpPr>
        <p:spPr>
          <a:xfrm>
            <a:off x="2641244" y="6309677"/>
            <a:ext cx="4747697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72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6" grpId="1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554801"/>
            <a:ext cx="1187245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		         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097172" y="-265605"/>
            <a:ext cx="6386050" cy="9592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96392" y="67623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840631" y="228381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737412" y="5904242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Wave 27"/>
          <p:cNvSpPr/>
          <p:nvPr/>
        </p:nvSpPr>
        <p:spPr>
          <a:xfrm>
            <a:off x="2802834" y="6301800"/>
            <a:ext cx="4747697" cy="525617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18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127820" y="2250862"/>
            <a:ext cx="118724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74859" y="529320"/>
            <a:ext cx="11332122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Theo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giới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phổ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biến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15867" y="3554366"/>
            <a:ext cx="1465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59415" y="3554366"/>
            <a:ext cx="1465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83847" y="3554371"/>
            <a:ext cx="17727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840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B95B50-0203-40D3-BD87-A1407B31CD0F}"/>
              </a:ext>
            </a:extLst>
          </p:cNvPr>
          <p:cNvSpPr txBox="1"/>
          <p:nvPr/>
        </p:nvSpPr>
        <p:spPr>
          <a:xfrm>
            <a:off x="80525" y="-166067"/>
            <a:ext cx="11998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.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dân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một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số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nước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cách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chào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đặc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biệt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nào</a:t>
            </a:r>
            <a:r>
              <a:rPr lang="vi-VN" sz="3600" b="1" dirty="0">
                <a:solidFill>
                  <a:srgbClr val="0070C0"/>
                </a:solidFill>
                <a:latin typeface="+mj-lt"/>
              </a:rPr>
              <a:t>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94967" y="722690"/>
            <a:ext cx="4807975" cy="3583858"/>
            <a:chOff x="1426608" y="1445342"/>
            <a:chExt cx="3377382" cy="2802188"/>
          </a:xfrm>
        </p:grpSpPr>
        <p:sp>
          <p:nvSpPr>
            <p:cNvPr id="2" name="Rectangle 1"/>
            <p:cNvSpPr/>
            <p:nvPr/>
          </p:nvSpPr>
          <p:spPr>
            <a:xfrm>
              <a:off x="1426609" y="1445342"/>
              <a:ext cx="3377381" cy="56043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/>
                <a:t>A</a:t>
              </a:r>
              <a:endParaRPr lang="en-US" sz="32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26609" y="2005780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/>
                <a:t>Người</a:t>
              </a:r>
              <a:r>
                <a:rPr lang="en-US" sz="3200" dirty="0" smtClean="0"/>
                <a:t> Ma-ô-</a:t>
              </a:r>
              <a:r>
                <a:rPr lang="en-US" sz="3200" dirty="0" err="1" smtClean="0"/>
                <a:t>ri</a:t>
              </a:r>
              <a:r>
                <a:rPr lang="en-US" sz="3200" dirty="0" smtClean="0"/>
                <a:t> ở </a:t>
              </a:r>
              <a:r>
                <a:rPr lang="en-US" sz="3200" dirty="0" err="1" smtClean="0"/>
                <a:t>Niu</a:t>
              </a:r>
              <a:r>
                <a:rPr lang="en-US" sz="3200" dirty="0" smtClean="0"/>
                <a:t> Di-</a:t>
              </a:r>
              <a:r>
                <a:rPr lang="en-US" sz="3200" dirty="0" err="1" smtClean="0"/>
                <a:t>lân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426609" y="2566218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/>
                <a:t>Người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Ấn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Độ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426608" y="3126654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tx1"/>
                  </a:solidFill>
                </a:rPr>
                <a:t>Nhiều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người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Mỹ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26608" y="3687092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tx1"/>
                  </a:solidFill>
                </a:rPr>
                <a:t>Người</a:t>
              </a:r>
              <a:r>
                <a:rPr lang="en-US" sz="3200" dirty="0" smtClean="0">
                  <a:solidFill>
                    <a:schemeClr val="tx1"/>
                  </a:solidFill>
                </a:rPr>
                <a:t> Dim-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ba</a:t>
              </a:r>
              <a:r>
                <a:rPr lang="en-US" sz="3200" dirty="0" smtClean="0">
                  <a:solidFill>
                    <a:schemeClr val="tx1"/>
                  </a:solidFill>
                </a:rPr>
                <a:t>-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bu</a:t>
              </a:r>
              <a:r>
                <a:rPr lang="en-US" sz="3200" dirty="0" smtClean="0">
                  <a:solidFill>
                    <a:schemeClr val="tx1"/>
                  </a:solidFill>
                </a:rPr>
                <a:t>-ê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62251" y="737439"/>
            <a:ext cx="5121674" cy="3583858"/>
            <a:chOff x="1426608" y="1445342"/>
            <a:chExt cx="3377382" cy="2802188"/>
          </a:xfrm>
        </p:grpSpPr>
        <p:sp>
          <p:nvSpPr>
            <p:cNvPr id="21" name="Rectangle 20"/>
            <p:cNvSpPr/>
            <p:nvPr/>
          </p:nvSpPr>
          <p:spPr>
            <a:xfrm>
              <a:off x="1426609" y="1445342"/>
              <a:ext cx="3377381" cy="56043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B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426609" y="2005780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/>
                <a:t>chắp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hai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tay</a:t>
              </a:r>
              <a:r>
                <a:rPr lang="en-US" sz="3200" dirty="0" smtClean="0"/>
                <a:t>, </a:t>
              </a:r>
              <a:r>
                <a:rPr lang="en-US" sz="3200" dirty="0" err="1" smtClean="0"/>
                <a:t>cúi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đầu</a:t>
              </a:r>
              <a:r>
                <a:rPr lang="en-US" sz="3200" dirty="0" smtClean="0"/>
                <a:t>.</a:t>
              </a:r>
              <a:endParaRPr lang="en-US" sz="3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26609" y="2566218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/>
                <a:t>c</a:t>
              </a:r>
              <a:r>
                <a:rPr lang="en-US" sz="3200" dirty="0" err="1" smtClean="0"/>
                <a:t>hạm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nhẹ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mũi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và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chán</a:t>
              </a:r>
              <a:r>
                <a:rPr lang="en-US" sz="3200" dirty="0" smtClean="0"/>
                <a:t>.</a:t>
              </a:r>
              <a:endParaRPr lang="en-US" sz="3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26608" y="3126654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tx1"/>
                  </a:solidFill>
                </a:rPr>
                <a:t>Vỗ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tay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426609" y="3687092"/>
              <a:ext cx="3377381" cy="560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tx1"/>
                  </a:solidFill>
                </a:rPr>
                <a:t>Đấm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nhẹ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vào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tay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của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nhau</a:t>
              </a:r>
              <a:r>
                <a:rPr lang="en-US" sz="3200" dirty="0" smtClean="0">
                  <a:solidFill>
                    <a:schemeClr val="tx1"/>
                  </a:solidFill>
                </a:rPr>
                <a:t>.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5102942" y="1797848"/>
            <a:ext cx="1559311" cy="7315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086183" y="1812597"/>
            <a:ext cx="1576070" cy="6754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086183" y="3216641"/>
            <a:ext cx="1559311" cy="7315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086183" y="3231390"/>
            <a:ext cx="1576070" cy="6754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117982" y="4356706"/>
            <a:ext cx="1187245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3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9B3B38C-B285-48B5-8C29-F920A553239A}"/>
              </a:ext>
            </a:extLst>
          </p:cNvPr>
          <p:cNvSpPr txBox="1"/>
          <p:nvPr/>
        </p:nvSpPr>
        <p:spPr>
          <a:xfrm>
            <a:off x="364672" y="2178133"/>
            <a:ext cx="114635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3</a:t>
            </a:r>
            <a:r>
              <a:rPr lang="vi-VN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Cách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chào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nào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dưới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đây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không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được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nói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đến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trong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bài</a:t>
            </a:r>
            <a:r>
              <a:rPr lang="vi-VN" sz="3600" b="1" dirty="0">
                <a:solidFill>
                  <a:srgbClr val="0070C0"/>
                </a:solidFill>
                <a:latin typeface="+mj-lt"/>
              </a:rPr>
              <a:t>?</a:t>
            </a:r>
            <a:endParaRPr lang="en-US" sz="3600" b="1" dirty="0">
              <a:solidFill>
                <a:srgbClr val="0070C0"/>
              </a:solidFill>
              <a:latin typeface="+mj-lt"/>
            </a:endParaRPr>
          </a:p>
          <a:p>
            <a:pPr algn="just">
              <a:lnSpc>
                <a:spcPct val="200000"/>
              </a:lnSpc>
            </a:pPr>
            <a:r>
              <a:rPr lang="en-US" sz="3600" dirty="0" smtClean="0">
                <a:latin typeface="+mj-lt"/>
              </a:rPr>
              <a:t>     a</a:t>
            </a:r>
            <a:r>
              <a:rPr lang="en-US" sz="3600" dirty="0">
                <a:latin typeface="+mj-lt"/>
              </a:rPr>
              <a:t>. </a:t>
            </a:r>
            <a:r>
              <a:rPr lang="en-US" sz="3600" dirty="0" err="1">
                <a:latin typeface="+mj-lt"/>
              </a:rPr>
              <a:t>bắt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tay</a:t>
            </a:r>
            <a:r>
              <a:rPr lang="en-US" sz="3600" dirty="0">
                <a:latin typeface="+mj-lt"/>
              </a:rPr>
              <a:t>		b. </a:t>
            </a:r>
            <a:r>
              <a:rPr lang="en-US" sz="3600" dirty="0" err="1">
                <a:latin typeface="+mj-lt"/>
              </a:rPr>
              <a:t>chạm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mũi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trán</a:t>
            </a:r>
            <a:r>
              <a:rPr lang="en-US" sz="3600" dirty="0">
                <a:latin typeface="+mj-lt"/>
              </a:rPr>
              <a:t>	c. </a:t>
            </a:r>
            <a:r>
              <a:rPr lang="en-US" sz="3600" dirty="0" err="1">
                <a:latin typeface="+mj-lt"/>
              </a:rPr>
              <a:t>nói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lời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chào</a:t>
            </a:r>
            <a:endParaRPr lang="vi-VN" sz="36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30072EE-AF97-42B9-8696-391994436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672" y="514350"/>
            <a:ext cx="2601451" cy="1630868"/>
          </a:xfrm>
          <a:prstGeom prst="flowChartConnector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6A071AA3-2AAA-4E56-BB17-3B0F41CDD594}"/>
              </a:ext>
            </a:extLst>
          </p:cNvPr>
          <p:cNvSpPr/>
          <p:nvPr/>
        </p:nvSpPr>
        <p:spPr>
          <a:xfrm>
            <a:off x="8514219" y="3746717"/>
            <a:ext cx="557757" cy="5332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122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935ECE2-E035-4523-8A07-A31DA8758D87}"/>
              </a:ext>
            </a:extLst>
          </p:cNvPr>
          <p:cNvSpPr txBox="1"/>
          <p:nvPr/>
        </p:nvSpPr>
        <p:spPr>
          <a:xfrm>
            <a:off x="175002" y="445836"/>
            <a:ext cx="45739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4. </a:t>
            </a:r>
            <a:r>
              <a:rPr lang="en-US" sz="4000" dirty="0" err="1" smtClean="0">
                <a:latin typeface="+mj-lt"/>
              </a:rPr>
              <a:t>Ngoài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những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trong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bài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đọc</a:t>
            </a:r>
            <a:r>
              <a:rPr lang="en-US" sz="4000" dirty="0">
                <a:latin typeface="+mj-lt"/>
              </a:rPr>
              <a:t>, </a:t>
            </a:r>
            <a:r>
              <a:rPr lang="en-US" sz="4000" dirty="0" err="1">
                <a:latin typeface="+mj-lt"/>
              </a:rPr>
              <a:t>em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còn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biết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khác</a:t>
            </a:r>
            <a:r>
              <a:rPr lang="vi-VN" sz="4000" dirty="0">
                <a:latin typeface="+mj-lt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3C42C67-4746-4EDE-A60D-DA38F96B5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8981" y="476582"/>
            <a:ext cx="6828512" cy="59832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935ECE2-E035-4523-8A07-A31DA8758D87}"/>
              </a:ext>
            </a:extLst>
          </p:cNvPr>
          <p:cNvSpPr txBox="1"/>
          <p:nvPr/>
        </p:nvSpPr>
        <p:spPr>
          <a:xfrm>
            <a:off x="560434" y="4057221"/>
            <a:ext cx="4573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</a:rPr>
              <a:t>Cười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</a:rPr>
              <a:t>chào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</a:rPr>
              <a:t>hỏi</a:t>
            </a:r>
            <a:endParaRPr lang="vi-VN" sz="4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935ECE2-E035-4523-8A07-A31DA8758D87}"/>
              </a:ext>
            </a:extLst>
          </p:cNvPr>
          <p:cNvSpPr txBox="1"/>
          <p:nvPr/>
        </p:nvSpPr>
        <p:spPr>
          <a:xfrm>
            <a:off x="560433" y="4853634"/>
            <a:ext cx="4573977" cy="91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</a:rPr>
              <a:t>Vỗ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</a:rPr>
              <a:t>vai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, ...</a:t>
            </a:r>
            <a:endParaRPr lang="vi-VN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789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554801"/>
            <a:ext cx="1187245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		         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097172" y="-265605"/>
            <a:ext cx="6386050" cy="9592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Wave 25"/>
          <p:cNvSpPr/>
          <p:nvPr/>
        </p:nvSpPr>
        <p:spPr>
          <a:xfrm>
            <a:off x="3097172" y="6332619"/>
            <a:ext cx="368924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53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515482" y="1699858"/>
            <a:ext cx="8085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17: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cách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chào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độc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đáo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554801"/>
            <a:ext cx="1187245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		         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097172" y="-265605"/>
            <a:ext cx="6386050" cy="9592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81008" y="5825619"/>
            <a:ext cx="10500360" cy="84065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09365" y="5016792"/>
            <a:ext cx="7020236" cy="931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83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76351AA-6FC4-4422-B992-8622A115A0F7}"/>
              </a:ext>
            </a:extLst>
          </p:cNvPr>
          <p:cNvSpPr txBox="1"/>
          <p:nvPr/>
        </p:nvSpPr>
        <p:spPr>
          <a:xfrm>
            <a:off x="205083" y="614619"/>
            <a:ext cx="119869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000" b="1" dirty="0">
                <a:solidFill>
                  <a:srgbClr val="FF0000"/>
                </a:solidFill>
                <a:latin typeface="Arial-Rounded"/>
                <a:ea typeface="Arial-Rounded"/>
              </a:rPr>
              <a:t>2.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Cùng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bạn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Arial-Rounded"/>
                <a:ea typeface="Arial-Rounded"/>
              </a:rPr>
              <a:t>hỏi-đáp</a:t>
            </a:r>
            <a:r>
              <a:rPr lang="en-US" sz="3000" b="1" dirty="0" smtClean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về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những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cách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chào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được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tới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trong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Arial-Rounded"/>
                <a:ea typeface="Arial-Rounded"/>
              </a:rPr>
              <a:t>bài</a:t>
            </a:r>
            <a:r>
              <a:rPr lang="en-US" sz="3000" b="1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  <a:endParaRPr lang="vi-VN" sz="3000" b="1" dirty="0">
              <a:solidFill>
                <a:prstClr val="black"/>
              </a:solidFill>
              <a:latin typeface="Arial-Rounded"/>
              <a:ea typeface="Arial-Rounded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705CB20-B442-4047-9E30-D1D4F12D7788}"/>
              </a:ext>
            </a:extLst>
          </p:cNvPr>
          <p:cNvSpPr txBox="1"/>
          <p:nvPr/>
        </p:nvSpPr>
        <p:spPr>
          <a:xfrm>
            <a:off x="1384924" y="1609233"/>
            <a:ext cx="72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Arial-Rounded"/>
                <a:ea typeface="Arial-Rounded"/>
              </a:rPr>
              <a:t>M: 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-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Ấn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Độ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chào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thế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nào</a:t>
            </a: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?</a:t>
            </a:r>
            <a:endParaRPr lang="en-US" sz="3200" dirty="0">
              <a:solidFill>
                <a:prstClr val="black"/>
              </a:solidFill>
              <a:latin typeface="Arial-Rounded"/>
              <a:ea typeface="Arial-Rounded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705CB20-B442-4047-9E30-D1D4F12D7788}"/>
              </a:ext>
            </a:extLst>
          </p:cNvPr>
          <p:cNvSpPr txBox="1"/>
          <p:nvPr/>
        </p:nvSpPr>
        <p:spPr>
          <a:xfrm>
            <a:off x="1473412" y="2458310"/>
            <a:ext cx="10281053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    -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Ấn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Độ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chào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cách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chắp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hai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tay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trước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endParaRPr lang="en-US" sz="3200" dirty="0" smtClean="0">
              <a:solidFill>
                <a:prstClr val="black"/>
              </a:solidFill>
              <a:latin typeface="Arial-Rounded"/>
              <a:ea typeface="Arial-Rounded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     </a:t>
            </a:r>
            <a:r>
              <a:rPr lang="en-US" sz="3200" dirty="0" err="1" smtClean="0">
                <a:solidFill>
                  <a:prstClr val="black"/>
                </a:solidFill>
                <a:latin typeface="Arial-Rounded"/>
                <a:ea typeface="Arial-Rounded"/>
              </a:rPr>
              <a:t>ngực</a:t>
            </a: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và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cúi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đầu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nhẹ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  <a:endParaRPr lang="vi-VN" sz="3200" dirty="0">
              <a:solidFill>
                <a:prstClr val="black"/>
              </a:solidFill>
              <a:latin typeface="Arial-Rounded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905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 xmlns:a16="http://schemas.microsoft.com/office/drawing/2014/main" xmlns:a14="http://schemas.microsoft.com/office/drawing/2010/main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333581"/>
            <a:ext cx="11872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+mj-lt"/>
              </a:rPr>
              <a:t>Lưu</a:t>
            </a:r>
            <a:r>
              <a:rPr lang="en-US" sz="4000" dirty="0" smtClean="0">
                <a:latin typeface="+mj-lt"/>
              </a:rPr>
              <a:t> ý </a:t>
            </a:r>
            <a:r>
              <a:rPr lang="en-US" sz="4000" dirty="0" err="1" smtClean="0">
                <a:latin typeface="+mj-lt"/>
              </a:rPr>
              <a:t>cử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chỉ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thái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độ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khi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chào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phải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thể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hiện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sự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tôn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trọng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người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được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chào</a:t>
            </a:r>
            <a:r>
              <a:rPr lang="en-US" sz="4000" dirty="0" smtClean="0">
                <a:latin typeface="+mj-lt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14" y="2138513"/>
            <a:ext cx="3275064" cy="368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63" y="2035277"/>
            <a:ext cx="3563940" cy="357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402" y="2365735"/>
            <a:ext cx="3370314" cy="335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45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 xmlns:a16="http://schemas.microsoft.com/office/drawing/2014/main" xmlns:a14="http://schemas.microsoft.com/office/drawing/2010/main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" y="0"/>
            <a:ext cx="10859161" cy="66258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37598" y="1512867"/>
            <a:ext cx="591860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tễnh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srgbClr val="5B9BD5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2484" y="3620763"/>
            <a:ext cx="7049729" cy="156966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bên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thấp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bên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9" name="Hexagon 8">
            <a:hlinkClick r:id="rId6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8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6" y="0"/>
            <a:ext cx="10711677" cy="66258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62247" y="1466054"/>
            <a:ext cx="84832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triều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srgbClr val="5B9BD5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36005" y="3443106"/>
            <a:ext cx="9173497" cy="144655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Đáp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biển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exagon 7">
            <a:hlinkClick r:id="rId6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6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39" y="0"/>
            <a:ext cx="10918154" cy="66258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46830" y="1557111"/>
            <a:ext cx="73821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dạt</a:t>
            </a:r>
            <a:r>
              <a:rPr lang="en-US" sz="4800" b="1" dirty="0" smtClean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480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”?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srgbClr val="5B9BD5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8508" y="3856731"/>
            <a:ext cx="7816242" cy="83099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bị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sóng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đẩy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bờ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8" name="Hexagon 7">
            <a:hlinkClick r:id="rId6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3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EB41C0-CDDF-4868-9515-ECE5EE458DC2}"/>
              </a:ext>
            </a:extLst>
          </p:cNvPr>
          <p:cNvSpPr txBox="1"/>
          <p:nvPr/>
        </p:nvSpPr>
        <p:spPr>
          <a:xfrm>
            <a:off x="0" y="26100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+mj-lt"/>
              </a:rPr>
              <a:t>Hằng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ngày</a:t>
            </a:r>
            <a:r>
              <a:rPr lang="en-US" sz="3200" dirty="0">
                <a:latin typeface="+mj-lt"/>
              </a:rPr>
              <a:t>, </a:t>
            </a:r>
            <a:r>
              <a:rPr lang="en-US" sz="3200" dirty="0" err="1">
                <a:latin typeface="+mj-lt"/>
              </a:rPr>
              <a:t>em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thường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chào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và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đáp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chào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của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mọi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người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như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thế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nào</a:t>
            </a:r>
            <a:r>
              <a:rPr lang="en-US" sz="3200" dirty="0">
                <a:latin typeface="+mj-lt"/>
              </a:rPr>
              <a:t>?</a:t>
            </a:r>
            <a:endParaRPr lang="en-US" sz="32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869" y="1647363"/>
            <a:ext cx="4118795" cy="4441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83" y="1755059"/>
            <a:ext cx="4631427" cy="384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41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203214F-5201-4A6E-A071-1D17D2221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180" y="353961"/>
            <a:ext cx="11090787" cy="6128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04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1A11D3-0467-497B-B228-0D0F450766B4}"/>
              </a:ext>
            </a:extLst>
          </p:cNvPr>
          <p:cNvSpPr txBox="1"/>
          <p:nvPr/>
        </p:nvSpPr>
        <p:spPr>
          <a:xfrm>
            <a:off x="294963" y="554801"/>
            <a:ext cx="1187245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     </a:t>
            </a:r>
            <a:r>
              <a:rPr lang="en-US" sz="3600" dirty="0" smtClean="0">
                <a:latin typeface="+mj-lt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vẫy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ra,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Ma-ô-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chắp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kia.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Dim-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-ê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		         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           (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097172" y="-265605"/>
            <a:ext cx="6386050" cy="9592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669466" y="2639964"/>
            <a:ext cx="13125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12963" y="4718995"/>
            <a:ext cx="21532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454021" y="2639967"/>
            <a:ext cx="18877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306530" y="1952688"/>
            <a:ext cx="2212258" cy="837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endParaRPr lang="en-US" sz="3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21080" y="6271925"/>
            <a:ext cx="10500360" cy="5806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Di-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24171" y="2468818"/>
            <a:ext cx="1563328" cy="931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76873" y="6285135"/>
            <a:ext cx="10500360" cy="5806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Á.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433182" y="2981513"/>
            <a:ext cx="1563328" cy="837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endParaRPr lang="en-US" sz="3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7377" y="6301420"/>
            <a:ext cx="10500360" cy="5806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5971" y="4013900"/>
            <a:ext cx="2743447" cy="931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Dim-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-ê</a:t>
            </a:r>
            <a:endParaRPr lang="en-US" sz="3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81008" y="6316167"/>
            <a:ext cx="10500360" cy="5806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Dim-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-ê: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Phi.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126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 animBg="1"/>
      <p:bldP spid="16" grpId="1" animBg="1"/>
      <p:bldP spid="17" grpId="0"/>
      <p:bldP spid="17" grpId="1"/>
      <p:bldP spid="18" grpId="0" animBg="1"/>
      <p:bldP spid="18" grpId="1" animBg="1"/>
      <p:bldP spid="19" grpId="0"/>
      <p:bldP spid="19" grpId="1"/>
      <p:bldP spid="20" grpId="0" animBg="1"/>
      <p:bldP spid="20" grpId="1" animBg="1"/>
      <p:bldP spid="21" grpId="0"/>
      <p:bldP spid="21" grpId="1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3A01E61-F27B-4298-8903-0F07A06F0BEF}"/>
              </a:ext>
            </a:extLst>
          </p:cNvPr>
          <p:cNvSpPr txBox="1"/>
          <p:nvPr/>
        </p:nvSpPr>
        <p:spPr>
          <a:xfrm>
            <a:off x="3365982" y="1013249"/>
            <a:ext cx="5365827" cy="88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 dirty="0" err="1">
                <a:solidFill>
                  <a:srgbClr val="FF0000"/>
                </a:solidFill>
                <a:latin typeface="+mj-lt"/>
              </a:rPr>
              <a:t>Luyện</a:t>
            </a:r>
            <a:r>
              <a:rPr lang="en-US" sz="4000" b="1" u="sng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+mj-lt"/>
              </a:rPr>
              <a:t>đọc</a:t>
            </a:r>
            <a:r>
              <a:rPr lang="en-US" sz="4000" b="1" u="sng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+mj-lt"/>
              </a:rPr>
              <a:t>câu</a:t>
            </a:r>
            <a:r>
              <a:rPr lang="en-US" sz="4000" b="1" u="sng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+mj-lt"/>
              </a:rPr>
              <a:t>dài</a:t>
            </a:r>
            <a:endParaRPr lang="en-US" sz="4000" b="1" u="sng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29DE6DB-8D88-4C3A-B447-780DEB2E630C}"/>
              </a:ext>
            </a:extLst>
          </p:cNvPr>
          <p:cNvSpPr/>
          <p:nvPr/>
        </p:nvSpPr>
        <p:spPr>
          <a:xfrm>
            <a:off x="457200" y="2365952"/>
            <a:ext cx="112530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UTM Avo" panose="02040603050506020204" pitchFamily="18" charset="0"/>
              </a:rPr>
              <a:t>     </a:t>
            </a:r>
            <a:r>
              <a:rPr lang="en-US" sz="3200" dirty="0" err="1">
                <a:latin typeface="UTM Avo" panose="02040603050506020204" pitchFamily="18" charset="0"/>
              </a:rPr>
              <a:t>Trên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thế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giới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những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cách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phổ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biến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bắt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tay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vẫy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tay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cúi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chào</a:t>
            </a:r>
            <a:r>
              <a:rPr lang="vi-VN" sz="3200" dirty="0">
                <a:latin typeface="UTM Avo" panose="02040603050506020204" pitchFamily="18" charset="0"/>
              </a:rPr>
              <a:t>. </a:t>
            </a:r>
            <a:endParaRPr lang="vi-VN" sz="32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221AA7F8-9D54-4CBD-AA33-DB38955B5A8E}"/>
              </a:ext>
            </a:extLst>
          </p:cNvPr>
          <p:cNvCxnSpPr/>
          <p:nvPr/>
        </p:nvCxnSpPr>
        <p:spPr>
          <a:xfrm flipH="1">
            <a:off x="3593295" y="2575420"/>
            <a:ext cx="69110" cy="4708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869A2BE-2AEA-4334-B5A2-C4C5C1979F06}"/>
              </a:ext>
            </a:extLst>
          </p:cNvPr>
          <p:cNvGrpSpPr/>
          <p:nvPr/>
        </p:nvGrpSpPr>
        <p:grpSpPr>
          <a:xfrm>
            <a:off x="5362449" y="3306719"/>
            <a:ext cx="157698" cy="470813"/>
            <a:chOff x="5551064" y="2181164"/>
            <a:chExt cx="157316" cy="47081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DDFF0E33-7722-4E81-B7FF-A9018B81F60F}"/>
                </a:ext>
              </a:extLst>
            </p:cNvPr>
            <p:cNvCxnSpPr/>
            <p:nvPr/>
          </p:nvCxnSpPr>
          <p:spPr>
            <a:xfrm flipH="1">
              <a:off x="5570157" y="2181164"/>
              <a:ext cx="138223" cy="4708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42C37CE-5180-4DD0-93C5-4A32FA5E775D}"/>
                </a:ext>
              </a:extLst>
            </p:cNvPr>
            <p:cNvCxnSpPr/>
            <p:nvPr/>
          </p:nvCxnSpPr>
          <p:spPr>
            <a:xfrm flipH="1">
              <a:off x="5551064" y="2181164"/>
              <a:ext cx="138223" cy="4708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21AA7F8-9D54-4CBD-AA33-DB38955B5A8E}"/>
              </a:ext>
            </a:extLst>
          </p:cNvPr>
          <p:cNvCxnSpPr/>
          <p:nvPr/>
        </p:nvCxnSpPr>
        <p:spPr>
          <a:xfrm flipH="1">
            <a:off x="9949850" y="2575420"/>
            <a:ext cx="69110" cy="4708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221AA7F8-9D54-4CBD-AA33-DB38955B5A8E}"/>
              </a:ext>
            </a:extLst>
          </p:cNvPr>
          <p:cNvCxnSpPr/>
          <p:nvPr/>
        </p:nvCxnSpPr>
        <p:spPr>
          <a:xfrm flipH="1">
            <a:off x="1233553" y="3306719"/>
            <a:ext cx="69110" cy="491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21AA7F8-9D54-4CBD-AA33-DB38955B5A8E}"/>
              </a:ext>
            </a:extLst>
          </p:cNvPr>
          <p:cNvCxnSpPr/>
          <p:nvPr/>
        </p:nvCxnSpPr>
        <p:spPr>
          <a:xfrm flipH="1">
            <a:off x="2841127" y="3321467"/>
            <a:ext cx="69110" cy="4708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855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1148</Words>
  <Application>Microsoft Office PowerPoint</Application>
  <PresentationFormat>Custom</PresentationFormat>
  <Paragraphs>96</Paragraphs>
  <Slides>23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140</cp:revision>
  <dcterms:created xsi:type="dcterms:W3CDTF">2021-08-01T04:01:45Z</dcterms:created>
  <dcterms:modified xsi:type="dcterms:W3CDTF">2022-03-21T02:08:33Z</dcterms:modified>
</cp:coreProperties>
</file>