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audio3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4" r:id="rId2"/>
    <p:sldMasterId id="2147483736" r:id="rId3"/>
  </p:sldMasterIdLst>
  <p:notesMasterIdLst>
    <p:notesMasterId r:id="rId21"/>
  </p:notesMasterIdLst>
  <p:sldIdLst>
    <p:sldId id="310" r:id="rId4"/>
    <p:sldId id="297" r:id="rId5"/>
    <p:sldId id="298" r:id="rId6"/>
    <p:sldId id="299" r:id="rId7"/>
    <p:sldId id="311" r:id="rId8"/>
    <p:sldId id="312" r:id="rId9"/>
    <p:sldId id="316" r:id="rId10"/>
    <p:sldId id="317" r:id="rId11"/>
    <p:sldId id="314" r:id="rId12"/>
    <p:sldId id="323" r:id="rId13"/>
    <p:sldId id="318" r:id="rId14"/>
    <p:sldId id="320" r:id="rId15"/>
    <p:sldId id="324" r:id="rId16"/>
    <p:sldId id="315" r:id="rId17"/>
    <p:sldId id="322" r:id="rId18"/>
    <p:sldId id="325" r:id="rId19"/>
    <p:sldId id="29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79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3397-2D67-453F-8250-E5792C95A770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4FC48-B797-467D-8D4F-713F95925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2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99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8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65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78712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586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4776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191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0465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1442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08690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74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60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6539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7991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0278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16243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325687"/>
      </p:ext>
    </p:extLst>
  </p:cSld>
  <p:clrMapOvr>
    <a:masterClrMapping/>
  </p:clrMapOvr>
  <p:transition spd="slow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447618"/>
      </p:ext>
    </p:extLst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55125"/>
      </p:ext>
    </p:extLst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017244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82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805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4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66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98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6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5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21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617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3181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9.jpeg"/><Relationship Id="rId5" Type="http://schemas.openxmlformats.org/officeDocument/2006/relationships/image" Target="../media/image17.png"/><Relationship Id="rId10" Type="http://schemas.microsoft.com/office/2007/relationships/hdphoto" Target="../media/hdphoto6.wdp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microsoft.com/office/2007/relationships/hdphoto" Target="../media/hdphoto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9889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094498" y="596734"/>
            <a:ext cx="4307800" cy="60796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E0C3ED40-E253-4DF8-A09E-E913B56F5883}"/>
              </a:ext>
            </a:extLst>
          </p:cNvPr>
          <p:cNvSpPr txBox="1"/>
          <p:nvPr/>
        </p:nvSpPr>
        <p:spPr>
          <a:xfrm>
            <a:off x="304796" y="1347731"/>
            <a:ext cx="1188720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nhộn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túm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diện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endParaRPr lang="en-US" sz="2600" i="1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12669" y="3615705"/>
            <a:ext cx="11334188" cy="607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0043887" y="1886858"/>
            <a:ext cx="19449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0915" y="2424950"/>
            <a:ext cx="61105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531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17" grpId="0"/>
      <p:bldP spid="1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>
            <a:extLst>
              <a:ext uri="{FF2B5EF4-FFF2-40B4-BE49-F238E27FC236}">
                <a16:creationId xmlns="" xmlns:a16="http://schemas.microsoft.com/office/drawing/2014/main" id="{E0C3ED40-E253-4DF8-A09E-E913B56F5883}"/>
              </a:ext>
            </a:extLst>
          </p:cNvPr>
          <p:cNvSpPr txBox="1"/>
          <p:nvPr/>
        </p:nvSpPr>
        <p:spPr>
          <a:xfrm>
            <a:off x="203196" y="132730"/>
            <a:ext cx="118872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vèo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3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núc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nác</a:t>
            </a:r>
            <a:endParaRPr lang="en-US" sz="3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	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thăm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endParaRPr lang="en-US" sz="3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		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ắt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79704" y="4700603"/>
            <a:ext cx="11334188" cy="607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56212" y="5469860"/>
            <a:ext cx="11334188" cy="607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con.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6026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>
            <a:extLst>
              <a:ext uri="{FF2B5EF4-FFF2-40B4-BE49-F238E27FC236}">
                <a16:creationId xmlns="" xmlns:a16="http://schemas.microsoft.com/office/drawing/2014/main" id="{E0C3ED40-E253-4DF8-A09E-E913B56F5883}"/>
              </a:ext>
            </a:extLst>
          </p:cNvPr>
          <p:cNvSpPr txBox="1"/>
          <p:nvPr/>
        </p:nvSpPr>
        <p:spPr>
          <a:xfrm>
            <a:off x="203196" y="452038"/>
            <a:ext cx="118872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   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dang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cản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tránh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tục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56212" y="3699118"/>
            <a:ext cx="11334188" cy="607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xảy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8911772" y="2076608"/>
            <a:ext cx="27867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04801" y="2628152"/>
            <a:ext cx="20610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756212" y="3699118"/>
            <a:ext cx="11334188" cy="607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113487" y="2658245"/>
            <a:ext cx="27867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4801" y="3208723"/>
            <a:ext cx="8127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6276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3" grpId="2"/>
      <p:bldP spid="10" grpId="0"/>
      <p:bldP spid="1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962396" y="103248"/>
            <a:ext cx="4307800" cy="60796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E0C3ED40-E253-4DF8-A09E-E913B56F5883}"/>
              </a:ext>
            </a:extLst>
          </p:cNvPr>
          <p:cNvSpPr txBox="1"/>
          <p:nvPr/>
        </p:nvSpPr>
        <p:spPr>
          <a:xfrm>
            <a:off x="203196" y="655234"/>
            <a:ext cx="1188720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nhộn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túm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diện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vèo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2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nác</a:t>
            </a:r>
            <a:endParaRPr lang="en-US" sz="2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	</a:t>
            </a:r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thăm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endParaRPr lang="en-US" sz="2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ắt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dang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cản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tránh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tục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(Theo 101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mầm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non)</a:t>
            </a:r>
            <a:endParaRPr lang="en-US" sz="2600" i="1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85" y="1756229"/>
            <a:ext cx="5413829" cy="1792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xmlns="" id="{BCEDC67E-565A-4773-8DCE-16609157CD7E}"/>
              </a:ext>
            </a:extLst>
          </p:cNvPr>
          <p:cNvSpPr/>
          <p:nvPr/>
        </p:nvSpPr>
        <p:spPr>
          <a:xfrm>
            <a:off x="3802743" y="5664509"/>
            <a:ext cx="7757884" cy="946338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7133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808357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797142"/>
            <a:ext cx="10972800" cy="784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en-US" sz="40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lang="en-US" sz="4000" dirty="0">
              <a:solidFill>
                <a:srgbClr val="00B0F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61264" y="1712673"/>
            <a:ext cx="6691085" cy="784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...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1264" y="2658363"/>
            <a:ext cx="5617031" cy="784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...</a:t>
            </a:r>
            <a:endParaRPr lang="en-US" sz="3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1264" y="3630818"/>
            <a:ext cx="8287657" cy="784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...</a:t>
            </a:r>
            <a:endParaRPr lang="en-US" sz="3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0292" y="4617789"/>
            <a:ext cx="6662057" cy="784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đứt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...</a:t>
            </a:r>
            <a:endParaRPr lang="en-US" sz="3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878295" y="1756214"/>
            <a:ext cx="4441371" cy="784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ồng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9439" y="2675128"/>
            <a:ext cx="6095997" cy="784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ồng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con.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953835" y="3648715"/>
            <a:ext cx="4441371" cy="784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125037" y="4633424"/>
            <a:ext cx="4441371" cy="7849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ổi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6276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1"/>
      <p:bldP spid="3" grpId="2"/>
      <p:bldP spid="4" grpId="1"/>
      <p:bldP spid="4" grpId="2"/>
      <p:bldP spid="5" grpId="1"/>
      <p:bldP spid="5" grpId="2"/>
      <p:bldP spid="6" grpId="1"/>
      <p:bldP spid="6" grpId="2"/>
      <p:bldP spid="7" grpId="0"/>
      <p:bldP spid="7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xmlns="" id="{5C4A4ECA-2108-4FDE-9990-48575CBB084F}"/>
              </a:ext>
            </a:extLst>
          </p:cNvPr>
          <p:cNvSpPr txBox="1">
            <a:spLocks/>
          </p:cNvSpPr>
          <p:nvPr/>
        </p:nvSpPr>
        <p:spPr>
          <a:xfrm>
            <a:off x="377372" y="927781"/>
            <a:ext cx="10972800" cy="5715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vi-VN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 một câu nói về trò chơi em thích.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DACB2B21-EB8F-4F43-A025-5286F51229D9}"/>
              </a:ext>
            </a:extLst>
          </p:cNvPr>
          <p:cNvSpPr txBox="1">
            <a:spLocks/>
          </p:cNvSpPr>
          <p:nvPr/>
        </p:nvSpPr>
        <p:spPr>
          <a:xfrm>
            <a:off x="653143" y="1981203"/>
            <a:ext cx="10972800" cy="86722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</a:t>
            </a:r>
            <a:r>
              <a:rPr lang="vi-VN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Bịt mắt bắt dê là trò chơi rất thú vị.</a:t>
            </a:r>
            <a:endParaRPr lang="en-US" sz="4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9902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00037" y="3211361"/>
            <a:ext cx="3054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Lắp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0037" y="4200869"/>
            <a:ext cx="3321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Lắp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3298" y="3240779"/>
            <a:ext cx="2744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Hu-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gô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4367" y="4218309"/>
            <a:ext cx="3099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Ê </a:t>
            </a:r>
            <a:r>
              <a:rPr lang="en-US" sz="40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gô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90285" y="1090307"/>
            <a:ext cx="11713027" cy="144927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lê-gô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48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48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8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2" name="Picture 21" descr="File:&lt;strong&gt;Check&lt;/strong&gt;-green.svg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663" y="2917805"/>
            <a:ext cx="706747" cy="8559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79957" y="3193592"/>
            <a:ext cx="3465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40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00638" y="4076838"/>
            <a:ext cx="3567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47162" y="3223863"/>
            <a:ext cx="3269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47162" y="4089810"/>
            <a:ext cx="3172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Ba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90005" y="410856"/>
            <a:ext cx="10526140" cy="230183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ngả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nghiêng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vững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kiềng</a:t>
            </a:r>
            <a:r>
              <a:rPr lang="en-US" sz="48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….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701" y="3901478"/>
            <a:ext cx="706747" cy="85597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815366" y="2358874"/>
            <a:ext cx="2324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  </a:t>
            </a:r>
            <a:r>
              <a:rPr lang="en-US" sz="4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03196" y="3231436"/>
            <a:ext cx="2336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84687" y="2358873"/>
            <a:ext cx="205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 </a:t>
            </a:r>
            <a:r>
              <a:rPr lang="en-US" sz="48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4687" y="3354547"/>
            <a:ext cx="205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548172" y="566058"/>
            <a:ext cx="7560413" cy="129177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…..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2" name="Picture 21" descr="File:&lt;strong&gt;Check&lt;/strong&gt;-green.svg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313" y="2197369"/>
            <a:ext cx="706747" cy="85597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60617" y="1729243"/>
            <a:ext cx="8209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 23: 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Rồng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rắn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lên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mây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(</a:t>
            </a: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tiết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361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45" y="48869"/>
            <a:ext cx="1140764" cy="69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718574" y="103248"/>
            <a:ext cx="10515600" cy="60796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57" y="740240"/>
            <a:ext cx="11074400" cy="593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2574" y="5079966"/>
            <a:ext cx="12003314" cy="1756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         </a:t>
            </a:r>
            <a:r>
              <a:rPr lang="en-US" sz="2400" dirty="0" err="1" smtClean="0"/>
              <a:t>Rồng</a:t>
            </a:r>
            <a:r>
              <a:rPr lang="en-US" sz="2400" dirty="0" smtClean="0"/>
              <a:t> </a:t>
            </a:r>
            <a:r>
              <a:rPr lang="en-US" sz="2400" dirty="0" err="1" smtClean="0"/>
              <a:t>rắn</a:t>
            </a:r>
            <a:r>
              <a:rPr lang="en-US" sz="2400" dirty="0" smtClean="0"/>
              <a:t> </a:t>
            </a:r>
            <a:r>
              <a:rPr lang="en-US" sz="2400" dirty="0" err="1" smtClean="0"/>
              <a:t>lên</a:t>
            </a:r>
            <a:r>
              <a:rPr lang="en-US" sz="2400" dirty="0" smtClean="0"/>
              <a:t> </a:t>
            </a:r>
            <a:r>
              <a:rPr lang="en-US" sz="2400" dirty="0" err="1" smtClean="0"/>
              <a:t>mây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</a:t>
            </a:r>
            <a:r>
              <a:rPr lang="en-US" sz="2400" dirty="0" err="1" smtClean="0"/>
              <a:t>trò</a:t>
            </a:r>
            <a:r>
              <a:rPr lang="en-US" sz="2400" dirty="0" smtClean="0"/>
              <a:t> </a:t>
            </a:r>
            <a:r>
              <a:rPr lang="en-US" sz="2400" dirty="0" err="1" smtClean="0"/>
              <a:t>chơi</a:t>
            </a:r>
            <a:r>
              <a:rPr lang="en-US" sz="2400" dirty="0" smtClean="0"/>
              <a:t> </a:t>
            </a:r>
            <a:r>
              <a:rPr lang="en-US" sz="2400" dirty="0" err="1" smtClean="0"/>
              <a:t>dân</a:t>
            </a:r>
            <a:r>
              <a:rPr lang="en-US" sz="2400" dirty="0" smtClean="0"/>
              <a:t> </a:t>
            </a:r>
            <a:r>
              <a:rPr lang="en-US" sz="2400" dirty="0" err="1" smtClean="0"/>
              <a:t>gian</a:t>
            </a:r>
            <a:r>
              <a:rPr lang="en-US" sz="2400" dirty="0" smtClean="0"/>
              <a:t>, </a:t>
            </a:r>
            <a:r>
              <a:rPr lang="en-US" sz="2400" dirty="0" err="1" smtClean="0"/>
              <a:t>chơi</a:t>
            </a:r>
            <a:r>
              <a:rPr lang="en-US" sz="2400" dirty="0" smtClean="0"/>
              <a:t> </a:t>
            </a:r>
            <a:r>
              <a:rPr lang="en-US" sz="2400" dirty="0" err="1" smtClean="0"/>
              <a:t>theo</a:t>
            </a:r>
            <a:r>
              <a:rPr lang="en-US" sz="2400" dirty="0" smtClean="0"/>
              <a:t> </a:t>
            </a:r>
            <a:r>
              <a:rPr lang="en-US" sz="2400" dirty="0" err="1" smtClean="0"/>
              <a:t>nhóm</a:t>
            </a:r>
            <a:r>
              <a:rPr lang="en-US" sz="2400" dirty="0" smtClean="0"/>
              <a:t>.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người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thầy</a:t>
            </a:r>
            <a:r>
              <a:rPr lang="en-US" sz="2400" dirty="0" smtClean="0"/>
              <a:t> </a:t>
            </a:r>
            <a:r>
              <a:rPr lang="en-US" sz="2400" dirty="0" err="1" smtClean="0"/>
              <a:t>thuốc</a:t>
            </a:r>
            <a:r>
              <a:rPr lang="en-US" sz="2400" dirty="0" smtClean="0"/>
              <a:t> </a:t>
            </a:r>
            <a:r>
              <a:rPr lang="en-US" sz="2400" dirty="0" err="1" smtClean="0"/>
              <a:t>những</a:t>
            </a:r>
            <a:r>
              <a:rPr lang="en-US" sz="2400" dirty="0" smtClean="0"/>
              <a:t> </a:t>
            </a:r>
            <a:r>
              <a:rPr lang="en-US" sz="2400" dirty="0" err="1" smtClean="0"/>
              <a:t>người</a:t>
            </a:r>
            <a:r>
              <a:rPr lang="en-US" sz="2400" dirty="0" smtClean="0"/>
              <a:t> </a:t>
            </a:r>
            <a:r>
              <a:rPr lang="en-US" sz="2400" dirty="0" err="1" smtClean="0"/>
              <a:t>còn</a:t>
            </a:r>
            <a:r>
              <a:rPr lang="en-US" sz="2400" dirty="0" smtClean="0"/>
              <a:t> </a:t>
            </a:r>
            <a:r>
              <a:rPr lang="en-US" sz="2400" dirty="0" err="1" smtClean="0"/>
              <a:t>lại</a:t>
            </a:r>
            <a:r>
              <a:rPr lang="en-US" sz="2400" dirty="0" smtClean="0"/>
              <a:t> </a:t>
            </a:r>
            <a:r>
              <a:rPr lang="en-US" sz="2400" dirty="0" err="1" smtClean="0"/>
              <a:t>đứng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hàng</a:t>
            </a:r>
            <a:r>
              <a:rPr lang="en-US" sz="2400" dirty="0" smtClean="0"/>
              <a:t>, </a:t>
            </a:r>
            <a:r>
              <a:rPr lang="en-US" sz="2400" dirty="0" err="1" smtClean="0"/>
              <a:t>nắm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vạt</a:t>
            </a:r>
            <a:r>
              <a:rPr lang="en-US" sz="2400" dirty="0" smtClean="0"/>
              <a:t> </a:t>
            </a:r>
            <a:r>
              <a:rPr lang="en-US" sz="2400" dirty="0" err="1" smtClean="0"/>
              <a:t>áo</a:t>
            </a:r>
            <a:r>
              <a:rPr lang="en-US" sz="2400" dirty="0" smtClean="0"/>
              <a:t> </a:t>
            </a:r>
            <a:r>
              <a:rPr lang="en-US" sz="2400" dirty="0" err="1" smtClean="0"/>
              <a:t>hoặc</a:t>
            </a:r>
            <a:r>
              <a:rPr lang="en-US" sz="2400" dirty="0" smtClean="0"/>
              <a:t> </a:t>
            </a:r>
            <a:r>
              <a:rPr lang="en-US" sz="2400" dirty="0" err="1" smtClean="0"/>
              <a:t>đặt</a:t>
            </a:r>
            <a:r>
              <a:rPr lang="en-US" sz="2400" dirty="0" smtClean="0"/>
              <a:t> </a:t>
            </a:r>
            <a:r>
              <a:rPr lang="en-US" sz="2400" dirty="0" err="1" smtClean="0"/>
              <a:t>tay</a:t>
            </a:r>
            <a:r>
              <a:rPr lang="en-US" sz="2400" dirty="0" smtClean="0"/>
              <a:t> </a:t>
            </a:r>
            <a:r>
              <a:rPr lang="en-US" sz="2400" dirty="0" err="1" smtClean="0"/>
              <a:t>lên</a:t>
            </a:r>
            <a:r>
              <a:rPr lang="en-US" sz="2400" dirty="0" smtClean="0"/>
              <a:t> </a:t>
            </a:r>
            <a:r>
              <a:rPr lang="en-US" sz="2400" dirty="0" err="1" smtClean="0"/>
              <a:t>vai</a:t>
            </a:r>
            <a:r>
              <a:rPr lang="en-US" sz="2400" dirty="0" smtClean="0"/>
              <a:t> </a:t>
            </a:r>
            <a:r>
              <a:rPr lang="en-US" sz="2400" dirty="0" err="1" smtClean="0"/>
              <a:t>người</a:t>
            </a:r>
            <a:r>
              <a:rPr lang="en-US" sz="2400" dirty="0" smtClean="0"/>
              <a:t> </a:t>
            </a:r>
            <a:r>
              <a:rPr lang="en-US" sz="2400" dirty="0" err="1" smtClean="0"/>
              <a:t>người</a:t>
            </a:r>
            <a:r>
              <a:rPr lang="en-US" sz="2400" dirty="0" smtClean="0"/>
              <a:t> </a:t>
            </a:r>
            <a:r>
              <a:rPr lang="en-US" sz="2400" dirty="0" err="1" smtClean="0"/>
              <a:t>đứng</a:t>
            </a:r>
            <a:r>
              <a:rPr lang="en-US" sz="2400" dirty="0" smtClean="0"/>
              <a:t> </a:t>
            </a:r>
            <a:r>
              <a:rPr lang="en-US" sz="2400" dirty="0" err="1" smtClean="0"/>
              <a:t>trước</a:t>
            </a:r>
            <a:r>
              <a:rPr lang="en-US" sz="2400" dirty="0" smtClean="0"/>
              <a:t>. </a:t>
            </a:r>
            <a:r>
              <a:rPr lang="en-US" sz="2400" dirty="0" err="1" smtClean="0"/>
              <a:t>Chuỗi</a:t>
            </a:r>
            <a:r>
              <a:rPr lang="en-US" sz="2400" dirty="0" smtClean="0"/>
              <a:t> </a:t>
            </a:r>
            <a:r>
              <a:rPr lang="en-US" sz="2400" dirty="0" err="1" smtClean="0"/>
              <a:t>người</a:t>
            </a:r>
            <a:r>
              <a:rPr lang="en-US" sz="2400" dirty="0" smtClean="0"/>
              <a:t> </a:t>
            </a:r>
            <a:r>
              <a:rPr lang="en-US" sz="2400" dirty="0" err="1" smtClean="0"/>
              <a:t>này</a:t>
            </a:r>
            <a:r>
              <a:rPr lang="en-US" sz="2400" dirty="0" smtClean="0"/>
              <a:t> </a:t>
            </a:r>
            <a:r>
              <a:rPr lang="en-US" sz="2400" dirty="0" err="1" smtClean="0"/>
              <a:t>lượn</a:t>
            </a:r>
            <a:r>
              <a:rPr lang="en-US" sz="2400" dirty="0" smtClean="0"/>
              <a:t> qua </a:t>
            </a:r>
            <a:r>
              <a:rPr lang="en-US" sz="2400" dirty="0" err="1" smtClean="0"/>
              <a:t>lượn</a:t>
            </a:r>
            <a:r>
              <a:rPr lang="en-US" sz="2400" dirty="0" smtClean="0"/>
              <a:t> </a:t>
            </a:r>
            <a:r>
              <a:rPr lang="en-US" sz="2400" dirty="0" err="1" smtClean="0"/>
              <a:t>lại</a:t>
            </a:r>
            <a:r>
              <a:rPr lang="en-US" sz="2400" dirty="0" smtClean="0"/>
              <a:t> </a:t>
            </a:r>
            <a:r>
              <a:rPr lang="en-US" sz="2400" dirty="0" err="1" smtClean="0"/>
              <a:t>như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con </a:t>
            </a:r>
            <a:r>
              <a:rPr lang="en-US" sz="2400" dirty="0" err="1" smtClean="0"/>
              <a:t>rắn</a:t>
            </a:r>
            <a:r>
              <a:rPr lang="en-US" sz="2400" dirty="0" smtClean="0"/>
              <a:t>, </a:t>
            </a:r>
            <a:r>
              <a:rPr lang="en-US" sz="2400" dirty="0" err="1" smtClean="0"/>
              <a:t>vừa</a:t>
            </a:r>
            <a:r>
              <a:rPr lang="en-US" sz="2400" dirty="0" smtClean="0"/>
              <a:t> </a:t>
            </a:r>
            <a:r>
              <a:rPr lang="en-US" sz="2400" dirty="0" err="1" smtClean="0"/>
              <a:t>đi</a:t>
            </a:r>
            <a:r>
              <a:rPr lang="en-US" sz="2400" dirty="0" smtClean="0"/>
              <a:t> </a:t>
            </a:r>
            <a:r>
              <a:rPr lang="en-US" sz="2400" dirty="0" err="1" smtClean="0"/>
              <a:t>vừa</a:t>
            </a:r>
            <a:r>
              <a:rPr lang="en-US" sz="2400" dirty="0" smtClean="0"/>
              <a:t> </a:t>
            </a:r>
            <a:r>
              <a:rPr lang="en-US" sz="2400" dirty="0" err="1" smtClean="0"/>
              <a:t>hát</a:t>
            </a:r>
            <a:r>
              <a:rPr lang="en-US" sz="2400" dirty="0" smtClean="0"/>
              <a:t>: </a:t>
            </a:r>
            <a:r>
              <a:rPr lang="en-US" sz="2400" dirty="0" err="1" smtClean="0"/>
              <a:t>Rồng</a:t>
            </a:r>
            <a:r>
              <a:rPr lang="en-US" sz="2400" dirty="0" smtClean="0"/>
              <a:t> </a:t>
            </a:r>
            <a:r>
              <a:rPr lang="en-US" sz="2400" dirty="0" err="1" smtClean="0"/>
              <a:t>rắn</a:t>
            </a:r>
            <a:r>
              <a:rPr lang="en-US" sz="2400" dirty="0" smtClean="0"/>
              <a:t> </a:t>
            </a:r>
            <a:r>
              <a:rPr lang="en-US" sz="2400" dirty="0" err="1" smtClean="0"/>
              <a:t>lên</a:t>
            </a:r>
            <a:r>
              <a:rPr lang="en-US" sz="2400" dirty="0" smtClean="0"/>
              <a:t> </a:t>
            </a:r>
            <a:r>
              <a:rPr lang="en-US" sz="2400" dirty="0" err="1" smtClean="0"/>
              <a:t>mây</a:t>
            </a:r>
            <a:r>
              <a:rPr lang="en-US" sz="2400" dirty="0" smtClean="0"/>
              <a:t>/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cây</a:t>
            </a:r>
            <a:r>
              <a:rPr lang="en-US" sz="2400" dirty="0" smtClean="0"/>
              <a:t> </a:t>
            </a:r>
            <a:r>
              <a:rPr lang="en-US" sz="2400" dirty="0" err="1" smtClean="0"/>
              <a:t>lúc</a:t>
            </a:r>
            <a:r>
              <a:rPr lang="en-US" sz="2400" dirty="0" smtClean="0"/>
              <a:t> </a:t>
            </a:r>
            <a:r>
              <a:rPr lang="en-US" sz="2400" dirty="0" err="1" smtClean="0"/>
              <a:t>lắc</a:t>
            </a:r>
            <a:r>
              <a:rPr lang="en-US" sz="2400" dirty="0" smtClean="0"/>
              <a:t>/ </a:t>
            </a:r>
            <a:r>
              <a:rPr lang="en-US" sz="2400" dirty="0" err="1" smtClean="0"/>
              <a:t>hỏi</a:t>
            </a:r>
            <a:r>
              <a:rPr lang="en-US" sz="2400" dirty="0" smtClean="0"/>
              <a:t> </a:t>
            </a:r>
            <a:r>
              <a:rPr lang="en-US" sz="2400" dirty="0" err="1" smtClean="0"/>
              <a:t>thăm</a:t>
            </a:r>
            <a:r>
              <a:rPr lang="en-US" sz="2400" dirty="0" smtClean="0"/>
              <a:t> </a:t>
            </a:r>
            <a:r>
              <a:rPr lang="en-US" sz="2400" dirty="0" err="1" smtClean="0"/>
              <a:t>thầy</a:t>
            </a:r>
            <a:r>
              <a:rPr lang="en-US" sz="2400" dirty="0" smtClean="0"/>
              <a:t> </a:t>
            </a:r>
            <a:r>
              <a:rPr lang="en-US" sz="2400" dirty="0" err="1" smtClean="0"/>
              <a:t>thuốc</a:t>
            </a:r>
            <a:r>
              <a:rPr lang="en-US" sz="2400" dirty="0" smtClean="0"/>
              <a:t> /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nhà</a:t>
            </a:r>
            <a:r>
              <a:rPr lang="en-US" sz="2400" dirty="0" smtClean="0"/>
              <a:t> hay </a:t>
            </a:r>
            <a:r>
              <a:rPr lang="en-US" sz="2400" dirty="0" err="1" smtClean="0"/>
              <a:t>không</a:t>
            </a:r>
            <a:r>
              <a:rPr lang="en-US" sz="2400" dirty="0" smtClean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9094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  <p:bldP spid="12" grpId="2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962396" y="103248"/>
            <a:ext cx="4307800" cy="60796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E0C3ED40-E253-4DF8-A09E-E913B56F5883}"/>
              </a:ext>
            </a:extLst>
          </p:cNvPr>
          <p:cNvSpPr txBox="1"/>
          <p:nvPr/>
        </p:nvSpPr>
        <p:spPr>
          <a:xfrm>
            <a:off x="203196" y="655234"/>
            <a:ext cx="1188720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nhộn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túm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diện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vèo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2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nác</a:t>
            </a:r>
            <a:endParaRPr lang="en-US" sz="2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	</a:t>
            </a:r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thăm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endParaRPr lang="en-US" sz="2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cắt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dang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cản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tránh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tục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(Theo 101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mầm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non)</a:t>
            </a:r>
            <a:endParaRPr lang="en-US" sz="2600" i="1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190172" y="1132115"/>
            <a:ext cx="1320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548740" y="2728684"/>
            <a:ext cx="10958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825998" y="4702629"/>
            <a:ext cx="14296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85" y="1756229"/>
            <a:ext cx="5413829" cy="1792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3548739" y="2728684"/>
            <a:ext cx="10958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84" y="1629725"/>
            <a:ext cx="5413829" cy="1918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Connector 19"/>
          <p:cNvCxnSpPr/>
          <p:nvPr/>
        </p:nvCxnSpPr>
        <p:spPr>
          <a:xfrm>
            <a:off x="9789883" y="4702629"/>
            <a:ext cx="4426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Hexagon 21">
            <a:extLst>
              <a:ext uri="{FF2B5EF4-FFF2-40B4-BE49-F238E27FC236}">
                <a16:creationId xmlns:a16="http://schemas.microsoft.com/office/drawing/2014/main" xmlns="" id="{BCEDC67E-565A-4773-8DCE-16609157CD7E}"/>
              </a:ext>
            </a:extLst>
          </p:cNvPr>
          <p:cNvSpPr/>
          <p:nvPr/>
        </p:nvSpPr>
        <p:spPr>
          <a:xfrm>
            <a:off x="3831947" y="5675086"/>
            <a:ext cx="7910110" cy="97284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35710A1-5780-4503-BA48-6F1866A9085B}"/>
              </a:ext>
            </a:extLst>
          </p:cNvPr>
          <p:cNvSpPr txBox="1"/>
          <p:nvPr/>
        </p:nvSpPr>
        <p:spPr>
          <a:xfrm>
            <a:off x="4214216" y="5853685"/>
            <a:ext cx="6408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altLang="vi-VN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Ngăn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lại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giữ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lại</a:t>
            </a:r>
            <a:endParaRPr kumimoji="0" lang="en-US" altLang="vi-VN" sz="2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xmlns="" id="{BCEDC67E-565A-4773-8DCE-16609157CD7E}"/>
              </a:ext>
            </a:extLst>
          </p:cNvPr>
          <p:cNvSpPr/>
          <p:nvPr/>
        </p:nvSpPr>
        <p:spPr>
          <a:xfrm>
            <a:off x="116115" y="5853685"/>
            <a:ext cx="11988804" cy="97284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35710A1-5780-4503-BA48-6F1866A9085B}"/>
              </a:ext>
            </a:extLst>
          </p:cNvPr>
          <p:cNvSpPr txBox="1"/>
          <p:nvPr/>
        </p:nvSpPr>
        <p:spPr>
          <a:xfrm>
            <a:off x="674383" y="6032284"/>
            <a:ext cx="11212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nác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vi-VN" sz="2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2535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8" grpId="1"/>
      <p:bldP spid="8" grpId="2"/>
      <p:bldP spid="22" grpId="0" animBg="1"/>
      <p:bldP spid="23" grpId="0"/>
      <p:bldP spid="24" grpId="0" animBg="1"/>
      <p:bldP spid="24" grpId="1" animBg="1"/>
      <p:bldP spid="25" grpId="0"/>
      <p:bldP spid="2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962396" y="103248"/>
            <a:ext cx="4307800" cy="60796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E0C3ED40-E253-4DF8-A09E-E913B56F5883}"/>
              </a:ext>
            </a:extLst>
          </p:cNvPr>
          <p:cNvSpPr txBox="1"/>
          <p:nvPr/>
        </p:nvSpPr>
        <p:spPr>
          <a:xfrm>
            <a:off x="203196" y="655234"/>
            <a:ext cx="1188720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nhộn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túm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diện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vèo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2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nác</a:t>
            </a:r>
            <a:endParaRPr lang="en-US" sz="2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	</a:t>
            </a:r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thăm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endParaRPr lang="en-US" sz="26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ắt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dang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cản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tránh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khúc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đứt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đuôi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tục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2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(Theo 101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trẻ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i="1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mầm</a:t>
            </a:r>
            <a:r>
              <a:rPr lang="en-US" sz="2600" i="1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non)</a:t>
            </a:r>
            <a:endParaRPr lang="en-US" sz="2600" i="1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85" y="1756229"/>
            <a:ext cx="5413829" cy="1792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H="1">
            <a:off x="4252686" y="3548333"/>
            <a:ext cx="87086" cy="4025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9702797" y="3609405"/>
            <a:ext cx="87086" cy="4025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1589655" y="3591875"/>
            <a:ext cx="87086" cy="4025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3418112" y="3950900"/>
            <a:ext cx="87086" cy="4025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927598" y="4011972"/>
            <a:ext cx="87086" cy="4025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262912" y="3994442"/>
            <a:ext cx="87086" cy="4025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517972" y="655234"/>
            <a:ext cx="491078" cy="455747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17972" y="1571897"/>
            <a:ext cx="491078" cy="455747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3" name="Oval 32"/>
          <p:cNvSpPr/>
          <p:nvPr/>
        </p:nvSpPr>
        <p:spPr>
          <a:xfrm>
            <a:off x="517972" y="4392653"/>
            <a:ext cx="491078" cy="455747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xmlns="" id="{BCEDC67E-565A-4773-8DCE-16609157CD7E}"/>
              </a:ext>
            </a:extLst>
          </p:cNvPr>
          <p:cNvSpPr/>
          <p:nvPr/>
        </p:nvSpPr>
        <p:spPr>
          <a:xfrm>
            <a:off x="3657600" y="5802805"/>
            <a:ext cx="7903027" cy="946338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ọc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xmlns="" id="{BCEDC67E-565A-4773-8DCE-16609157CD7E}"/>
              </a:ext>
            </a:extLst>
          </p:cNvPr>
          <p:cNvSpPr/>
          <p:nvPr/>
        </p:nvSpPr>
        <p:spPr>
          <a:xfrm>
            <a:off x="3628572" y="5802805"/>
            <a:ext cx="8048169" cy="946338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Hexagon 36">
            <a:extLst>
              <a:ext uri="{FF2B5EF4-FFF2-40B4-BE49-F238E27FC236}">
                <a16:creationId xmlns:a16="http://schemas.microsoft.com/office/drawing/2014/main" xmlns="" id="{BCEDC67E-565A-4773-8DCE-16609157CD7E}"/>
              </a:ext>
            </a:extLst>
          </p:cNvPr>
          <p:cNvSpPr/>
          <p:nvPr/>
        </p:nvSpPr>
        <p:spPr>
          <a:xfrm>
            <a:off x="3802743" y="5802805"/>
            <a:ext cx="7757884" cy="946338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504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28" grpId="0" animBg="1"/>
      <p:bldP spid="32" grpId="0" animBg="1"/>
      <p:bldP spid="33" grpId="0" animBg="1"/>
      <p:bldP spid="34" grpId="0" animBg="1"/>
      <p:bldP spid="34" grpId="1" animBg="1"/>
      <p:bldP spid="35" grpId="0" animBg="1"/>
      <p:bldP spid="35" grpId="1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5391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430</Words>
  <Application>Microsoft Office PowerPoint</Application>
  <PresentationFormat>Custom</PresentationFormat>
  <Paragraphs>92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2_Office Theme</vt:lpstr>
      <vt:lpstr>7_Office Theme</vt:lpstr>
      <vt:lpstr>4_Office 主题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Em biết gì về trò chơi Rồng rắn lên mây?</vt:lpstr>
      <vt:lpstr>Rồng rắn lên mây</vt:lpstr>
      <vt:lpstr>Rồng rắn lên mây</vt:lpstr>
      <vt:lpstr>PowerPoint Presentation</vt:lpstr>
      <vt:lpstr>Rồng rắn lên mây</vt:lpstr>
      <vt:lpstr>PowerPoint Presentation</vt:lpstr>
      <vt:lpstr>PowerPoint Presentation</vt:lpstr>
      <vt:lpstr>Rồng rắn lên mây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41</cp:revision>
  <dcterms:created xsi:type="dcterms:W3CDTF">2021-05-27T01:09:20Z</dcterms:created>
  <dcterms:modified xsi:type="dcterms:W3CDTF">2022-11-28T03:05:32Z</dcterms:modified>
</cp:coreProperties>
</file>