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30"/>
  </p:notesMasterIdLst>
  <p:sldIdLst>
    <p:sldId id="2007577124" r:id="rId5"/>
    <p:sldId id="2007577190" r:id="rId6"/>
    <p:sldId id="2007577191" r:id="rId7"/>
    <p:sldId id="2007577192" r:id="rId8"/>
    <p:sldId id="2007577193" r:id="rId9"/>
    <p:sldId id="2007577194" r:id="rId10"/>
    <p:sldId id="2007577195" r:id="rId11"/>
    <p:sldId id="2007577196" r:id="rId12"/>
    <p:sldId id="2007577197" r:id="rId13"/>
    <p:sldId id="2007577119" r:id="rId14"/>
    <p:sldId id="2007577176" r:id="rId15"/>
    <p:sldId id="2007577177" r:id="rId16"/>
    <p:sldId id="2007577184" r:id="rId17"/>
    <p:sldId id="2007577141" r:id="rId18"/>
    <p:sldId id="2007577185" r:id="rId19"/>
    <p:sldId id="2007577143" r:id="rId20"/>
    <p:sldId id="2007577186" r:id="rId21"/>
    <p:sldId id="2007577187" r:id="rId22"/>
    <p:sldId id="2007577182" r:id="rId23"/>
    <p:sldId id="2007577183" r:id="rId24"/>
    <p:sldId id="2007577189" r:id="rId25"/>
    <p:sldId id="2007577144" r:id="rId26"/>
    <p:sldId id="2007577188" r:id="rId27"/>
    <p:sldId id="2007577174" r:id="rId28"/>
    <p:sldId id="28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6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5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microsoft.com/office/2007/relationships/hdphoto" Target="../media/hdphoto2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microsoft.com/office/2007/relationships/hdphoto" Target="../media/hdphoto20.wdp"/><Relationship Id="rId4" Type="http://schemas.microsoft.com/office/2007/relationships/hdphoto" Target="../media/hdphoto17.wdp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0.wdp"/><Relationship Id="rId11" Type="http://schemas.openxmlformats.org/officeDocument/2006/relationships/image" Target="../media/image40.jpeg"/><Relationship Id="rId5" Type="http://schemas.openxmlformats.org/officeDocument/2006/relationships/image" Target="../media/image38.png"/><Relationship Id="rId10" Type="http://schemas.microsoft.com/office/2007/relationships/hdphoto" Target="../media/hdphoto22.wdp"/><Relationship Id="rId4" Type="http://schemas.microsoft.com/office/2007/relationships/hdphoto" Target="../media/hdphoto17.wdp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microsoft.com/office/2007/relationships/hdphoto" Target="../media/hdphoto23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11.pn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17.png"/><Relationship Id="rId18" Type="http://schemas.microsoft.com/office/2007/relationships/hdphoto" Target="../media/hdphoto9.wdp"/><Relationship Id="rId3" Type="http://schemas.openxmlformats.org/officeDocument/2006/relationships/image" Target="../media/image14.png"/><Relationship Id="rId21" Type="http://schemas.openxmlformats.org/officeDocument/2006/relationships/image" Target="../media/image21.png"/><Relationship Id="rId7" Type="http://schemas.openxmlformats.org/officeDocument/2006/relationships/slide" Target="slide7.xml"/><Relationship Id="rId12" Type="http://schemas.microsoft.com/office/2007/relationships/hdphoto" Target="../media/hdphoto5.wdp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6" Type="http://schemas.microsoft.com/office/2007/relationships/hdphoto" Target="../media/hdphoto8.wdp"/><Relationship Id="rId20" Type="http://schemas.microsoft.com/office/2007/relationships/hdphoto" Target="../media/hdphoto10.wdp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16.png"/><Relationship Id="rId5" Type="http://schemas.microsoft.com/office/2007/relationships/hdphoto" Target="../media/hdphoto3.wdp"/><Relationship Id="rId15" Type="http://schemas.openxmlformats.org/officeDocument/2006/relationships/image" Target="../media/image18.png"/><Relationship Id="rId23" Type="http://schemas.openxmlformats.org/officeDocument/2006/relationships/image" Target="../media/image22.gif"/><Relationship Id="rId10" Type="http://schemas.microsoft.com/office/2007/relationships/hdphoto" Target="../media/hdphoto6.wdp"/><Relationship Id="rId19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microsoft.com/office/2007/relationships/hdphoto" Target="../media/hdphoto7.wdp"/><Relationship Id="rId22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10" Type="http://schemas.microsoft.com/office/2007/relationships/hdphoto" Target="../media/hdphoto14.wdp"/><Relationship Id="rId4" Type="http://schemas.microsoft.com/office/2007/relationships/hdphoto" Target="../media/hdphoto3.wdp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10" Type="http://schemas.microsoft.com/office/2007/relationships/hdphoto" Target="../media/hdphoto14.wdp"/><Relationship Id="rId4" Type="http://schemas.microsoft.com/office/2007/relationships/hdphoto" Target="../media/hdphoto3.wdp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10" Type="http://schemas.microsoft.com/office/2007/relationships/hdphoto" Target="../media/hdphoto14.wdp"/><Relationship Id="rId4" Type="http://schemas.microsoft.com/office/2007/relationships/hdphoto" Target="../media/hdphoto3.wdp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10" Type="http://schemas.microsoft.com/office/2007/relationships/hdphoto" Target="../media/hdphoto14.wdp"/><Relationship Id="rId4" Type="http://schemas.microsoft.com/office/2007/relationships/hdphoto" Target="../media/hdphoto3.wdp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356119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13: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chổi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tre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8773" y="177510"/>
            <a:ext cx="11945408" cy="104424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2500" dirty="0" err="1">
                <a:latin typeface="UTM Avo" panose="02040603050506020204" pitchFamily="18" charset="0"/>
              </a:rPr>
              <a:t>Đường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phố</a:t>
            </a:r>
            <a:r>
              <a:rPr lang="en-US" sz="2500" dirty="0">
                <a:latin typeface="UTM Avo" panose="02040603050506020204" pitchFamily="18" charset="0"/>
              </a:rPr>
              <a:t> ở 2 </a:t>
            </a:r>
            <a:r>
              <a:rPr lang="en-US" sz="2500" dirty="0" err="1">
                <a:latin typeface="UTM Avo" panose="02040603050506020204" pitchFamily="18" charset="0"/>
              </a:rPr>
              <a:t>bức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tranh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dưới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gì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khác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nhau</a:t>
            </a:r>
            <a:r>
              <a:rPr lang="en-US" sz="2500" dirty="0">
                <a:latin typeface="UTM Avo" panose="02040603050506020204" pitchFamily="18" charset="0"/>
              </a:rPr>
              <a:t>? Theo </a:t>
            </a:r>
            <a:r>
              <a:rPr lang="en-US" sz="2500" dirty="0" err="1">
                <a:latin typeface="UTM Avo" panose="02040603050506020204" pitchFamily="18" charset="0"/>
              </a:rPr>
              <a:t>em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sao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sự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khác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nhau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đó</a:t>
            </a:r>
            <a:r>
              <a:rPr lang="en-US" sz="2500" dirty="0" smtClean="0">
                <a:latin typeface="UTM Avo" panose="02040603050506020204" pitchFamily="18" charset="0"/>
              </a:rPr>
              <a:t>?</a:t>
            </a:r>
            <a:endParaRPr lang="vi-VN" sz="2500" dirty="0">
              <a:latin typeface="UTM Avo" panose="02040603050506020204" pitchFamily="18" charset="0"/>
            </a:endParaRPr>
          </a:p>
        </p:txBody>
      </p:sp>
      <p:pic>
        <p:nvPicPr>
          <p:cNvPr id="18" name="Picture 17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5" r="48813"/>
          <a:stretch/>
        </p:blipFill>
        <p:spPr>
          <a:xfrm>
            <a:off x="294968" y="1460090"/>
            <a:ext cx="5908645" cy="5132439"/>
          </a:xfrm>
          <a:prstGeom prst="roundRect">
            <a:avLst/>
          </a:prstGeom>
        </p:spPr>
      </p:pic>
      <p:pic>
        <p:nvPicPr>
          <p:cNvPr id="22" name="Picture 2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766" r="-283"/>
          <a:stretch/>
        </p:blipFill>
        <p:spPr>
          <a:xfrm>
            <a:off x="6203613" y="1460090"/>
            <a:ext cx="5727832" cy="5132439"/>
          </a:xfrm>
          <a:prstGeom prst="roundRect">
            <a:avLst>
              <a:gd name="adj" fmla="val 12118"/>
            </a:avLst>
          </a:prstGeom>
        </p:spPr>
      </p:pic>
    </p:spTree>
    <p:extLst>
      <p:ext uri="{BB962C8B-B14F-4D97-AF65-F5344CB8AC3E}">
        <p14:creationId xmlns:p14="http://schemas.microsoft.com/office/powerpoint/2010/main" val="215947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058502" y="-132872"/>
            <a:ext cx="403900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Tiếng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chổi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tre</a:t>
            </a:r>
            <a:endParaRPr lang="en-US" sz="29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69425" y="496170"/>
            <a:ext cx="4355678" cy="591147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Đã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ngủ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Trần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Phú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Xao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xác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Hàng</a:t>
            </a:r>
            <a:r>
              <a:rPr lang="en-US" sz="2300" dirty="0">
                <a:latin typeface="UTM Avo" panose="02040603050506020204" pitchFamily="18" charset="0"/>
              </a:rPr>
              <a:t> me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 smtClean="0">
                <a:latin typeface="UTM Avo" panose="02040603050506020204" pitchFamily="18" charset="0"/>
              </a:rPr>
              <a:t>…</a:t>
            </a:r>
            <a:endParaRPr lang="en-US" sz="23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75139" y="510918"/>
            <a:ext cx="4355678" cy="649457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cơn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dông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Vừa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đứng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lặng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đồng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>
                <a:latin typeface="UTM Avo" panose="02040603050506020204" pitchFamily="18" charset="0"/>
              </a:rPr>
              <a:t> …</a:t>
            </a:r>
          </a:p>
          <a:p>
            <a:pPr algn="just">
              <a:lnSpc>
                <a:spcPct val="150000"/>
              </a:lnSpc>
            </a:pPr>
            <a:endParaRPr lang="vi-VN" sz="25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248047" y="451926"/>
            <a:ext cx="3596878" cy="651753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Nhớ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em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quét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gió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rét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Sớm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tối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về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Giữ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sạch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lề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Đẹp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lối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Em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r>
              <a:rPr lang="en-US" sz="2300" dirty="0" smtClean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300" i="1" dirty="0">
                <a:latin typeface="UTM Avo" panose="02040603050506020204" pitchFamily="18" charset="0"/>
              </a:rPr>
              <a:t> </a:t>
            </a:r>
            <a:r>
              <a:rPr lang="en-US" sz="2300" i="1" dirty="0" smtClean="0">
                <a:latin typeface="UTM Avo" panose="02040603050506020204" pitchFamily="18" charset="0"/>
              </a:rPr>
              <a:t>                 (</a:t>
            </a:r>
            <a:r>
              <a:rPr lang="en-US" sz="2300" i="1" dirty="0" err="1">
                <a:latin typeface="UTM Avo" panose="02040603050506020204" pitchFamily="18" charset="0"/>
              </a:rPr>
              <a:t>Tố</a:t>
            </a:r>
            <a:r>
              <a:rPr lang="en-US" sz="2300" i="1" dirty="0">
                <a:latin typeface="UTM Avo" panose="02040603050506020204" pitchFamily="18" charset="0"/>
              </a:rPr>
              <a:t> </a:t>
            </a:r>
            <a:r>
              <a:rPr lang="en-US" sz="2300" i="1" dirty="0" err="1">
                <a:latin typeface="UTM Avo" panose="02040603050506020204" pitchFamily="18" charset="0"/>
              </a:rPr>
              <a:t>Hữu</a:t>
            </a:r>
            <a:r>
              <a:rPr lang="en-US" sz="2300" i="1" dirty="0" smtClean="0">
                <a:latin typeface="UTM Avo" panose="02040603050506020204" pitchFamily="18" charset="0"/>
              </a:rPr>
              <a:t>)</a:t>
            </a:r>
            <a:endParaRPr lang="en-US" sz="2300" i="1" dirty="0">
              <a:latin typeface="UTM Avo" panose="020406030505060202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315497" y="3097163"/>
            <a:ext cx="11651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460087" y="3651701"/>
            <a:ext cx="101764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19429" y="4173797"/>
            <a:ext cx="11503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017338" y="3126663"/>
            <a:ext cx="13421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34261" y="3136935"/>
            <a:ext cx="1931728" cy="6774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solidFill>
                  <a:srgbClr val="FF0000"/>
                </a:solidFill>
                <a:latin typeface="UTM Avo" panose="02040603050506020204" pitchFamily="18" charset="0"/>
              </a:rPr>
              <a:t>l</a:t>
            </a:r>
            <a:r>
              <a:rPr lang="en-US" sz="23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ao</a:t>
            </a:r>
            <a:r>
              <a:rPr lang="en-US" sz="23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công</a:t>
            </a:r>
            <a:endParaRPr lang="en-US" sz="2300" i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60312" y="6340830"/>
            <a:ext cx="10235381" cy="47194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Lao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công</a:t>
            </a:r>
            <a:r>
              <a:rPr lang="en-US" sz="24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các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công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việc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vệ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sinh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phục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vụ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79438" y="3129024"/>
            <a:ext cx="1559629" cy="6774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chổi</a:t>
            </a:r>
            <a:r>
              <a:rPr lang="en-US" sz="23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tre</a:t>
            </a:r>
            <a:endParaRPr lang="en-US" sz="2300" i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23" name="Picture 6" descr="Chổi tre giá rẻ tại Hà Nội Vin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502" y="683101"/>
            <a:ext cx="7786423" cy="614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Tả người lao công đang làm việc, miêu tả công nhân vệ sinh hay ngắn gọn |  VFO.VN">
            <a:extLst>
              <a:ext uri="{FF2B5EF4-FFF2-40B4-BE49-F238E27FC236}">
                <a16:creationId xmlns:a16="http://schemas.microsoft.com/office/drawing/2014/main" xmlns="" id="{D635DFAC-B4D2-41F5-ABD7-1289C94F6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501" y="683100"/>
            <a:ext cx="7786424" cy="612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82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 animBg="1"/>
      <p:bldP spid="21" grpId="1" animBg="1"/>
      <p:bldP spid="22" grpId="0"/>
      <p:bldP spid="2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058502" y="-132872"/>
            <a:ext cx="403900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Tiếng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chổi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tre</a:t>
            </a:r>
            <a:endParaRPr lang="en-US" sz="29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69425" y="496170"/>
            <a:ext cx="4355678" cy="591147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Đã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ngủ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Trần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Phú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Xao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xác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Hàng</a:t>
            </a:r>
            <a:r>
              <a:rPr lang="en-US" sz="2300" dirty="0">
                <a:latin typeface="UTM Avo" panose="02040603050506020204" pitchFamily="18" charset="0"/>
              </a:rPr>
              <a:t> me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 smtClean="0">
                <a:latin typeface="UTM Avo" panose="02040603050506020204" pitchFamily="18" charset="0"/>
              </a:rPr>
              <a:t>…</a:t>
            </a:r>
            <a:endParaRPr lang="en-US" sz="23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75139" y="510918"/>
            <a:ext cx="4355678" cy="649457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cơn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dông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Vừa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đứng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lặng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đồng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>
                <a:latin typeface="UTM Avo" panose="02040603050506020204" pitchFamily="18" charset="0"/>
              </a:rPr>
              <a:t> …</a:t>
            </a:r>
          </a:p>
          <a:p>
            <a:pPr algn="just">
              <a:lnSpc>
                <a:spcPct val="150000"/>
              </a:lnSpc>
            </a:pPr>
            <a:endParaRPr lang="vi-VN" sz="25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248047" y="451926"/>
            <a:ext cx="3596878" cy="651753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Nhớ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em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quét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gió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rét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Sớm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tối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về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Giữ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sạch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lề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Đẹp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lối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Em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r>
              <a:rPr lang="en-US" sz="2300" dirty="0" smtClean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300" i="1" dirty="0">
                <a:latin typeface="UTM Avo" panose="02040603050506020204" pitchFamily="18" charset="0"/>
              </a:rPr>
              <a:t> </a:t>
            </a:r>
            <a:r>
              <a:rPr lang="en-US" sz="2300" i="1" dirty="0" smtClean="0">
                <a:latin typeface="UTM Avo" panose="02040603050506020204" pitchFamily="18" charset="0"/>
              </a:rPr>
              <a:t>                 (</a:t>
            </a:r>
            <a:r>
              <a:rPr lang="en-US" sz="2300" i="1" dirty="0" err="1">
                <a:latin typeface="UTM Avo" panose="02040603050506020204" pitchFamily="18" charset="0"/>
              </a:rPr>
              <a:t>Tố</a:t>
            </a:r>
            <a:r>
              <a:rPr lang="en-US" sz="2300" i="1" dirty="0">
                <a:latin typeface="UTM Avo" panose="02040603050506020204" pitchFamily="18" charset="0"/>
              </a:rPr>
              <a:t> </a:t>
            </a:r>
            <a:r>
              <a:rPr lang="en-US" sz="2300" i="1" dirty="0" err="1">
                <a:latin typeface="UTM Avo" panose="02040603050506020204" pitchFamily="18" charset="0"/>
              </a:rPr>
              <a:t>Hữu</a:t>
            </a:r>
            <a:r>
              <a:rPr lang="en-US" sz="2300" i="1" dirty="0" smtClean="0">
                <a:latin typeface="UTM Avo" panose="02040603050506020204" pitchFamily="18" charset="0"/>
              </a:rPr>
              <a:t>)</a:t>
            </a:r>
            <a:endParaRPr lang="en-US" sz="2300" i="1" dirty="0">
              <a:latin typeface="UTM Avo" panose="020406030505060202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3740" y="64674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Oval 16"/>
          <p:cNvSpPr/>
          <p:nvPr/>
        </p:nvSpPr>
        <p:spPr>
          <a:xfrm>
            <a:off x="3822528" y="64674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Oval 21"/>
          <p:cNvSpPr/>
          <p:nvPr/>
        </p:nvSpPr>
        <p:spPr>
          <a:xfrm>
            <a:off x="7861531" y="64674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3" name="Wave 22"/>
          <p:cNvSpPr/>
          <p:nvPr/>
        </p:nvSpPr>
        <p:spPr>
          <a:xfrm>
            <a:off x="3791619" y="6333900"/>
            <a:ext cx="3689248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696065" y="1769807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524865" y="2816943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961536" y="4380272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2227007" y="5987313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5427407" y="1806145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7433187" y="2831159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796116" y="4380272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5989513" y="5987312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9647113" y="1739245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10959721" y="2793756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9145670" y="4349712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9737273" y="5950442"/>
            <a:ext cx="88490" cy="3392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Wave 34"/>
          <p:cNvSpPr/>
          <p:nvPr/>
        </p:nvSpPr>
        <p:spPr>
          <a:xfrm>
            <a:off x="3583509" y="6333900"/>
            <a:ext cx="4159732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khổ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thơ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6" name="Wave 35"/>
          <p:cNvSpPr/>
          <p:nvPr/>
        </p:nvSpPr>
        <p:spPr>
          <a:xfrm>
            <a:off x="3009162" y="6333900"/>
            <a:ext cx="5662398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khổ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thơ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09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2" grpId="0" animBg="1"/>
      <p:bldP spid="23" grpId="0" animBg="1"/>
      <p:bldP spid="23" grpId="1" animBg="1"/>
      <p:bldP spid="35" grpId="0" animBg="1"/>
      <p:bldP spid="35" grpId="1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:a16="http://schemas.microsoft.com/office/drawing/2014/main" xmlns="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14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058502" y="-132872"/>
            <a:ext cx="403900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Tiếng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chổi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tre</a:t>
            </a:r>
            <a:endParaRPr lang="en-US" sz="29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69425" y="496170"/>
            <a:ext cx="4355678" cy="591147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Đã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ngủ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Trần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Phú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Xao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xác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Hàng</a:t>
            </a:r>
            <a:r>
              <a:rPr lang="en-US" sz="2300" dirty="0">
                <a:latin typeface="UTM Avo" panose="02040603050506020204" pitchFamily="18" charset="0"/>
              </a:rPr>
              <a:t> me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 smtClean="0">
                <a:latin typeface="UTM Avo" panose="02040603050506020204" pitchFamily="18" charset="0"/>
              </a:rPr>
              <a:t>…</a:t>
            </a:r>
            <a:endParaRPr lang="en-US" sz="23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75139" y="510918"/>
            <a:ext cx="4355678" cy="649457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cơn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dông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Vừa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đứng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lặng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đồng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>
                <a:latin typeface="UTM Avo" panose="02040603050506020204" pitchFamily="18" charset="0"/>
              </a:rPr>
              <a:t> …</a:t>
            </a:r>
          </a:p>
          <a:p>
            <a:pPr algn="just">
              <a:lnSpc>
                <a:spcPct val="150000"/>
              </a:lnSpc>
            </a:pPr>
            <a:endParaRPr lang="vi-VN" sz="25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248047" y="451926"/>
            <a:ext cx="3596878" cy="651753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Nhớ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em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quét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gió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rét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Sớm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tối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về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Giữ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sạch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lề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Đẹp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lối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Em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r>
              <a:rPr lang="en-US" sz="2300" dirty="0" smtClean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300" i="1" dirty="0">
                <a:latin typeface="UTM Avo" panose="02040603050506020204" pitchFamily="18" charset="0"/>
              </a:rPr>
              <a:t> </a:t>
            </a:r>
            <a:r>
              <a:rPr lang="en-US" sz="2300" i="1" dirty="0" smtClean="0">
                <a:latin typeface="UTM Avo" panose="02040603050506020204" pitchFamily="18" charset="0"/>
              </a:rPr>
              <a:t>                 (</a:t>
            </a:r>
            <a:r>
              <a:rPr lang="en-US" sz="2300" i="1" dirty="0" err="1">
                <a:latin typeface="UTM Avo" panose="02040603050506020204" pitchFamily="18" charset="0"/>
              </a:rPr>
              <a:t>Tố</a:t>
            </a:r>
            <a:r>
              <a:rPr lang="en-US" sz="2300" i="1" dirty="0">
                <a:latin typeface="UTM Avo" panose="02040603050506020204" pitchFamily="18" charset="0"/>
              </a:rPr>
              <a:t> </a:t>
            </a:r>
            <a:r>
              <a:rPr lang="en-US" sz="2300" i="1" dirty="0" err="1">
                <a:latin typeface="UTM Avo" panose="02040603050506020204" pitchFamily="18" charset="0"/>
              </a:rPr>
              <a:t>Hữu</a:t>
            </a:r>
            <a:r>
              <a:rPr lang="en-US" sz="2300" i="1" dirty="0" smtClean="0">
                <a:latin typeface="UTM Avo" panose="02040603050506020204" pitchFamily="18" charset="0"/>
              </a:rPr>
              <a:t>)</a:t>
            </a:r>
            <a:endParaRPr lang="en-US" sz="2300" i="1" dirty="0">
              <a:latin typeface="UTM Avo" panose="020406030505060202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3740" y="64674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Oval 16"/>
          <p:cNvSpPr/>
          <p:nvPr/>
        </p:nvSpPr>
        <p:spPr>
          <a:xfrm>
            <a:off x="3822528" y="64674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Oval 21"/>
          <p:cNvSpPr/>
          <p:nvPr/>
        </p:nvSpPr>
        <p:spPr>
          <a:xfrm>
            <a:off x="7861531" y="64674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6" name="Wave 35"/>
          <p:cNvSpPr/>
          <p:nvPr/>
        </p:nvSpPr>
        <p:spPr>
          <a:xfrm>
            <a:off x="3246804" y="6407643"/>
            <a:ext cx="5662398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Hai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khổ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thơ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606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2938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058502" y="-132872"/>
            <a:ext cx="403900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Tiếng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chổi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tre</a:t>
            </a:r>
            <a:endParaRPr lang="en-US" sz="29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69425" y="496170"/>
            <a:ext cx="4355678" cy="591147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Đã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ngủ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Trần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Phú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Xao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xác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Hàng</a:t>
            </a:r>
            <a:r>
              <a:rPr lang="en-US" sz="2300" dirty="0">
                <a:latin typeface="UTM Avo" panose="02040603050506020204" pitchFamily="18" charset="0"/>
              </a:rPr>
              <a:t> me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 smtClean="0">
                <a:latin typeface="UTM Avo" panose="02040603050506020204" pitchFamily="18" charset="0"/>
              </a:rPr>
              <a:t>…</a:t>
            </a:r>
            <a:endParaRPr lang="en-US" sz="23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75139" y="510918"/>
            <a:ext cx="4355678" cy="649457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cơn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dông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Vừa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đứng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lặng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đồng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>
                <a:latin typeface="UTM Avo" panose="02040603050506020204" pitchFamily="18" charset="0"/>
              </a:rPr>
              <a:t> …</a:t>
            </a:r>
          </a:p>
          <a:p>
            <a:pPr algn="just">
              <a:lnSpc>
                <a:spcPct val="150000"/>
              </a:lnSpc>
            </a:pPr>
            <a:endParaRPr lang="vi-VN" sz="25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248047" y="451926"/>
            <a:ext cx="3596878" cy="651753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Nhớ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em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quét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gió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rét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Sớm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tối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về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Giữ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sạch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lề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Đẹp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lối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Em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r>
              <a:rPr lang="en-US" sz="2300" dirty="0" smtClean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300" i="1" dirty="0">
                <a:latin typeface="UTM Avo" panose="02040603050506020204" pitchFamily="18" charset="0"/>
              </a:rPr>
              <a:t> </a:t>
            </a:r>
            <a:r>
              <a:rPr lang="en-US" sz="2300" i="1" dirty="0" smtClean="0">
                <a:latin typeface="UTM Avo" panose="02040603050506020204" pitchFamily="18" charset="0"/>
              </a:rPr>
              <a:t>                 (</a:t>
            </a:r>
            <a:r>
              <a:rPr lang="en-US" sz="2300" i="1" dirty="0" err="1">
                <a:latin typeface="UTM Avo" panose="02040603050506020204" pitchFamily="18" charset="0"/>
              </a:rPr>
              <a:t>Tố</a:t>
            </a:r>
            <a:r>
              <a:rPr lang="en-US" sz="2300" i="1" dirty="0">
                <a:latin typeface="UTM Avo" panose="02040603050506020204" pitchFamily="18" charset="0"/>
              </a:rPr>
              <a:t> </a:t>
            </a:r>
            <a:r>
              <a:rPr lang="en-US" sz="2300" i="1" dirty="0" err="1">
                <a:latin typeface="UTM Avo" panose="02040603050506020204" pitchFamily="18" charset="0"/>
              </a:rPr>
              <a:t>Hữu</a:t>
            </a:r>
            <a:r>
              <a:rPr lang="en-US" sz="2300" i="1" dirty="0" smtClean="0">
                <a:latin typeface="UTM Avo" panose="02040603050506020204" pitchFamily="18" charset="0"/>
              </a:rPr>
              <a:t>)</a:t>
            </a:r>
            <a:endParaRPr lang="en-US" sz="2300" i="1" dirty="0">
              <a:latin typeface="UTM Avo" panose="02040603050506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37302" y="6319153"/>
            <a:ext cx="10235381" cy="45035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696063" y="1017640"/>
            <a:ext cx="9954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342785" y="1017640"/>
            <a:ext cx="15004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29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75139" y="274950"/>
            <a:ext cx="4355678" cy="649457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cơn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dông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Vừa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đứng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lặng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đồng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>
                <a:latin typeface="UTM Avo" panose="02040603050506020204" pitchFamily="18" charset="0"/>
              </a:rPr>
              <a:t> …</a:t>
            </a:r>
          </a:p>
          <a:p>
            <a:pPr algn="just">
              <a:lnSpc>
                <a:spcPct val="150000"/>
              </a:lnSpc>
            </a:pPr>
            <a:endParaRPr lang="vi-VN" sz="2500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201169"/>
            <a:ext cx="12192000" cy="45035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1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342785" y="781672"/>
            <a:ext cx="15004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867259" y="1312614"/>
            <a:ext cx="12729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319254" y="2905441"/>
            <a:ext cx="30106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056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2107" y="-68126"/>
            <a:ext cx="1049866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3. </a:t>
            </a:r>
            <a:r>
              <a:rPr lang="en-US" sz="3200" dirty="0" err="1">
                <a:latin typeface="UTM Avo" panose="02040603050506020204" pitchFamily="18" charset="0"/>
              </a:rPr>
              <a:t>Những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câu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thơ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sau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nói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lên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điều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gì</a:t>
            </a:r>
            <a:r>
              <a:rPr lang="en-US" sz="32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4133579" y="681858"/>
            <a:ext cx="4286354" cy="3748379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Những</a:t>
            </a:r>
            <a:r>
              <a:rPr lang="en-US" sz="32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đêm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hè</a:t>
            </a:r>
            <a:endParaRPr lang="en-US" sz="3200" dirty="0">
              <a:solidFill>
                <a:srgbClr val="C0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Đêm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đông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gió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rét</a:t>
            </a:r>
            <a:endParaRPr lang="en-US" sz="3200" dirty="0">
              <a:solidFill>
                <a:srgbClr val="C0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Tiếng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chổi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tre</a:t>
            </a:r>
            <a:endParaRPr lang="en-US" sz="3200" dirty="0">
              <a:solidFill>
                <a:srgbClr val="C0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Sớm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tối</a:t>
            </a:r>
            <a:endParaRPr lang="en-US" sz="3200" dirty="0">
              <a:solidFill>
                <a:srgbClr val="C0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Đi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16245" y="4193336"/>
            <a:ext cx="11382228" cy="2362551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a. </a:t>
            </a:r>
            <a:r>
              <a:rPr lang="en-US" sz="3200" dirty="0" err="1" smtClean="0">
                <a:latin typeface="UTM Avo" panose="02040603050506020204" pitchFamily="18" charset="0"/>
              </a:rPr>
              <a:t>sự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chăm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chỉ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của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chị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lao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công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b. </a:t>
            </a:r>
            <a:r>
              <a:rPr lang="en-US" sz="3200" dirty="0" err="1">
                <a:latin typeface="UTM Avo" panose="02040603050506020204" pitchFamily="18" charset="0"/>
              </a:rPr>
              <a:t>niềm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tự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hào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của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chị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lao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công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c. </a:t>
            </a:r>
            <a:r>
              <a:rPr lang="en-US" sz="3200" dirty="0" err="1">
                <a:latin typeface="UTM Avo" panose="02040603050506020204" pitchFamily="18" charset="0"/>
              </a:rPr>
              <a:t>sự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thay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đổi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của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thời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tiết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đêm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hè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đêm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đông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69479" y="4347234"/>
            <a:ext cx="740229" cy="5551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7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3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 cstate="print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85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06725" y="551618"/>
            <a:ext cx="11379201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4. </a:t>
            </a:r>
            <a:r>
              <a:rPr lang="en-US" sz="3200" dirty="0" err="1">
                <a:latin typeface="UTM Avo" panose="02040603050506020204" pitchFamily="18" charset="0"/>
              </a:rPr>
              <a:t>Tác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giả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nhắn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nhủ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em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điều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gì</a:t>
            </a:r>
            <a:r>
              <a:rPr lang="en-US" sz="3200" dirty="0">
                <a:latin typeface="UTM Avo" panose="02040603050506020204" pitchFamily="18" charset="0"/>
              </a:rPr>
              <a:t> qua 3 </a:t>
            </a:r>
            <a:r>
              <a:rPr lang="en-US" sz="3200" dirty="0" err="1">
                <a:latin typeface="UTM Avo" panose="02040603050506020204" pitchFamily="18" charset="0"/>
              </a:rPr>
              <a:t>câu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thơ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cuối</a:t>
            </a:r>
            <a:r>
              <a:rPr lang="en-US" sz="32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4635016" y="1451987"/>
            <a:ext cx="4286354" cy="2257971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Giữ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sạch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lề</a:t>
            </a:r>
            <a:endParaRPr lang="en-US" sz="3200" dirty="0">
              <a:solidFill>
                <a:srgbClr val="C0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Đẹp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lối</a:t>
            </a:r>
            <a:endParaRPr lang="en-US" sz="3200" dirty="0">
              <a:solidFill>
                <a:srgbClr val="C0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Em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</a:rPr>
              <a:t>nghe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</a:rPr>
              <a:t>!</a:t>
            </a:r>
          </a:p>
        </p:txBody>
      </p:sp>
      <p:sp>
        <p:nvSpPr>
          <p:cNvPr id="7" name="Rectangle 6"/>
          <p:cNvSpPr/>
          <p:nvPr/>
        </p:nvSpPr>
        <p:spPr>
          <a:xfrm>
            <a:off x="206477" y="3959397"/>
            <a:ext cx="11985523" cy="885223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Tác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giả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muốn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nhắn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nhủ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em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giữ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gìn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đường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phố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sạch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latin typeface="UTM Avo" panose="02040603050506020204" pitchFamily="18" charset="0"/>
                <a:sym typeface="Wingdings" panose="05000000000000000000" pitchFamily="2" charset="2"/>
              </a:rPr>
              <a:t>sẽ</a:t>
            </a:r>
            <a:r>
              <a:rPr lang="en-US" sz="3200" dirty="0">
                <a:latin typeface="UTM Avo" panose="02040603050506020204" pitchFamily="18" charset="0"/>
                <a:sym typeface="Wingdings" panose="05000000000000000000" pitchFamily="2" charset="2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81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058502" y="-132872"/>
            <a:ext cx="403900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Tiếng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chổi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tre</a:t>
            </a:r>
            <a:endParaRPr lang="en-US" sz="29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69425" y="496170"/>
            <a:ext cx="4355678" cy="591147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Đã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ngủ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Trần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Phú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Xao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xác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Hàng</a:t>
            </a:r>
            <a:r>
              <a:rPr lang="en-US" sz="2300" dirty="0">
                <a:latin typeface="UTM Avo" panose="02040603050506020204" pitchFamily="18" charset="0"/>
              </a:rPr>
              <a:t> me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 smtClean="0">
                <a:latin typeface="UTM Avo" panose="02040603050506020204" pitchFamily="18" charset="0"/>
              </a:rPr>
              <a:t>…</a:t>
            </a:r>
            <a:endParaRPr lang="en-US" sz="23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75139" y="510918"/>
            <a:ext cx="4355678" cy="649457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cơn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dông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Vừa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đứng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lặng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sắt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Như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đồng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>
                <a:latin typeface="UTM Avo" panose="02040603050506020204" pitchFamily="18" charset="0"/>
              </a:rPr>
              <a:t> …</a:t>
            </a:r>
          </a:p>
          <a:p>
            <a:pPr algn="just">
              <a:lnSpc>
                <a:spcPct val="150000"/>
              </a:lnSpc>
            </a:pPr>
            <a:endParaRPr lang="vi-VN" sz="25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8248047" y="451926"/>
            <a:ext cx="3596878" cy="651753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Nhớ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em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Chị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quét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gió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rét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Sớm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tối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về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Giữ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sạch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lề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Đẹp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lối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Em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r>
              <a:rPr lang="en-US" sz="2300" dirty="0" smtClean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300" i="1" dirty="0">
                <a:latin typeface="UTM Avo" panose="02040603050506020204" pitchFamily="18" charset="0"/>
              </a:rPr>
              <a:t> </a:t>
            </a:r>
            <a:r>
              <a:rPr lang="en-US" sz="2300" i="1" dirty="0" smtClean="0">
                <a:latin typeface="UTM Avo" panose="02040603050506020204" pitchFamily="18" charset="0"/>
              </a:rPr>
              <a:t>                 (</a:t>
            </a:r>
            <a:r>
              <a:rPr lang="en-US" sz="2300" i="1" dirty="0" err="1">
                <a:latin typeface="UTM Avo" panose="02040603050506020204" pitchFamily="18" charset="0"/>
              </a:rPr>
              <a:t>Tố</a:t>
            </a:r>
            <a:r>
              <a:rPr lang="en-US" sz="2300" i="1" dirty="0">
                <a:latin typeface="UTM Avo" panose="02040603050506020204" pitchFamily="18" charset="0"/>
              </a:rPr>
              <a:t> </a:t>
            </a:r>
            <a:r>
              <a:rPr lang="en-US" sz="2300" i="1" dirty="0" err="1">
                <a:latin typeface="UTM Avo" panose="02040603050506020204" pitchFamily="18" charset="0"/>
              </a:rPr>
              <a:t>Hữu</a:t>
            </a:r>
            <a:r>
              <a:rPr lang="en-US" sz="2300" i="1" dirty="0" smtClean="0">
                <a:latin typeface="UTM Avo" panose="02040603050506020204" pitchFamily="18" charset="0"/>
              </a:rPr>
              <a:t>)</a:t>
            </a:r>
            <a:endParaRPr lang="en-US" sz="2300" i="1" dirty="0">
              <a:latin typeface="UTM Avo" panose="02040603050506020204" pitchFamily="18" charset="0"/>
            </a:endParaRPr>
          </a:p>
        </p:txBody>
      </p:sp>
      <p:sp>
        <p:nvSpPr>
          <p:cNvPr id="9" name="Wave 8"/>
          <p:cNvSpPr/>
          <p:nvPr/>
        </p:nvSpPr>
        <p:spPr>
          <a:xfrm>
            <a:off x="4662403" y="6312307"/>
            <a:ext cx="2831199" cy="560441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59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663124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581821" y="215951"/>
            <a:ext cx="4355678" cy="591147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Những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Đã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ngủ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lắng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Trên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đường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Trần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Phú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Xao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xác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Hàng</a:t>
            </a:r>
            <a:r>
              <a:rPr lang="en-US" sz="2300" dirty="0">
                <a:latin typeface="UTM Avo" panose="02040603050506020204" pitchFamily="18" charset="0"/>
              </a:rPr>
              <a:t> me</a:t>
            </a: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Tiếng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chổi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tre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Đêm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hè</a:t>
            </a:r>
            <a:endParaRPr lang="en-US" sz="23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err="1">
                <a:latin typeface="UTM Avo" panose="02040603050506020204" pitchFamily="18" charset="0"/>
              </a:rPr>
              <a:t>Quét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rác</a:t>
            </a:r>
            <a:r>
              <a:rPr lang="en-US" sz="2300" dirty="0" smtClean="0">
                <a:latin typeface="UTM Avo" panose="02040603050506020204" pitchFamily="18" charset="0"/>
              </a:rPr>
              <a:t>…</a:t>
            </a:r>
            <a:endParaRPr lang="en-US" sz="2300" dirty="0">
              <a:latin typeface="UTM Avo" panose="02040603050506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142177"/>
            <a:ext cx="12192000" cy="45035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chổi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595363" y="3369291"/>
            <a:ext cx="1559629" cy="60232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Xao</a:t>
            </a:r>
            <a:r>
              <a:rPr lang="en-US" sz="23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xác</a:t>
            </a:r>
            <a:endParaRPr lang="en-US" sz="2300" i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97858" y="6142177"/>
            <a:ext cx="10235381" cy="47194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Xao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xác</a:t>
            </a:r>
            <a:r>
              <a:rPr lang="en-US" sz="24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tiếng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động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nối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tiếp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nhau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trong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cảnh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yên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tĩnh</a:t>
            </a:r>
            <a:r>
              <a:rPr lang="en-US" sz="2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vi-V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4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/>
      <p:bldP spid="11" grpId="1"/>
      <p:bldP spid="12" grpId="0" animBg="1"/>
      <p:bldP spid="1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1099" y="270100"/>
            <a:ext cx="11930899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Thay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giả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cảm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ơn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đối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với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chị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lao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công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21220" y="1442413"/>
            <a:ext cx="5809774" cy="145659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1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 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–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Tôi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rất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biết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ơn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chị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vì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chị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đã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giúp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đường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phố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sạch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sẽ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.</a:t>
            </a:r>
            <a:endParaRPr lang="en-US" sz="3000" dirty="0"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5" r="48813"/>
          <a:stretch/>
        </p:blipFill>
        <p:spPr>
          <a:xfrm>
            <a:off x="6030994" y="1155323"/>
            <a:ext cx="5908645" cy="5132439"/>
          </a:xfrm>
          <a:prstGeom prst="round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1099" y="3123729"/>
            <a:ext cx="5809774" cy="224713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1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1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 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–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Tôi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cảm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ơn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chị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lao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công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vì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có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chị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đường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phố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mới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sạch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đẹp</a:t>
            </a:r>
            <a:r>
              <a:rPr lang="en-US" sz="3000" dirty="0" smtClean="0">
                <a:solidFill>
                  <a:srgbClr val="00B050"/>
                </a:solidFill>
                <a:latin typeface="UTM Avo" panose="02040603050506020204" pitchFamily="18" charset="0"/>
              </a:rPr>
              <a:t>.</a:t>
            </a:r>
            <a:endParaRPr lang="en-US" sz="3000" dirty="0"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58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xmlns="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xmlns="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xmlns="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687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1" r="4937"/>
          <a:stretch>
            <a:fillRect/>
          </a:stretch>
        </p:blipFill>
        <p:spPr bwMode="auto">
          <a:xfrm>
            <a:off x="4401082" y="-13856"/>
            <a:ext cx="6285437" cy="70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759566"/>
            <a:ext cx="1752601" cy="202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2328599" y="5612269"/>
            <a:ext cx="551097" cy="540344"/>
            <a:chOff x="2725503" y="6212581"/>
            <a:chExt cx="551097" cy="528220"/>
          </a:xfrm>
        </p:grpSpPr>
        <p:pic>
          <p:nvPicPr>
            <p:cNvPr id="33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870528" y="5612269"/>
            <a:ext cx="551097" cy="540344"/>
            <a:chOff x="2725503" y="6212581"/>
            <a:chExt cx="551097" cy="528220"/>
          </a:xfrm>
        </p:grpSpPr>
        <p:pic>
          <p:nvPicPr>
            <p:cNvPr id="36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981537" y="5603435"/>
            <a:ext cx="551097" cy="540344"/>
            <a:chOff x="2725503" y="6212581"/>
            <a:chExt cx="551097" cy="528220"/>
          </a:xfrm>
        </p:grpSpPr>
        <p:pic>
          <p:nvPicPr>
            <p:cNvPr id="39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523466" y="5603435"/>
            <a:ext cx="551097" cy="540344"/>
            <a:chOff x="2725503" y="6212581"/>
            <a:chExt cx="551097" cy="528220"/>
          </a:xfrm>
        </p:grpSpPr>
        <p:pic>
          <p:nvPicPr>
            <p:cNvPr id="42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719397" y="5297405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itle 1"/>
          <p:cNvSpPr txBox="1"/>
          <p:nvPr/>
        </p:nvSpPr>
        <p:spPr>
          <a:xfrm>
            <a:off x="0" y="27710"/>
            <a:ext cx="12192000" cy="1295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4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</a:t>
            </a:r>
            <a:r>
              <a:rPr kumimoji="0" lang="en-US" sz="34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ãy</a:t>
            </a:r>
            <a:r>
              <a:rPr kumimoji="0" lang="en-US" sz="3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 mẹ con sóc trả lời các câu hỏi để có thể nhặt hạt dẻ cho mùa đông nhé.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70528" y="3529162"/>
            <a:ext cx="2875801" cy="332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2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04887" y="30511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687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1" r="4937"/>
          <a:stretch>
            <a:fillRect/>
          </a:stretch>
        </p:blipFill>
        <p:spPr bwMode="auto">
          <a:xfrm>
            <a:off x="4697977" y="1"/>
            <a:ext cx="6285437" cy="70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719397" y="5297405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1" y="4822263"/>
            <a:ext cx="1698437" cy="196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Oval Callout 21"/>
          <p:cNvSpPr/>
          <p:nvPr/>
        </p:nvSpPr>
        <p:spPr>
          <a:xfrm>
            <a:off x="1719396" y="165473"/>
            <a:ext cx="4633600" cy="2209800"/>
          </a:xfrm>
          <a:prstGeom prst="wedgeEllipseCallout">
            <a:avLst>
              <a:gd name="adj1" fmla="val 11292"/>
              <a:gd name="adj2" fmla="val 8394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4905632" y="5209655"/>
            <a:ext cx="3476368" cy="1578606"/>
          </a:xfrm>
          <a:prstGeom prst="wedgeEllipseCallout">
            <a:avLst>
              <a:gd name="adj1" fmla="val 58327"/>
              <a:gd name="adj2" fmla="val -3414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ạ!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3895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9632" y="2857947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342" y="4099756"/>
            <a:ext cx="1862846" cy="215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Flowchart: Connector 28">
            <a:hlinkClick r:id="rId6" action="ppaction://hlinksldjump"/>
          </p:cNvPr>
          <p:cNvSpPr/>
          <p:nvPr/>
        </p:nvSpPr>
        <p:spPr>
          <a:xfrm>
            <a:off x="2707153" y="6323840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Flowchart: Connector 29">
            <a:hlinkClick r:id="rId7" action="ppaction://hlinksldjump"/>
          </p:cNvPr>
          <p:cNvSpPr/>
          <p:nvPr/>
        </p:nvSpPr>
        <p:spPr>
          <a:xfrm>
            <a:off x="4528645" y="6203679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" name="Flowchart: Connector 30">
            <a:hlinkClick r:id="rId8" action="ppaction://hlinksldjump"/>
          </p:cNvPr>
          <p:cNvSpPr/>
          <p:nvPr/>
        </p:nvSpPr>
        <p:spPr>
          <a:xfrm>
            <a:off x="7155841" y="6179555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2" name="Flowchart: Connector 31">
            <a:hlinkClick r:id="rId8" action="ppaction://hlinksldjump"/>
          </p:cNvPr>
          <p:cNvSpPr/>
          <p:nvPr/>
        </p:nvSpPr>
        <p:spPr>
          <a:xfrm>
            <a:off x="8443258" y="6467935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5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3124201" y="6129089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4938872" y="6085796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7620001" y="5948350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8818375" y="6256064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  <a14:backgroundMark x1="37801" y1="47450" x2="61684" y2="50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5714507" y="4099757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8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2057400" y="6388882"/>
            <a:ext cx="250873" cy="23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7698878" y="5149960"/>
            <a:ext cx="196670" cy="18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8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5960641" y="5788859"/>
            <a:ext cx="167026" cy="1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8324068" y="5544590"/>
            <a:ext cx="283274" cy="26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8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10136137" y="6413005"/>
            <a:ext cx="308465" cy="29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6333254" y="6515857"/>
            <a:ext cx="283222" cy="26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618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624" y="5334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602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4" y="5334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113" y="9906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5-Point Star 1"/>
          <p:cNvSpPr/>
          <p:nvPr/>
        </p:nvSpPr>
        <p:spPr>
          <a:xfrm>
            <a:off x="9946167" y="5688470"/>
            <a:ext cx="688402" cy="70617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78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2.03515E-7 C -0.00208 -0.00902 -0.00156 -0.00254 0.00105 -0.01526 C 0.00382 -0.02914 0.00261 -0.03562 0.01077 -0.04394 C 0.01337 -0.04926 0.01511 -0.05527 0.01789 -0.06059 C 0.01962 -0.07007 0.0191 -0.07863 0.025 -0.08441 C 0.02796 -0.09598 0.0323 -0.11286 0.03959 -0.1198 C 0.04514 -0.13159 0.05035 -0.14362 0.05764 -0.15333 C 0.06198 -0.16559 0.06893 -0.17484 0.07327 -0.1871 C 0.07587 -0.20167 0.08612 -0.2278 0.09497 -0.23612 C 0.09584 -0.23844 0.09636 -0.24075 0.0974 -0.24283 C 0.09896 -0.2463 0.10226 -0.25301 0.10226 -0.25278 C 0.10122 -0.25694 0.09862 -0.26041 0.09862 -0.2648 C 0.09862 -0.26688 0.1 -0.26827 0.10087 -0.26989 C 0.1066 -0.28168 0.11407 -0.28631 0.12379 -0.28839 C 0.12622 -0.29001 0.13021 -0.29232 0.1323 -0.2951 C 0.13334 -0.29648 0.13351 -0.29903 0.13473 -0.30019 C 0.13698 -0.30204 0.13959 -0.30227 0.14185 -0.30342 C 0.14549 -0.30504 0.15278 -0.30851 0.15278 -0.30828 C 0.16077 -0.31614 0.16893 -0.31846 0.17796 -0.32216 C 0.19202 -0.32794 0.20417 -0.3321 0.21893 -0.33395 C 0.22744 -0.33673 0.23195 -0.33094 0.23941 -0.32701 C 0.24462 -0.32031 0.25278 -0.31267 0.2599 -0.31036 C 0.26355 -0.3092 0.26719 -0.3092 0.27084 -0.30851 C 0.27257 -0.30805 0.27396 -0.30735 0.2757 -0.30689 C 0.27778 -0.30481 0.28091 -0.30435 0.28282 -0.3018 C 0.28612 -0.29718 0.28629 -0.28122 0.28889 -0.27475 C 0.29011 -0.27128 0.29202 -0.26804 0.29358 -0.2648 C 0.29445 -0.26318 0.29619 -0.25971 0.29619 -0.25948 C 0.29896 -0.24746 0.29775 -0.25301 0.29966 -0.24283 C 0.30087 -0.21647 0.29497 -0.21762 0.3033 -0.21762 " pathEditMode="relative" rAng="0" ptsTypes="fffffffffffffffffffffffffffff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9" y="-168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1.84971E-6 C -0.00208 -0.00902 -0.00191 -0.00254 -0.00069 -0.01526 C 0.00052 -0.02913 -2.22222E-6 -0.03561 0.00365 -0.04393 C 0.00486 -0.04925 0.00573 -0.05526 0.00695 -0.06058 C 0.00781 -0.07006 0.00764 -0.07861 0.01025 -0.08439 C 0.01163 -0.09595 0.01354 -0.11283 0.01702 -0.11977 C 0.01945 -0.13156 0.02188 -0.14358 0.02535 -0.15329 C 0.02726 -0.16555 0.03038 -0.1748 0.03247 -0.18705 C 0.03368 -0.20162 0.03837 -0.22774 0.04236 -0.23607 C 0.04288 -0.23838 0.04306 -0.24069 0.04358 -0.24277 C 0.04427 -0.24624 0.04584 -0.25295 0.04584 -0.25271 C 0.04531 -0.25688 0.0441 -0.26034 0.0441 -0.26474 C 0.0441 -0.26682 0.04479 -0.26821 0.04514 -0.26982 C 0.04775 -0.28162 0.05122 -0.28624 0.05573 -0.28832 C 0.05677 -0.28994 0.05868 -0.29225 0.05955 -0.29503 C 0.06007 -0.29641 0.06007 -0.29896 0.06059 -0.30011 C 0.06163 -0.30196 0.06285 -0.30219 0.06389 -0.30335 C 0.06563 -0.30497 0.06893 -0.30844 0.06893 -0.30821 C 0.07257 -0.31607 0.07639 -0.31838 0.08056 -0.32208 C 0.08698 -0.32786 0.09254 -0.33202 0.09931 -0.33387 C 0.1033 -0.33665 0.10538 -0.33087 0.10868 -0.32693 C 0.11111 -0.32023 0.11493 -0.3126 0.11823 -0.31029 C 0.11979 -0.30913 0.12153 -0.30913 0.12327 -0.30844 C 0.12396 -0.30798 0.12466 -0.30728 0.12535 -0.30682 C 0.12639 -0.30474 0.12778 -0.30428 0.12865 -0.30173 C 0.13021 -0.29711 0.13021 -0.28115 0.13143 -0.27468 C 0.13212 -0.27121 0.13299 -0.26798 0.13368 -0.26474 C 0.13403 -0.26312 0.1349 -0.25965 0.1349 -0.25942 C 0.13611 -0.2474 0.13559 -0.25295 0.13646 -0.24277 C 0.13698 -0.21641 0.1342 -0.21757 0.1382 -0.21757 " pathEditMode="relative" rAng="0" ptsTypes="fffffffffffffffffffffffffffffA">
                                      <p:cBhvr>
                                        <p:cTn id="2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3.75723E-6 C 0.00087 -0.00902 0.00052 -0.00255 -0.00052 -0.01526 C -0.00174 -0.02914 -0.00122 -0.03561 -0.00434 -0.04393 C -0.00538 -0.04925 -0.00608 -0.05526 -0.00712 -0.06058 C -0.00781 -0.07006 -0.00764 -0.07862 -0.0099 -0.0844 C -0.01111 -0.09596 -0.01267 -0.11284 -0.01562 -0.11977 C -0.01771 -0.13156 -0.01979 -0.14359 -0.02274 -0.1533 C -0.02431 -0.16555 -0.02708 -0.1748 -0.02882 -0.18706 C -0.02986 -0.20162 -0.03385 -0.22775 -0.03733 -0.23607 C -0.03767 -0.23839 -0.03785 -0.2407 -0.03837 -0.24278 C -0.03889 -0.24625 -0.0401 -0.25295 -0.0401 -0.25272 C -0.03976 -0.25688 -0.03889 -0.26035 -0.03889 -0.26474 C -0.03889 -0.26682 -0.03924 -0.26821 -0.03958 -0.26983 C -0.04184 -0.28162 -0.04479 -0.28625 -0.04861 -0.28833 C -0.04948 -0.28995 -0.05122 -0.29226 -0.05191 -0.29503 C -0.05226 -0.29642 -0.05243 -0.29896 -0.05295 -0.30012 C -0.05382 -0.30197 -0.05469 -0.3022 -0.05573 -0.30336 C -0.05712 -0.30497 -0.0599 -0.30844 -0.0599 -0.30821 C -0.06319 -0.31607 -0.06632 -0.31839 -0.06979 -0.32208 C -0.07535 -0.32787 -0.08003 -0.33203 -0.08594 -0.33388 C -0.08906 -0.33665 -0.09097 -0.33087 -0.09392 -0.32694 C -0.09601 -0.32023 -0.09913 -0.3126 -0.10191 -0.31029 C -0.10347 -0.30914 -0.10469 -0.30914 -0.10625 -0.30844 C -0.10677 -0.30798 -0.10747 -0.30729 -0.10816 -0.30682 C -0.10885 -0.30474 -0.11007 -0.30428 -0.11094 -0.30174 C -0.11215 -0.29711 -0.11215 -0.28116 -0.11337 -0.27469 C -0.11389 -0.27122 -0.11441 -0.26798 -0.1151 -0.26474 C -0.11545 -0.26313 -0.11615 -0.25966 -0.11615 -0.25943 C -0.11719 -0.2474 -0.11667 -0.25295 -0.11753 -0.24278 C -0.11806 -0.21642 -0.11562 -0.21758 -0.11875 -0.21758 " pathEditMode="relative" rAng="0" ptsTypes="fffffffffffffffffffffffffffffA">
                                      <p:cBhvr>
                                        <p:cTn id="3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1.7341E-6 C 0.00139 -0.00902 0.00087 -0.00254 -0.00104 -0.01526 C -0.00313 -0.02913 -0.00209 -0.03561 -0.00799 -0.04393 C -0.0099 -0.04925 -0.01129 -0.05526 -0.0132 -0.06058 C -0.01459 -0.07006 -0.01424 -0.07861 -0.0184 -0.08439 C -0.02049 -0.09595 -0.02379 -0.11283 -0.02882 -0.11977 C -0.03281 -0.13156 -0.03663 -0.14358 -0.04202 -0.15329 C -0.04514 -0.16555 -0.05 -0.1748 -0.0533 -0.18705 C -0.05521 -0.20162 -0.0625 -0.22774 -0.06893 -0.23607 C -0.06962 -0.23838 -0.06997 -0.24069 -0.07066 -0.24277 C -0.07188 -0.24624 -0.07413 -0.25295 -0.07413 -0.25272 C -0.07361 -0.25688 -0.0717 -0.26035 -0.0717 -0.26474 C -0.0717 -0.26682 -0.07257 -0.26821 -0.07327 -0.26982 C -0.07743 -0.28162 -0.08281 -0.28624 -0.08976 -0.28832 C -0.0915 -0.28994 -0.09445 -0.29225 -0.09601 -0.29503 C -0.0967 -0.29641 -0.09688 -0.29896 -0.09757 -0.30011 C -0.09931 -0.30196 -0.10122 -0.30219 -0.10278 -0.30335 C -0.10556 -0.30497 -0.11077 -0.30844 -0.11077 -0.30821 C -0.1165 -0.31607 -0.12257 -0.31838 -0.129 -0.32208 C -0.13906 -0.32786 -0.14792 -0.33202 -0.15851 -0.33387 C -0.16476 -0.33665 -0.16788 -0.33087 -0.17344 -0.32693 C -0.17709 -0.32023 -0.18299 -0.3126 -0.1882 -0.31029 C -0.1908 -0.30913 -0.19358 -0.30913 -0.19618 -0.30844 C -0.1974 -0.30798 -0.19827 -0.30728 -0.19965 -0.30682 C -0.20122 -0.30474 -0.20347 -0.30428 -0.20486 -0.30173 C -0.20712 -0.29711 -0.20729 -0.28115 -0.2092 -0.27468 C -0.21025 -0.27121 -0.21146 -0.26798 -0.21268 -0.26474 C -0.2132 -0.26312 -0.21459 -0.25965 -0.21459 -0.25942 C -0.2165 -0.2474 -0.21545 -0.25295 -0.21702 -0.24277 C -0.21788 -0.21641 -0.21354 -0.21757 -0.21945 -0.21757 " pathEditMode="relative" rAng="0" ptsTypes="fffffffffffffffffffffffffffffA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85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1182" y="3526272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698316" y="5561803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814" y="3078053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3141518" y="4470501"/>
            <a:ext cx="6459682" cy="22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29838" y="711520"/>
            <a:ext cx="5884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trước chúng ta học bài gì?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61559" y="5246395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58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3402175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714964" y="566822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454" y="3198505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3720280" y="3505200"/>
            <a:ext cx="5694830" cy="324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10028" y="707916"/>
            <a:ext cx="58847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bài thơ nhắc đến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98126" y="4209149"/>
            <a:ext cx="384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bạch, bồ nông, bói cá, chim cu, ếch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4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" y="0"/>
            <a:ext cx="12188113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4631" y="3831492"/>
            <a:ext cx="2306360" cy="2913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779034" y="5801255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557" y="3458675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2558260" y="-103743"/>
            <a:ext cx="7347740" cy="305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1939834" y="3467100"/>
            <a:ext cx="8839200" cy="305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8260" y="1052085"/>
            <a:ext cx="6909223" cy="1167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95600" y="4545037"/>
            <a:ext cx="6705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07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0145" y="35544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9373424" y="559964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460" y="3679863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7" y="-103743"/>
            <a:ext cx="7069283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3684170" y="3507449"/>
            <a:ext cx="5983975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67993" y="1178165"/>
            <a:ext cx="6645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Bồ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48700" y="4360092"/>
            <a:ext cx="31775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túi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mồi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388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1038</Words>
  <Application>Microsoft Office PowerPoint</Application>
  <PresentationFormat>Custom</PresentationFormat>
  <Paragraphs>266</Paragraphs>
  <Slides>25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89</cp:revision>
  <dcterms:created xsi:type="dcterms:W3CDTF">2021-08-01T04:01:45Z</dcterms:created>
  <dcterms:modified xsi:type="dcterms:W3CDTF">2022-02-28T02:08:46Z</dcterms:modified>
</cp:coreProperties>
</file>