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73" r:id="rId5"/>
    <p:sldMasterId id="2147483895" r:id="rId6"/>
    <p:sldMasterId id="2147483899" r:id="rId7"/>
  </p:sldMasterIdLst>
  <p:notesMasterIdLst>
    <p:notesMasterId r:id="rId18"/>
  </p:notesMasterIdLst>
  <p:sldIdLst>
    <p:sldId id="3401" r:id="rId8"/>
    <p:sldId id="2007577131" r:id="rId9"/>
    <p:sldId id="2007577132" r:id="rId10"/>
    <p:sldId id="2007577125" r:id="rId11"/>
    <p:sldId id="2007577126" r:id="rId12"/>
    <p:sldId id="2007577134" r:id="rId13"/>
    <p:sldId id="2007577133" r:id="rId14"/>
    <p:sldId id="2007577135" r:id="rId15"/>
    <p:sldId id="2007577128" r:id="rId16"/>
    <p:sldId id="200757713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AAD"/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2022/8/9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2560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0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61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3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98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29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12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831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75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02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380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2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98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82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3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9217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50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2823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3398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80 + 81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24270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5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61: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1826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567;p17">
            <a:extLst>
              <a:ext uri="{FF2B5EF4-FFF2-40B4-BE49-F238E27FC236}">
                <a16:creationId xmlns:a16="http://schemas.microsoft.com/office/drawing/2014/main" xmlns="" id="{0C97EE51-1D43-4AB2-8EA3-E96AC47DA0D1}"/>
              </a:ext>
            </a:extLst>
          </p:cNvPr>
          <p:cNvGrpSpPr/>
          <p:nvPr/>
        </p:nvGrpSpPr>
        <p:grpSpPr>
          <a:xfrm>
            <a:off x="175525" y="202393"/>
            <a:ext cx="11840463" cy="1384954"/>
            <a:chOff x="1296327" y="1622386"/>
            <a:chExt cx="7565087" cy="1384954"/>
          </a:xfrm>
        </p:grpSpPr>
        <p:sp>
          <p:nvSpPr>
            <p:cNvPr id="3" name="Google Shape;3568;p17">
              <a:extLst>
                <a:ext uri="{FF2B5EF4-FFF2-40B4-BE49-F238E27FC236}">
                  <a16:creationId xmlns:a16="http://schemas.microsoft.com/office/drawing/2014/main" xmlns="" id="{33057B0E-5EFD-4A14-87CC-89986D460A1A}"/>
                </a:ext>
              </a:extLst>
            </p:cNvPr>
            <p:cNvSpPr txBox="1"/>
            <p:nvPr/>
          </p:nvSpPr>
          <p:spPr>
            <a:xfrm>
              <a:off x="1866914" y="1622386"/>
              <a:ext cx="6994500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ăn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ghi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rPr>
                <a:t>lớn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ăn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nào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Google Shape;3569;p17">
              <a:extLst>
                <a:ext uri="{FF2B5EF4-FFF2-40B4-BE49-F238E27FC236}">
                  <a16:creationId xmlns:a16="http://schemas.microsoft.com/office/drawing/2014/main" xmlns="" id="{46651D33-EF6C-4CD6-9058-A235A02341BB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" name="Google Shape;3570;p17" descr="Screen Clipping">
            <a:extLst>
              <a:ext uri="{FF2B5EF4-FFF2-40B4-BE49-F238E27FC236}">
                <a16:creationId xmlns:a16="http://schemas.microsoft.com/office/drawing/2014/main" xmlns="" id="{1924A7CB-4DD2-4B32-A7B9-8BBCA9F03DA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10614" y="1287887"/>
            <a:ext cx="9903854" cy="48010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571;p17">
            <a:extLst>
              <a:ext uri="{FF2B5EF4-FFF2-40B4-BE49-F238E27FC236}">
                <a16:creationId xmlns:a16="http://schemas.microsoft.com/office/drawing/2014/main" xmlns="" id="{8065739F-7B2A-4626-B95C-87D9BC64DD35}"/>
              </a:ext>
            </a:extLst>
          </p:cNvPr>
          <p:cNvSpPr/>
          <p:nvPr/>
        </p:nvSpPr>
        <p:spPr>
          <a:xfrm>
            <a:off x="2863192" y="4904399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310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572;p17">
            <a:extLst>
              <a:ext uri="{FF2B5EF4-FFF2-40B4-BE49-F238E27FC236}">
                <a16:creationId xmlns:a16="http://schemas.microsoft.com/office/drawing/2014/main" xmlns="" id="{B8ABE089-D5F8-4AF3-841A-180C1B2135D8}"/>
              </a:ext>
            </a:extLst>
          </p:cNvPr>
          <p:cNvSpPr/>
          <p:nvPr/>
        </p:nvSpPr>
        <p:spPr>
          <a:xfrm>
            <a:off x="5972282" y="5476234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303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573;p17">
            <a:extLst>
              <a:ext uri="{FF2B5EF4-FFF2-40B4-BE49-F238E27FC236}">
                <a16:creationId xmlns:a16="http://schemas.microsoft.com/office/drawing/2014/main" xmlns="" id="{3224866E-CEA6-4481-AB09-E4EA4606AFA0}"/>
              </a:ext>
            </a:extLst>
          </p:cNvPr>
          <p:cNvSpPr/>
          <p:nvPr/>
        </p:nvSpPr>
        <p:spPr>
          <a:xfrm>
            <a:off x="9050700" y="4997264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7692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Google Shape;3574;p17">
            <a:extLst>
              <a:ext uri="{FF2B5EF4-FFF2-40B4-BE49-F238E27FC236}">
                <a16:creationId xmlns:a16="http://schemas.microsoft.com/office/drawing/2014/main" xmlns="" id="{AC8EC20B-CCE6-4AD7-8E27-AE6EB0444EE1}"/>
              </a:ext>
            </a:extLst>
          </p:cNvPr>
          <p:cNvCxnSpPr/>
          <p:nvPr/>
        </p:nvCxnSpPr>
        <p:spPr>
          <a:xfrm flipH="1">
            <a:off x="4093029" y="2844800"/>
            <a:ext cx="899885" cy="127725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dash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31571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580;p18">
            <a:extLst>
              <a:ext uri="{FF2B5EF4-FFF2-40B4-BE49-F238E27FC236}">
                <a16:creationId xmlns:a16="http://schemas.microsoft.com/office/drawing/2014/main" xmlns="" id="{4DC2283B-4097-4ABC-98ED-0B57404019CC}"/>
              </a:ext>
            </a:extLst>
          </p:cNvPr>
          <p:cNvSpPr/>
          <p:nvPr/>
        </p:nvSpPr>
        <p:spPr>
          <a:xfrm>
            <a:off x="209630" y="1352310"/>
            <a:ext cx="5512285" cy="2640141"/>
          </a:xfrm>
          <a:prstGeom prst="rect">
            <a:avLst/>
          </a:prstGeom>
          <a:solidFill>
            <a:srgbClr val="FFF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3581;p18">
            <a:extLst>
              <a:ext uri="{FF2B5EF4-FFF2-40B4-BE49-F238E27FC236}">
                <a16:creationId xmlns:a16="http://schemas.microsoft.com/office/drawing/2014/main" xmlns="" id="{589EFC5F-EF6E-4759-A4EA-71C139923899}"/>
              </a:ext>
            </a:extLst>
          </p:cNvPr>
          <p:cNvGrpSpPr/>
          <p:nvPr/>
        </p:nvGrpSpPr>
        <p:grpSpPr>
          <a:xfrm>
            <a:off x="289194" y="219377"/>
            <a:ext cx="4382024" cy="570588"/>
            <a:chOff x="1296327" y="1647588"/>
            <a:chExt cx="4382024" cy="570588"/>
          </a:xfrm>
        </p:grpSpPr>
        <p:sp>
          <p:nvSpPr>
            <p:cNvPr id="14" name="Google Shape;3582;p18">
              <a:extLst>
                <a:ext uri="{FF2B5EF4-FFF2-40B4-BE49-F238E27FC236}">
                  <a16:creationId xmlns:a16="http://schemas.microsoft.com/office/drawing/2014/main" xmlns="" id="{2E500938-842D-4CF9-8554-0167F668576E}"/>
                </a:ext>
              </a:extLst>
            </p:cNvPr>
            <p:cNvSpPr txBox="1"/>
            <p:nvPr/>
          </p:nvSpPr>
          <p:spPr>
            <a:xfrm>
              <a:off x="1866915" y="1694956"/>
              <a:ext cx="38114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Chọn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đúng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583;p18">
              <a:extLst>
                <a:ext uri="{FF2B5EF4-FFF2-40B4-BE49-F238E27FC236}">
                  <a16:creationId xmlns:a16="http://schemas.microsoft.com/office/drawing/2014/main" xmlns="" id="{10C47817-E808-4BA1-A0EC-3437A8D24746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3584;p18">
            <a:extLst>
              <a:ext uri="{FF2B5EF4-FFF2-40B4-BE49-F238E27FC236}">
                <a16:creationId xmlns:a16="http://schemas.microsoft.com/office/drawing/2014/main" xmlns="" id="{FAFA8E6D-80FB-4074-8CBD-09E17E896101}"/>
              </a:ext>
            </a:extLst>
          </p:cNvPr>
          <p:cNvSpPr txBox="1"/>
          <p:nvPr/>
        </p:nvSpPr>
        <p:spPr>
          <a:xfrm>
            <a:off x="600839" y="1608746"/>
            <a:ext cx="5408459" cy="1892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lphaLcParenR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372 – 251 + 437 = 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A.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358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558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458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18" name="Google Shape;3586;p18">
            <a:extLst>
              <a:ext uri="{FF2B5EF4-FFF2-40B4-BE49-F238E27FC236}">
                <a16:creationId xmlns:a16="http://schemas.microsoft.com/office/drawing/2014/main" xmlns="" id="{B343E84E-91ED-460E-ADB4-8B89D815A34E}"/>
              </a:ext>
            </a:extLst>
          </p:cNvPr>
          <p:cNvSpPr/>
          <p:nvPr/>
        </p:nvSpPr>
        <p:spPr>
          <a:xfrm>
            <a:off x="2072773" y="2785876"/>
            <a:ext cx="692727" cy="692727"/>
          </a:xfrm>
          <a:prstGeom prst="ellipse">
            <a:avLst/>
          </a:prstGeom>
          <a:noFill/>
          <a:ln w="38100" cap="flat" cmpd="sng">
            <a:solidFill>
              <a:srgbClr val="4BACC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8" name="Google Shape;3580;p18">
            <a:extLst>
              <a:ext uri="{FF2B5EF4-FFF2-40B4-BE49-F238E27FC236}">
                <a16:creationId xmlns:a16="http://schemas.microsoft.com/office/drawing/2014/main" xmlns="" id="{4DC2283B-4097-4ABC-98ED-0B57404019CC}"/>
              </a:ext>
            </a:extLst>
          </p:cNvPr>
          <p:cNvSpPr/>
          <p:nvPr/>
        </p:nvSpPr>
        <p:spPr>
          <a:xfrm>
            <a:off x="6009298" y="1352309"/>
            <a:ext cx="5512285" cy="2640142"/>
          </a:xfrm>
          <a:prstGeom prst="rect">
            <a:avLst/>
          </a:prstGeom>
          <a:solidFill>
            <a:srgbClr val="FA8A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9" name="Google Shape;3584;p18">
            <a:extLst>
              <a:ext uri="{FF2B5EF4-FFF2-40B4-BE49-F238E27FC236}">
                <a16:creationId xmlns:a16="http://schemas.microsoft.com/office/drawing/2014/main" xmlns="" id="{FAFA8E6D-80FB-4074-8CBD-09E17E896101}"/>
              </a:ext>
            </a:extLst>
          </p:cNvPr>
          <p:cNvSpPr txBox="1"/>
          <p:nvPr/>
        </p:nvSpPr>
        <p:spPr>
          <a:xfrm>
            <a:off x="6535537" y="1660978"/>
            <a:ext cx="5408459" cy="1892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tabLst/>
              <a:defRPr/>
            </a:pPr>
            <a:r>
              <a:rPr lang="en-US" sz="3200" kern="0" dirty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b) 480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– </a:t>
            </a:r>
            <a:r>
              <a:rPr lang="en-US" sz="3200" kern="0" dirty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320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+ </a:t>
            </a:r>
            <a:r>
              <a:rPr lang="en-US" sz="3200" kern="0" dirty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382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= 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A.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342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442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UTM Avo"/>
                <a:ea typeface="Arial"/>
                <a:cs typeface="Arial"/>
                <a:sym typeface="Arial"/>
              </a:rPr>
              <a:t>542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10" name="Google Shape;3586;p18">
            <a:extLst>
              <a:ext uri="{FF2B5EF4-FFF2-40B4-BE49-F238E27FC236}">
                <a16:creationId xmlns:a16="http://schemas.microsoft.com/office/drawing/2014/main" xmlns="" id="{B343E84E-91ED-460E-ADB4-8B89D815A34E}"/>
              </a:ext>
            </a:extLst>
          </p:cNvPr>
          <p:cNvSpPr/>
          <p:nvPr/>
        </p:nvSpPr>
        <p:spPr>
          <a:xfrm>
            <a:off x="9789325" y="2809854"/>
            <a:ext cx="692727" cy="692727"/>
          </a:xfrm>
          <a:prstGeom prst="ellipse">
            <a:avLst/>
          </a:prstGeom>
          <a:noFill/>
          <a:ln w="38100" cap="flat" cmpd="sng">
            <a:solidFill>
              <a:srgbClr val="4BACC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368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592;p19">
            <a:extLst>
              <a:ext uri="{FF2B5EF4-FFF2-40B4-BE49-F238E27FC236}">
                <a16:creationId xmlns:a16="http://schemas.microsoft.com/office/drawing/2014/main" xmlns="" id="{57F55B4A-4A11-4FFA-98FD-9EB74B4687B7}"/>
              </a:ext>
            </a:extLst>
          </p:cNvPr>
          <p:cNvGrpSpPr/>
          <p:nvPr/>
        </p:nvGrpSpPr>
        <p:grpSpPr>
          <a:xfrm>
            <a:off x="104470" y="408289"/>
            <a:ext cx="12087529" cy="1001475"/>
            <a:chOff x="1296327" y="1647588"/>
            <a:chExt cx="9732252" cy="1001475"/>
          </a:xfrm>
        </p:grpSpPr>
        <p:sp>
          <p:nvSpPr>
            <p:cNvPr id="3" name="Google Shape;3593;p19">
              <a:extLst>
                <a:ext uri="{FF2B5EF4-FFF2-40B4-BE49-F238E27FC236}">
                  <a16:creationId xmlns:a16="http://schemas.microsoft.com/office/drawing/2014/main" xmlns="" id="{89D50394-D2B2-4A13-BB43-1BB272E7678D}"/>
                </a:ext>
              </a:extLst>
            </p:cNvPr>
            <p:cNvSpPr txBox="1"/>
            <p:nvPr/>
          </p:nvSpPr>
          <p:spPr>
            <a:xfrm>
              <a:off x="1866914" y="1694956"/>
              <a:ext cx="9161665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hiệu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lớn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nằm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tròn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nằm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vuông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4" name="Google Shape;3594;p19">
              <a:extLst>
                <a:ext uri="{FF2B5EF4-FFF2-40B4-BE49-F238E27FC236}">
                  <a16:creationId xmlns:a16="http://schemas.microsoft.com/office/drawing/2014/main" xmlns="" id="{86CF40E6-CFF8-4B03-85BC-63724694AB10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" name="Google Shape;3595;p19">
            <a:extLst>
              <a:ext uri="{FF2B5EF4-FFF2-40B4-BE49-F238E27FC236}">
                <a16:creationId xmlns:a16="http://schemas.microsoft.com/office/drawing/2014/main" xmlns="" id="{1FBA6CEE-4F04-4B4A-81C1-2F03496B727C}"/>
              </a:ext>
            </a:extLst>
          </p:cNvPr>
          <p:cNvGrpSpPr/>
          <p:nvPr/>
        </p:nvGrpSpPr>
        <p:grpSpPr>
          <a:xfrm>
            <a:off x="7883272" y="1828799"/>
            <a:ext cx="3990107" cy="2646301"/>
            <a:chOff x="6719452" y="1828799"/>
            <a:chExt cx="3990107" cy="2646301"/>
          </a:xfrm>
        </p:grpSpPr>
        <p:sp>
          <p:nvSpPr>
            <p:cNvPr id="6" name="Google Shape;3596;p19">
              <a:extLst>
                <a:ext uri="{FF2B5EF4-FFF2-40B4-BE49-F238E27FC236}">
                  <a16:creationId xmlns:a16="http://schemas.microsoft.com/office/drawing/2014/main" xmlns="" id="{6C7CEAF8-0FAD-416A-B038-9AAD9262154F}"/>
                </a:ext>
              </a:extLst>
            </p:cNvPr>
            <p:cNvSpPr/>
            <p:nvPr/>
          </p:nvSpPr>
          <p:spPr>
            <a:xfrm>
              <a:off x="6719452" y="1828799"/>
              <a:ext cx="2646219" cy="2646219"/>
            </a:xfrm>
            <a:prstGeom prst="rect">
              <a:avLst/>
            </a:prstGeom>
            <a:solidFill>
              <a:srgbClr val="FBD4B4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597;p19">
              <a:extLst>
                <a:ext uri="{FF2B5EF4-FFF2-40B4-BE49-F238E27FC236}">
                  <a16:creationId xmlns:a16="http://schemas.microsoft.com/office/drawing/2014/main" xmlns="" id="{CCD99FEE-A0CF-49F6-8C3B-5C29F5F39916}"/>
                </a:ext>
              </a:extLst>
            </p:cNvPr>
            <p:cNvSpPr/>
            <p:nvPr/>
          </p:nvSpPr>
          <p:spPr>
            <a:xfrm>
              <a:off x="8063341" y="1828800"/>
              <a:ext cx="2646218" cy="2646218"/>
            </a:xfrm>
            <a:prstGeom prst="ellipse">
              <a:avLst/>
            </a:prstGeom>
            <a:solidFill>
              <a:srgbClr val="FBD4B4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" name="Google Shape;3598;p19">
              <a:extLst>
                <a:ext uri="{FF2B5EF4-FFF2-40B4-BE49-F238E27FC236}">
                  <a16:creationId xmlns:a16="http://schemas.microsoft.com/office/drawing/2014/main" xmlns="" id="{4201D07B-0033-48D6-8E7B-43AB33CDE515}"/>
                </a:ext>
              </a:extLst>
            </p:cNvPr>
            <p:cNvCxnSpPr>
              <a:stCxn id="7" idx="0"/>
            </p:cNvCxnSpPr>
            <p:nvPr/>
          </p:nvCxnSpPr>
          <p:spPr>
            <a:xfrm flipH="1">
              <a:off x="9365750" y="1828800"/>
              <a:ext cx="20700" cy="26463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9" name="Google Shape;3599;p19">
              <a:extLst>
                <a:ext uri="{FF2B5EF4-FFF2-40B4-BE49-F238E27FC236}">
                  <a16:creationId xmlns:a16="http://schemas.microsoft.com/office/drawing/2014/main" xmlns="" id="{E6F7C31C-A04F-4BC3-B539-322EE5350A5B}"/>
                </a:ext>
              </a:extLst>
            </p:cNvPr>
            <p:cNvSpPr txBox="1"/>
            <p:nvPr/>
          </p:nvSpPr>
          <p:spPr>
            <a:xfrm>
              <a:off x="6842789" y="2009323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410</a:t>
              </a: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600;p19">
              <a:extLst>
                <a:ext uri="{FF2B5EF4-FFF2-40B4-BE49-F238E27FC236}">
                  <a16:creationId xmlns:a16="http://schemas.microsoft.com/office/drawing/2014/main" xmlns="" id="{37991746-28D0-4252-B0D5-74E90C0A5843}"/>
                </a:ext>
              </a:extLst>
            </p:cNvPr>
            <p:cNvSpPr txBox="1"/>
            <p:nvPr/>
          </p:nvSpPr>
          <p:spPr>
            <a:xfrm>
              <a:off x="6842789" y="3906982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569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601;p19">
              <a:extLst>
                <a:ext uri="{FF2B5EF4-FFF2-40B4-BE49-F238E27FC236}">
                  <a16:creationId xmlns:a16="http://schemas.microsoft.com/office/drawing/2014/main" xmlns="" id="{735F3C87-2D81-4042-81CE-F68165BEB815}"/>
                </a:ext>
              </a:extLst>
            </p:cNvPr>
            <p:cNvSpPr txBox="1"/>
            <p:nvPr/>
          </p:nvSpPr>
          <p:spPr>
            <a:xfrm>
              <a:off x="8405780" y="2921074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824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602;p19">
              <a:extLst>
                <a:ext uri="{FF2B5EF4-FFF2-40B4-BE49-F238E27FC236}">
                  <a16:creationId xmlns:a16="http://schemas.microsoft.com/office/drawing/2014/main" xmlns="" id="{52FC1272-A918-4F65-ACFA-79BB67081CD0}"/>
                </a:ext>
              </a:extLst>
            </p:cNvPr>
            <p:cNvSpPr txBox="1"/>
            <p:nvPr/>
          </p:nvSpPr>
          <p:spPr>
            <a:xfrm>
              <a:off x="9626332" y="2267451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842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603;p19">
              <a:extLst>
                <a:ext uri="{FF2B5EF4-FFF2-40B4-BE49-F238E27FC236}">
                  <a16:creationId xmlns:a16="http://schemas.microsoft.com/office/drawing/2014/main" xmlns="" id="{38205BD3-1105-435A-AA95-881A8B6819F0}"/>
                </a:ext>
              </a:extLst>
            </p:cNvPr>
            <p:cNvSpPr txBox="1"/>
            <p:nvPr/>
          </p:nvSpPr>
          <p:spPr>
            <a:xfrm>
              <a:off x="9626332" y="3445088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769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604;p19">
            <a:extLst>
              <a:ext uri="{FF2B5EF4-FFF2-40B4-BE49-F238E27FC236}">
                <a16:creationId xmlns:a16="http://schemas.microsoft.com/office/drawing/2014/main" xmlns="" id="{61D0308C-A326-4F30-8694-E40EB104382F}"/>
              </a:ext>
            </a:extLst>
          </p:cNvPr>
          <p:cNvSpPr txBox="1"/>
          <p:nvPr/>
        </p:nvSpPr>
        <p:spPr>
          <a:xfrm>
            <a:off x="104469" y="2043931"/>
            <a:ext cx="766792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nằm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842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nằm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vuông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410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5" name="Google Shape;3605;p19">
            <a:extLst>
              <a:ext uri="{FF2B5EF4-FFF2-40B4-BE49-F238E27FC236}">
                <a16:creationId xmlns:a16="http://schemas.microsoft.com/office/drawing/2014/main" xmlns="" id="{4136B3EF-8A74-4957-9534-0C7F6F6BC512}"/>
              </a:ext>
            </a:extLst>
          </p:cNvPr>
          <p:cNvSpPr/>
          <p:nvPr/>
        </p:nvSpPr>
        <p:spPr>
          <a:xfrm>
            <a:off x="9227161" y="1828797"/>
            <a:ext cx="2646218" cy="2646218"/>
          </a:xfrm>
          <a:prstGeom prst="ellipse">
            <a:avLst/>
          </a:prstGeom>
          <a:noFill/>
          <a:ln w="2857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606;p19">
            <a:extLst>
              <a:ext uri="{FF2B5EF4-FFF2-40B4-BE49-F238E27FC236}">
                <a16:creationId xmlns:a16="http://schemas.microsoft.com/office/drawing/2014/main" xmlns="" id="{E7638C53-1F66-4A67-910C-BDD00ADC1775}"/>
              </a:ext>
            </a:extLst>
          </p:cNvPr>
          <p:cNvSpPr/>
          <p:nvPr/>
        </p:nvSpPr>
        <p:spPr>
          <a:xfrm>
            <a:off x="10652828" y="2171315"/>
            <a:ext cx="959891" cy="65362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607;p19">
            <a:extLst>
              <a:ext uri="{FF2B5EF4-FFF2-40B4-BE49-F238E27FC236}">
                <a16:creationId xmlns:a16="http://schemas.microsoft.com/office/drawing/2014/main" xmlns="" id="{2A679C95-1DB6-402C-A415-4474DC6955E6}"/>
              </a:ext>
            </a:extLst>
          </p:cNvPr>
          <p:cNvSpPr/>
          <p:nvPr/>
        </p:nvSpPr>
        <p:spPr>
          <a:xfrm>
            <a:off x="7883271" y="1828796"/>
            <a:ext cx="2646219" cy="2646219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8" name="Google Shape;3608;p19">
            <a:extLst>
              <a:ext uri="{FF2B5EF4-FFF2-40B4-BE49-F238E27FC236}">
                <a16:creationId xmlns:a16="http://schemas.microsoft.com/office/drawing/2014/main" xmlns="" id="{6C371325-28C8-4897-959B-6DD1EA7B7803}"/>
              </a:ext>
            </a:extLst>
          </p:cNvPr>
          <p:cNvSpPr/>
          <p:nvPr/>
        </p:nvSpPr>
        <p:spPr>
          <a:xfrm>
            <a:off x="8006609" y="2031922"/>
            <a:ext cx="699230" cy="461506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3609;p19">
            <a:extLst>
              <a:ext uri="{FF2B5EF4-FFF2-40B4-BE49-F238E27FC236}">
                <a16:creationId xmlns:a16="http://schemas.microsoft.com/office/drawing/2014/main" xmlns="" id="{631B356A-9671-483E-A8E4-8A10549486DC}"/>
              </a:ext>
            </a:extLst>
          </p:cNvPr>
          <p:cNvGrpSpPr/>
          <p:nvPr/>
        </p:nvGrpSpPr>
        <p:grpSpPr>
          <a:xfrm>
            <a:off x="1240391" y="4538889"/>
            <a:ext cx="4640863" cy="936030"/>
            <a:chOff x="6881370" y="4098709"/>
            <a:chExt cx="3900930" cy="936030"/>
          </a:xfrm>
        </p:grpSpPr>
        <p:sp>
          <p:nvSpPr>
            <p:cNvPr id="20" name="Google Shape;3610;p19">
              <a:extLst>
                <a:ext uri="{FF2B5EF4-FFF2-40B4-BE49-F238E27FC236}">
                  <a16:creationId xmlns:a16="http://schemas.microsoft.com/office/drawing/2014/main" xmlns="" id="{32E6ED78-00BA-4556-8BBB-F6CA4045DA6D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1859B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842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31859B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– 410 = 432</a:t>
              </a:r>
              <a:endPara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3611;p19">
              <a:extLst>
                <a:ext uri="{FF2B5EF4-FFF2-40B4-BE49-F238E27FC236}">
                  <a16:creationId xmlns:a16="http://schemas.microsoft.com/office/drawing/2014/main" xmlns="" id="{5772500B-B637-4F92-8B61-79A6ED686E98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Oval 21"/>
          <p:cNvSpPr/>
          <p:nvPr/>
        </p:nvSpPr>
        <p:spPr>
          <a:xfrm>
            <a:off x="1459987" y="408289"/>
            <a:ext cx="881433" cy="5705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3200400" y="932710"/>
            <a:ext cx="53617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220234" y="927912"/>
            <a:ext cx="2680855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19560" y="1367856"/>
            <a:ext cx="2918149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14112" y="3860714"/>
            <a:ext cx="422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Hiệu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của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hai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11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1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61: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3)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3380" y="2216235"/>
            <a:ext cx="4855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3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90):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240" y="329277"/>
            <a:ext cx="6623206" cy="18869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3446" y="396145"/>
            <a:ext cx="2683783" cy="175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2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3616;p20">
            <a:extLst>
              <a:ext uri="{FF2B5EF4-FFF2-40B4-BE49-F238E27FC236}">
                <a16:creationId xmlns:a16="http://schemas.microsoft.com/office/drawing/2014/main" xmlns="" id="{E4A9DA97-68CC-48FA-A618-DAA4EB6AAB68}"/>
              </a:ext>
            </a:extLst>
          </p:cNvPr>
          <p:cNvGrpSpPr/>
          <p:nvPr/>
        </p:nvGrpSpPr>
        <p:grpSpPr>
          <a:xfrm>
            <a:off x="80265" y="125248"/>
            <a:ext cx="9732252" cy="570588"/>
            <a:chOff x="1296327" y="1647588"/>
            <a:chExt cx="9732252" cy="570588"/>
          </a:xfrm>
        </p:grpSpPr>
        <p:sp>
          <p:nvSpPr>
            <p:cNvPr id="11" name="Google Shape;3617;p20">
              <a:extLst>
                <a:ext uri="{FF2B5EF4-FFF2-40B4-BE49-F238E27FC236}">
                  <a16:creationId xmlns:a16="http://schemas.microsoft.com/office/drawing/2014/main" xmlns="" id="{8DA4B8E6-4F73-44B7-ACDF-7116976FFEFF}"/>
                </a:ext>
              </a:extLst>
            </p:cNvPr>
            <p:cNvSpPr txBox="1"/>
            <p:nvPr/>
          </p:nvSpPr>
          <p:spPr>
            <a:xfrm>
              <a:off x="1866914" y="1694956"/>
              <a:ext cx="9161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Biết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chiều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dài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cây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cầu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endParaRPr>
            </a:p>
          </p:txBody>
        </p:sp>
        <p:sp>
          <p:nvSpPr>
            <p:cNvPr id="12" name="Google Shape;3618;p20">
              <a:extLst>
                <a:ext uri="{FF2B5EF4-FFF2-40B4-BE49-F238E27FC236}">
                  <a16:creationId xmlns:a16="http://schemas.microsoft.com/office/drawing/2014/main" xmlns="" id="{D917708D-43F3-4902-B08C-032F58469D83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3" name="Google Shape;3619;p20">
            <a:extLst>
              <a:ext uri="{FF2B5EF4-FFF2-40B4-BE49-F238E27FC236}">
                <a16:creationId xmlns:a16="http://schemas.microsoft.com/office/drawing/2014/main" xmlns="" id="{6C058FA8-C1AA-40AA-BB79-8191B5BBF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503501"/>
              </p:ext>
            </p:extLst>
          </p:nvPr>
        </p:nvGraphicFramePr>
        <p:xfrm>
          <a:off x="313289" y="921182"/>
          <a:ext cx="11698602" cy="186185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680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11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998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17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7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12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 err="1"/>
                        <a:t>Tên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cầu</a:t>
                      </a:r>
                      <a:endParaRPr sz="24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 err="1"/>
                        <a:t>Cầu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Rồng</a:t>
                      </a:r>
                      <a:r>
                        <a:rPr lang="en-US" sz="2400" dirty="0"/>
                        <a:t> (</a:t>
                      </a:r>
                      <a:r>
                        <a:rPr lang="en-US" sz="2400" dirty="0" err="1"/>
                        <a:t>Đà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Nẵng</a:t>
                      </a:r>
                      <a:r>
                        <a:rPr lang="en-US" sz="2400" dirty="0"/>
                        <a:t>)</a:t>
                      </a:r>
                      <a:endParaRPr sz="24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 err="1"/>
                        <a:t>Cầu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Bãi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 smtClean="0"/>
                        <a:t>Cháy</a:t>
                      </a:r>
                      <a:endParaRPr sz="24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(</a:t>
                      </a:r>
                      <a:r>
                        <a:rPr lang="en-US" sz="2400" dirty="0" err="1"/>
                        <a:t>Quảng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Ninh</a:t>
                      </a:r>
                      <a:r>
                        <a:rPr lang="en-US" sz="2400" dirty="0"/>
                        <a:t>)</a:t>
                      </a:r>
                      <a:endParaRPr sz="24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 err="1"/>
                        <a:t>Cầu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Trường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Tiền</a:t>
                      </a:r>
                      <a:r>
                        <a:rPr lang="en-US" sz="2400" dirty="0"/>
                        <a:t> (</a:t>
                      </a:r>
                      <a:r>
                        <a:rPr lang="en-US" sz="2400" dirty="0" err="1"/>
                        <a:t>Thừa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Thiên</a:t>
                      </a:r>
                      <a:r>
                        <a:rPr lang="en-US" sz="2400" dirty="0"/>
                        <a:t> – </a:t>
                      </a:r>
                      <a:r>
                        <a:rPr lang="en-US" sz="2400" dirty="0" err="1"/>
                        <a:t>Huế</a:t>
                      </a:r>
                      <a:r>
                        <a:rPr lang="en-US" sz="2400" dirty="0"/>
                        <a:t>)</a:t>
                      </a:r>
                      <a:endParaRPr sz="24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 err="1"/>
                        <a:t>Cầu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Bến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Thủy</a:t>
                      </a:r>
                      <a:r>
                        <a:rPr lang="en-US" sz="2400" dirty="0"/>
                        <a:t> 2 </a:t>
                      </a:r>
                      <a:r>
                        <a:rPr lang="en-US" sz="2000" dirty="0"/>
                        <a:t>(</a:t>
                      </a:r>
                      <a:r>
                        <a:rPr lang="en-US" sz="2000" dirty="0" err="1"/>
                        <a:t>Nghệ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smtClean="0"/>
                        <a:t>An-</a:t>
                      </a:r>
                      <a:r>
                        <a:rPr lang="en-US" sz="2000" dirty="0" err="1" smtClean="0"/>
                        <a:t>Hà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/>
                        <a:t>Tĩnh</a:t>
                      </a:r>
                      <a:r>
                        <a:rPr lang="en-US" sz="2000" dirty="0"/>
                        <a:t>)</a:t>
                      </a:r>
                      <a:endParaRPr sz="20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4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Chiều dài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666 m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903 m</a:t>
                      </a:r>
                      <a:endParaRPr sz="24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403 m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/>
                          <a:ea typeface="UTM Avo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1 000 m</a:t>
                      </a:r>
                      <a:endParaRPr sz="2400" dirty="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Google Shape;3620;p20">
            <a:extLst>
              <a:ext uri="{FF2B5EF4-FFF2-40B4-BE49-F238E27FC236}">
                <a16:creationId xmlns:a16="http://schemas.microsoft.com/office/drawing/2014/main" xmlns="" id="{A0ADCDAA-32BC-4FC0-9BA5-8DC6851F26CC}"/>
              </a:ext>
            </a:extLst>
          </p:cNvPr>
          <p:cNvSpPr txBox="1"/>
          <p:nvPr/>
        </p:nvSpPr>
        <p:spPr>
          <a:xfrm>
            <a:off x="91610" y="2980629"/>
            <a:ext cx="9266202" cy="2223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buAutoNum type="alphaLcPeriod"/>
            </a:pP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Trong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các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cây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trên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:</a:t>
            </a:r>
          </a:p>
          <a:p>
            <a:endParaRPr lang="en-US" sz="1050" dirty="0">
              <a:latin typeface="UTM Avo"/>
              <a:ea typeface="Arial"/>
              <a:cs typeface="Arial"/>
              <a:sym typeface="Arial"/>
            </a:endParaRPr>
          </a:p>
          <a:p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 -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dài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</a:p>
          <a:p>
            <a:r>
              <a:rPr lang="en-US" sz="44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endParaRPr lang="en-US" sz="4400" dirty="0">
              <a:latin typeface="UTM Avo"/>
              <a:ea typeface="Arial"/>
              <a:cs typeface="Arial"/>
              <a:sym typeface="Arial"/>
            </a:endParaRPr>
          </a:p>
          <a:p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 -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ngắn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?</a:t>
            </a:r>
            <a:endParaRPr sz="2800" dirty="0"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620;p20">
            <a:extLst/>
          </p:cNvPr>
          <p:cNvSpPr txBox="1"/>
          <p:nvPr/>
        </p:nvSpPr>
        <p:spPr>
          <a:xfrm>
            <a:off x="186619" y="5850008"/>
            <a:ext cx="1058536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b.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Bãi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Cháy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dài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Trường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Tiền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  <a:endParaRPr lang="en-US" sz="2800" dirty="0"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620;p20">
            <a:extLst/>
          </p:cNvPr>
          <p:cNvSpPr txBox="1"/>
          <p:nvPr/>
        </p:nvSpPr>
        <p:spPr>
          <a:xfrm>
            <a:off x="1454727" y="4157044"/>
            <a:ext cx="956071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dài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Bến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Thủy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2 (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Nghệ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An –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Hà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Tĩnh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Google Shape;3620;p20">
            <a:extLst/>
          </p:cNvPr>
          <p:cNvSpPr txBox="1"/>
          <p:nvPr/>
        </p:nvSpPr>
        <p:spPr>
          <a:xfrm>
            <a:off x="1460018" y="5263899"/>
            <a:ext cx="1060729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ngắn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Cầu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Trường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Tiền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(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Thừa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Thiên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– </a:t>
            </a:r>
            <a:r>
              <a:rPr lang="en-US" sz="280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Huế</a:t>
            </a:r>
            <a:r>
              <a:rPr lang="en-US" sz="280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)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4170216" y="886693"/>
            <a:ext cx="2244437" cy="19119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553198" y="886693"/>
            <a:ext cx="2804614" cy="19119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6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593075" y="975547"/>
            <a:ext cx="53226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b.             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682" y="365957"/>
            <a:ext cx="53226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90)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075" y="4575109"/>
            <a:ext cx="9480839" cy="2282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21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625;p21">
            <a:extLst>
              <a:ext uri="{FF2B5EF4-FFF2-40B4-BE49-F238E27FC236}">
                <a16:creationId xmlns:a16="http://schemas.microsoft.com/office/drawing/2014/main" xmlns="" id="{9864F658-8885-4247-9420-FFE57D4EBB89}"/>
              </a:ext>
            </a:extLst>
          </p:cNvPr>
          <p:cNvGrpSpPr/>
          <p:nvPr/>
        </p:nvGrpSpPr>
        <p:grpSpPr>
          <a:xfrm>
            <a:off x="169602" y="623733"/>
            <a:ext cx="9732252" cy="570588"/>
            <a:chOff x="1296327" y="1647588"/>
            <a:chExt cx="9732252" cy="570588"/>
          </a:xfrm>
        </p:grpSpPr>
        <p:sp>
          <p:nvSpPr>
            <p:cNvPr id="3" name="Google Shape;3626;p21">
              <a:extLst>
                <a:ext uri="{FF2B5EF4-FFF2-40B4-BE49-F238E27FC236}">
                  <a16:creationId xmlns:a16="http://schemas.microsoft.com/office/drawing/2014/main" xmlns="" id="{01536991-FEF3-427C-87DC-C9FD702554A9}"/>
                </a:ext>
              </a:extLst>
            </p:cNvPr>
            <p:cNvSpPr txBox="1"/>
            <p:nvPr/>
          </p:nvSpPr>
          <p:spPr>
            <a:xfrm>
              <a:off x="1866914" y="1694956"/>
              <a:ext cx="9161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780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xếp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bởi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que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4" name="Google Shape;3627;p21">
              <a:extLst>
                <a:ext uri="{FF2B5EF4-FFF2-40B4-BE49-F238E27FC236}">
                  <a16:creationId xmlns:a16="http://schemas.microsoft.com/office/drawing/2014/main" xmlns="" id="{2A3D67D4-EBE8-47E4-82E2-1E6F35714D1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Google Shape;3628;p21">
            <a:extLst>
              <a:ext uri="{FF2B5EF4-FFF2-40B4-BE49-F238E27FC236}">
                <a16:creationId xmlns:a16="http://schemas.microsoft.com/office/drawing/2014/main" xmlns="" id="{70BA6827-4CE7-45C1-945D-6E3E170BA66C}"/>
              </a:ext>
            </a:extLst>
          </p:cNvPr>
          <p:cNvSpPr/>
          <p:nvPr/>
        </p:nvSpPr>
        <p:spPr>
          <a:xfrm>
            <a:off x="4419600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6" name="Google Shape;3629;p21">
            <a:extLst>
              <a:ext uri="{FF2B5EF4-FFF2-40B4-BE49-F238E27FC236}">
                <a16:creationId xmlns:a16="http://schemas.microsoft.com/office/drawing/2014/main" xmlns="" id="{7FC8DEEF-524E-494D-95AF-6F1C3DAC7D81}"/>
              </a:ext>
            </a:extLst>
          </p:cNvPr>
          <p:cNvSpPr/>
          <p:nvPr/>
        </p:nvSpPr>
        <p:spPr>
          <a:xfrm>
            <a:off x="4419600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7" name="Google Shape;3630;p21">
            <a:extLst>
              <a:ext uri="{FF2B5EF4-FFF2-40B4-BE49-F238E27FC236}">
                <a16:creationId xmlns:a16="http://schemas.microsoft.com/office/drawing/2014/main" xmlns="" id="{77AB16AE-779B-4F9D-BD74-B4B1D5999693}"/>
              </a:ext>
            </a:extLst>
          </p:cNvPr>
          <p:cNvSpPr/>
          <p:nvPr/>
        </p:nvSpPr>
        <p:spPr>
          <a:xfrm>
            <a:off x="3207545" y="152399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8" name="Google Shape;3631;p21">
            <a:extLst>
              <a:ext uri="{FF2B5EF4-FFF2-40B4-BE49-F238E27FC236}">
                <a16:creationId xmlns:a16="http://schemas.microsoft.com/office/drawing/2014/main" xmlns="" id="{0EC81FAF-0DC5-4D65-8E26-586663CB3C62}"/>
              </a:ext>
            </a:extLst>
          </p:cNvPr>
          <p:cNvSpPr/>
          <p:nvPr/>
        </p:nvSpPr>
        <p:spPr>
          <a:xfrm>
            <a:off x="4676775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9" name="Google Shape;3632;p21">
            <a:extLst>
              <a:ext uri="{FF2B5EF4-FFF2-40B4-BE49-F238E27FC236}">
                <a16:creationId xmlns:a16="http://schemas.microsoft.com/office/drawing/2014/main" xmlns="" id="{C88898D9-22B0-4CFA-827C-DBAE374495C4}"/>
              </a:ext>
            </a:extLst>
          </p:cNvPr>
          <p:cNvSpPr/>
          <p:nvPr/>
        </p:nvSpPr>
        <p:spPr>
          <a:xfrm>
            <a:off x="4676775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633;p21">
            <a:extLst>
              <a:ext uri="{FF2B5EF4-FFF2-40B4-BE49-F238E27FC236}">
                <a16:creationId xmlns:a16="http://schemas.microsoft.com/office/drawing/2014/main" xmlns="" id="{9BA8E420-668F-4D5A-BD37-076E90E7CFD5}"/>
              </a:ext>
            </a:extLst>
          </p:cNvPr>
          <p:cNvSpPr/>
          <p:nvPr/>
        </p:nvSpPr>
        <p:spPr>
          <a:xfrm>
            <a:off x="5972175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634;p21">
            <a:extLst>
              <a:ext uri="{FF2B5EF4-FFF2-40B4-BE49-F238E27FC236}">
                <a16:creationId xmlns:a16="http://schemas.microsoft.com/office/drawing/2014/main" xmlns="" id="{213416B5-BDE2-4BBF-A2A8-474BA2632293}"/>
              </a:ext>
            </a:extLst>
          </p:cNvPr>
          <p:cNvSpPr/>
          <p:nvPr/>
        </p:nvSpPr>
        <p:spPr>
          <a:xfrm>
            <a:off x="5972175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635;p21">
            <a:extLst>
              <a:ext uri="{FF2B5EF4-FFF2-40B4-BE49-F238E27FC236}">
                <a16:creationId xmlns:a16="http://schemas.microsoft.com/office/drawing/2014/main" xmlns="" id="{8AEE98A4-BDF0-421E-BA0B-645D0CE17645}"/>
              </a:ext>
            </a:extLst>
          </p:cNvPr>
          <p:cNvSpPr/>
          <p:nvPr/>
        </p:nvSpPr>
        <p:spPr>
          <a:xfrm>
            <a:off x="4760120" y="152399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636;p21">
            <a:extLst>
              <a:ext uri="{FF2B5EF4-FFF2-40B4-BE49-F238E27FC236}">
                <a16:creationId xmlns:a16="http://schemas.microsoft.com/office/drawing/2014/main" xmlns="" id="{BFCF38BA-8794-4086-A25D-5C605972142A}"/>
              </a:ext>
            </a:extLst>
          </p:cNvPr>
          <p:cNvSpPr/>
          <p:nvPr/>
        </p:nvSpPr>
        <p:spPr>
          <a:xfrm>
            <a:off x="4760120" y="2617787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637;p21">
            <a:extLst>
              <a:ext uri="{FF2B5EF4-FFF2-40B4-BE49-F238E27FC236}">
                <a16:creationId xmlns:a16="http://schemas.microsoft.com/office/drawing/2014/main" xmlns="" id="{DBB2D03F-6F31-4BDD-8A65-9701D1EC3B9A}"/>
              </a:ext>
            </a:extLst>
          </p:cNvPr>
          <p:cNvSpPr/>
          <p:nvPr/>
        </p:nvSpPr>
        <p:spPr>
          <a:xfrm>
            <a:off x="4760120" y="3717925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638;p21">
            <a:extLst>
              <a:ext uri="{FF2B5EF4-FFF2-40B4-BE49-F238E27FC236}">
                <a16:creationId xmlns:a16="http://schemas.microsoft.com/office/drawing/2014/main" xmlns="" id="{C2B46C8A-4A87-4D38-9D12-41B3DB6B482B}"/>
              </a:ext>
            </a:extLst>
          </p:cNvPr>
          <p:cNvSpPr/>
          <p:nvPr/>
        </p:nvSpPr>
        <p:spPr>
          <a:xfrm>
            <a:off x="6228559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639;p21">
            <a:extLst>
              <a:ext uri="{FF2B5EF4-FFF2-40B4-BE49-F238E27FC236}">
                <a16:creationId xmlns:a16="http://schemas.microsoft.com/office/drawing/2014/main" xmlns="" id="{F432EEF2-D60C-4939-B011-EB091F30DA5B}"/>
              </a:ext>
            </a:extLst>
          </p:cNvPr>
          <p:cNvSpPr/>
          <p:nvPr/>
        </p:nvSpPr>
        <p:spPr>
          <a:xfrm>
            <a:off x="6228559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640;p21">
            <a:extLst>
              <a:ext uri="{FF2B5EF4-FFF2-40B4-BE49-F238E27FC236}">
                <a16:creationId xmlns:a16="http://schemas.microsoft.com/office/drawing/2014/main" xmlns="" id="{0A650AB9-FBA3-4593-AD4F-F32F0333EEAC}"/>
              </a:ext>
            </a:extLst>
          </p:cNvPr>
          <p:cNvSpPr/>
          <p:nvPr/>
        </p:nvSpPr>
        <p:spPr>
          <a:xfrm>
            <a:off x="7523959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8" name="Google Shape;3641;p21">
            <a:extLst>
              <a:ext uri="{FF2B5EF4-FFF2-40B4-BE49-F238E27FC236}">
                <a16:creationId xmlns:a16="http://schemas.microsoft.com/office/drawing/2014/main" xmlns="" id="{2BC456F5-4ED5-4372-A087-1450CB15598F}"/>
              </a:ext>
            </a:extLst>
          </p:cNvPr>
          <p:cNvSpPr/>
          <p:nvPr/>
        </p:nvSpPr>
        <p:spPr>
          <a:xfrm>
            <a:off x="7523959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9" name="Google Shape;3642;p21">
            <a:extLst>
              <a:ext uri="{FF2B5EF4-FFF2-40B4-BE49-F238E27FC236}">
                <a16:creationId xmlns:a16="http://schemas.microsoft.com/office/drawing/2014/main" xmlns="" id="{5F1BA772-E32D-42D6-971A-CE74E43CDE82}"/>
              </a:ext>
            </a:extLst>
          </p:cNvPr>
          <p:cNvSpPr/>
          <p:nvPr/>
        </p:nvSpPr>
        <p:spPr>
          <a:xfrm>
            <a:off x="6311904" y="152399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643;p21">
            <a:extLst>
              <a:ext uri="{FF2B5EF4-FFF2-40B4-BE49-F238E27FC236}">
                <a16:creationId xmlns:a16="http://schemas.microsoft.com/office/drawing/2014/main" xmlns="" id="{459FCF6F-6C56-41DB-B180-319369170365}"/>
              </a:ext>
            </a:extLst>
          </p:cNvPr>
          <p:cNvSpPr/>
          <p:nvPr/>
        </p:nvSpPr>
        <p:spPr>
          <a:xfrm>
            <a:off x="6311904" y="3717925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644;p21">
            <a:extLst>
              <a:ext uri="{FF2B5EF4-FFF2-40B4-BE49-F238E27FC236}">
                <a16:creationId xmlns:a16="http://schemas.microsoft.com/office/drawing/2014/main" xmlns="" id="{0BF2CC68-E0F9-41D9-AA3C-02C303DB3276}"/>
              </a:ext>
            </a:extLst>
          </p:cNvPr>
          <p:cNvSpPr txBox="1"/>
          <p:nvPr/>
        </p:nvSpPr>
        <p:spPr>
          <a:xfrm>
            <a:off x="629349" y="4112801"/>
            <a:ext cx="11271706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a.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Hãy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chuyển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chỗ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que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AutoNum type="alphaLcParenR"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22" name="Google Shape;3645;p21">
            <a:extLst>
              <a:ext uri="{FF2B5EF4-FFF2-40B4-BE49-F238E27FC236}">
                <a16:creationId xmlns:a16="http://schemas.microsoft.com/office/drawing/2014/main" xmlns="" id="{7FEE2539-D352-432C-86F6-4BB83B3E65EB}"/>
              </a:ext>
            </a:extLst>
          </p:cNvPr>
          <p:cNvSpPr/>
          <p:nvPr/>
        </p:nvSpPr>
        <p:spPr>
          <a:xfrm>
            <a:off x="8827227" y="2411166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798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23" name="Google Shape;3646;p21">
            <a:extLst>
              <a:ext uri="{FF2B5EF4-FFF2-40B4-BE49-F238E27FC236}">
                <a16:creationId xmlns:a16="http://schemas.microsoft.com/office/drawing/2014/main" xmlns="" id="{8A5413C6-D7F8-49CD-A8A5-917E1ED196A7}"/>
              </a:ext>
            </a:extLst>
          </p:cNvPr>
          <p:cNvGrpSpPr/>
          <p:nvPr/>
        </p:nvGrpSpPr>
        <p:grpSpPr>
          <a:xfrm>
            <a:off x="4298355" y="5440266"/>
            <a:ext cx="3525546" cy="1384954"/>
            <a:chOff x="6384689" y="4253359"/>
            <a:chExt cx="3042471" cy="1545883"/>
          </a:xfrm>
        </p:grpSpPr>
        <p:sp>
          <p:nvSpPr>
            <p:cNvPr id="24" name="Google Shape;3647;p21">
              <a:extLst>
                <a:ext uri="{FF2B5EF4-FFF2-40B4-BE49-F238E27FC236}">
                  <a16:creationId xmlns:a16="http://schemas.microsoft.com/office/drawing/2014/main" xmlns="" id="{143D89C8-C382-4794-9E80-774FE478136C}"/>
                </a:ext>
              </a:extLst>
            </p:cNvPr>
            <p:cNvSpPr txBox="1"/>
            <p:nvPr/>
          </p:nvSpPr>
          <p:spPr>
            <a:xfrm>
              <a:off x="6638421" y="4253359"/>
              <a:ext cx="2788739" cy="15458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1859B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798 – 780 = 18</a:t>
              </a:r>
              <a:endPara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3648;p21">
              <a:extLst>
                <a:ext uri="{FF2B5EF4-FFF2-40B4-BE49-F238E27FC236}">
                  <a16:creationId xmlns:a16="http://schemas.microsoft.com/office/drawing/2014/main" xmlns="" id="{AAFC762A-2EE6-4D48-82B6-41119D80F446}"/>
                </a:ext>
              </a:extLst>
            </p:cNvPr>
            <p:cNvSpPr/>
            <p:nvPr/>
          </p:nvSpPr>
          <p:spPr>
            <a:xfrm>
              <a:off x="6384689" y="4356686"/>
              <a:ext cx="2928397" cy="786311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3644;p21">
            <a:extLst/>
          </p:cNvPr>
          <p:cNvSpPr txBox="1"/>
          <p:nvPr/>
        </p:nvSpPr>
        <p:spPr>
          <a:xfrm>
            <a:off x="633407" y="4426850"/>
            <a:ext cx="1042471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AutoNum type="alphaLcParenR"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Tìm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ban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28" name="Google Shape;3643;p21">
            <a:extLst/>
          </p:cNvPr>
          <p:cNvSpPr/>
          <p:nvPr/>
        </p:nvSpPr>
        <p:spPr>
          <a:xfrm>
            <a:off x="6311904" y="2629255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401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/>
      <p:bldP spid="22" grpId="0" animBg="1"/>
      <p:bldP spid="27" grpId="0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404</Words>
  <Application>Microsoft Office PowerPoint</Application>
  <PresentationFormat>Custom</PresentationFormat>
  <Paragraphs>73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Office Theme</vt:lpstr>
      <vt:lpstr>1_Office 主题</vt:lpstr>
      <vt:lpstr>2_Office 主题</vt:lpstr>
      <vt:lpstr>https://www.freeppt7.com</vt:lpstr>
      <vt:lpstr>3_Office 主题</vt:lpstr>
      <vt:lpstr>3_Office 主题​​</vt:lpstr>
      <vt:lpstr>3_第一PPT，www.1ppt.com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66</cp:revision>
  <dcterms:created xsi:type="dcterms:W3CDTF">2021-07-20T01:55:21Z</dcterms:created>
  <dcterms:modified xsi:type="dcterms:W3CDTF">2022-08-09T11:43:31Z</dcterms:modified>
</cp:coreProperties>
</file>