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7" r:id="rId2"/>
    <p:sldMasterId id="2147483744" r:id="rId3"/>
  </p:sldMasterIdLst>
  <p:notesMasterIdLst>
    <p:notesMasterId r:id="rId16"/>
  </p:notesMasterIdLst>
  <p:sldIdLst>
    <p:sldId id="384" r:id="rId4"/>
    <p:sldId id="413" r:id="rId5"/>
    <p:sldId id="280" r:id="rId6"/>
    <p:sldId id="416" r:id="rId7"/>
    <p:sldId id="414" r:id="rId8"/>
    <p:sldId id="274" r:id="rId9"/>
    <p:sldId id="409" r:id="rId10"/>
    <p:sldId id="415" r:id="rId11"/>
    <p:sldId id="283" r:id="rId12"/>
    <p:sldId id="284" r:id="rId13"/>
    <p:sldId id="417" r:id="rId14"/>
    <p:sldId id="285" r:id="rId1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7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AF158-220B-46D7-BBBF-F799E76FA902}" type="datetimeFigureOut">
              <a:rPr lang="vi-VN" smtClean="0"/>
              <a:t>04/12/2022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8175F1-4392-463E-9434-62ED52A11214}" type="slidenum">
              <a:rPr lang="vi-VN" smtClean="0"/>
              <a:t>‹#›</a:t>
            </a:fld>
            <a:endParaRPr lang="vi-VN"/>
          </a:p>
        </p:txBody>
      </p:sp>
    </p:spTree>
    <p:extLst>
      <p:ext uri="{BB962C8B-B14F-4D97-AF65-F5344CB8AC3E}">
        <p14:creationId xmlns:p14="http://schemas.microsoft.com/office/powerpoint/2010/main" val="4203870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D6A86-94E1-4EDB-A4E9-C9B1DB95CE4F}"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6746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56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522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GV nói: Các con lấy vở ô ly Toán ra viết bài cho cô nhé.</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6012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xmlns=""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80762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33665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1365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95296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87877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54272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68633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57368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78715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44464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59938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60323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4224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47886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106500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09391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8578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4264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7674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3650119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xmlns=""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6234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27799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5525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305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9309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67948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0535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95493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91048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20638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02387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6959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54665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TRÒ CHƠI</a:t>
            </a:r>
          </a:p>
        </p:txBody>
      </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 name="Google Shape;939;p32">
            <a:extLst>
              <a:ext uri="{FF2B5EF4-FFF2-40B4-BE49-F238E27FC236}">
                <a16:creationId xmlns:a16="http://schemas.microsoft.com/office/drawing/2014/main" xmlns="" id="{4DD75D50-C8A9-46A9-A6B8-FF16B2FC7E80}"/>
              </a:ext>
            </a:extLst>
          </p:cNvPr>
          <p:cNvGrpSpPr/>
          <p:nvPr userDrawn="1"/>
        </p:nvGrpSpPr>
        <p:grpSpPr>
          <a:xfrm>
            <a:off x="2204474" y="3886315"/>
            <a:ext cx="1973864" cy="2020086"/>
            <a:chOff x="2718975" y="493050"/>
            <a:chExt cx="2013175" cy="2066600"/>
          </a:xfrm>
        </p:grpSpPr>
        <p:sp>
          <p:nvSpPr>
            <p:cNvPr id="139" name="Google Shape;940;p32">
              <a:extLst>
                <a:ext uri="{FF2B5EF4-FFF2-40B4-BE49-F238E27FC236}">
                  <a16:creationId xmlns:a16="http://schemas.microsoft.com/office/drawing/2014/main" xmlns="" id="{296E8662-8EA3-4C8B-820E-4BF6DFD80CD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6C1A066B-AB0B-4489-8545-9A6C22C6D5CE}"/>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04FCC8BC-CDB6-4AD2-B06D-F0687FB90ABD}"/>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5383075D-EADF-4C11-840F-91164E34321C}"/>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A53E41FA-10BF-4870-BF2C-1C3E32928AA0}"/>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58800010-9A82-4E81-8E5B-0DFD2052E66C}"/>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B158E422-1902-4E29-A4CE-7AE300619172}"/>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6F9DE660-430D-4DC0-BDE0-D53AAF560A94}"/>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28443C46-AE51-4F8F-8DD4-1A2441132300}"/>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BDEE59E5-3E6B-47A6-A192-9E1CA173F702}"/>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1FCBE1A0-9104-49DF-86CE-4788FB463DF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50BEE43F-134E-41CE-9B7E-A5A812180F42}"/>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D21F54E6-8881-45B0-97D8-002CB72A1A90}"/>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AF7CA650-6488-4917-A81F-8B0E6245BDD8}"/>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3B4FFC92-6173-4A77-89EA-8DC117444B3A}"/>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77194712-7B2E-4F2D-AEF8-32FE8CB2AE33}"/>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EDB48CD4-455C-4B48-8CE7-66878C257A28}"/>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120BF107-E018-4DF4-B743-36924AEDAF6F}"/>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E47F8288-E77F-4C1B-A081-C85AF58E6D17}"/>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A7522094-7202-437A-928E-3DBD12EA380E}"/>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E646C7AF-5DFF-4D0A-BFCF-2B1953187AEF}"/>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1E341F08-FEC4-4E8C-93EA-134416B65ABD}"/>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37049977-2AF7-45DB-BE8D-26185630A595}"/>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5968E01A-D720-42F5-BACC-1CE94E670FAC}"/>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EFFB5181-4B7C-4DBC-9557-5604624D9814}"/>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BCDC0EFE-0ED6-48B1-9443-EF43A18AE1CD}"/>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0E0E28D6-59A1-4969-9133-5864882D79E2}"/>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17954B1A-55A0-4A56-8890-C6AE57C0687D}"/>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6C9624CB-AD7F-4119-BE35-31158A1249F3}"/>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C8C675A8-440C-4C62-9652-0D5635B1FE27}"/>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C9753C64-8E01-49C3-8CD9-17060FBE5618}"/>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F6CFEFFE-DF0E-47EE-9824-FAFD0FE7F6CD}"/>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C9A24EF2-0346-433C-A241-CA68F005651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FE9E4DA9-41B4-4901-8393-0F903CDE5936}"/>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20F273AC-86B8-4F5B-B6EB-14BCD9CBF2E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864D3505-7993-4AB0-947A-79419454B1D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230F51EA-E5B6-446E-AD13-D4101D564099}"/>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05F86326-3805-4FE4-95B0-258EC64E9E02}"/>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4A0FF057-5F69-498A-A2D3-04106984B60F}"/>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48556D-DDA5-40A1-A560-4ECD6C995026}"/>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0BA7DF30-D72A-4FC8-A0ED-E1F3FE8BA66C}"/>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04899CAB-A0A6-4D8E-BC98-224D47303F87}"/>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2494363C-74F9-459A-9222-63CD703C82A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7A17EA9B-D19F-4B6F-A468-C6A1A3F301B7}"/>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F48BA30-5499-4B2F-AFF4-79B992FF4822}"/>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5BB2DB8F-F279-43E3-98F8-309FC92782AE}"/>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046558E1-5AFE-4C58-98E0-7A8C467E3738}"/>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F24D903E-495C-4D31-942F-2F426BEB355E}"/>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9567D77-1C1D-4D16-A64F-119FE4762BE4}"/>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B5B4C8A3-4C37-457B-9DC3-881006E8E4CD}"/>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AE95CD98-7F86-40E0-BE34-64B6BB9D144E}"/>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04C370B4-7E44-4790-B2A9-7FF96DD0180C}"/>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0F8BA807-E34B-400B-8B0F-B5A0A6BEB92C}"/>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6D74C190-2720-4FB3-989A-DE5914D97966}"/>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AC826749-7293-498A-9378-07BD103E8C84}"/>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57F940B0-74CF-4BEF-A8E7-C17BA1101B9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84DFCA67-3788-430C-B58B-FFC0F634FC4D}"/>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397D4BF7-76F0-4E99-BFCD-43C81B8B138A}"/>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C9C3A80C-9B2E-460F-9C36-A0CFA83E050D}"/>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19A60A5-7DFE-4AE5-BE9A-BBE66161FFE8}"/>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C622E568-4F65-414A-98A7-5690D52ECFB5}"/>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D70CB92B-15DA-49CA-BCEE-D5FA7A4AD008}"/>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66F74D55-7445-4C90-B936-BA5BB634E999}"/>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631;p30">
            <a:extLst>
              <a:ext uri="{FF2B5EF4-FFF2-40B4-BE49-F238E27FC236}">
                <a16:creationId xmlns:a16="http://schemas.microsoft.com/office/drawing/2014/main" xmlns="" id="{68384AAF-B7B5-447C-A808-82D0AFB6AC77}"/>
              </a:ext>
            </a:extLst>
          </p:cNvPr>
          <p:cNvGrpSpPr/>
          <p:nvPr userDrawn="1"/>
        </p:nvGrpSpPr>
        <p:grpSpPr>
          <a:xfrm>
            <a:off x="7672546" y="3622312"/>
            <a:ext cx="1309691" cy="2486166"/>
            <a:chOff x="961250" y="234750"/>
            <a:chExt cx="1222525" cy="2320700"/>
          </a:xfrm>
        </p:grpSpPr>
        <p:sp>
          <p:nvSpPr>
            <p:cNvPr id="203" name="Google Shape;632;p30">
              <a:extLst>
                <a:ext uri="{FF2B5EF4-FFF2-40B4-BE49-F238E27FC236}">
                  <a16:creationId xmlns:a16="http://schemas.microsoft.com/office/drawing/2014/main" xmlns="" id="{C8119E67-0B6B-4353-9F10-DB0F7D2FFDC2}"/>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633;p30">
              <a:extLst>
                <a:ext uri="{FF2B5EF4-FFF2-40B4-BE49-F238E27FC236}">
                  <a16:creationId xmlns:a16="http://schemas.microsoft.com/office/drawing/2014/main" xmlns="" id="{91702C4B-81BE-4D3A-B731-611758AFD442}"/>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634;p30">
              <a:extLst>
                <a:ext uri="{FF2B5EF4-FFF2-40B4-BE49-F238E27FC236}">
                  <a16:creationId xmlns:a16="http://schemas.microsoft.com/office/drawing/2014/main" xmlns="" id="{37C6E89E-E0C2-4EDE-B21C-928CA6FBF21B}"/>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635;p30">
              <a:extLst>
                <a:ext uri="{FF2B5EF4-FFF2-40B4-BE49-F238E27FC236}">
                  <a16:creationId xmlns:a16="http://schemas.microsoft.com/office/drawing/2014/main" xmlns="" id="{16E95490-5F86-43A3-BEDD-2967D5036D48}"/>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636;p30">
              <a:extLst>
                <a:ext uri="{FF2B5EF4-FFF2-40B4-BE49-F238E27FC236}">
                  <a16:creationId xmlns:a16="http://schemas.microsoft.com/office/drawing/2014/main" xmlns="" id="{F5861418-6D4E-4F3C-9ABD-4DCF91D0220A}"/>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637;p30">
              <a:extLst>
                <a:ext uri="{FF2B5EF4-FFF2-40B4-BE49-F238E27FC236}">
                  <a16:creationId xmlns:a16="http://schemas.microsoft.com/office/drawing/2014/main" xmlns="" id="{E852FCE3-C2C0-4D04-B168-357F8275842F}"/>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638;p30">
              <a:extLst>
                <a:ext uri="{FF2B5EF4-FFF2-40B4-BE49-F238E27FC236}">
                  <a16:creationId xmlns:a16="http://schemas.microsoft.com/office/drawing/2014/main" xmlns="" id="{5AE9FE46-679C-4FEA-8DCE-BE2F7FAF1946}"/>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639;p30">
              <a:extLst>
                <a:ext uri="{FF2B5EF4-FFF2-40B4-BE49-F238E27FC236}">
                  <a16:creationId xmlns:a16="http://schemas.microsoft.com/office/drawing/2014/main" xmlns="" id="{3D3D3ACC-4C06-42BE-9E79-FC88ADB68340}"/>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640;p30">
              <a:extLst>
                <a:ext uri="{FF2B5EF4-FFF2-40B4-BE49-F238E27FC236}">
                  <a16:creationId xmlns:a16="http://schemas.microsoft.com/office/drawing/2014/main" xmlns="" id="{C957BCC4-29D1-47EC-B1F7-73AEACDA49E0}"/>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641;p30">
              <a:extLst>
                <a:ext uri="{FF2B5EF4-FFF2-40B4-BE49-F238E27FC236}">
                  <a16:creationId xmlns:a16="http://schemas.microsoft.com/office/drawing/2014/main" xmlns="" id="{8C71BB02-EA7E-4A8A-A3C6-98D02317F5D9}"/>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642;p30">
              <a:extLst>
                <a:ext uri="{FF2B5EF4-FFF2-40B4-BE49-F238E27FC236}">
                  <a16:creationId xmlns:a16="http://schemas.microsoft.com/office/drawing/2014/main" xmlns="" id="{00AB493D-AF54-4CD3-B14C-B3F00B4FB2FF}"/>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643;p30">
              <a:extLst>
                <a:ext uri="{FF2B5EF4-FFF2-40B4-BE49-F238E27FC236}">
                  <a16:creationId xmlns:a16="http://schemas.microsoft.com/office/drawing/2014/main" xmlns="" id="{2DF8DF2D-C3A5-49F3-B510-02A1898F2777}"/>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644;p30">
              <a:extLst>
                <a:ext uri="{FF2B5EF4-FFF2-40B4-BE49-F238E27FC236}">
                  <a16:creationId xmlns:a16="http://schemas.microsoft.com/office/drawing/2014/main" xmlns="" id="{BC833655-5634-4240-9899-FD9224B9CC10}"/>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645;p30">
              <a:extLst>
                <a:ext uri="{FF2B5EF4-FFF2-40B4-BE49-F238E27FC236}">
                  <a16:creationId xmlns:a16="http://schemas.microsoft.com/office/drawing/2014/main" xmlns="" id="{FC412254-AB1A-4B56-9D34-43CDD9A006F5}"/>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646;p30">
              <a:extLst>
                <a:ext uri="{FF2B5EF4-FFF2-40B4-BE49-F238E27FC236}">
                  <a16:creationId xmlns:a16="http://schemas.microsoft.com/office/drawing/2014/main" xmlns="" id="{418836FC-F298-4B7A-83CA-FB6D988BE6CE}"/>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647;p30">
              <a:extLst>
                <a:ext uri="{FF2B5EF4-FFF2-40B4-BE49-F238E27FC236}">
                  <a16:creationId xmlns:a16="http://schemas.microsoft.com/office/drawing/2014/main" xmlns="" id="{52B85772-2E22-435E-9B8E-11AEBE3D05EC}"/>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648;p30">
              <a:extLst>
                <a:ext uri="{FF2B5EF4-FFF2-40B4-BE49-F238E27FC236}">
                  <a16:creationId xmlns:a16="http://schemas.microsoft.com/office/drawing/2014/main" xmlns="" id="{073E355F-591A-4F8F-ADE2-CD68B69DAFB9}"/>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649;p30">
              <a:extLst>
                <a:ext uri="{FF2B5EF4-FFF2-40B4-BE49-F238E27FC236}">
                  <a16:creationId xmlns:a16="http://schemas.microsoft.com/office/drawing/2014/main" xmlns="" id="{1592EFBB-BD34-4DC6-A753-9DF710D68B62}"/>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650;p30">
              <a:extLst>
                <a:ext uri="{FF2B5EF4-FFF2-40B4-BE49-F238E27FC236}">
                  <a16:creationId xmlns:a16="http://schemas.microsoft.com/office/drawing/2014/main" xmlns="" id="{D1763DA2-E91A-4647-9F88-CBAC0C1FF7C8}"/>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651;p30">
              <a:extLst>
                <a:ext uri="{FF2B5EF4-FFF2-40B4-BE49-F238E27FC236}">
                  <a16:creationId xmlns:a16="http://schemas.microsoft.com/office/drawing/2014/main" xmlns="" id="{A37B7A95-0D42-462E-ACB6-DF5E68B47F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652;p30">
              <a:extLst>
                <a:ext uri="{FF2B5EF4-FFF2-40B4-BE49-F238E27FC236}">
                  <a16:creationId xmlns:a16="http://schemas.microsoft.com/office/drawing/2014/main" xmlns="" id="{035B4059-F804-4F0A-A687-0578164FC201}"/>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653;p30">
              <a:extLst>
                <a:ext uri="{FF2B5EF4-FFF2-40B4-BE49-F238E27FC236}">
                  <a16:creationId xmlns:a16="http://schemas.microsoft.com/office/drawing/2014/main" xmlns="" id="{AC3F8667-F8EB-44D5-8E7C-F146BC3114FB}"/>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654;p30">
              <a:extLst>
                <a:ext uri="{FF2B5EF4-FFF2-40B4-BE49-F238E27FC236}">
                  <a16:creationId xmlns:a16="http://schemas.microsoft.com/office/drawing/2014/main" xmlns="" id="{5FAC0A30-3BED-4B9D-AAE7-EF7C7E0EE1E7}"/>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655;p30">
              <a:extLst>
                <a:ext uri="{FF2B5EF4-FFF2-40B4-BE49-F238E27FC236}">
                  <a16:creationId xmlns:a16="http://schemas.microsoft.com/office/drawing/2014/main" xmlns="" id="{3FD2F0B1-4C74-428D-B499-F24C02C809CA}"/>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656;p30">
              <a:extLst>
                <a:ext uri="{FF2B5EF4-FFF2-40B4-BE49-F238E27FC236}">
                  <a16:creationId xmlns:a16="http://schemas.microsoft.com/office/drawing/2014/main" xmlns="" id="{2A16750A-BA6E-4B19-8A8F-841516B81B55}"/>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657;p30">
              <a:extLst>
                <a:ext uri="{FF2B5EF4-FFF2-40B4-BE49-F238E27FC236}">
                  <a16:creationId xmlns:a16="http://schemas.microsoft.com/office/drawing/2014/main" xmlns="" id="{0ACCDDEA-6700-4981-96FD-F69C08E17911}"/>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658;p30">
              <a:extLst>
                <a:ext uri="{FF2B5EF4-FFF2-40B4-BE49-F238E27FC236}">
                  <a16:creationId xmlns:a16="http://schemas.microsoft.com/office/drawing/2014/main" xmlns="" id="{A186D19B-D827-45D7-8241-51DAE20706AF}"/>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659;p30">
              <a:extLst>
                <a:ext uri="{FF2B5EF4-FFF2-40B4-BE49-F238E27FC236}">
                  <a16:creationId xmlns:a16="http://schemas.microsoft.com/office/drawing/2014/main" xmlns="" id="{0F9E9CC8-7BF5-4B07-82B6-65F2EDB31903}"/>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660;p30">
              <a:extLst>
                <a:ext uri="{FF2B5EF4-FFF2-40B4-BE49-F238E27FC236}">
                  <a16:creationId xmlns:a16="http://schemas.microsoft.com/office/drawing/2014/main" xmlns="" id="{E89840E0-2312-4109-9B8E-27042911B01E}"/>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661;p30">
              <a:extLst>
                <a:ext uri="{FF2B5EF4-FFF2-40B4-BE49-F238E27FC236}">
                  <a16:creationId xmlns:a16="http://schemas.microsoft.com/office/drawing/2014/main" xmlns="" id="{ABDDA8C6-86B1-4D13-8477-26BFF49FE82A}"/>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662;p30">
              <a:extLst>
                <a:ext uri="{FF2B5EF4-FFF2-40B4-BE49-F238E27FC236}">
                  <a16:creationId xmlns:a16="http://schemas.microsoft.com/office/drawing/2014/main" xmlns="" id="{F4320CEA-EED6-4E76-A829-D7C121CC54BD}"/>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663;p30">
              <a:extLst>
                <a:ext uri="{FF2B5EF4-FFF2-40B4-BE49-F238E27FC236}">
                  <a16:creationId xmlns:a16="http://schemas.microsoft.com/office/drawing/2014/main" xmlns="" id="{EAB61CDD-5EC4-4093-8C2F-8464B40B6242}"/>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664;p30">
              <a:extLst>
                <a:ext uri="{FF2B5EF4-FFF2-40B4-BE49-F238E27FC236}">
                  <a16:creationId xmlns:a16="http://schemas.microsoft.com/office/drawing/2014/main" xmlns="" id="{EF0AE066-94D1-4496-B873-6D37A4E8134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665;p30">
              <a:extLst>
                <a:ext uri="{FF2B5EF4-FFF2-40B4-BE49-F238E27FC236}">
                  <a16:creationId xmlns:a16="http://schemas.microsoft.com/office/drawing/2014/main" xmlns="" id="{42E21A7A-649B-451B-84CD-5B5E5210975A}"/>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666;p30">
              <a:extLst>
                <a:ext uri="{FF2B5EF4-FFF2-40B4-BE49-F238E27FC236}">
                  <a16:creationId xmlns:a16="http://schemas.microsoft.com/office/drawing/2014/main" xmlns="" id="{EFC63EFC-4985-4181-B268-BBE86AFEB9C5}"/>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667;p30">
              <a:extLst>
                <a:ext uri="{FF2B5EF4-FFF2-40B4-BE49-F238E27FC236}">
                  <a16:creationId xmlns:a16="http://schemas.microsoft.com/office/drawing/2014/main" xmlns="" id="{300F47C0-B7A0-440B-89C5-D425A98B829E}"/>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668;p30">
              <a:extLst>
                <a:ext uri="{FF2B5EF4-FFF2-40B4-BE49-F238E27FC236}">
                  <a16:creationId xmlns:a16="http://schemas.microsoft.com/office/drawing/2014/main" xmlns="" id="{C85A5A99-D403-4672-BF93-AAE1C98744FA}"/>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669;p30">
              <a:extLst>
                <a:ext uri="{FF2B5EF4-FFF2-40B4-BE49-F238E27FC236}">
                  <a16:creationId xmlns:a16="http://schemas.microsoft.com/office/drawing/2014/main" xmlns="" id="{CCDC3E1D-A4C6-480F-9648-58AF27DBC5F0}"/>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670;p30">
              <a:extLst>
                <a:ext uri="{FF2B5EF4-FFF2-40B4-BE49-F238E27FC236}">
                  <a16:creationId xmlns:a16="http://schemas.microsoft.com/office/drawing/2014/main" xmlns="" id="{4A6FFDD3-23DB-4E57-B21E-BB3086F18452}"/>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671;p30">
              <a:extLst>
                <a:ext uri="{FF2B5EF4-FFF2-40B4-BE49-F238E27FC236}">
                  <a16:creationId xmlns:a16="http://schemas.microsoft.com/office/drawing/2014/main" xmlns="" id="{0A863DF9-6C68-4CD3-A6D3-B635474FD1C1}"/>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672;p30">
              <a:extLst>
                <a:ext uri="{FF2B5EF4-FFF2-40B4-BE49-F238E27FC236}">
                  <a16:creationId xmlns:a16="http://schemas.microsoft.com/office/drawing/2014/main" xmlns="" id="{071D6E0A-9424-4050-8F03-C9F0079004E9}"/>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13653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randombar(horizontal)">
                                      <p:cBhvr>
                                        <p:cTn id="30" dur="500"/>
                                        <p:tgtEl>
                                          <p:spTgt spid="235"/>
                                        </p:tgtEl>
                                      </p:cBhvr>
                                    </p:animEffect>
                                  </p:childTnLst>
                                </p:cTn>
                              </p:par>
                            </p:childTnLst>
                          </p:cTn>
                        </p:par>
                        <p:par>
                          <p:cTn id="31" fill="hold">
                            <p:stCondLst>
                              <p:cond delay="2000"/>
                            </p:stCondLst>
                            <p:childTnLst>
                              <p:par>
                                <p:cTn id="32" presetID="31" presetClass="entr" presetSubtype="0" fill="hold" nodeType="after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1000" fill="hold"/>
                                        <p:tgtEl>
                                          <p:spTgt spid="138"/>
                                        </p:tgtEl>
                                        <p:attrNameLst>
                                          <p:attrName>ppt_w</p:attrName>
                                        </p:attrNameLst>
                                      </p:cBhvr>
                                      <p:tavLst>
                                        <p:tav tm="0">
                                          <p:val>
                                            <p:fltVal val="0"/>
                                          </p:val>
                                        </p:tav>
                                        <p:tav tm="100000">
                                          <p:val>
                                            <p:strVal val="#ppt_w"/>
                                          </p:val>
                                        </p:tav>
                                      </p:tavLst>
                                    </p:anim>
                                    <p:anim calcmode="lin" valueType="num">
                                      <p:cBhvr>
                                        <p:cTn id="35" dur="1000" fill="hold"/>
                                        <p:tgtEl>
                                          <p:spTgt spid="138"/>
                                        </p:tgtEl>
                                        <p:attrNameLst>
                                          <p:attrName>ppt_h</p:attrName>
                                        </p:attrNameLst>
                                      </p:cBhvr>
                                      <p:tavLst>
                                        <p:tav tm="0">
                                          <p:val>
                                            <p:fltVal val="0"/>
                                          </p:val>
                                        </p:tav>
                                        <p:tav tm="100000">
                                          <p:val>
                                            <p:strVal val="#ppt_h"/>
                                          </p:val>
                                        </p:tav>
                                      </p:tavLst>
                                    </p:anim>
                                    <p:anim calcmode="lin" valueType="num">
                                      <p:cBhvr>
                                        <p:cTn id="36" dur="1000" fill="hold"/>
                                        <p:tgtEl>
                                          <p:spTgt spid="138"/>
                                        </p:tgtEl>
                                        <p:attrNameLst>
                                          <p:attrName>style.rotation</p:attrName>
                                        </p:attrNameLst>
                                      </p:cBhvr>
                                      <p:tavLst>
                                        <p:tav tm="0">
                                          <p:val>
                                            <p:fltVal val="90"/>
                                          </p:val>
                                        </p:tav>
                                        <p:tav tm="100000">
                                          <p:val>
                                            <p:fltVal val="0"/>
                                          </p:val>
                                        </p:tav>
                                      </p:tavLst>
                                    </p:anim>
                                    <p:animEffect transition="in" filter="fade">
                                      <p:cBhvr>
                                        <p:cTn id="37" dur="1000"/>
                                        <p:tgtEl>
                                          <p:spTgt spid="138"/>
                                        </p:tgtEl>
                                      </p:cBhvr>
                                    </p:animEffect>
                                  </p:childTnLst>
                                </p:cTn>
                              </p:par>
                            </p:childTnLst>
                          </p:cTn>
                        </p:par>
                        <p:par>
                          <p:cTn id="38" fill="hold">
                            <p:stCondLst>
                              <p:cond delay="3000"/>
                            </p:stCondLst>
                            <p:childTnLst>
                              <p:par>
                                <p:cTn id="39" presetID="31" presetClass="entr" presetSubtype="0" fill="hold" nodeType="afterEffect">
                                  <p:stCondLst>
                                    <p:cond delay="0"/>
                                  </p:stCondLst>
                                  <p:childTnLst>
                                    <p:set>
                                      <p:cBhvr>
                                        <p:cTn id="40" dur="1" fill="hold">
                                          <p:stCondLst>
                                            <p:cond delay="0"/>
                                          </p:stCondLst>
                                        </p:cTn>
                                        <p:tgtEl>
                                          <p:spTgt spid="202"/>
                                        </p:tgtEl>
                                        <p:attrNameLst>
                                          <p:attrName>style.visibility</p:attrName>
                                        </p:attrNameLst>
                                      </p:cBhvr>
                                      <p:to>
                                        <p:strVal val="visible"/>
                                      </p:to>
                                    </p:set>
                                    <p:anim calcmode="lin" valueType="num">
                                      <p:cBhvr>
                                        <p:cTn id="41" dur="1000" fill="hold"/>
                                        <p:tgtEl>
                                          <p:spTgt spid="202"/>
                                        </p:tgtEl>
                                        <p:attrNameLst>
                                          <p:attrName>ppt_w</p:attrName>
                                        </p:attrNameLst>
                                      </p:cBhvr>
                                      <p:tavLst>
                                        <p:tav tm="0">
                                          <p:val>
                                            <p:fltVal val="0"/>
                                          </p:val>
                                        </p:tav>
                                        <p:tav tm="100000">
                                          <p:val>
                                            <p:strVal val="#ppt_w"/>
                                          </p:val>
                                        </p:tav>
                                      </p:tavLst>
                                    </p:anim>
                                    <p:anim calcmode="lin" valueType="num">
                                      <p:cBhvr>
                                        <p:cTn id="42" dur="1000" fill="hold"/>
                                        <p:tgtEl>
                                          <p:spTgt spid="202"/>
                                        </p:tgtEl>
                                        <p:attrNameLst>
                                          <p:attrName>ppt_h</p:attrName>
                                        </p:attrNameLst>
                                      </p:cBhvr>
                                      <p:tavLst>
                                        <p:tav tm="0">
                                          <p:val>
                                            <p:fltVal val="0"/>
                                          </p:val>
                                        </p:tav>
                                        <p:tav tm="100000">
                                          <p:val>
                                            <p:strVal val="#ppt_h"/>
                                          </p:val>
                                        </p:tav>
                                      </p:tavLst>
                                    </p:anim>
                                    <p:anim calcmode="lin" valueType="num">
                                      <p:cBhvr>
                                        <p:cTn id="43" dur="1000" fill="hold"/>
                                        <p:tgtEl>
                                          <p:spTgt spid="202"/>
                                        </p:tgtEl>
                                        <p:attrNameLst>
                                          <p:attrName>style.rotation</p:attrName>
                                        </p:attrNameLst>
                                      </p:cBhvr>
                                      <p:tavLst>
                                        <p:tav tm="0">
                                          <p:val>
                                            <p:fltVal val="90"/>
                                          </p:val>
                                        </p:tav>
                                        <p:tav tm="100000">
                                          <p:val>
                                            <p:fltVal val="0"/>
                                          </p:val>
                                        </p:tav>
                                      </p:tavLst>
                                    </p:anim>
                                    <p:animEffect transition="in" filter="fade">
                                      <p:cBhvr>
                                        <p:cTn id="44" dur="1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2414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88698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88325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6737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24526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60104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46254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37544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67999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28056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xmlns=""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38646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91146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xmlns=""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xmlns=""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xmlns=""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xmlns=""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xmlns=""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xmlns=""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xmlns=""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xmlns=""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xmlns=""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xmlns=""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xmlns=""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xmlns=""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xmlns=""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xmlns=""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xmlns=""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xmlns=""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xmlns=""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xmlns=""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xmlns=""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xmlns=""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xmlns=""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xmlns=""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xmlns=""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xmlns=""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xmlns=""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xmlns=""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xmlns=""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xmlns=""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xmlns=""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xmlns=""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xmlns=""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xmlns=""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xmlns=""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xmlns=""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xmlns=""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xmlns=""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xmlns=""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xmlns=""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xmlns=""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xmlns=""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xmlns=""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xmlns=""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xmlns=""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xmlns=""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xmlns=""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xmlns=""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xmlns=""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xmlns=""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xmlns=""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xmlns=""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xmlns=""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xmlns=""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xmlns=""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xmlns=""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xmlns=""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xmlns=""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xmlns=""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xmlns=""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xmlns=""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xmlns=""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xmlns=""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xmlns=""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xmlns=""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xmlns=""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xmlns=""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xmlns=""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xmlns=""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xmlns=""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xmlns=""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xmlns=""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xmlns=""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xmlns=""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xmlns=""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xmlns=""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xmlns=""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xmlns=""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xmlns=""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xmlns=""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xmlns=""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xmlns=""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xmlns=""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xmlns=""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xmlns=""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xmlns=""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xmlns=""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xmlns=""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xmlns=""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44150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44878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38493604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30706696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74F2C4D-71A7-41CA-A3AB-87D2260E5DDF}"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6689753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4F2C4D-71A7-41CA-A3AB-87D2260E5DDF}"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40003825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4F2C4D-71A7-41CA-A3AB-87D2260E5DDF}"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34186180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4F2C4D-71A7-41CA-A3AB-87D2260E5DDF}"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17668724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74F2C4D-71A7-41CA-A3AB-87D2260E5DDF}" type="datetimeFigureOut">
              <a:rPr lang="en-US" smtClean="0"/>
              <a:t>4/12/2022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3042165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085711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4F2C4D-71A7-41CA-A3AB-87D2260E5DDF}" type="datetimeFigureOut">
              <a:rPr lang="en-US" smtClean="0"/>
              <a:t>4/12/2022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31670126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F2C4D-71A7-41CA-A3AB-87D2260E5DDF}" type="datetimeFigureOut">
              <a:rPr lang="en-US" smtClean="0"/>
              <a:t>4/12/2022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2984536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4F2C4D-71A7-41CA-A3AB-87D2260E5DDF}"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28422302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4F2C4D-71A7-41CA-A3AB-87D2260E5DDF}"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28178644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4F2C4D-71A7-41CA-A3AB-87D2260E5DDF}"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24333729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4F2C4D-71A7-41CA-A3AB-87D2260E5DDF}"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E49FF-88C6-49E7-92E3-FFE4B5F85113}" type="slidenum">
              <a:rPr lang="en-US" smtClean="0"/>
              <a:t>‹#›</a:t>
            </a:fld>
            <a:endParaRPr lang="en-US"/>
          </a:p>
        </p:txBody>
      </p:sp>
    </p:spTree>
    <p:extLst>
      <p:ext uri="{BB962C8B-B14F-4D97-AF65-F5344CB8AC3E}">
        <p14:creationId xmlns:p14="http://schemas.microsoft.com/office/powerpoint/2010/main" val="2719328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xmlns=""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xmlns=""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xmlns=""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xmlns=""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xmlns=""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xmlns=""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xmlns=""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xmlns=""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xmlns=""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xmlns=""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xmlns=""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xmlns=""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xmlns=""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xmlns=""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xmlns=""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xmlns=""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xmlns=""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xmlns=""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xmlns=""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xmlns=""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xmlns=""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xmlns=""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xmlns=""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xmlns=""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xmlns=""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xmlns=""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xmlns=""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xmlns=""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xmlns=""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xmlns=""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xmlns=""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xmlns=""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xmlns=""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xmlns=""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xmlns=""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xmlns=""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xmlns=""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xmlns=""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xmlns=""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xmlns=""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xmlns=""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xmlns=""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xmlns=""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xmlns=""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xmlns=""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xmlns=""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xmlns=""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xmlns=""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xmlns=""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xmlns=""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xmlns=""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xmlns=""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xmlns=""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xmlns=""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xmlns=""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xmlns=""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xmlns=""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xmlns=""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xmlns=""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xmlns=""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xmlns=""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xmlns=""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xmlns=""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xmlns=""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xmlns=""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xmlns=""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xmlns=""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xmlns=""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xmlns=""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xmlns=""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xmlns=""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xmlns=""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xmlns=""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xmlns=""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xmlns=""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xmlns=""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xmlns=""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xmlns=""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xmlns=""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xmlns=""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xmlns=""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xmlns=""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xmlns=""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xmlns=""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xmlns=""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xmlns=""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xmlns=""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xmlns=""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xmlns=""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xmlns=""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xmlns=""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xmlns=""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xmlns=""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xmlns=""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xmlns=""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xmlns=""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xmlns=""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xmlns=""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xmlns=""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xmlns=""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xmlns=""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xmlns=""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xmlns=""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xmlns=""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xmlns=""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xmlns=""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xmlns=""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xmlns=""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xmlns=""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xmlns=""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xmlns=""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xmlns=""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xmlns=""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xmlns=""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xmlns=""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xmlns=""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xmlns=""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xmlns=""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xmlns=""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xmlns=""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xmlns=""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xmlns=""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xmlns=""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xmlns=""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xmlns=""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xmlns=""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xmlns=""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xmlns=""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xmlns=""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xmlns=""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xmlns=""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xmlns=""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xmlns=""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xmlns=""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xmlns=""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xmlns=""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xmlns=""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xmlns=""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xmlns=""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xmlns=""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xmlns=""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xmlns=""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xmlns=""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xmlns=""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xmlns=""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xmlns=""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xmlns=""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xmlns=""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xmlns=""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xmlns=""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xmlns=""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xmlns=""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xmlns=""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xmlns=""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xmlns=""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xmlns=""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xmlns=""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xmlns=""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xmlns=""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xmlns=""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xmlns=""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xmlns=""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xmlns=""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xmlns=""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xmlns=""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xmlns=""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xmlns=""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xmlns=""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xmlns=""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xmlns=""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xmlns=""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xmlns=""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xmlns=""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xmlns=""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xmlns=""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xmlns=""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xmlns=""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xmlns=""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xmlns=""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xmlns=""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xmlns=""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xmlns=""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xmlns=""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xmlns=""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xmlns=""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xmlns=""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xmlns=""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xmlns=""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xmlns=""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xmlns=""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xmlns=""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xmlns=""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xmlns=""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xmlns=""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xmlns=""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xmlns=""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xmlns=""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xmlns=""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xmlns=""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xmlns=""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xmlns=""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xmlns=""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xmlns=""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xmlns=""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xmlns=""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xmlns=""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xmlns=""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xmlns=""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xmlns=""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xmlns=""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xmlns=""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xmlns=""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xmlns=""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381548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xmlns=""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xmlns=""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xmlns=""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xmlns=""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xmlns=""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xmlns=""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xmlns=""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xmlns=""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xmlns=""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xmlns=""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xmlns=""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xmlns=""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xmlns=""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xmlns=""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xmlns=""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xmlns=""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xmlns=""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xmlns=""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xmlns=""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xmlns=""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xmlns=""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xmlns=""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xmlns=""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xmlns=""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xmlns=""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xmlns=""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xmlns=""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xmlns=""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xmlns=""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xmlns=""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xmlns=""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xmlns=""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xmlns=""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xmlns=""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xmlns=""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xmlns=""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xmlns=""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xmlns=""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xmlns=""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xmlns=""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xmlns=""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xmlns=""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xmlns=""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xmlns=""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xmlns=""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xmlns=""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xmlns=""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xmlns=""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xmlns=""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xmlns=""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xmlns=""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xmlns=""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xmlns=""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xmlns=""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xmlns=""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xmlns=""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xmlns=""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xmlns=""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xmlns=""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xmlns=""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xmlns=""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xmlns=""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xmlns=""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xmlns=""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xmlns=""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xmlns=""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xmlns=""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xmlns=""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xmlns=""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xmlns=""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xmlns=""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xmlns=""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xmlns=""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xmlns=""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xmlns=""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xmlns=""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xmlns=""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xmlns=""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xmlns=""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xmlns=""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xmlns=""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xmlns=""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xmlns=""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xmlns=""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xmlns=""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xmlns=""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xmlns=""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xmlns=""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xmlns=""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xmlns=""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xmlns=""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xmlns=""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xmlns=""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xmlns=""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xmlns=""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xmlns=""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xmlns=""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xmlns=""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xmlns=""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xmlns=""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xmlns=""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xmlns=""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xmlns=""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xmlns=""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xmlns=""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xmlns=""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xmlns=""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xmlns=""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xmlns=""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xmlns=""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xmlns=""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xmlns=""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xmlns=""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xmlns=""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xmlns=""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xmlns=""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xmlns=""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xmlns=""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xmlns=""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xmlns=""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xmlns=""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xmlns=""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xmlns=""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xmlns=""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xmlns=""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xmlns=""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xmlns=""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xmlns=""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xmlns=""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xmlns=""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xmlns=""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xmlns=""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xmlns=""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xmlns=""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xmlns=""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xmlns=""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59021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xmlns=""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xmlns=""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xmlns=""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xmlns=""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xmlns=""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xmlns=""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xmlns=""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xmlns=""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xmlns=""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xmlns=""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xmlns=""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xmlns=""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xmlns=""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xmlns=""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xmlns=""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xmlns=""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xmlns=""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xmlns=""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xmlns=""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xmlns=""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xmlns=""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xmlns=""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xmlns=""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xmlns=""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xmlns=""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xmlns=""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xmlns=""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xmlns=""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xmlns=""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xmlns=""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xmlns=""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xmlns=""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xmlns=""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xmlns=""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xmlns=""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xmlns=""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xmlns=""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xmlns=""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xmlns=""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xmlns=""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xmlns=""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xmlns=""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xmlns=""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xmlns=""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xmlns=""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xmlns=""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xmlns=""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xmlns=""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xmlns=""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xmlns=""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xmlns=""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xmlns=""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xmlns=""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xmlns=""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xmlns=""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xmlns=""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xmlns=""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xmlns=""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xmlns=""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xmlns=""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xmlns=""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xmlns=""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xmlns=""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xmlns=""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xmlns=""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xmlns=""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xmlns=""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xmlns=""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xmlns=""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xmlns=""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xmlns=""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xmlns=""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xmlns=""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xmlns=""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xmlns=""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xmlns=""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xmlns=""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xmlns=""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xmlns=""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xmlns=""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xmlns=""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xmlns=""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xmlns=""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xmlns=""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xmlns=""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xmlns=""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xmlns=""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xmlns=""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xmlns=""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xmlns=""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xmlns=""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xmlns=""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xmlns=""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xmlns=""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xmlns=""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xmlns=""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xmlns=""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xmlns=""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xmlns=""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xmlns=""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xmlns=""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xmlns=""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xmlns=""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xmlns=""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xmlns=""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xmlns=""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xmlns=""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xmlns=""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xmlns=""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xmlns=""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xmlns=""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xmlns=""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xmlns=""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xmlns=""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xmlns=""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xmlns=""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xmlns=""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xmlns=""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xmlns=""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xmlns=""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xmlns=""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xmlns=""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xmlns=""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xmlns=""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xmlns=""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xmlns=""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xmlns=""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xmlns=""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xmlns=""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xmlns=""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xmlns=""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xmlns=""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xmlns=""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xmlns=""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xmlns=""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xmlns=""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75347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3.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xmlns=""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xmlns=""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775816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75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xmlns=""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xmlns=""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8637272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4F2C4D-71A7-41CA-A3AB-87D2260E5DDF}" type="datetimeFigureOut">
              <a:rPr lang="en-US" smtClean="0"/>
              <a:t>4/12/2022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E49FF-88C6-49E7-92E3-FFE4B5F85113}" type="slidenum">
              <a:rPr lang="en-US" smtClean="0"/>
              <a:t>‹#›</a:t>
            </a:fld>
            <a:endParaRPr lang="en-US"/>
          </a:p>
        </p:txBody>
      </p:sp>
    </p:spTree>
    <p:extLst>
      <p:ext uri="{BB962C8B-B14F-4D97-AF65-F5344CB8AC3E}">
        <p14:creationId xmlns:p14="http://schemas.microsoft.com/office/powerpoint/2010/main" val="66832269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GIF"/><Relationship Id="rId2" Type="http://schemas.openxmlformats.org/officeDocument/2006/relationships/slideLayout" Target="../slideLayouts/slideLayout53.xml"/><Relationship Id="rId1" Type="http://schemas.openxmlformats.org/officeDocument/2006/relationships/tags" Target="../tags/tag1.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4.wdp"/><Relationship Id="rId7"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audio" Target="../media/audio3.wav"/></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6.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332267" y="4155870"/>
            <a:ext cx="11654438" cy="830997"/>
          </a:xfrm>
          <a:prstGeom prst="rect">
            <a:avLst/>
          </a:prstGeom>
          <a:noFill/>
        </p:spPr>
        <p:txBody>
          <a:bodyPr wrap="square" rtlCol="0">
            <a:prstTxWarp prst="textArchUp">
              <a:avLst/>
            </a:prstTxWarp>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rPr>
              <a:t>Chào mừng các em đến với tiết Toán</a:t>
            </a:r>
            <a:endParaRPr kumimoji="0" lang="en-US" altLang="zh-CN" sz="4800" b="1" i="1" u="none" strike="noStrike" kern="1200" cap="none" spc="0" normalizeH="0" baseline="0" noProof="0" dirty="0">
              <a:ln w="12700">
                <a:solidFill>
                  <a:srgbClr val="4F81BD"/>
                </a:solidFill>
                <a:prstDash val="solid"/>
              </a:ln>
              <a:solidFill>
                <a:srgbClr val="FF0000"/>
              </a:solidFill>
              <a:effectLst>
                <a:outerShdw dist="38100" dir="2640000" algn="bl" rotWithShape="0">
                  <a:srgbClr val="4F81BD"/>
                </a:outerShdw>
              </a:effectLst>
              <a:uLnTx/>
              <a:uFillTx/>
              <a:latin typeface="UTM Cookies"/>
              <a:ea typeface="字魂17号-萌趣果冻体"/>
              <a:cs typeface="+mj-lt"/>
              <a:sym typeface="+mn-ea"/>
            </a:endParaRPr>
          </a:p>
        </p:txBody>
      </p:sp>
      <p:pic>
        <p:nvPicPr>
          <p:cNvPr id="9" name="Picture 158" descr="200712419435657_1"/>
          <p:cNvPicPr>
            <a:picLocks noChangeAspect="1" noChangeArrowheads="1" noCrop="1"/>
          </p:cNvPicPr>
          <p:nvPr/>
        </p:nvPicPr>
        <p:blipFill>
          <a:blip r:embed="rId6"/>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7"/>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6"/>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6"/>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6"/>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876342"/>
      </p:ext>
    </p:extLst>
  </p:cSld>
  <p:clrMapOvr>
    <a:masterClrMapping/>
  </p:clrMapOvr>
  <p:transition spd="slow" advClick="0" advTm="12794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par>
                                <p:cTn id="41" presetID="16" presetClass="entr" presetSubtype="21"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2" name="Picture 6" descr="Không có mô tả.">
            <a:extLst>
              <a:ext uri="{FF2B5EF4-FFF2-40B4-BE49-F238E27FC236}">
                <a16:creationId xmlns:a16="http://schemas.microsoft.com/office/drawing/2014/main" xmlns="" id="{F860F635-AF82-418D-9177-7F254C6D8964}"/>
              </a:ext>
            </a:extLst>
          </p:cNvPr>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06103" y="90284"/>
            <a:ext cx="2330549" cy="8878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D09C3EBD-4157-4F16-8EC0-E5F7CBD1A660}"/>
              </a:ext>
            </a:extLst>
          </p:cNvPr>
          <p:cNvSpPr txBox="1"/>
          <p:nvPr/>
        </p:nvSpPr>
        <p:spPr>
          <a:xfrm flipH="1">
            <a:off x="1052883" y="1391478"/>
            <a:ext cx="48443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A1E72"/>
                </a:solidFill>
                <a:effectLst>
                  <a:outerShdw blurRad="50800" dist="38100" dir="5400000" algn="t" rotWithShape="0">
                    <a:prstClr val="black">
                      <a:alpha val="40000"/>
                    </a:prstClr>
                  </a:outerShdw>
                </a:effectLst>
                <a:uLnTx/>
                <a:uFillTx/>
                <a:latin typeface="UTM Cookies"/>
                <a:ea typeface="+mn-ea"/>
                <a:cs typeface="+mn-cs"/>
              </a:rPr>
              <a:t>CẶP TẤM THẺ ANH EM</a:t>
            </a:r>
          </a:p>
        </p:txBody>
      </p:sp>
      <p:pic>
        <p:nvPicPr>
          <p:cNvPr id="1026" name="Picture 2" descr="Empty Easter Basket Clip Art at Clker.com - vector clip art online, royalty  free &amp;amp; public domain">
            <a:extLst>
              <a:ext uri="{FF2B5EF4-FFF2-40B4-BE49-F238E27FC236}">
                <a16:creationId xmlns:a16="http://schemas.microsoft.com/office/drawing/2014/main" xmlns="" id="{E5C16AAB-7A0F-4758-94BB-0676E6FAA4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431" y="3175424"/>
            <a:ext cx="2597037" cy="31185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wnload Empty Easter Basket Clip Art At Clker - Empty Gift Basket Clip Art  PNG Image with No Background - PNGkey.com">
            <a:extLst>
              <a:ext uri="{FF2B5EF4-FFF2-40B4-BE49-F238E27FC236}">
                <a16:creationId xmlns:a16="http://schemas.microsoft.com/office/drawing/2014/main" xmlns="" id="{4873E4F2-9BF2-478F-ABA2-8C819C5221D1}"/>
              </a:ext>
            </a:extLst>
          </p:cNvPr>
          <p:cNvPicPr>
            <a:picLocks noChangeAspect="1" noChangeArrowheads="1"/>
          </p:cNvPicPr>
          <p:nvPr/>
        </p:nvPicPr>
        <p:blipFill>
          <a:blip r:embed="rId5">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062442" y="3042754"/>
            <a:ext cx="4106305" cy="338019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xmlns="" id="{EF5A47CB-548B-4B75-8E5E-90EF9860390F}"/>
              </a:ext>
            </a:extLst>
          </p:cNvPr>
          <p:cNvSpPr/>
          <p:nvPr/>
        </p:nvSpPr>
        <p:spPr>
          <a:xfrm rot="18317183">
            <a:off x="1649344" y="4938383"/>
            <a:ext cx="396000" cy="5760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xmlns="" id="{C15F5CFE-E7C8-4CE7-A4C5-D865D6A1750D}"/>
              </a:ext>
            </a:extLst>
          </p:cNvPr>
          <p:cNvSpPr/>
          <p:nvPr/>
        </p:nvSpPr>
        <p:spPr>
          <a:xfrm rot="21208698">
            <a:off x="1828872" y="4972905"/>
            <a:ext cx="396000" cy="5760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Rounded Corners 24">
            <a:extLst>
              <a:ext uri="{FF2B5EF4-FFF2-40B4-BE49-F238E27FC236}">
                <a16:creationId xmlns:a16="http://schemas.microsoft.com/office/drawing/2014/main" xmlns="" id="{4C164BFA-B637-4646-AAC6-58019C856435}"/>
              </a:ext>
            </a:extLst>
          </p:cNvPr>
          <p:cNvSpPr/>
          <p:nvPr/>
        </p:nvSpPr>
        <p:spPr>
          <a:xfrm rot="5723098">
            <a:off x="1968638" y="5068332"/>
            <a:ext cx="396000" cy="5760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xmlns="" id="{64871ECE-2AE2-4E78-AE42-3A4DE19BD44E}"/>
              </a:ext>
            </a:extLst>
          </p:cNvPr>
          <p:cNvSpPr/>
          <p:nvPr/>
        </p:nvSpPr>
        <p:spPr>
          <a:xfrm rot="19643185">
            <a:off x="2438652" y="4921943"/>
            <a:ext cx="396000" cy="57600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xmlns="" id="{C2BC8C2D-7FEC-4289-A8AA-64692C5CC842}"/>
              </a:ext>
            </a:extLst>
          </p:cNvPr>
          <p:cNvSpPr/>
          <p:nvPr/>
        </p:nvSpPr>
        <p:spPr>
          <a:xfrm rot="5723098">
            <a:off x="1960372" y="5083745"/>
            <a:ext cx="396000" cy="5760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xmlns="" id="{6F42D1D0-386E-4E89-92EC-73F0A6251ED8}"/>
              </a:ext>
            </a:extLst>
          </p:cNvPr>
          <p:cNvSpPr/>
          <p:nvPr/>
        </p:nvSpPr>
        <p:spPr>
          <a:xfrm rot="3370869">
            <a:off x="2204522" y="4912291"/>
            <a:ext cx="396000" cy="5760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xmlns="" id="{93197192-B58B-4FDC-9754-D3DBC88EF1F5}"/>
              </a:ext>
            </a:extLst>
          </p:cNvPr>
          <p:cNvSpPr/>
          <p:nvPr/>
        </p:nvSpPr>
        <p:spPr>
          <a:xfrm rot="18317183">
            <a:off x="4554890" y="5040368"/>
            <a:ext cx="396000" cy="5760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xmlns="" id="{EEBECFEB-D150-4B0F-8E31-3B4B5774CB1B}"/>
              </a:ext>
            </a:extLst>
          </p:cNvPr>
          <p:cNvSpPr/>
          <p:nvPr/>
        </p:nvSpPr>
        <p:spPr>
          <a:xfrm rot="21208698">
            <a:off x="4734418" y="5074890"/>
            <a:ext cx="396000" cy="57600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Rounded Corners 17">
            <a:extLst>
              <a:ext uri="{FF2B5EF4-FFF2-40B4-BE49-F238E27FC236}">
                <a16:creationId xmlns:a16="http://schemas.microsoft.com/office/drawing/2014/main" xmlns="" id="{AD3023B5-FC6C-4196-BA47-725621D867B8}"/>
              </a:ext>
            </a:extLst>
          </p:cNvPr>
          <p:cNvSpPr/>
          <p:nvPr/>
        </p:nvSpPr>
        <p:spPr>
          <a:xfrm rot="19643185">
            <a:off x="5344198" y="5023928"/>
            <a:ext cx="396000" cy="57600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Rounded Corners 18">
            <a:extLst>
              <a:ext uri="{FF2B5EF4-FFF2-40B4-BE49-F238E27FC236}">
                <a16:creationId xmlns:a16="http://schemas.microsoft.com/office/drawing/2014/main" xmlns="" id="{602D66E9-97C4-44B8-B8FA-1E51FC99A070}"/>
              </a:ext>
            </a:extLst>
          </p:cNvPr>
          <p:cNvSpPr/>
          <p:nvPr/>
        </p:nvSpPr>
        <p:spPr>
          <a:xfrm rot="5723098">
            <a:off x="4874186" y="5181272"/>
            <a:ext cx="396000" cy="5760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Rectangle: Rounded Corners 19">
            <a:extLst>
              <a:ext uri="{FF2B5EF4-FFF2-40B4-BE49-F238E27FC236}">
                <a16:creationId xmlns:a16="http://schemas.microsoft.com/office/drawing/2014/main" xmlns="" id="{E6B7D912-9D38-442D-8E67-23AC1A568607}"/>
              </a:ext>
            </a:extLst>
          </p:cNvPr>
          <p:cNvSpPr/>
          <p:nvPr/>
        </p:nvSpPr>
        <p:spPr>
          <a:xfrm rot="3370869">
            <a:off x="5110068" y="5014276"/>
            <a:ext cx="396000" cy="5760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pic>
        <p:nvPicPr>
          <p:cNvPr id="1030" name="Picture 6" descr="Business Rules Clip Art - Royalty Free - GoGraph">
            <a:extLst>
              <a:ext uri="{FF2B5EF4-FFF2-40B4-BE49-F238E27FC236}">
                <a16:creationId xmlns:a16="http://schemas.microsoft.com/office/drawing/2014/main" xmlns="" id="{3CE12FB4-7566-495D-B283-CADC9FCC08A6}"/>
              </a:ext>
            </a:extLst>
          </p:cNvPr>
          <p:cNvPicPr>
            <a:picLocks noChangeAspect="1" noChangeArrowheads="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Layer>
                </a14:imgProps>
              </a:ext>
              <a:ext uri="{28A0092B-C50C-407E-A947-70E740481C1C}">
                <a14:useLocalDpi xmlns:a14="http://schemas.microsoft.com/office/drawing/2010/main" val="0"/>
              </a:ext>
            </a:extLst>
          </a:blip>
          <a:srcRect b="22677"/>
          <a:stretch/>
        </p:blipFill>
        <p:spPr bwMode="auto">
          <a:xfrm>
            <a:off x="7876679" y="534199"/>
            <a:ext cx="2238375" cy="14288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524079CA-E251-4D5C-9E08-43955C969896}"/>
              </a:ext>
            </a:extLst>
          </p:cNvPr>
          <p:cNvSpPr txBox="1"/>
          <p:nvPr/>
        </p:nvSpPr>
        <p:spPr>
          <a:xfrm>
            <a:off x="6721209" y="1793477"/>
            <a:ext cx="4861191" cy="440120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0" i="0" u="none" strike="noStrike" kern="1200" cap="none" spc="0" normalizeH="0" baseline="0" noProof="0" dirty="0">
                <a:ln>
                  <a:noFill/>
                </a:ln>
                <a:solidFill>
                  <a:srgbClr val="002060"/>
                </a:solidFill>
                <a:effectLst/>
                <a:uLnTx/>
                <a:uFillTx/>
                <a:latin typeface="Arial"/>
                <a:ea typeface="+mn-ea"/>
                <a:cs typeface="+mn-cs"/>
              </a:rPr>
              <a:t>Người chơi lấy ở mỗi nhóm một tấm thẻ. Nếu là cặp tấm thẻ anh em (cặp tấm thẻ ghi phép tính và kết quả của phép tính đó) thì người chơi được giữ lấy, nếu không thì xếp trả lại.</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0" i="0" u="none" strike="noStrike" kern="1200" cap="none" spc="0" normalizeH="0" baseline="0" noProof="0" dirty="0">
                <a:ln>
                  <a:noFill/>
                </a:ln>
                <a:solidFill>
                  <a:srgbClr val="002060"/>
                </a:solidFill>
                <a:effectLst/>
                <a:uLnTx/>
                <a:uFillTx/>
                <a:latin typeface="Arial"/>
                <a:ea typeface="+mn-ea"/>
                <a:cs typeface="+mn-cs"/>
              </a:rPr>
              <a:t>Trò chơi kết thúc khi có người lấy được 2 cặp tấm thẻ anh em.</a:t>
            </a:r>
          </a:p>
        </p:txBody>
      </p:sp>
      <p:sp>
        <p:nvSpPr>
          <p:cNvPr id="5" name="Rectangle: Rounded Corners 4">
            <a:extLst>
              <a:ext uri="{FF2B5EF4-FFF2-40B4-BE49-F238E27FC236}">
                <a16:creationId xmlns:a16="http://schemas.microsoft.com/office/drawing/2014/main" xmlns="" id="{4F72FDDE-5A75-4BD5-AE5F-86D5215559EA}"/>
              </a:ext>
            </a:extLst>
          </p:cNvPr>
          <p:cNvSpPr/>
          <p:nvPr/>
        </p:nvSpPr>
        <p:spPr>
          <a:xfrm>
            <a:off x="6614976" y="534199"/>
            <a:ext cx="5161388" cy="5789602"/>
          </a:xfrm>
          <a:prstGeom prst="roundRect">
            <a:avLst/>
          </a:prstGeom>
          <a:noFill/>
          <a:ln w="28575">
            <a:solidFill>
              <a:srgbClr val="C0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Rounded Corners 20">
            <a:extLst>
              <a:ext uri="{FF2B5EF4-FFF2-40B4-BE49-F238E27FC236}">
                <a16:creationId xmlns:a16="http://schemas.microsoft.com/office/drawing/2014/main" xmlns="" id="{5086A41B-7C75-4398-903A-ECF9C4BD8E59}"/>
              </a:ext>
            </a:extLst>
          </p:cNvPr>
          <p:cNvSpPr/>
          <p:nvPr/>
        </p:nvSpPr>
        <p:spPr>
          <a:xfrm>
            <a:off x="1159118" y="2105711"/>
            <a:ext cx="1968613" cy="548013"/>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30 – 5 </a:t>
            </a:r>
          </a:p>
        </p:txBody>
      </p:sp>
      <p:sp>
        <p:nvSpPr>
          <p:cNvPr id="23" name="Rectangle: Rounded Corners 22">
            <a:extLst>
              <a:ext uri="{FF2B5EF4-FFF2-40B4-BE49-F238E27FC236}">
                <a16:creationId xmlns:a16="http://schemas.microsoft.com/office/drawing/2014/main" xmlns="" id="{6B465A72-7897-4AE7-973C-36D5C1120981}"/>
              </a:ext>
            </a:extLst>
          </p:cNvPr>
          <p:cNvSpPr/>
          <p:nvPr/>
        </p:nvSpPr>
        <p:spPr>
          <a:xfrm>
            <a:off x="4177541" y="2105711"/>
            <a:ext cx="1968613" cy="548013"/>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27</a:t>
            </a:r>
          </a:p>
        </p:txBody>
      </p:sp>
      <p:pic>
        <p:nvPicPr>
          <p:cNvPr id="24" name="Picture 2" descr="Free no sign cross 1194357 PNG with Transparent Background">
            <a:extLst>
              <a:ext uri="{FF2B5EF4-FFF2-40B4-BE49-F238E27FC236}">
                <a16:creationId xmlns:a16="http://schemas.microsoft.com/office/drawing/2014/main" xmlns="" id="{C6BE6D3F-DB31-4F2A-BF91-93C9703A6A6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79552" y="2195272"/>
            <a:ext cx="1171908" cy="11828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5">
            <a:extLst>
              <a:ext uri="{FF2B5EF4-FFF2-40B4-BE49-F238E27FC236}">
                <a16:creationId xmlns:a16="http://schemas.microsoft.com/office/drawing/2014/main" xmlns="" id="{3E28D1F4-661E-4816-A68C-84F6C712AC8C}"/>
              </a:ext>
            </a:extLst>
          </p:cNvPr>
          <p:cNvSpPr/>
          <p:nvPr/>
        </p:nvSpPr>
        <p:spPr>
          <a:xfrm rot="3370869">
            <a:off x="5110054" y="5022010"/>
            <a:ext cx="396000" cy="57600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Rectangle: Rounded Corners 26">
            <a:extLst>
              <a:ext uri="{FF2B5EF4-FFF2-40B4-BE49-F238E27FC236}">
                <a16:creationId xmlns:a16="http://schemas.microsoft.com/office/drawing/2014/main" xmlns="" id="{7E06C460-0EFE-4583-909D-9D13A72B38F6}"/>
              </a:ext>
            </a:extLst>
          </p:cNvPr>
          <p:cNvSpPr/>
          <p:nvPr/>
        </p:nvSpPr>
        <p:spPr>
          <a:xfrm>
            <a:off x="1152395" y="2069764"/>
            <a:ext cx="1968613" cy="548013"/>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52 – 15</a:t>
            </a:r>
          </a:p>
        </p:txBody>
      </p:sp>
      <p:sp>
        <p:nvSpPr>
          <p:cNvPr id="28" name="Rectangle: Rounded Corners 27">
            <a:extLst>
              <a:ext uri="{FF2B5EF4-FFF2-40B4-BE49-F238E27FC236}">
                <a16:creationId xmlns:a16="http://schemas.microsoft.com/office/drawing/2014/main" xmlns="" id="{D8886EAC-C174-4287-89F1-6C645220F39A}"/>
              </a:ext>
            </a:extLst>
          </p:cNvPr>
          <p:cNvSpPr/>
          <p:nvPr/>
        </p:nvSpPr>
        <p:spPr>
          <a:xfrm>
            <a:off x="4170818" y="2105711"/>
            <a:ext cx="1968613" cy="548013"/>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37</a:t>
            </a:r>
          </a:p>
        </p:txBody>
      </p:sp>
      <p:pic>
        <p:nvPicPr>
          <p:cNvPr id="29" name="Picture 6">
            <a:extLst>
              <a:ext uri="{FF2B5EF4-FFF2-40B4-BE49-F238E27FC236}">
                <a16:creationId xmlns:a16="http://schemas.microsoft.com/office/drawing/2014/main" xmlns="" id="{7CC00B7B-B75A-4BB6-9882-2A4AE4047E8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80606" y="2283774"/>
            <a:ext cx="1370090" cy="1189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00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500"/>
                                        <p:tgtEl>
                                          <p:spTgt spid="10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fade">
                                      <p:cBhvr>
                                        <p:cTn id="38" dur="500"/>
                                        <p:tgtEl>
                                          <p:spTgt spid="10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heel(1)">
                                      <p:cBhvr>
                                        <p:cTn id="58" dur="1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1030"/>
                                        </p:tgtEl>
                                        <p:attrNameLst>
                                          <p:attrName>style.visibility</p:attrName>
                                        </p:attrNameLst>
                                      </p:cBhvr>
                                      <p:to>
                                        <p:strVal val="visible"/>
                                      </p:to>
                                    </p:set>
                                    <p:animEffect transition="in" filter="fade">
                                      <p:cBhvr>
                                        <p:cTn id="63" dur="800" decel="100000"/>
                                        <p:tgtEl>
                                          <p:spTgt spid="1030"/>
                                        </p:tgtEl>
                                      </p:cBhvr>
                                    </p:animEffect>
                                    <p:anim calcmode="lin" valueType="num">
                                      <p:cBhvr>
                                        <p:cTn id="64" dur="800" decel="100000" fill="hold"/>
                                        <p:tgtEl>
                                          <p:spTgt spid="1030"/>
                                        </p:tgtEl>
                                        <p:attrNameLst>
                                          <p:attrName>style.rotation</p:attrName>
                                        </p:attrNameLst>
                                      </p:cBhvr>
                                      <p:tavLst>
                                        <p:tav tm="0">
                                          <p:val>
                                            <p:fltVal val="-90"/>
                                          </p:val>
                                        </p:tav>
                                        <p:tav tm="100000">
                                          <p:val>
                                            <p:fltVal val="0"/>
                                          </p:val>
                                        </p:tav>
                                      </p:tavLst>
                                    </p:anim>
                                    <p:anim calcmode="lin" valueType="num">
                                      <p:cBhvr>
                                        <p:cTn id="65" dur="800" decel="100000" fill="hold"/>
                                        <p:tgtEl>
                                          <p:spTgt spid="1030"/>
                                        </p:tgtEl>
                                        <p:attrNameLst>
                                          <p:attrName>ppt_x</p:attrName>
                                        </p:attrNameLst>
                                      </p:cBhvr>
                                      <p:tavLst>
                                        <p:tav tm="0">
                                          <p:val>
                                            <p:strVal val="#ppt_x+0.4"/>
                                          </p:val>
                                        </p:tav>
                                        <p:tav tm="100000">
                                          <p:val>
                                            <p:strVal val="#ppt_x-0.05"/>
                                          </p:val>
                                        </p:tav>
                                      </p:tavLst>
                                    </p:anim>
                                    <p:anim calcmode="lin" valueType="num">
                                      <p:cBhvr>
                                        <p:cTn id="66" dur="800" decel="100000" fill="hold"/>
                                        <p:tgtEl>
                                          <p:spTgt spid="1030"/>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030"/>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030"/>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wipe(left)">
                                      <p:cBhvr>
                                        <p:cTn id="73" dur="500"/>
                                        <p:tgtEl>
                                          <p:spTgt spid="4">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path" presetSubtype="0" accel="50000" decel="50000" fill="hold" grpId="1" nodeType="clickEffect">
                                  <p:stCondLst>
                                    <p:cond delay="0"/>
                                  </p:stCondLst>
                                  <p:childTnLst>
                                    <p:animMotion origin="layout" path="M -3.125E-6 -1.85185E-6 L 0.00248 -0.4243 " pathEditMode="relative" rAng="0" ptsTypes="AA">
                                      <p:cBhvr>
                                        <p:cTn id="77" dur="1000" fill="hold"/>
                                        <p:tgtEl>
                                          <p:spTgt spid="13"/>
                                        </p:tgtEl>
                                        <p:attrNameLst>
                                          <p:attrName>ppt_x</p:attrName>
                                          <p:attrName>ppt_y</p:attrName>
                                        </p:attrNameLst>
                                      </p:cBhvr>
                                      <p:rCtr x="117" y="-21227"/>
                                    </p:animMotion>
                                  </p:childTnLst>
                                </p:cTn>
                              </p:par>
                            </p:childTnLst>
                          </p:cTn>
                        </p:par>
                        <p:par>
                          <p:cTn id="78" fill="hold">
                            <p:stCondLst>
                              <p:cond delay="1000"/>
                            </p:stCondLst>
                            <p:childTnLst>
                              <p:par>
                                <p:cTn id="79" presetID="1" presetClass="exit" presetSubtype="0" fill="hold" grpId="2" nodeType="afterEffect">
                                  <p:stCondLst>
                                    <p:cond delay="0"/>
                                  </p:stCondLst>
                                  <p:childTnLst>
                                    <p:set>
                                      <p:cBhvr>
                                        <p:cTn id="80" dur="1" fill="hold">
                                          <p:stCondLst>
                                            <p:cond delay="0"/>
                                          </p:stCondLst>
                                        </p:cTn>
                                        <p:tgtEl>
                                          <p:spTgt spid="13"/>
                                        </p:tgtEl>
                                        <p:attrNameLst>
                                          <p:attrName>style.visibility</p:attrName>
                                        </p:attrNameLst>
                                      </p:cBhvr>
                                      <p:to>
                                        <p:strVal val="hidden"/>
                                      </p:to>
                                    </p:set>
                                  </p:childTnLst>
                                </p:cTn>
                              </p:par>
                            </p:childTnLst>
                          </p:cTn>
                        </p:par>
                        <p:par>
                          <p:cTn id="81" fill="hold">
                            <p:stCondLst>
                              <p:cond delay="1000"/>
                            </p:stCondLst>
                            <p:childTnLst>
                              <p:par>
                                <p:cTn id="82" presetID="53" presetClass="entr" presetSubtype="16" fill="hold" grpId="0" nodeType="afterEffect">
                                  <p:stCondLst>
                                    <p:cond delay="0"/>
                                  </p:stCondLst>
                                  <p:childTnLst>
                                    <p:set>
                                      <p:cBhvr>
                                        <p:cTn id="83" dur="1" fill="hold">
                                          <p:stCondLst>
                                            <p:cond delay="0"/>
                                          </p:stCondLst>
                                        </p:cTn>
                                        <p:tgtEl>
                                          <p:spTgt spid="21"/>
                                        </p:tgtEl>
                                        <p:attrNameLst>
                                          <p:attrName>style.visibility</p:attrName>
                                        </p:attrNameLst>
                                      </p:cBhvr>
                                      <p:to>
                                        <p:strVal val="visible"/>
                                      </p:to>
                                    </p:set>
                                    <p:anim calcmode="lin" valueType="num">
                                      <p:cBhvr>
                                        <p:cTn id="84" dur="500" fill="hold"/>
                                        <p:tgtEl>
                                          <p:spTgt spid="21"/>
                                        </p:tgtEl>
                                        <p:attrNameLst>
                                          <p:attrName>ppt_w</p:attrName>
                                        </p:attrNameLst>
                                      </p:cBhvr>
                                      <p:tavLst>
                                        <p:tav tm="0">
                                          <p:val>
                                            <p:fltVal val="0"/>
                                          </p:val>
                                        </p:tav>
                                        <p:tav tm="100000">
                                          <p:val>
                                            <p:strVal val="#ppt_w"/>
                                          </p:val>
                                        </p:tav>
                                      </p:tavLst>
                                    </p:anim>
                                    <p:anim calcmode="lin" valueType="num">
                                      <p:cBhvr>
                                        <p:cTn id="85" dur="500" fill="hold"/>
                                        <p:tgtEl>
                                          <p:spTgt spid="21"/>
                                        </p:tgtEl>
                                        <p:attrNameLst>
                                          <p:attrName>ppt_h</p:attrName>
                                        </p:attrNameLst>
                                      </p:cBhvr>
                                      <p:tavLst>
                                        <p:tav tm="0">
                                          <p:val>
                                            <p:fltVal val="0"/>
                                          </p:val>
                                        </p:tav>
                                        <p:tav tm="100000">
                                          <p:val>
                                            <p:strVal val="#ppt_h"/>
                                          </p:val>
                                        </p:tav>
                                      </p:tavLst>
                                    </p:anim>
                                    <p:animEffect transition="in" filter="fade">
                                      <p:cBhvr>
                                        <p:cTn id="86" dur="500"/>
                                        <p:tgtEl>
                                          <p:spTgt spid="21"/>
                                        </p:tgtEl>
                                      </p:cBhvr>
                                    </p:animEffect>
                                  </p:childTnLst>
                                </p:cTn>
                              </p:par>
                            </p:childTnLst>
                          </p:cTn>
                        </p:par>
                        <p:par>
                          <p:cTn id="87" fill="hold">
                            <p:stCondLst>
                              <p:cond delay="1500"/>
                            </p:stCondLst>
                            <p:childTnLst>
                              <p:par>
                                <p:cTn id="88" presetID="42" presetClass="path" presetSubtype="0" accel="50000" decel="50000" fill="hold" grpId="1" nodeType="afterEffect">
                                  <p:stCondLst>
                                    <p:cond delay="0"/>
                                  </p:stCondLst>
                                  <p:childTnLst>
                                    <p:animMotion origin="layout" path="M 3.54167E-6 1.85185E-6 L -0.01198 -0.42824 " pathEditMode="relative" rAng="0" ptsTypes="AA">
                                      <p:cBhvr>
                                        <p:cTn id="89" dur="1000" fill="hold"/>
                                        <p:tgtEl>
                                          <p:spTgt spid="20"/>
                                        </p:tgtEl>
                                        <p:attrNameLst>
                                          <p:attrName>ppt_x</p:attrName>
                                          <p:attrName>ppt_y</p:attrName>
                                        </p:attrNameLst>
                                      </p:cBhvr>
                                      <p:rCtr x="-599" y="-21412"/>
                                    </p:animMotion>
                                  </p:childTnLst>
                                </p:cTn>
                              </p:par>
                            </p:childTnLst>
                          </p:cTn>
                        </p:par>
                        <p:par>
                          <p:cTn id="90" fill="hold">
                            <p:stCondLst>
                              <p:cond delay="2500"/>
                            </p:stCondLst>
                            <p:childTnLst>
                              <p:par>
                                <p:cTn id="91" presetID="1" presetClass="exit" presetSubtype="0" fill="hold" grpId="2" nodeType="afterEffect">
                                  <p:stCondLst>
                                    <p:cond delay="0"/>
                                  </p:stCondLst>
                                  <p:childTnLst>
                                    <p:set>
                                      <p:cBhvr>
                                        <p:cTn id="92" dur="1" fill="hold">
                                          <p:stCondLst>
                                            <p:cond delay="0"/>
                                          </p:stCondLst>
                                        </p:cTn>
                                        <p:tgtEl>
                                          <p:spTgt spid="20"/>
                                        </p:tgtEl>
                                        <p:attrNameLst>
                                          <p:attrName>style.visibility</p:attrName>
                                        </p:attrNameLst>
                                      </p:cBhvr>
                                      <p:to>
                                        <p:strVal val="hidden"/>
                                      </p:to>
                                    </p:set>
                                  </p:childTnLst>
                                </p:cTn>
                              </p:par>
                            </p:childTnLst>
                          </p:cTn>
                        </p:par>
                        <p:par>
                          <p:cTn id="93" fill="hold">
                            <p:stCondLst>
                              <p:cond delay="2500"/>
                            </p:stCondLst>
                            <p:childTnLst>
                              <p:par>
                                <p:cTn id="94" presetID="53" presetClass="entr" presetSubtype="16" fill="hold" grpId="0" nodeType="after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500" fill="hold"/>
                                        <p:tgtEl>
                                          <p:spTgt spid="23"/>
                                        </p:tgtEl>
                                        <p:attrNameLst>
                                          <p:attrName>ppt_w</p:attrName>
                                        </p:attrNameLst>
                                      </p:cBhvr>
                                      <p:tavLst>
                                        <p:tav tm="0">
                                          <p:val>
                                            <p:fltVal val="0"/>
                                          </p:val>
                                        </p:tav>
                                        <p:tav tm="100000">
                                          <p:val>
                                            <p:strVal val="#ppt_w"/>
                                          </p:val>
                                        </p:tav>
                                      </p:tavLst>
                                    </p:anim>
                                    <p:anim calcmode="lin" valueType="num">
                                      <p:cBhvr>
                                        <p:cTn id="97" dur="500" fill="hold"/>
                                        <p:tgtEl>
                                          <p:spTgt spid="23"/>
                                        </p:tgtEl>
                                        <p:attrNameLst>
                                          <p:attrName>ppt_h</p:attrName>
                                        </p:attrNameLst>
                                      </p:cBhvr>
                                      <p:tavLst>
                                        <p:tav tm="0">
                                          <p:val>
                                            <p:fltVal val="0"/>
                                          </p:val>
                                        </p:tav>
                                        <p:tav tm="100000">
                                          <p:val>
                                            <p:strVal val="#ppt_h"/>
                                          </p:val>
                                        </p:tav>
                                      </p:tavLst>
                                    </p:anim>
                                    <p:animEffect transition="in" filter="fade">
                                      <p:cBhvr>
                                        <p:cTn id="98" dur="500"/>
                                        <p:tgtEl>
                                          <p:spTgt spid="23"/>
                                        </p:tgtEl>
                                      </p:cBhvr>
                                    </p:animEffect>
                                  </p:childTnLst>
                                </p:cTn>
                              </p:par>
                            </p:childTnLst>
                          </p:cTn>
                        </p:par>
                        <p:par>
                          <p:cTn id="99" fill="hold">
                            <p:stCondLst>
                              <p:cond delay="3000"/>
                            </p:stCondLst>
                            <p:childTnLst>
                              <p:par>
                                <p:cTn id="100" presetID="53" presetClass="entr" presetSubtype="16" fill="hold" nodeType="afterEffect">
                                  <p:stCondLst>
                                    <p:cond delay="0"/>
                                  </p:stCondLst>
                                  <p:childTnLst>
                                    <p:set>
                                      <p:cBhvr>
                                        <p:cTn id="101" dur="1" fill="hold">
                                          <p:stCondLst>
                                            <p:cond delay="0"/>
                                          </p:stCondLst>
                                        </p:cTn>
                                        <p:tgtEl>
                                          <p:spTgt spid="24"/>
                                        </p:tgtEl>
                                        <p:attrNameLst>
                                          <p:attrName>style.visibility</p:attrName>
                                        </p:attrNameLst>
                                      </p:cBhvr>
                                      <p:to>
                                        <p:strVal val="visible"/>
                                      </p:to>
                                    </p:set>
                                    <p:anim calcmode="lin" valueType="num">
                                      <p:cBhvr>
                                        <p:cTn id="102" dur="500" fill="hold"/>
                                        <p:tgtEl>
                                          <p:spTgt spid="24"/>
                                        </p:tgtEl>
                                        <p:attrNameLst>
                                          <p:attrName>ppt_w</p:attrName>
                                        </p:attrNameLst>
                                      </p:cBhvr>
                                      <p:tavLst>
                                        <p:tav tm="0">
                                          <p:val>
                                            <p:fltVal val="0"/>
                                          </p:val>
                                        </p:tav>
                                        <p:tav tm="100000">
                                          <p:val>
                                            <p:strVal val="#ppt_w"/>
                                          </p:val>
                                        </p:tav>
                                      </p:tavLst>
                                    </p:anim>
                                    <p:anim calcmode="lin" valueType="num">
                                      <p:cBhvr>
                                        <p:cTn id="103" dur="500" fill="hold"/>
                                        <p:tgtEl>
                                          <p:spTgt spid="24"/>
                                        </p:tgtEl>
                                        <p:attrNameLst>
                                          <p:attrName>ppt_h</p:attrName>
                                        </p:attrNameLst>
                                      </p:cBhvr>
                                      <p:tavLst>
                                        <p:tav tm="0">
                                          <p:val>
                                            <p:fltVal val="0"/>
                                          </p:val>
                                        </p:tav>
                                        <p:tav tm="100000">
                                          <p:val>
                                            <p:strVal val="#ppt_h"/>
                                          </p:val>
                                        </p:tav>
                                      </p:tavLst>
                                    </p:anim>
                                    <p:animEffect transition="in" filter="fade">
                                      <p:cBhvr>
                                        <p:cTn id="104" dur="500"/>
                                        <p:tgtEl>
                                          <p:spTgt spid="24"/>
                                        </p:tgtEl>
                                      </p:cBhvr>
                                    </p:animEffect>
                                  </p:childTnLst>
                                </p:cTn>
                              </p:par>
                            </p:childTnLst>
                          </p:cTn>
                        </p:par>
                        <p:par>
                          <p:cTn id="105" fill="hold">
                            <p:stCondLst>
                              <p:cond delay="3500"/>
                            </p:stCondLst>
                            <p:childTnLst>
                              <p:par>
                                <p:cTn id="106" presetID="26" presetClass="emph" presetSubtype="0" repeatCount="3000" fill="hold" nodeType="afterEffect">
                                  <p:stCondLst>
                                    <p:cond delay="0"/>
                                  </p:stCondLst>
                                  <p:childTnLst>
                                    <p:animEffect transition="out" filter="fade">
                                      <p:cBhvr>
                                        <p:cTn id="107" dur="500" tmFilter="0, 0; .2, .5; .8, .5; 1, 0"/>
                                        <p:tgtEl>
                                          <p:spTgt spid="24"/>
                                        </p:tgtEl>
                                      </p:cBhvr>
                                    </p:animEffect>
                                    <p:animScale>
                                      <p:cBhvr>
                                        <p:cTn id="108" dur="250" autoRev="1" fill="hold"/>
                                        <p:tgtEl>
                                          <p:spTgt spid="24"/>
                                        </p:tgtEl>
                                      </p:cBhvr>
                                      <p:by x="105000" y="105000"/>
                                    </p:animScale>
                                  </p:childTnLst>
                                </p:cTn>
                              </p:par>
                            </p:childTnLst>
                          </p:cTn>
                        </p:par>
                        <p:par>
                          <p:cTn id="109" fill="hold">
                            <p:stCondLst>
                              <p:cond delay="5000"/>
                            </p:stCondLst>
                            <p:childTnLst>
                              <p:par>
                                <p:cTn id="110" presetID="1" presetClass="exit" presetSubtype="0" fill="hold" grpId="1" nodeType="afterEffect">
                                  <p:stCondLst>
                                    <p:cond delay="0"/>
                                  </p:stCondLst>
                                  <p:childTnLst>
                                    <p:set>
                                      <p:cBhvr>
                                        <p:cTn id="111" dur="1" fill="hold">
                                          <p:stCondLst>
                                            <p:cond delay="0"/>
                                          </p:stCondLst>
                                        </p:cTn>
                                        <p:tgtEl>
                                          <p:spTgt spid="21"/>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23"/>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24"/>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24"/>
                                        </p:tgtEl>
                                        <p:attrNameLst>
                                          <p:attrName>style.visibility</p:attrName>
                                        </p:attrNameLst>
                                      </p:cBhvr>
                                      <p:to>
                                        <p:strVal val="hidden"/>
                                      </p:to>
                                    </p:set>
                                  </p:childTnLst>
                                </p:cTn>
                              </p:par>
                              <p:par>
                                <p:cTn id="118" presetID="1" presetClass="exit" presetSubtype="0" fill="hold" grpId="3" nodeType="withEffect">
                                  <p:stCondLst>
                                    <p:cond delay="0"/>
                                  </p:stCondLst>
                                  <p:childTnLst>
                                    <p:set>
                                      <p:cBhvr>
                                        <p:cTn id="119" dur="1" fill="hold">
                                          <p:stCondLst>
                                            <p:cond delay="0"/>
                                          </p:stCondLst>
                                        </p:cTn>
                                        <p:tgtEl>
                                          <p:spTgt spid="13"/>
                                        </p:tgtEl>
                                        <p:attrNameLst>
                                          <p:attrName>style.visibility</p:attrName>
                                        </p:attrNameLst>
                                      </p:cBhvr>
                                      <p:to>
                                        <p:strVal val="hidden"/>
                                      </p:to>
                                    </p:set>
                                  </p:childTnLst>
                                </p:cTn>
                              </p:par>
                              <p:par>
                                <p:cTn id="120" presetID="1" presetClass="exit" presetSubtype="0" fill="hold" grpId="3" nodeType="withEffect">
                                  <p:stCondLst>
                                    <p:cond delay="0"/>
                                  </p:stCondLst>
                                  <p:childTnLst>
                                    <p:set>
                                      <p:cBhvr>
                                        <p:cTn id="121" dur="1" fill="hold">
                                          <p:stCondLst>
                                            <p:cond delay="0"/>
                                          </p:stCondLst>
                                        </p:cTn>
                                        <p:tgtEl>
                                          <p:spTgt spid="20"/>
                                        </p:tgtEl>
                                        <p:attrNameLst>
                                          <p:attrName>style.visibility</p:attrName>
                                        </p:attrNameLst>
                                      </p:cBhvr>
                                      <p:to>
                                        <p:strVal val="hidden"/>
                                      </p:to>
                                    </p:set>
                                  </p:childTnLst>
                                </p:cTn>
                              </p:par>
                            </p:childTnLst>
                          </p:cTn>
                        </p:par>
                        <p:par>
                          <p:cTn id="122" fill="hold">
                            <p:stCondLst>
                              <p:cond delay="5000"/>
                            </p:stCondLst>
                            <p:childTnLst>
                              <p:par>
                                <p:cTn id="123" presetID="10" presetClass="entr" presetSubtype="0" fill="hold" grpId="0" nodeType="afterEffect">
                                  <p:stCondLst>
                                    <p:cond delay="0"/>
                                  </p:stCondLst>
                                  <p:childTnLst>
                                    <p:set>
                                      <p:cBhvr>
                                        <p:cTn id="124" dur="1" fill="hold">
                                          <p:stCondLst>
                                            <p:cond delay="0"/>
                                          </p:stCondLst>
                                        </p:cTn>
                                        <p:tgtEl>
                                          <p:spTgt spid="25"/>
                                        </p:tgtEl>
                                        <p:attrNameLst>
                                          <p:attrName>style.visibility</p:attrName>
                                        </p:attrNameLst>
                                      </p:cBhvr>
                                      <p:to>
                                        <p:strVal val="visible"/>
                                      </p:to>
                                    </p:set>
                                    <p:animEffect transition="in" filter="fade">
                                      <p:cBhvr>
                                        <p:cTn id="125" dur="500"/>
                                        <p:tgtEl>
                                          <p:spTgt spid="25"/>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6"/>
                                        </p:tgtEl>
                                        <p:attrNameLst>
                                          <p:attrName>style.visibility</p:attrName>
                                        </p:attrNameLst>
                                      </p:cBhvr>
                                      <p:to>
                                        <p:strVal val="visible"/>
                                      </p:to>
                                    </p:set>
                                    <p:animEffect transition="in" filter="fade">
                                      <p:cBhvr>
                                        <p:cTn id="128" dur="500"/>
                                        <p:tgtEl>
                                          <p:spTgt spid="26"/>
                                        </p:tgtEl>
                                      </p:cBhvr>
                                    </p:animEffect>
                                  </p:childTnLst>
                                </p:cTn>
                              </p:par>
                            </p:childTnLst>
                          </p:cTn>
                        </p:par>
                        <p:par>
                          <p:cTn id="129" fill="hold">
                            <p:stCondLst>
                              <p:cond delay="5500"/>
                            </p:stCondLst>
                            <p:childTnLst>
                              <p:par>
                                <p:cTn id="130" presetID="42" presetClass="path" presetSubtype="0" accel="50000" decel="50000" fill="hold" grpId="1" nodeType="afterEffect">
                                  <p:stCondLst>
                                    <p:cond delay="0"/>
                                  </p:stCondLst>
                                  <p:childTnLst>
                                    <p:animMotion origin="layout" path="M -2.29167E-6 2.96296E-6 L 0.02604 -0.40371 " pathEditMode="relative" rAng="0" ptsTypes="AA">
                                      <p:cBhvr>
                                        <p:cTn id="131" dur="1000" fill="hold"/>
                                        <p:tgtEl>
                                          <p:spTgt spid="9"/>
                                        </p:tgtEl>
                                        <p:attrNameLst>
                                          <p:attrName>ppt_x</p:attrName>
                                          <p:attrName>ppt_y</p:attrName>
                                        </p:attrNameLst>
                                      </p:cBhvr>
                                      <p:rCtr x="1302" y="-20185"/>
                                    </p:animMotion>
                                  </p:childTnLst>
                                </p:cTn>
                              </p:par>
                            </p:childTnLst>
                          </p:cTn>
                        </p:par>
                        <p:par>
                          <p:cTn id="132" fill="hold">
                            <p:stCondLst>
                              <p:cond delay="6500"/>
                            </p:stCondLst>
                            <p:childTnLst>
                              <p:par>
                                <p:cTn id="133" presetID="1" presetClass="exit" presetSubtype="0" fill="hold" grpId="2" nodeType="afterEffect">
                                  <p:stCondLst>
                                    <p:cond delay="0"/>
                                  </p:stCondLst>
                                  <p:childTnLst>
                                    <p:set>
                                      <p:cBhvr>
                                        <p:cTn id="134" dur="1" fill="hold">
                                          <p:stCondLst>
                                            <p:cond delay="0"/>
                                          </p:stCondLst>
                                        </p:cTn>
                                        <p:tgtEl>
                                          <p:spTgt spid="9"/>
                                        </p:tgtEl>
                                        <p:attrNameLst>
                                          <p:attrName>style.visibility</p:attrName>
                                        </p:attrNameLst>
                                      </p:cBhvr>
                                      <p:to>
                                        <p:strVal val="hidden"/>
                                      </p:to>
                                    </p:set>
                                  </p:childTnLst>
                                </p:cTn>
                              </p:par>
                            </p:childTnLst>
                          </p:cTn>
                        </p:par>
                        <p:par>
                          <p:cTn id="135" fill="hold">
                            <p:stCondLst>
                              <p:cond delay="6500"/>
                            </p:stCondLst>
                            <p:childTnLst>
                              <p:par>
                                <p:cTn id="136" presetID="53" presetClass="entr" presetSubtype="16" fill="hold" grpId="0" nodeType="afterEffect">
                                  <p:stCondLst>
                                    <p:cond delay="0"/>
                                  </p:stCondLst>
                                  <p:childTnLst>
                                    <p:set>
                                      <p:cBhvr>
                                        <p:cTn id="137" dur="1" fill="hold">
                                          <p:stCondLst>
                                            <p:cond delay="0"/>
                                          </p:stCondLst>
                                        </p:cTn>
                                        <p:tgtEl>
                                          <p:spTgt spid="27"/>
                                        </p:tgtEl>
                                        <p:attrNameLst>
                                          <p:attrName>style.visibility</p:attrName>
                                        </p:attrNameLst>
                                      </p:cBhvr>
                                      <p:to>
                                        <p:strVal val="visible"/>
                                      </p:to>
                                    </p:set>
                                    <p:anim calcmode="lin" valueType="num">
                                      <p:cBhvr>
                                        <p:cTn id="138" dur="500" fill="hold"/>
                                        <p:tgtEl>
                                          <p:spTgt spid="27"/>
                                        </p:tgtEl>
                                        <p:attrNameLst>
                                          <p:attrName>ppt_w</p:attrName>
                                        </p:attrNameLst>
                                      </p:cBhvr>
                                      <p:tavLst>
                                        <p:tav tm="0">
                                          <p:val>
                                            <p:fltVal val="0"/>
                                          </p:val>
                                        </p:tav>
                                        <p:tav tm="100000">
                                          <p:val>
                                            <p:strVal val="#ppt_w"/>
                                          </p:val>
                                        </p:tav>
                                      </p:tavLst>
                                    </p:anim>
                                    <p:anim calcmode="lin" valueType="num">
                                      <p:cBhvr>
                                        <p:cTn id="139" dur="500" fill="hold"/>
                                        <p:tgtEl>
                                          <p:spTgt spid="27"/>
                                        </p:tgtEl>
                                        <p:attrNameLst>
                                          <p:attrName>ppt_h</p:attrName>
                                        </p:attrNameLst>
                                      </p:cBhvr>
                                      <p:tavLst>
                                        <p:tav tm="0">
                                          <p:val>
                                            <p:fltVal val="0"/>
                                          </p:val>
                                        </p:tav>
                                        <p:tav tm="100000">
                                          <p:val>
                                            <p:strVal val="#ppt_h"/>
                                          </p:val>
                                        </p:tav>
                                      </p:tavLst>
                                    </p:anim>
                                    <p:animEffect transition="in" filter="fade">
                                      <p:cBhvr>
                                        <p:cTn id="140" dur="500"/>
                                        <p:tgtEl>
                                          <p:spTgt spid="27"/>
                                        </p:tgtEl>
                                      </p:cBhvr>
                                    </p:animEffect>
                                  </p:childTnLst>
                                </p:cTn>
                              </p:par>
                            </p:childTnLst>
                          </p:cTn>
                        </p:par>
                        <p:par>
                          <p:cTn id="141" fill="hold">
                            <p:stCondLst>
                              <p:cond delay="7000"/>
                            </p:stCondLst>
                            <p:childTnLst>
                              <p:par>
                                <p:cTn id="142" presetID="42" presetClass="path" presetSubtype="0" accel="50000" decel="50000" fill="hold" grpId="1" nodeType="afterEffect">
                                  <p:stCondLst>
                                    <p:cond delay="0"/>
                                  </p:stCondLst>
                                  <p:childTnLst>
                                    <p:animMotion origin="layout" path="M 2.70833E-6 2.96296E-6 L -0.02474 -0.42963 " pathEditMode="relative" rAng="0" ptsTypes="AA">
                                      <p:cBhvr>
                                        <p:cTn id="143" dur="1000" fill="hold"/>
                                        <p:tgtEl>
                                          <p:spTgt spid="18"/>
                                        </p:tgtEl>
                                        <p:attrNameLst>
                                          <p:attrName>ppt_x</p:attrName>
                                          <p:attrName>ppt_y</p:attrName>
                                        </p:attrNameLst>
                                      </p:cBhvr>
                                      <p:rCtr x="-1237" y="-21481"/>
                                    </p:animMotion>
                                  </p:childTnLst>
                                </p:cTn>
                              </p:par>
                            </p:childTnLst>
                          </p:cTn>
                        </p:par>
                        <p:par>
                          <p:cTn id="144" fill="hold">
                            <p:stCondLst>
                              <p:cond delay="8000"/>
                            </p:stCondLst>
                            <p:childTnLst>
                              <p:par>
                                <p:cTn id="145" presetID="1" presetClass="exit" presetSubtype="0" fill="hold" grpId="2" nodeType="afterEffect">
                                  <p:stCondLst>
                                    <p:cond delay="0"/>
                                  </p:stCondLst>
                                  <p:childTnLst>
                                    <p:set>
                                      <p:cBhvr>
                                        <p:cTn id="146" dur="1" fill="hold">
                                          <p:stCondLst>
                                            <p:cond delay="0"/>
                                          </p:stCondLst>
                                        </p:cTn>
                                        <p:tgtEl>
                                          <p:spTgt spid="18"/>
                                        </p:tgtEl>
                                        <p:attrNameLst>
                                          <p:attrName>style.visibility</p:attrName>
                                        </p:attrNameLst>
                                      </p:cBhvr>
                                      <p:to>
                                        <p:strVal val="hidden"/>
                                      </p:to>
                                    </p:set>
                                  </p:childTnLst>
                                </p:cTn>
                              </p:par>
                            </p:childTnLst>
                          </p:cTn>
                        </p:par>
                        <p:par>
                          <p:cTn id="147" fill="hold">
                            <p:stCondLst>
                              <p:cond delay="8000"/>
                            </p:stCondLst>
                            <p:childTnLst>
                              <p:par>
                                <p:cTn id="148" presetID="53" presetClass="entr" presetSubtype="16" fill="hold" grpId="0" nodeType="afterEffect">
                                  <p:stCondLst>
                                    <p:cond delay="0"/>
                                  </p:stCondLst>
                                  <p:childTnLst>
                                    <p:set>
                                      <p:cBhvr>
                                        <p:cTn id="149" dur="1" fill="hold">
                                          <p:stCondLst>
                                            <p:cond delay="0"/>
                                          </p:stCondLst>
                                        </p:cTn>
                                        <p:tgtEl>
                                          <p:spTgt spid="28"/>
                                        </p:tgtEl>
                                        <p:attrNameLst>
                                          <p:attrName>style.visibility</p:attrName>
                                        </p:attrNameLst>
                                      </p:cBhvr>
                                      <p:to>
                                        <p:strVal val="visible"/>
                                      </p:to>
                                    </p:set>
                                    <p:anim calcmode="lin" valueType="num">
                                      <p:cBhvr>
                                        <p:cTn id="150" dur="500" fill="hold"/>
                                        <p:tgtEl>
                                          <p:spTgt spid="28"/>
                                        </p:tgtEl>
                                        <p:attrNameLst>
                                          <p:attrName>ppt_w</p:attrName>
                                        </p:attrNameLst>
                                      </p:cBhvr>
                                      <p:tavLst>
                                        <p:tav tm="0">
                                          <p:val>
                                            <p:fltVal val="0"/>
                                          </p:val>
                                        </p:tav>
                                        <p:tav tm="100000">
                                          <p:val>
                                            <p:strVal val="#ppt_w"/>
                                          </p:val>
                                        </p:tav>
                                      </p:tavLst>
                                    </p:anim>
                                    <p:anim calcmode="lin" valueType="num">
                                      <p:cBhvr>
                                        <p:cTn id="151" dur="500" fill="hold"/>
                                        <p:tgtEl>
                                          <p:spTgt spid="28"/>
                                        </p:tgtEl>
                                        <p:attrNameLst>
                                          <p:attrName>ppt_h</p:attrName>
                                        </p:attrNameLst>
                                      </p:cBhvr>
                                      <p:tavLst>
                                        <p:tav tm="0">
                                          <p:val>
                                            <p:fltVal val="0"/>
                                          </p:val>
                                        </p:tav>
                                        <p:tav tm="100000">
                                          <p:val>
                                            <p:strVal val="#ppt_h"/>
                                          </p:val>
                                        </p:tav>
                                      </p:tavLst>
                                    </p:anim>
                                    <p:animEffect transition="in" filter="fade">
                                      <p:cBhvr>
                                        <p:cTn id="152" dur="500"/>
                                        <p:tgtEl>
                                          <p:spTgt spid="28"/>
                                        </p:tgtEl>
                                      </p:cBhvr>
                                    </p:animEffect>
                                  </p:childTnLst>
                                </p:cTn>
                              </p:par>
                            </p:childTnLst>
                          </p:cTn>
                        </p:par>
                        <p:par>
                          <p:cTn id="153" fill="hold">
                            <p:stCondLst>
                              <p:cond delay="8500"/>
                            </p:stCondLst>
                            <p:childTnLst>
                              <p:par>
                                <p:cTn id="154" presetID="53" presetClass="entr" presetSubtype="16" fill="hold" nodeType="afterEffect">
                                  <p:stCondLst>
                                    <p:cond delay="0"/>
                                  </p:stCondLst>
                                  <p:childTnLst>
                                    <p:set>
                                      <p:cBhvr>
                                        <p:cTn id="155" dur="1" fill="hold">
                                          <p:stCondLst>
                                            <p:cond delay="0"/>
                                          </p:stCondLst>
                                        </p:cTn>
                                        <p:tgtEl>
                                          <p:spTgt spid="29"/>
                                        </p:tgtEl>
                                        <p:attrNameLst>
                                          <p:attrName>style.visibility</p:attrName>
                                        </p:attrNameLst>
                                      </p:cBhvr>
                                      <p:to>
                                        <p:strVal val="visible"/>
                                      </p:to>
                                    </p:set>
                                    <p:anim calcmode="lin" valueType="num">
                                      <p:cBhvr>
                                        <p:cTn id="156" dur="500" fill="hold"/>
                                        <p:tgtEl>
                                          <p:spTgt spid="29"/>
                                        </p:tgtEl>
                                        <p:attrNameLst>
                                          <p:attrName>ppt_w</p:attrName>
                                        </p:attrNameLst>
                                      </p:cBhvr>
                                      <p:tavLst>
                                        <p:tav tm="0">
                                          <p:val>
                                            <p:fltVal val="0"/>
                                          </p:val>
                                        </p:tav>
                                        <p:tav tm="100000">
                                          <p:val>
                                            <p:strVal val="#ppt_w"/>
                                          </p:val>
                                        </p:tav>
                                      </p:tavLst>
                                    </p:anim>
                                    <p:anim calcmode="lin" valueType="num">
                                      <p:cBhvr>
                                        <p:cTn id="157" dur="500" fill="hold"/>
                                        <p:tgtEl>
                                          <p:spTgt spid="29"/>
                                        </p:tgtEl>
                                        <p:attrNameLst>
                                          <p:attrName>ppt_h</p:attrName>
                                        </p:attrNameLst>
                                      </p:cBhvr>
                                      <p:tavLst>
                                        <p:tav tm="0">
                                          <p:val>
                                            <p:fltVal val="0"/>
                                          </p:val>
                                        </p:tav>
                                        <p:tav tm="100000">
                                          <p:val>
                                            <p:strVal val="#ppt_h"/>
                                          </p:val>
                                        </p:tav>
                                      </p:tavLst>
                                    </p:anim>
                                    <p:animEffect transition="in" filter="fade">
                                      <p:cBhvr>
                                        <p:cTn id="158" dur="500"/>
                                        <p:tgtEl>
                                          <p:spTgt spid="29"/>
                                        </p:tgtEl>
                                      </p:cBhvr>
                                    </p:animEffect>
                                  </p:childTnLst>
                                </p:cTn>
                              </p:par>
                            </p:childTnLst>
                          </p:cTn>
                        </p:par>
                        <p:par>
                          <p:cTn id="159" fill="hold">
                            <p:stCondLst>
                              <p:cond delay="9000"/>
                            </p:stCondLst>
                            <p:childTnLst>
                              <p:par>
                                <p:cTn id="160" presetID="26" presetClass="emph" presetSubtype="0" repeatCount="3000" fill="hold" nodeType="afterEffect">
                                  <p:stCondLst>
                                    <p:cond delay="0"/>
                                  </p:stCondLst>
                                  <p:childTnLst>
                                    <p:animEffect transition="out" filter="fade">
                                      <p:cBhvr>
                                        <p:cTn id="161" dur="500" tmFilter="0, 0; .2, .5; .8, .5; 1, 0"/>
                                        <p:tgtEl>
                                          <p:spTgt spid="29"/>
                                        </p:tgtEl>
                                      </p:cBhvr>
                                    </p:animEffect>
                                    <p:animScale>
                                      <p:cBhvr>
                                        <p:cTn id="162" dur="250" autoRev="1" fill="hold"/>
                                        <p:tgtEl>
                                          <p:spTgt spid="29"/>
                                        </p:tgtEl>
                                      </p:cBhvr>
                                      <p:by x="105000" y="105000"/>
                                    </p:animScale>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4">
                                            <p:txEl>
                                              <p:pRg st="1" end="1"/>
                                            </p:txEl>
                                          </p:spTgt>
                                        </p:tgtEl>
                                        <p:attrNameLst>
                                          <p:attrName>style.visibility</p:attrName>
                                        </p:attrNameLst>
                                      </p:cBhvr>
                                      <p:to>
                                        <p:strVal val="visible"/>
                                      </p:to>
                                    </p:set>
                                    <p:animEffect transition="in" filter="wipe(left)">
                                      <p:cBhvr>
                                        <p:cTn id="16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9" grpId="1" animBg="1"/>
      <p:bldP spid="9" grpId="2" animBg="1"/>
      <p:bldP spid="12" grpId="0" animBg="1"/>
      <p:bldP spid="25" grpId="0" animBg="1"/>
      <p:bldP spid="15" grpId="0" animBg="1"/>
      <p:bldP spid="13" grpId="0" animBg="1"/>
      <p:bldP spid="13" grpId="1" animBg="1"/>
      <p:bldP spid="13" grpId="2" animBg="1"/>
      <p:bldP spid="13" grpId="3" animBg="1"/>
      <p:bldP spid="14" grpId="0" animBg="1"/>
      <p:bldP spid="16" grpId="0" animBg="1"/>
      <p:bldP spid="17" grpId="0" animBg="1"/>
      <p:bldP spid="18" grpId="0" animBg="1"/>
      <p:bldP spid="18" grpId="1" animBg="1"/>
      <p:bldP spid="18" grpId="2" animBg="1"/>
      <p:bldP spid="19" grpId="0" animBg="1"/>
      <p:bldP spid="20" grpId="0" animBg="1"/>
      <p:bldP spid="20" grpId="1" animBg="1"/>
      <p:bldP spid="20" grpId="2" animBg="1"/>
      <p:bldP spid="20" grpId="3" animBg="1"/>
      <p:bldP spid="4" grpId="0" uiExpand="1" build="p"/>
      <p:bldP spid="5" grpId="0" animBg="1"/>
      <p:bldP spid="21" grpId="0" animBg="1"/>
      <p:bldP spid="21" grpId="1" animBg="1"/>
      <p:bldP spid="23" grpId="0" animBg="1"/>
      <p:bldP spid="23" grpId="1" animBg="1"/>
      <p:bldP spid="26"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81064E4-63AB-384A-B8A7-66B409FF15C6}"/>
              </a:ext>
            </a:extLst>
          </p:cNvPr>
          <p:cNvSpPr txBox="1"/>
          <p:nvPr/>
        </p:nvSpPr>
        <p:spPr>
          <a:xfrm>
            <a:off x="164742" y="234801"/>
            <a:ext cx="9763169" cy="769441"/>
          </a:xfrm>
          <a:prstGeom prst="rect">
            <a:avLst/>
          </a:prstGeom>
          <a:noFill/>
        </p:spPr>
        <p:txBody>
          <a:bodyPr wrap="square" rtlCol="0">
            <a:spAutoFit/>
          </a:bodyPr>
          <a:lstStyle/>
          <a:p>
            <a:r>
              <a:rPr lang="en-US" sz="4400" smtClean="0">
                <a:solidFill>
                  <a:srgbClr val="FF0000"/>
                </a:solidFill>
              </a:rPr>
              <a:t>4. Dặn dò</a:t>
            </a:r>
            <a:endParaRPr lang="x-none" sz="4400" dirty="0">
              <a:solidFill>
                <a:srgbClr val="FF0000"/>
              </a:solidFill>
            </a:endParaRPr>
          </a:p>
        </p:txBody>
      </p:sp>
      <p:sp>
        <p:nvSpPr>
          <p:cNvPr id="13" name="TextBox 12">
            <a:extLst>
              <a:ext uri="{FF2B5EF4-FFF2-40B4-BE49-F238E27FC236}">
                <a16:creationId xmlns:a16="http://schemas.microsoft.com/office/drawing/2014/main" xmlns="" id="{E81064E4-63AB-384A-B8A7-66B409FF15C6}"/>
              </a:ext>
            </a:extLst>
          </p:cNvPr>
          <p:cNvSpPr txBox="1"/>
          <p:nvPr/>
        </p:nvSpPr>
        <p:spPr>
          <a:xfrm>
            <a:off x="5729755" y="3302480"/>
            <a:ext cx="3551742" cy="769441"/>
          </a:xfrm>
          <a:prstGeom prst="rect">
            <a:avLst/>
          </a:prstGeom>
          <a:noFill/>
        </p:spPr>
        <p:txBody>
          <a:bodyPr wrap="square" rtlCol="0">
            <a:spAutoFit/>
          </a:bodyPr>
          <a:lstStyle/>
          <a:p>
            <a:r>
              <a:rPr lang="en-US" sz="4400" smtClean="0"/>
              <a:t>Chữ kí PH</a:t>
            </a:r>
            <a:endParaRPr lang="x-none" sz="4400" dirty="0"/>
          </a:p>
        </p:txBody>
      </p:sp>
      <p:sp>
        <p:nvSpPr>
          <p:cNvPr id="6" name="TextBox 5">
            <a:extLst>
              <a:ext uri="{FF2B5EF4-FFF2-40B4-BE49-F238E27FC236}">
                <a16:creationId xmlns:a16="http://schemas.microsoft.com/office/drawing/2014/main" xmlns="" id="{E81064E4-63AB-384A-B8A7-66B409FF15C6}"/>
              </a:ext>
            </a:extLst>
          </p:cNvPr>
          <p:cNvSpPr txBox="1"/>
          <p:nvPr/>
        </p:nvSpPr>
        <p:spPr>
          <a:xfrm>
            <a:off x="60757" y="1108096"/>
            <a:ext cx="12003015" cy="923330"/>
          </a:xfrm>
          <a:prstGeom prst="rect">
            <a:avLst/>
          </a:prstGeom>
          <a:noFill/>
        </p:spPr>
        <p:txBody>
          <a:bodyPr wrap="square" rtlCol="0">
            <a:spAutoFit/>
          </a:bodyPr>
          <a:lstStyle/>
          <a:p>
            <a:r>
              <a:rPr lang="en-US" sz="5400" smtClean="0"/>
              <a:t>- </a:t>
            </a:r>
            <a:r>
              <a:rPr lang="en-US" sz="4400" smtClean="0"/>
              <a:t>Vở BT TV làm </a:t>
            </a:r>
            <a:r>
              <a:rPr lang="en-US" sz="4400" smtClean="0"/>
              <a:t>bài 1, 2, 3 tr 56 + 57 </a:t>
            </a:r>
            <a:endParaRPr lang="en-US" sz="4400" smtClean="0"/>
          </a:p>
        </p:txBody>
      </p:sp>
      <p:sp>
        <p:nvSpPr>
          <p:cNvPr id="7" name="TextBox 6">
            <a:extLst>
              <a:ext uri="{FF2B5EF4-FFF2-40B4-BE49-F238E27FC236}">
                <a16:creationId xmlns:a16="http://schemas.microsoft.com/office/drawing/2014/main" xmlns="" id="{E81064E4-63AB-384A-B8A7-66B409FF15C6}"/>
              </a:ext>
            </a:extLst>
          </p:cNvPr>
          <p:cNvSpPr txBox="1"/>
          <p:nvPr/>
        </p:nvSpPr>
        <p:spPr>
          <a:xfrm>
            <a:off x="85799" y="2230532"/>
            <a:ext cx="12003015" cy="769441"/>
          </a:xfrm>
          <a:prstGeom prst="rect">
            <a:avLst/>
          </a:prstGeom>
          <a:noFill/>
        </p:spPr>
        <p:txBody>
          <a:bodyPr wrap="square" rtlCol="0">
            <a:spAutoFit/>
          </a:bodyPr>
          <a:lstStyle/>
          <a:p>
            <a:r>
              <a:rPr lang="en-US" sz="4400" smtClean="0"/>
              <a:t>- Vở BT Toán làm </a:t>
            </a:r>
            <a:r>
              <a:rPr lang="en-US" sz="4400" smtClean="0"/>
              <a:t>bài 1, 2, 3, 4, 5 tr 92 + 93 </a:t>
            </a:r>
            <a:endParaRPr lang="en-US" sz="4400" smtClean="0"/>
          </a:p>
        </p:txBody>
      </p:sp>
    </p:spTree>
    <p:extLst>
      <p:ext uri="{BB962C8B-B14F-4D97-AF65-F5344CB8AC3E}">
        <p14:creationId xmlns:p14="http://schemas.microsoft.com/office/powerpoint/2010/main" val="3032710293"/>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14:presetBounceEnd="50000">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50000">
                                          <p:cBhvr additive="base">
                                            <p:cTn id="13" dur="10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14"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14:presetBounceEnd="50000">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14:bounceEnd="50000">
                                          <p:cBhvr additive="base">
                                            <p:cTn id="19" dur="1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20"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14:presetBounceEnd="50000">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14:bounceEnd="50000">
                                          <p:cBhvr additive="base">
                                            <p:cTn id="25" dur="1000" fill="hold"/>
                                            <p:tgtEl>
                                              <p:spTgt spid="7"/>
                                            </p:tgtEl>
                                            <p:attrNameLst>
                                              <p:attrName>ppt_x</p:attrName>
                                            </p:attrNameLst>
                                          </p:cBhvr>
                                          <p:tavLst>
                                            <p:tav tm="0">
                                              <p:val>
                                                <p:strVal val="#ppt_x"/>
                                              </p:val>
                                            </p:tav>
                                            <p:tav tm="100000">
                                              <p:val>
                                                <p:strVal val="#ppt_x"/>
                                              </p:val>
                                            </p:tav>
                                          </p:tavLst>
                                        </p:anim>
                                        <p:anim calcmode="lin" valueType="num" p14:bounceEnd="50000">
                                          <p:cBhvr additive="base">
                                            <p:cTn id="26"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6" grpId="0"/>
          <p:bldP spid="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ppt_x"/>
                                              </p:val>
                                            </p:tav>
                                            <p:tav tm="100000">
                                              <p:val>
                                                <p:strVal val="#ppt_x"/>
                                              </p:val>
                                            </p:tav>
                                          </p:tavLst>
                                        </p:anim>
                                        <p:anim calcmode="lin" valueType="num">
                                          <p:cBhvr additive="base">
                                            <p:cTn id="20"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6" grpId="0"/>
          <p:bldP spid="7"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4471" y="121024"/>
            <a:ext cx="11944115" cy="6602506"/>
            <a:chOff x="134471" y="121024"/>
            <a:chExt cx="11944115" cy="6602506"/>
          </a:xfrm>
        </p:grpSpPr>
        <p:cxnSp>
          <p:nvCxnSpPr>
            <p:cNvPr id="8" name="Straight Connector 7"/>
            <p:cNvCxnSpPr/>
            <p:nvPr/>
          </p:nvCxnSpPr>
          <p:spPr>
            <a:xfrm>
              <a:off x="134471" y="121024"/>
              <a:ext cx="1194411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34471" y="6723530"/>
              <a:ext cx="1194411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4471" y="121024"/>
              <a:ext cx="0" cy="660250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078586" y="121024"/>
              <a:ext cx="0" cy="6602506"/>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2"/>
          <a:srcRect l="37348" t="19463" b="18295"/>
          <a:stretch/>
        </p:blipFill>
        <p:spPr>
          <a:xfrm rot="850378">
            <a:off x="9886941" y="193124"/>
            <a:ext cx="2730613" cy="698144"/>
          </a:xfrm>
          <a:prstGeom prst="rect">
            <a:avLst/>
          </a:prstGeom>
        </p:spPr>
      </p:pic>
      <p:pic>
        <p:nvPicPr>
          <p:cNvPr id="22" name="Picture 21"/>
          <p:cNvPicPr>
            <a:picLocks noChangeAspect="1"/>
          </p:cNvPicPr>
          <p:nvPr/>
        </p:nvPicPr>
        <p:blipFill rotWithShape="1">
          <a:blip r:embed="rId2"/>
          <a:srcRect l="37348" t="19463" b="18295"/>
          <a:stretch/>
        </p:blipFill>
        <p:spPr>
          <a:xfrm rot="2528252">
            <a:off x="10352627" y="524666"/>
            <a:ext cx="2215728" cy="698144"/>
          </a:xfrm>
          <a:prstGeom prst="rect">
            <a:avLst/>
          </a:prstGeom>
        </p:spPr>
      </p:pic>
      <p:pic>
        <p:nvPicPr>
          <p:cNvPr id="11" name="图片 1">
            <a:extLst>
              <a:ext uri="{FF2B5EF4-FFF2-40B4-BE49-F238E27FC236}">
                <a16:creationId xmlns:a16="http://schemas.microsoft.com/office/drawing/2014/main" xmlns="" id="{F9B1E222-CC32-440C-98F8-19F0DE61879E}"/>
              </a:ext>
            </a:extLst>
          </p:cNvPr>
          <p:cNvPicPr>
            <a:picLocks noChangeAspect="1"/>
          </p:cNvPicPr>
          <p:nvPr/>
        </p:nvPicPr>
        <p:blipFill rotWithShape="1">
          <a:blip r:embed="rId3">
            <a:extLst>
              <a:ext uri="{28A0092B-C50C-407E-A947-70E740481C1C}">
                <a14:useLocalDpi xmlns:a14="http://schemas.microsoft.com/office/drawing/2010/main" val="0"/>
              </a:ext>
            </a:extLst>
          </a:blip>
          <a:srcRect l="4193" t="2191" r="2694" b="6031"/>
          <a:stretch>
            <a:fillRect/>
          </a:stretch>
        </p:blipFill>
        <p:spPr>
          <a:xfrm>
            <a:off x="113413" y="2938716"/>
            <a:ext cx="3110704" cy="2827655"/>
          </a:xfrm>
          <a:prstGeom prst="rect">
            <a:avLst/>
          </a:prstGeom>
        </p:spPr>
      </p:pic>
      <p:pic>
        <p:nvPicPr>
          <p:cNvPr id="15" name="图片 9" descr="7025f93bab81e29a45dfc8ebfbf481b9">
            <a:extLst>
              <a:ext uri="{FF2B5EF4-FFF2-40B4-BE49-F238E27FC236}">
                <a16:creationId xmlns:a16="http://schemas.microsoft.com/office/drawing/2014/main" xmlns="" id="{00BDB984-40D7-4234-880B-2FB4E0045683}"/>
              </a:ext>
            </a:extLst>
          </p:cNvPr>
          <p:cNvPicPr>
            <a:picLocks noChangeAspect="1"/>
          </p:cNvPicPr>
          <p:nvPr/>
        </p:nvPicPr>
        <p:blipFill>
          <a:blip r:embed="rId4"/>
          <a:stretch>
            <a:fillRect/>
          </a:stretch>
        </p:blipFill>
        <p:spPr>
          <a:xfrm>
            <a:off x="9086348" y="1366434"/>
            <a:ext cx="3575118" cy="5052695"/>
          </a:xfrm>
          <a:prstGeom prst="rect">
            <a:avLst/>
          </a:prstGeom>
        </p:spPr>
      </p:pic>
      <p:grpSp>
        <p:nvGrpSpPr>
          <p:cNvPr id="16" name="组合 1">
            <a:extLst>
              <a:ext uri="{FF2B5EF4-FFF2-40B4-BE49-F238E27FC236}">
                <a16:creationId xmlns:a16="http://schemas.microsoft.com/office/drawing/2014/main" xmlns="" id="{1B35DE66-016A-410A-979C-63C5A2406C47}"/>
              </a:ext>
            </a:extLst>
          </p:cNvPr>
          <p:cNvGrpSpPr/>
          <p:nvPr/>
        </p:nvGrpSpPr>
        <p:grpSpPr>
          <a:xfrm>
            <a:off x="0" y="4352544"/>
            <a:ext cx="12283440" cy="2505456"/>
            <a:chOff x="-91440" y="4352544"/>
            <a:chExt cx="12283440" cy="2505456"/>
          </a:xfrm>
        </p:grpSpPr>
        <p:pic>
          <p:nvPicPr>
            <p:cNvPr id="17" name="图片 4">
              <a:extLst>
                <a:ext uri="{FF2B5EF4-FFF2-40B4-BE49-F238E27FC236}">
                  <a16:creationId xmlns:a16="http://schemas.microsoft.com/office/drawing/2014/main" xmlns="" id="{4D5E2628-E1F5-4D4D-A894-32D33C8F47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5600" r="48883"/>
            <a:stretch/>
          </p:blipFill>
          <p:spPr>
            <a:xfrm flipH="1">
              <a:off x="-91440" y="4352544"/>
              <a:ext cx="4185322" cy="2505456"/>
            </a:xfrm>
            <a:prstGeom prst="rect">
              <a:avLst/>
            </a:prstGeom>
          </p:spPr>
        </p:pic>
        <p:pic>
          <p:nvPicPr>
            <p:cNvPr id="18" name="图片 7">
              <a:extLst>
                <a:ext uri="{FF2B5EF4-FFF2-40B4-BE49-F238E27FC236}">
                  <a16:creationId xmlns:a16="http://schemas.microsoft.com/office/drawing/2014/main" xmlns="" id="{81851B51-E69F-44B2-9DCA-7D08FEFA5D5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pic>
        <p:nvPicPr>
          <p:cNvPr id="19" name="图片 22">
            <a:extLst>
              <a:ext uri="{FF2B5EF4-FFF2-40B4-BE49-F238E27FC236}">
                <a16:creationId xmlns:a16="http://schemas.microsoft.com/office/drawing/2014/main" xmlns="" id="{A470F45D-437D-4A79-8511-6FDF65B0D5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85934">
            <a:off x="201898" y="471815"/>
            <a:ext cx="2032463" cy="724065"/>
          </a:xfrm>
          <a:prstGeom prst="rect">
            <a:avLst/>
          </a:prstGeom>
        </p:spPr>
      </p:pic>
      <p:sp>
        <p:nvSpPr>
          <p:cNvPr id="20" name="TextBox 19">
            <a:extLst>
              <a:ext uri="{FF2B5EF4-FFF2-40B4-BE49-F238E27FC236}">
                <a16:creationId xmlns:a16="http://schemas.microsoft.com/office/drawing/2014/main" xmlns="" id="{CFBB8685-4316-45F5-9929-8BC6BC049418}"/>
              </a:ext>
            </a:extLst>
          </p:cNvPr>
          <p:cNvSpPr txBox="1"/>
          <p:nvPr/>
        </p:nvSpPr>
        <p:spPr>
          <a:xfrm>
            <a:off x="2399782" y="1922306"/>
            <a:ext cx="7633146" cy="200202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Tạm</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biệt</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và</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hẹn</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gặp</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lại</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các</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con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vào</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những</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tiết</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học</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4400" b="0"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sau</a:t>
            </a:r>
            <a:r>
              <a:rPr kumimoji="0" lang="en-US" sz="4400" b="0"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335715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250"/>
                                        <p:tgtEl>
                                          <p:spTgt spid="16"/>
                                        </p:tgtEl>
                                      </p:cBhvr>
                                    </p:animEffect>
                                    <p:anim calcmode="lin" valueType="num">
                                      <p:cBhvr>
                                        <p:cTn id="15" dur="1250" fill="hold"/>
                                        <p:tgtEl>
                                          <p:spTgt spid="16"/>
                                        </p:tgtEl>
                                        <p:attrNameLst>
                                          <p:attrName>ppt_x</p:attrName>
                                        </p:attrNameLst>
                                      </p:cBhvr>
                                      <p:tavLst>
                                        <p:tav tm="0">
                                          <p:val>
                                            <p:strVal val="#ppt_x"/>
                                          </p:val>
                                        </p:tav>
                                        <p:tav tm="100000">
                                          <p:val>
                                            <p:strVal val="#ppt_x"/>
                                          </p:val>
                                        </p:tav>
                                      </p:tavLst>
                                    </p:anim>
                                    <p:anim calcmode="lin" valueType="num">
                                      <p:cBhvr>
                                        <p:cTn id="16" dur="1250" fill="hold"/>
                                        <p:tgtEl>
                                          <p:spTgt spid="16"/>
                                        </p:tgtEl>
                                        <p:attrNameLst>
                                          <p:attrName>ppt_y</p:attrName>
                                        </p:attrNameLst>
                                      </p:cBhvr>
                                      <p:tavLst>
                                        <p:tav tm="0">
                                          <p:val>
                                            <p:strVal val="#ppt_y+.1"/>
                                          </p:val>
                                        </p:tav>
                                        <p:tav tm="100000">
                                          <p:val>
                                            <p:strVal val="#ppt_y"/>
                                          </p:val>
                                        </p:tav>
                                      </p:tavLst>
                                    </p:anim>
                                  </p:childTnLst>
                                </p:cTn>
                              </p:par>
                            </p:childTnLst>
                          </p:cTn>
                        </p:par>
                        <p:par>
                          <p:cTn id="17" fill="hold">
                            <p:stCondLst>
                              <p:cond delay="1750"/>
                            </p:stCondLst>
                            <p:childTnLst>
                              <p:par>
                                <p:cTn id="18" presetID="18" presetClass="entr" presetSubtype="3"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strips(upRight)">
                                      <p:cBhvr>
                                        <p:cTn id="20" dur="1000"/>
                                        <p:tgtEl>
                                          <p:spTgt spid="19"/>
                                        </p:tgtEl>
                                      </p:cBhvr>
                                    </p:animEffect>
                                  </p:childTnLst>
                                </p:cTn>
                              </p:par>
                            </p:childTnLst>
                          </p:cTn>
                        </p:par>
                        <p:par>
                          <p:cTn id="21" fill="hold">
                            <p:stCondLst>
                              <p:cond delay="2750"/>
                            </p:stCondLst>
                            <p:childTnLst>
                              <p:par>
                                <p:cTn id="22" presetID="6" presetClass="entr" presetSubtype="16"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circle(in)">
                                      <p:cBhvr>
                                        <p:cTn id="24"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xmlns=""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xmlns=""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ǮǮǮǮǮǮǮǮǮǮǮǮǮǮǮǮǮǮ</a:t>
            </a:r>
            <a:endPar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8" name="TextBox 7">
            <a:extLst>
              <a:ext uri="{FF2B5EF4-FFF2-40B4-BE49-F238E27FC236}">
                <a16:creationId xmlns:a16="http://schemas.microsoft.com/office/drawing/2014/main" xmlns="" id="{0488BECD-9B29-41C1-9204-DD5F7032539E}"/>
              </a:ext>
            </a:extLst>
          </p:cNvPr>
          <p:cNvSpPr txBox="1"/>
          <p:nvPr/>
        </p:nvSpPr>
        <p:spPr>
          <a:xfrm>
            <a:off x="3415070" y="1813100"/>
            <a:ext cx="418713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FCFAF8"/>
                </a:solidFill>
                <a:effectLst/>
                <a:uLnTx/>
                <a:uFillTx/>
                <a:latin typeface="HP001 4 hàng" pitchFamily="34" charset="0"/>
                <a:ea typeface="+mn-ea"/>
                <a:cs typeface="+mn-cs"/>
              </a:rPr>
              <a:t>Toán</a:t>
            </a:r>
            <a:endPar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Box 8">
            <a:extLst>
              <a:ext uri="{FF2B5EF4-FFF2-40B4-BE49-F238E27FC236}">
                <a16:creationId xmlns:a16="http://schemas.microsoft.com/office/drawing/2014/main" xmlns="" id="{CBE02AE3-43BC-4B62-93BD-60C661824590}"/>
              </a:ext>
            </a:extLst>
          </p:cNvPr>
          <p:cNvSpPr txBox="1"/>
          <p:nvPr/>
        </p:nvSpPr>
        <p:spPr>
          <a:xfrm>
            <a:off x="817656" y="2472828"/>
            <a:ext cx="7354196"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Bài</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24: </a:t>
            </a: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Luyện</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a:t>
            </a: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tập</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 </a:t>
            </a: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Tiết</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2)</a:t>
            </a:r>
          </a:p>
        </p:txBody>
      </p:sp>
    </p:spTree>
    <p:extLst>
      <p:ext uri="{BB962C8B-B14F-4D97-AF65-F5344CB8AC3E}">
        <p14:creationId xmlns:p14="http://schemas.microsoft.com/office/powerpoint/2010/main" val="29421997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xmlns="" id="{6F42FA7B-7BE1-4D5E-9228-03567FB8EC66}"/>
              </a:ext>
            </a:extLst>
          </p:cNvPr>
          <p:cNvSpPr/>
          <p:nvPr/>
        </p:nvSpPr>
        <p:spPr>
          <a:xfrm>
            <a:off x="502344" y="880222"/>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1</a:t>
            </a:r>
            <a:endParaRPr kumimoji="0" lang="vi-VN" sz="4000" b="1" i="0" u="none" strike="noStrike" kern="1200" cap="none" spc="0" normalizeH="0" baseline="0" noProof="0" dirty="0">
              <a:ln>
                <a:noFill/>
              </a:ln>
              <a:solidFill>
                <a:prstClr val="white"/>
              </a:solidFill>
              <a:effectLst/>
              <a:uLnTx/>
              <a:uFillTx/>
              <a:latin typeface="Arial"/>
              <a:ea typeface="+mn-ea"/>
              <a:cs typeface="+mn-cs"/>
            </a:endParaRPr>
          </a:p>
        </p:txBody>
      </p:sp>
      <p:sp>
        <p:nvSpPr>
          <p:cNvPr id="58" name="TextBox 57">
            <a:extLst>
              <a:ext uri="{FF2B5EF4-FFF2-40B4-BE49-F238E27FC236}">
                <a16:creationId xmlns:a16="http://schemas.microsoft.com/office/drawing/2014/main" xmlns="" id="{7D509C4D-8433-4067-B684-51970CAE7BE3}"/>
              </a:ext>
            </a:extLst>
          </p:cNvPr>
          <p:cNvSpPr txBox="1"/>
          <p:nvPr/>
        </p:nvSpPr>
        <p:spPr>
          <a:xfrm>
            <a:off x="1032431" y="751075"/>
            <a:ext cx="1353256"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Tính.</a:t>
            </a:r>
          </a:p>
        </p:txBody>
      </p:sp>
      <p:grpSp>
        <p:nvGrpSpPr>
          <p:cNvPr id="60" name="Group 59">
            <a:extLst>
              <a:ext uri="{FF2B5EF4-FFF2-40B4-BE49-F238E27FC236}">
                <a16:creationId xmlns:a16="http://schemas.microsoft.com/office/drawing/2014/main" xmlns="" id="{1482F939-04CA-4598-B9F4-CCC62A508164}"/>
              </a:ext>
            </a:extLst>
          </p:cNvPr>
          <p:cNvGrpSpPr/>
          <p:nvPr/>
        </p:nvGrpSpPr>
        <p:grpSpPr>
          <a:xfrm>
            <a:off x="1622737" y="1996379"/>
            <a:ext cx="8763360" cy="994158"/>
            <a:chOff x="1824226" y="3517031"/>
            <a:chExt cx="4382621" cy="994158"/>
          </a:xfrm>
        </p:grpSpPr>
        <p:sp>
          <p:nvSpPr>
            <p:cNvPr id="64" name="Rectangle 63">
              <a:extLst>
                <a:ext uri="{FF2B5EF4-FFF2-40B4-BE49-F238E27FC236}">
                  <a16:creationId xmlns:a16="http://schemas.microsoft.com/office/drawing/2014/main" xmlns="" id="{7CC24278-30E2-409B-97CF-93EF53ACB914}"/>
                </a:ext>
              </a:extLst>
            </p:cNvPr>
            <p:cNvSpPr/>
            <p:nvPr/>
          </p:nvSpPr>
          <p:spPr>
            <a:xfrm>
              <a:off x="1824226" y="3517031"/>
              <a:ext cx="1750214" cy="982513"/>
            </a:xfrm>
            <a:prstGeom prst="rect">
              <a:avLst/>
            </a:prstGeom>
            <a:solidFill>
              <a:schemeClr val="accent5">
                <a:lumMod val="60000"/>
                <a:lumOff val="40000"/>
              </a:schemeClr>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 </a:t>
              </a:r>
              <a:r>
                <a:rPr kumimoji="0" lang="vi-VN" sz="4400" b="0" i="0" u="none" strike="noStrike" kern="1200" cap="none" spc="0" normalizeH="0" baseline="0" noProof="0" dirty="0" smtClean="0">
                  <a:ln>
                    <a:noFill/>
                  </a:ln>
                  <a:solidFill>
                    <a:prstClr val="black"/>
                  </a:solidFill>
                  <a:effectLst/>
                  <a:uLnTx/>
                  <a:uFillTx/>
                  <a:latin typeface="Arial"/>
                  <a:ea typeface="+mn-ea"/>
                  <a:cs typeface="+mn-cs"/>
                </a:rPr>
                <a:t>25 </a:t>
              </a:r>
              <a:r>
                <a:rPr kumimoji="0" lang="vi-VN" sz="4400" b="0" i="0" u="none" strike="noStrike" kern="1200" cap="none" spc="0" normalizeH="0" baseline="0" noProof="0" dirty="0">
                  <a:ln>
                    <a:noFill/>
                  </a:ln>
                  <a:solidFill>
                    <a:prstClr val="black"/>
                  </a:solidFill>
                  <a:effectLst/>
                  <a:uLnTx/>
                  <a:uFillTx/>
                  <a:latin typeface="Arial"/>
                  <a:ea typeface="+mn-ea"/>
                  <a:cs typeface="+mn-cs"/>
                </a:rPr>
                <a:t>+ 65 – 30</a:t>
              </a:r>
            </a:p>
          </p:txBody>
        </p:sp>
        <p:sp>
          <p:nvSpPr>
            <p:cNvPr id="65" name="Rectangle 64">
              <a:extLst>
                <a:ext uri="{FF2B5EF4-FFF2-40B4-BE49-F238E27FC236}">
                  <a16:creationId xmlns:a16="http://schemas.microsoft.com/office/drawing/2014/main" xmlns="" id="{E5986375-DFB8-47DD-8BDA-EB8C543BC7C9}"/>
                </a:ext>
              </a:extLst>
            </p:cNvPr>
            <p:cNvSpPr/>
            <p:nvPr/>
          </p:nvSpPr>
          <p:spPr>
            <a:xfrm>
              <a:off x="4386086" y="3528676"/>
              <a:ext cx="1820761" cy="982513"/>
            </a:xfrm>
            <a:prstGeom prst="rect">
              <a:avLst/>
            </a:prstGeom>
            <a:solidFill>
              <a:schemeClr val="accent5">
                <a:lumMod val="60000"/>
                <a:lumOff val="40000"/>
              </a:schemeClr>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  </a:t>
              </a:r>
              <a:r>
                <a:rPr kumimoji="0" lang="vi-VN" sz="4400" b="0" i="0" u="none" strike="noStrike" kern="1200" cap="none" spc="0" normalizeH="0" baseline="0" noProof="0" dirty="0" smtClean="0">
                  <a:ln>
                    <a:noFill/>
                  </a:ln>
                  <a:solidFill>
                    <a:prstClr val="black"/>
                  </a:solidFill>
                  <a:effectLst/>
                  <a:uLnTx/>
                  <a:uFillTx/>
                  <a:latin typeface="Arial"/>
                  <a:ea typeface="+mn-ea"/>
                  <a:cs typeface="+mn-cs"/>
                </a:rPr>
                <a:t>90 </a:t>
              </a:r>
              <a:r>
                <a:rPr kumimoji="0" lang="vi-VN" sz="4400" b="0" i="0" u="none" strike="noStrike" kern="1200" cap="none" spc="0" normalizeH="0" baseline="0" noProof="0" dirty="0">
                  <a:ln>
                    <a:noFill/>
                  </a:ln>
                  <a:solidFill>
                    <a:prstClr val="black"/>
                  </a:solidFill>
                  <a:effectLst/>
                  <a:uLnTx/>
                  <a:uFillTx/>
                  <a:latin typeface="Arial"/>
                  <a:ea typeface="+mn-ea"/>
                  <a:cs typeface="+mn-cs"/>
                </a:rPr>
                <a:t>– 40 – 26</a:t>
              </a:r>
            </a:p>
          </p:txBody>
        </p:sp>
      </p:grpSp>
    </p:spTree>
    <p:extLst>
      <p:ext uri="{BB962C8B-B14F-4D97-AF65-F5344CB8AC3E}">
        <p14:creationId xmlns:p14="http://schemas.microsoft.com/office/powerpoint/2010/main" val="82563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fade">
                                      <p:cBhvr>
                                        <p:cTn id="10" dur="500"/>
                                        <p:tgtEl>
                                          <p:spTgt spid="58"/>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randombar(horizontal)">
                                      <p:cBhvr>
                                        <p:cTn id="1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5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xmlns=""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xmlns=""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8" name="TextBox 7">
            <a:extLst>
              <a:ext uri="{FF2B5EF4-FFF2-40B4-BE49-F238E27FC236}">
                <a16:creationId xmlns:a16="http://schemas.microsoft.com/office/drawing/2014/main" xmlns="" id="{0488BECD-9B29-41C1-9204-DD5F7032539E}"/>
              </a:ext>
            </a:extLst>
          </p:cNvPr>
          <p:cNvSpPr txBox="1"/>
          <p:nvPr/>
        </p:nvSpPr>
        <p:spPr>
          <a:xfrm>
            <a:off x="3415070" y="1813100"/>
            <a:ext cx="418713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FCFAF8"/>
                </a:solidFill>
                <a:effectLst/>
                <a:uLnTx/>
                <a:uFillTx/>
                <a:latin typeface="HP001 4 hàng" pitchFamily="34" charset="0"/>
                <a:ea typeface="+mn-ea"/>
                <a:cs typeface="+mn-cs"/>
              </a:rPr>
              <a:t>Toán</a:t>
            </a:r>
            <a:endPar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Box 8">
            <a:extLst>
              <a:ext uri="{FF2B5EF4-FFF2-40B4-BE49-F238E27FC236}">
                <a16:creationId xmlns:a16="http://schemas.microsoft.com/office/drawing/2014/main" xmlns="" id="{CBE02AE3-43BC-4B62-93BD-60C661824590}"/>
              </a:ext>
            </a:extLst>
          </p:cNvPr>
          <p:cNvSpPr txBox="1"/>
          <p:nvPr/>
        </p:nvSpPr>
        <p:spPr>
          <a:xfrm>
            <a:off x="1448727" y="2472828"/>
            <a:ext cx="7354196"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err="1">
                <a:ln>
                  <a:noFill/>
                </a:ln>
                <a:solidFill>
                  <a:srgbClr val="FFFF00"/>
                </a:solidFill>
                <a:effectLst/>
                <a:uLnTx/>
                <a:uFillTx/>
                <a:latin typeface="HP001 4 hàng" pitchFamily="34" charset="0"/>
                <a:ea typeface="+mn-ea"/>
                <a:cs typeface="+mn-cs"/>
              </a:rPr>
              <a:t>Bài</a:t>
            </a:r>
            <a:r>
              <a:rPr kumimoji="0" lang="en-US" sz="3400" b="1" i="0" u="none" strike="noStrike" kern="1200" cap="none" spc="0" normalizeH="0" baseline="0" noProof="0">
                <a:ln>
                  <a:noFill/>
                </a:ln>
                <a:solidFill>
                  <a:srgbClr val="FFFF00"/>
                </a:solidFill>
                <a:effectLst/>
                <a:uLnTx/>
                <a:uFillTx/>
                <a:latin typeface="HP001 4 hàng" pitchFamily="34" charset="0"/>
                <a:ea typeface="+mn-ea"/>
                <a:cs typeface="+mn-cs"/>
              </a:rPr>
              <a:t> 24: </a:t>
            </a: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Luyện</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a:t>
            </a: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tập</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 </a:t>
            </a:r>
            <a:r>
              <a:rPr kumimoji="0" lang="en-US" sz="3400" b="1" i="0" u="none" strike="noStrike" kern="1200" cap="none" spc="0" normalizeH="0" baseline="0" noProof="0" err="1">
                <a:ln>
                  <a:noFill/>
                </a:ln>
                <a:solidFill>
                  <a:srgbClr val="FFFF00"/>
                </a:solidFill>
                <a:effectLst/>
                <a:uLnTx/>
                <a:uFillTx/>
                <a:latin typeface="HP001 4 hàng" pitchFamily="34" charset="0"/>
                <a:ea typeface="+mn-ea"/>
                <a:cs typeface="+mn-cs"/>
              </a:rPr>
              <a:t>Tiết</a:t>
            </a:r>
            <a:r>
              <a:rPr kumimoji="0" lang="en-US" sz="3400" b="1" i="0" u="none" strike="noStrike" kern="1200" cap="none" spc="0" normalizeH="0" baseline="0" noProof="0">
                <a:ln>
                  <a:noFill/>
                </a:ln>
                <a:solidFill>
                  <a:srgbClr val="FFFF00"/>
                </a:solidFill>
                <a:effectLst/>
                <a:uLnTx/>
                <a:uFillTx/>
                <a:latin typeface="HP001 4 hàng" pitchFamily="34" charset="0"/>
                <a:ea typeface="+mn-ea"/>
                <a:cs typeface="+mn-cs"/>
              </a:rPr>
              <a:t> 2)</a:t>
            </a:r>
            <a:endPar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endParaRPr>
          </a:p>
        </p:txBody>
      </p:sp>
      <p:sp>
        <p:nvSpPr>
          <p:cNvPr id="10" name="TextBox 9">
            <a:extLst>
              <a:ext uri="{FF2B5EF4-FFF2-40B4-BE49-F238E27FC236}">
                <a16:creationId xmlns:a16="http://schemas.microsoft.com/office/drawing/2014/main" xmlns="" id="{64D3124A-40DD-4D82-A46B-7CD0728621AE}"/>
              </a:ext>
            </a:extLst>
          </p:cNvPr>
          <p:cNvSpPr txBox="1"/>
          <p:nvPr/>
        </p:nvSpPr>
        <p:spPr>
          <a:xfrm>
            <a:off x="840936" y="3606724"/>
            <a:ext cx="76397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25 </a:t>
            </a: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 + </a:t>
            </a:r>
            <a:r>
              <a:rPr kumimoji="0" lang="en-US" sz="3200" b="1" i="0" u="none" strike="noStrike" kern="1200" cap="none" spc="0" normalizeH="0" noProof="0" dirty="0" smtClean="0">
                <a:ln>
                  <a:noFill/>
                </a:ln>
                <a:solidFill>
                  <a:prstClr val="white"/>
                </a:solidFill>
                <a:effectLst/>
                <a:uLnTx/>
                <a:uFillTx/>
                <a:latin typeface="HP001 4 hàng" panose="020B0603050302020204" pitchFamily="34" charset="0"/>
                <a:ea typeface="+mn-ea"/>
                <a:cs typeface="+mn-cs"/>
              </a:rPr>
              <a:t> </a:t>
            </a: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65  </a:t>
            </a:r>
            <a:r>
              <a:rPr kumimoji="0" lang="en-US" sz="54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a:t>
            </a: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  </a:t>
            </a: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30</a:t>
            </a:r>
            <a:r>
              <a:rPr kumimoji="0" lang="en-US" sz="3200" b="1" i="0" u="none" strike="noStrike" kern="1200" cap="none" spc="0" normalizeH="0" noProof="0" dirty="0" smtClean="0">
                <a:ln>
                  <a:noFill/>
                </a:ln>
                <a:solidFill>
                  <a:prstClr val="white"/>
                </a:solidFill>
                <a:effectLst/>
                <a:uLnTx/>
                <a:uFillTx/>
                <a:latin typeface="HP001 4 hàng" panose="020B0603050302020204" pitchFamily="34" charset="0"/>
                <a:ea typeface="+mn-ea"/>
                <a:cs typeface="+mn-cs"/>
              </a:rPr>
              <a:t>  =</a:t>
            </a:r>
            <a:r>
              <a:rPr kumimoji="0" lang="en-US" sz="40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xmlns="" id="{6DEDD02E-9D1E-4121-B018-3404F1FE0FAB}"/>
              </a:ext>
            </a:extLst>
          </p:cNvPr>
          <p:cNvSpPr txBox="1"/>
          <p:nvPr/>
        </p:nvSpPr>
        <p:spPr>
          <a:xfrm>
            <a:off x="795909" y="4878972"/>
            <a:ext cx="763971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HP001 4 hàng" panose="020B0603050302020204" pitchFamily="34" charset="0"/>
              </a:rPr>
              <a:t>90</a:t>
            </a: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  </a:t>
            </a: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 </a:t>
            </a:r>
            <a:r>
              <a:rPr lang="en-US" sz="6000" b="1" dirty="0" smtClean="0">
                <a:solidFill>
                  <a:prstClr val="white"/>
                </a:solidFill>
                <a:latin typeface="HP001 4 hàng" panose="020B0603050302020204" pitchFamily="34" charset="0"/>
              </a:rPr>
              <a:t>-</a:t>
            </a:r>
            <a:r>
              <a:rPr kumimoji="0" lang="en-US" sz="54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 </a:t>
            </a:r>
            <a:r>
              <a:rPr lang="en-US" sz="3200" b="1" dirty="0">
                <a:solidFill>
                  <a:prstClr val="white"/>
                </a:solidFill>
                <a:latin typeface="HP001 4 hàng" panose="020B0603050302020204" pitchFamily="34" charset="0"/>
              </a:rPr>
              <a:t>40</a:t>
            </a: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 </a:t>
            </a:r>
            <a:r>
              <a:rPr kumimoji="0" lang="en-US" sz="60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a:t>
            </a: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  </a:t>
            </a:r>
            <a:r>
              <a:rPr lang="en-US" sz="3200" b="1" dirty="0">
                <a:solidFill>
                  <a:prstClr val="white"/>
                </a:solidFill>
                <a:latin typeface="HP001 4 hàng" panose="020B0603050302020204" pitchFamily="34" charset="0"/>
              </a:rPr>
              <a:t>26</a:t>
            </a:r>
            <a:r>
              <a:rPr kumimoji="0" lang="en-US"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  = </a:t>
            </a:r>
            <a:r>
              <a:rPr kumimoji="0" lang="en-US" sz="40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 </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2" name="TextBox 11">
            <a:extLst>
              <a:ext uri="{FF2B5EF4-FFF2-40B4-BE49-F238E27FC236}">
                <a16:creationId xmlns:a16="http://schemas.microsoft.com/office/drawing/2014/main" xmlns="" id="{84769482-A7A9-4E2A-BDE8-D4A00E905921}"/>
              </a:ext>
            </a:extLst>
          </p:cNvPr>
          <p:cNvSpPr txBox="1"/>
          <p:nvPr/>
        </p:nvSpPr>
        <p:spPr>
          <a:xfrm>
            <a:off x="151959" y="3160606"/>
            <a:ext cx="763971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Bài 1 ( tr </a:t>
            </a:r>
            <a:r>
              <a:rPr lang="en-US" sz="3200" b="1">
                <a:solidFill>
                  <a:prstClr val="white"/>
                </a:solidFill>
                <a:latin typeface="HP001 4 hàng" panose="020B0603050302020204" pitchFamily="34" charset="0"/>
              </a:rPr>
              <a:t>96</a:t>
            </a:r>
            <a:r>
              <a:rPr kumimoji="0" lang="en-US"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3" name="TextBox 12">
            <a:extLst>
              <a:ext uri="{FF2B5EF4-FFF2-40B4-BE49-F238E27FC236}">
                <a16:creationId xmlns:a16="http://schemas.microsoft.com/office/drawing/2014/main" xmlns="" id="{8FCB9C89-771B-48CB-8EBA-65165654CDA0}"/>
              </a:ext>
            </a:extLst>
          </p:cNvPr>
          <p:cNvSpPr txBox="1"/>
          <p:nvPr/>
        </p:nvSpPr>
        <p:spPr>
          <a:xfrm>
            <a:off x="4379718" y="4576238"/>
            <a:ext cx="73115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xmlns="" id="{A2CDDB64-C9C1-428E-A982-BB6CE3665B54}"/>
              </a:ext>
            </a:extLst>
          </p:cNvPr>
          <p:cNvSpPr txBox="1"/>
          <p:nvPr/>
        </p:nvSpPr>
        <p:spPr>
          <a:xfrm>
            <a:off x="4351810" y="5786729"/>
            <a:ext cx="62181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Tree>
    <p:extLst>
      <p:ext uri="{BB962C8B-B14F-4D97-AF65-F5344CB8AC3E}">
        <p14:creationId xmlns:p14="http://schemas.microsoft.com/office/powerpoint/2010/main" val="26868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4"/>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3"/>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12" grpId="0"/>
      <p:bldP spid="13" grpId="0"/>
      <p:bldP spid="13" grpId="1"/>
      <p:bldP spid="14" grpId="0"/>
      <p:bldP spid="14"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90026342-8B8B-4BDA-95CE-D3EC64F66304}"/>
              </a:ext>
            </a:extLst>
          </p:cNvPr>
          <p:cNvSpPr/>
          <p:nvPr/>
        </p:nvSpPr>
        <p:spPr>
          <a:xfrm>
            <a:off x="461331" y="299532"/>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2</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xmlns="" id="{BA439D37-D1ED-42C3-A745-A8723B0AFCBF}"/>
              </a:ext>
            </a:extLst>
          </p:cNvPr>
          <p:cNvSpPr txBox="1"/>
          <p:nvPr/>
        </p:nvSpPr>
        <p:spPr>
          <a:xfrm>
            <a:off x="1070994" y="259800"/>
            <a:ext cx="10927042"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a:ea typeface="+mn-ea"/>
                <a:cs typeface="+mn-cs"/>
              </a:rPr>
              <a:t>Chú ong bay về tổ theo đường hình sợi dây dưới đây, xuất phát từ mũi tên.</a:t>
            </a:r>
          </a:p>
        </p:txBody>
      </p:sp>
      <p:pic>
        <p:nvPicPr>
          <p:cNvPr id="4" name="Picture 3">
            <a:extLst>
              <a:ext uri="{FF2B5EF4-FFF2-40B4-BE49-F238E27FC236}">
                <a16:creationId xmlns:a16="http://schemas.microsoft.com/office/drawing/2014/main" xmlns="" id="{F0AF9E5B-A933-47D4-9FA1-70344E178078}"/>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10023" t="31860" b="1"/>
          <a:stretch/>
        </p:blipFill>
        <p:spPr>
          <a:xfrm>
            <a:off x="1802296" y="2014329"/>
            <a:ext cx="9216506" cy="2772517"/>
          </a:xfrm>
          <a:prstGeom prst="rect">
            <a:avLst/>
          </a:prstGeom>
        </p:spPr>
      </p:pic>
      <p:sp>
        <p:nvSpPr>
          <p:cNvPr id="5" name="TextBox 4">
            <a:extLst>
              <a:ext uri="{FF2B5EF4-FFF2-40B4-BE49-F238E27FC236}">
                <a16:creationId xmlns:a16="http://schemas.microsoft.com/office/drawing/2014/main" xmlns="" id="{593646BE-F424-4002-B2AC-8169BCA8B433}"/>
              </a:ext>
            </a:extLst>
          </p:cNvPr>
          <p:cNvSpPr txBox="1"/>
          <p:nvPr/>
        </p:nvSpPr>
        <p:spPr>
          <a:xfrm>
            <a:off x="679992" y="4860728"/>
            <a:ext cx="10459063"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a:ea typeface="+mn-ea"/>
                <a:cs typeface="+mn-cs"/>
              </a:rPr>
              <a:t>Tính tổng trên ba bông hoa mà chú ong đã gặp.</a:t>
            </a:r>
          </a:p>
        </p:txBody>
      </p:sp>
      <p:sp>
        <p:nvSpPr>
          <p:cNvPr id="6" name="Rectangle 5">
            <a:extLst>
              <a:ext uri="{FF2B5EF4-FFF2-40B4-BE49-F238E27FC236}">
                <a16:creationId xmlns:a16="http://schemas.microsoft.com/office/drawing/2014/main" xmlns="" id="{E9712F5C-C850-4C8E-AD34-3486A024E238}"/>
              </a:ext>
            </a:extLst>
          </p:cNvPr>
          <p:cNvSpPr/>
          <p:nvPr/>
        </p:nvSpPr>
        <p:spPr>
          <a:xfrm>
            <a:off x="4078478" y="5548393"/>
            <a:ext cx="4079963" cy="901593"/>
          </a:xfrm>
          <a:prstGeom prst="rect">
            <a:avLst/>
          </a:prstGeom>
          <a:solidFill>
            <a:srgbClr val="FFFF85"/>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5 + 61 + 8 =        </a:t>
            </a:r>
          </a:p>
        </p:txBody>
      </p:sp>
      <p:sp>
        <p:nvSpPr>
          <p:cNvPr id="7" name="TextBox 6">
            <a:extLst>
              <a:ext uri="{FF2B5EF4-FFF2-40B4-BE49-F238E27FC236}">
                <a16:creationId xmlns:a16="http://schemas.microsoft.com/office/drawing/2014/main" xmlns="" id="{8B1D4DB8-235D-4FF8-A568-6DB044767C7F}"/>
              </a:ext>
            </a:extLst>
          </p:cNvPr>
          <p:cNvSpPr txBox="1"/>
          <p:nvPr/>
        </p:nvSpPr>
        <p:spPr>
          <a:xfrm>
            <a:off x="6921031" y="5685743"/>
            <a:ext cx="75533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rgbClr val="FF0000"/>
                </a:solidFill>
                <a:effectLst/>
                <a:uLnTx/>
                <a:uFillTx/>
                <a:latin typeface="Arial"/>
                <a:ea typeface="+mn-ea"/>
                <a:cs typeface="+mn-cs"/>
              </a:rPr>
              <a:t>74</a:t>
            </a:r>
            <a:endParaRPr kumimoji="0" lang="vi-VN" sz="4000" b="1" i="0" u="none" strike="noStrike" kern="1200" cap="none" spc="0" normalizeH="0" baseline="0" noProof="0" dirty="0">
              <a:ln>
                <a:noFill/>
              </a:ln>
              <a:solidFill>
                <a:srgbClr val="FF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xmlns="" id="{7F0E970B-A513-4306-B9AF-86247FB43494}"/>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20440" b="41319" l="765" r="10612"/>
                    </a14:imgEffect>
                    <a14:imgEffect>
                      <a14:sharpenSoften amount="25000"/>
                    </a14:imgEffect>
                    <a14:imgEffect>
                      <a14:saturation sat="200000"/>
                    </a14:imgEffect>
                  </a14:imgLayer>
                </a14:imgProps>
              </a:ext>
            </a:extLst>
          </a:blip>
          <a:srcRect l="-261" t="20848" r="89560" b="58633"/>
          <a:stretch/>
        </p:blipFill>
        <p:spPr>
          <a:xfrm>
            <a:off x="706251" y="1678837"/>
            <a:ext cx="1096045" cy="834886"/>
          </a:xfrm>
          <a:prstGeom prst="rect">
            <a:avLst/>
          </a:prstGeom>
        </p:spPr>
      </p:pic>
    </p:spTree>
    <p:extLst>
      <p:ext uri="{BB962C8B-B14F-4D97-AF65-F5344CB8AC3E}">
        <p14:creationId xmlns:p14="http://schemas.microsoft.com/office/powerpoint/2010/main" val="240095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1211 0.03125 L 0.01211 0.03148 C 0.01563 0.03564 0.01941 0.03981 0.02292 0.04467 C 0.02917 0.05324 0.02279 0.04907 0.03047 0.05231 C 0.0323 0.05439 0.03399 0.05671 0.03594 0.0581 C 0.03763 0.05949 0.03985 0.05833 0.04141 0.06018 C 0.04297 0.0618 0.04323 0.06597 0.04467 0.06782 C 0.04662 0.0706 0.04909 0.07152 0.05118 0.07361 C 0.05235 0.07476 0.05326 0.07662 0.05443 0.07754 C 0.05873 0.08055 0.06316 0.08263 0.06745 0.08518 C 0.06967 0.08657 0.07201 0.08726 0.07396 0.08912 C 0.07735 0.09213 0.08477 0.09976 0.0892 0.10069 C 0.09141 0.10115 0.12527 0.10439 0.12618 0.10463 C 0.16081 0.10856 0.11329 0.10463 0.16967 0.10856 C 0.20235 0.10717 0.23503 0.10902 0.26745 0.10463 C 0.28165 0.10277 0.28946 0.08472 0.29688 0.06597 C 0.29961 0.05879 0.30066 0.05 0.30339 0.04282 C 0.30886 0.0287 0.31342 0.02708 0.32188 0.01967 C 0.32592 0.01226 0.33165 0.00648 0.31758 0.00787 C 0.30769 0.00902 0.29805 0.01365 0.28816 0.01574 C 0.27409 0.01875 0.2599 0.02083 0.24571 0.02338 C 0.23243 0.02268 0.21902 0.02152 0.2056 0.02152 C 0.20404 0.02152 0.20118 0.02083 0.20118 0.02338 C 0.20118 0.0368 0.21589 0.05601 0.21862 0.06018 C 0.22422 0.06875 0.22956 0.0787 0.23594 0.08518 C 0.24896 0.09838 0.2573 0.09907 0.27084 0.10254 C 0.27982 0.09953 0.2892 0.09838 0.29792 0.09305 C 0.31329 0.08356 0.3267 0.06504 0.34258 0.0581 C 0.38217 0.0412 0.36329 0.0456 0.39909 0.04282 L 0.54141 0.04652 C 0.55235 0.04838 0.54597 0.07222 0.55235 0.07939 C 0.55482 0.08217 0.55808 0.08078 0.56107 0.08148 C 0.578 0.08912 0.6224 0.07916 0.61211 0.10463 C 0.59532 0.14629 0.55899 0.14699 0.5306 0.15671 L 0.42513 0.19351 C 0.41107 0.19791 0.39675 0.20185 0.38269 0.20694 C 0.34076 0.22268 0.37461 0.21713 0.33711 0.2206 C 0.33125 0.21921 0.3254 0.21921 0.31967 0.21666 C 0.28555 0.20138 0.32813 0.20995 0.29245 0.20509 C 0.28386 0.20763 0.27435 0.20601 0.26641 0.21273 C 0.26068 0.21759 0.25821 0.23032 0.25339 0.23796 C 0.25118 0.24143 0.24831 0.24305 0.24571 0.2456 C 0.24258 0.26157 0.23737 0.278 0.24245 0.29583 C 0.25183 0.328 0.2629 0.33287 0.27839 0.35 C 0.28099 0.353 0.28308 0.3574 0.28594 0.35972 C 0.29232 0.36458 0.29896 0.36805 0.3056 0.37129 C 0.30847 0.37268 0.32644 0.375 0.32735 0.37523 C 0.38829 0.36041 0.3168 0.38009 0.37188 0.35763 C 0.37761 0.35532 0.38347 0.35555 0.38933 0.35393 C 0.39857 0.35115 0.39831 0.34976 0.40665 0.34606 C 0.40847 0.34537 0.41029 0.34467 0.41211 0.34421 C 0.42032 0.34143 0.41954 0.34213 0.42943 0.34027 C 0.44362 0.33518 0.44766 0.33842 0.45665 0.32685 C 0.4625 0.31944 0.46928 0.30787 0.47618 0.30162 C 0.478 0.30023 0.47969 0.29791 0.48165 0.29791 C 0.50625 0.29606 0.53099 0.29652 0.5556 0.29583 C 0.56355 0.29328 0.57162 0.29143 0.57956 0.28819 C 0.58685 0.28495 0.59375 0.27893 0.60131 0.27662 C 0.61094 0.27361 0.62084 0.27268 0.6306 0.27268 L 0.73829 0.27268 L 0.73829 0.27291 L 0.73829 0.27268 " pathEditMode="relative" rAng="0" ptsTypes="AAAAAAAAAAAAAAAAAAAAAAAAAAAAAAAAAAAAAAAAAAAAAAAAAAAAAAAAAAAAAA">
                                      <p:cBhvr>
                                        <p:cTn id="19" dur="7000" fill="hold"/>
                                        <p:tgtEl>
                                          <p:spTgt spid="8"/>
                                        </p:tgtEl>
                                        <p:attrNameLst>
                                          <p:attrName>ppt_x</p:attrName>
                                          <p:attrName>ppt_y</p:attrName>
                                        </p:attrNameLst>
                                      </p:cBhvr>
                                      <p:rCtr x="36302" y="16019"/>
                                    </p:animMotion>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3" name="camera.wav"/>
                                        </p:tgtEl>
                                      </p:cMediaNode>
                                    </p:audio>
                                  </p:sub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subTnLst>
                                    <p:audio>
                                      <p:cMediaNode>
                                        <p:cTn display="0" masterRel="sameClick">
                                          <p:stCondLst>
                                            <p:cond evt="begin" delay="0">
                                              <p:tn val="2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xmlns="" id="{A03B8B01-E9F0-45DB-9770-B533F4898F6E}"/>
              </a:ext>
            </a:extLst>
          </p:cNvPr>
          <p:cNvSpPr/>
          <p:nvPr/>
        </p:nvSpPr>
        <p:spPr>
          <a:xfrm>
            <a:off x="139751" y="245146"/>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3</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xmlns="" id="{109BAF82-088D-4529-90C4-10667916B48B}"/>
              </a:ext>
            </a:extLst>
          </p:cNvPr>
          <p:cNvSpPr txBox="1"/>
          <p:nvPr/>
        </p:nvSpPr>
        <p:spPr>
          <a:xfrm>
            <a:off x="699405" y="245146"/>
            <a:ext cx="11492595"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a:ea typeface="+mn-ea"/>
                <a:cs typeface="+mn-cs"/>
              </a:rPr>
              <a:t>Anh Khoai đốn được hai cây tre. Cây thứ nhất có 43 đốt</a:t>
            </a:r>
            <a:r>
              <a:rPr kumimoji="0" lang="vi-VN" sz="3200" b="0" i="0" u="none" strike="noStrike" kern="1200" cap="none" spc="0" normalizeH="0" baseline="0" noProof="0">
                <a:ln>
                  <a:noFill/>
                </a:ln>
                <a:solidFill>
                  <a:prstClr val="black"/>
                </a:solidFill>
                <a:effectLst/>
                <a:uLnTx/>
                <a:uFillTx/>
                <a:latin typeface="Arial"/>
                <a:ea typeface="+mn-ea"/>
                <a:cs typeface="+mn-cs"/>
              </a:rPr>
              <a:t>, </a:t>
            </a:r>
            <a:r>
              <a:rPr kumimoji="0" lang="vi-VN" sz="3200" b="0" i="0" u="none" strike="noStrike" kern="1200" cap="none" spc="0" normalizeH="0" baseline="0" noProof="0" smtClean="0">
                <a:ln>
                  <a:noFill/>
                </a:ln>
                <a:solidFill>
                  <a:prstClr val="black"/>
                </a:solidFill>
                <a:effectLst/>
                <a:uLnTx/>
                <a:uFillTx/>
                <a:latin typeface="Arial"/>
                <a:ea typeface="+mn-ea"/>
                <a:cs typeface="+mn-cs"/>
              </a:rPr>
              <a:t>cây </a:t>
            </a:r>
            <a:r>
              <a:rPr kumimoji="0" lang="vi-VN" sz="3200" b="0" i="0" u="none" strike="noStrike" kern="1200" cap="none" spc="0" normalizeH="0" baseline="0" noProof="0" dirty="0">
                <a:ln>
                  <a:noFill/>
                </a:ln>
                <a:solidFill>
                  <a:prstClr val="black"/>
                </a:solidFill>
                <a:effectLst/>
                <a:uLnTx/>
                <a:uFillTx/>
                <a:latin typeface="Arial"/>
                <a:ea typeface="+mn-ea"/>
                <a:cs typeface="+mn-cs"/>
              </a:rPr>
              <a:t>thứ hai có 50 đốt. Hỏi hai cây tre có tất cả bao </a:t>
            </a:r>
            <a:r>
              <a:rPr kumimoji="0" lang="vi-VN" sz="3200" b="0" i="0" u="none" strike="noStrike" kern="1200" cap="none" spc="0" normalizeH="0" baseline="0" noProof="0">
                <a:ln>
                  <a:noFill/>
                </a:ln>
                <a:solidFill>
                  <a:prstClr val="black"/>
                </a:solidFill>
                <a:effectLst/>
                <a:uLnTx/>
                <a:uFillTx/>
                <a:latin typeface="Arial"/>
                <a:ea typeface="+mn-ea"/>
                <a:cs typeface="+mn-cs"/>
              </a:rPr>
              <a:t>nhiêu </a:t>
            </a:r>
            <a:r>
              <a:rPr kumimoji="0" lang="vi-VN" sz="3200" b="0" i="0" u="none" strike="noStrike" kern="1200" cap="none" spc="0" normalizeH="0" baseline="0" noProof="0" smtClean="0">
                <a:ln>
                  <a:noFill/>
                </a:ln>
                <a:solidFill>
                  <a:prstClr val="black"/>
                </a:solidFill>
                <a:effectLst/>
                <a:uLnTx/>
                <a:uFillTx/>
                <a:latin typeface="Arial"/>
                <a:ea typeface="+mn-ea"/>
                <a:cs typeface="+mn-cs"/>
              </a:rPr>
              <a:t>đốt </a:t>
            </a:r>
            <a:r>
              <a:rPr kumimoji="0" lang="vi-VN" sz="3200" b="0" i="0" u="none" strike="noStrike" kern="1200" cap="none" spc="0" normalizeH="0" baseline="0" noProof="0" dirty="0">
                <a:ln>
                  <a:noFill/>
                </a:ln>
                <a:solidFill>
                  <a:prstClr val="black"/>
                </a:solidFill>
                <a:effectLst/>
                <a:uLnTx/>
                <a:uFillTx/>
                <a:latin typeface="Arial"/>
                <a:ea typeface="+mn-ea"/>
                <a:cs typeface="+mn-cs"/>
              </a:rPr>
              <a:t>tre?</a:t>
            </a:r>
          </a:p>
        </p:txBody>
      </p:sp>
      <p:pic>
        <p:nvPicPr>
          <p:cNvPr id="3" name="Picture 2">
            <a:extLst>
              <a:ext uri="{FF2B5EF4-FFF2-40B4-BE49-F238E27FC236}">
                <a16:creationId xmlns:a16="http://schemas.microsoft.com/office/drawing/2014/main" xmlns="" id="{6F241EAC-F22B-41D7-A5D8-9A83F5F25065}"/>
              </a:ext>
            </a:extLst>
          </p:cNvPr>
          <p:cNvPicPr>
            <a:picLocks noChangeAspect="1"/>
          </p:cNvPicPr>
          <p:nvPr/>
        </p:nvPicPr>
        <p:blipFill>
          <a:blip r:embed="rId3">
            <a:clrChange>
              <a:clrFrom>
                <a:srgbClr val="FFFEFF"/>
              </a:clrFrom>
              <a:clrTo>
                <a:srgbClr val="FFFE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58412" y="1676400"/>
            <a:ext cx="6087290" cy="4724400"/>
          </a:xfrm>
          <a:prstGeom prst="rect">
            <a:avLst/>
          </a:prstGeom>
        </p:spPr>
      </p:pic>
      <p:sp>
        <p:nvSpPr>
          <p:cNvPr id="19" name="TextBox 18">
            <a:extLst>
              <a:ext uri="{FF2B5EF4-FFF2-40B4-BE49-F238E27FC236}">
                <a16:creationId xmlns:a16="http://schemas.microsoft.com/office/drawing/2014/main" xmlns="" id="{CDF340FA-D995-453F-AF05-B445BD38F95E}"/>
              </a:ext>
            </a:extLst>
          </p:cNvPr>
          <p:cNvSpPr txBox="1"/>
          <p:nvPr/>
        </p:nvSpPr>
        <p:spPr>
          <a:xfrm>
            <a:off x="6830291" y="2422499"/>
            <a:ext cx="4942886" cy="2062103"/>
          </a:xfrm>
          <a:prstGeom prst="rect">
            <a:avLst/>
          </a:prstGeom>
          <a:noFill/>
        </p:spPr>
        <p:txBody>
          <a:bodyPr wrap="square" rtlCol="0">
            <a:spAutoFit/>
          </a:bodyPr>
          <a:lstStyle/>
          <a:p>
            <a:r>
              <a:rPr lang="vi-VN" sz="2800" i="1"/>
              <a:t>        </a:t>
            </a:r>
            <a:r>
              <a:rPr lang="en-US" sz="2800" i="1" smtClean="0"/>
              <a:t>    </a:t>
            </a:r>
            <a:r>
              <a:rPr lang="vi-VN" sz="3200" smtClean="0">
                <a:solidFill>
                  <a:srgbClr val="002060"/>
                </a:solidFill>
              </a:rPr>
              <a:t>Tóm </a:t>
            </a:r>
            <a:r>
              <a:rPr lang="vi-VN" sz="3200">
                <a:solidFill>
                  <a:srgbClr val="002060"/>
                </a:solidFill>
              </a:rPr>
              <a:t>tắt</a:t>
            </a:r>
            <a:endParaRPr lang="vi-VN" sz="3200" dirty="0">
              <a:solidFill>
                <a:srgbClr val="002060"/>
              </a:solidFill>
            </a:endParaRPr>
          </a:p>
          <a:p>
            <a:r>
              <a:rPr lang="vi-VN" sz="3200">
                <a:solidFill>
                  <a:srgbClr val="002060"/>
                </a:solidFill>
              </a:rPr>
              <a:t>Cây thứ nhất: 43 đốt</a:t>
            </a:r>
          </a:p>
          <a:p>
            <a:r>
              <a:rPr lang="vi-VN" sz="3200">
                <a:solidFill>
                  <a:srgbClr val="002060"/>
                </a:solidFill>
              </a:rPr>
              <a:t>Cây thứ hai  : 50 đốt</a:t>
            </a:r>
          </a:p>
          <a:p>
            <a:r>
              <a:rPr lang="vi-VN" sz="3200">
                <a:solidFill>
                  <a:srgbClr val="002060"/>
                </a:solidFill>
              </a:rPr>
              <a:t>Hai cây tre    :... đốt tre?</a:t>
            </a:r>
          </a:p>
        </p:txBody>
      </p:sp>
    </p:spTree>
    <p:extLst>
      <p:ext uri="{BB962C8B-B14F-4D97-AF65-F5344CB8AC3E}">
        <p14:creationId xmlns:p14="http://schemas.microsoft.com/office/powerpoint/2010/main" val="1963385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subTnLst>
                                    <p:audio>
                                      <p:cMediaNode>
                                        <p:cTn display="0" masterRel="sameClick">
                                          <p:stCondLst>
                                            <p:cond evt="begin" delay="0">
                                              <p:tn val="13"/>
                                            </p:cond>
                                          </p:stCondLst>
                                          <p:endCondLst>
                                            <p:cond evt="onStopAudio" delay="0">
                                              <p:tgtEl>
                                                <p:sldTgt/>
                                              </p:tgtEl>
                                            </p:cond>
                                          </p:endCondLst>
                                        </p:cTn>
                                        <p:tgtEl>
                                          <p:sndTgt r:embed="rId2" name="cashreg.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xmlns=""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xmlns=""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8" name="TextBox 7">
            <a:extLst>
              <a:ext uri="{FF2B5EF4-FFF2-40B4-BE49-F238E27FC236}">
                <a16:creationId xmlns:a16="http://schemas.microsoft.com/office/drawing/2014/main" xmlns="" id="{296D633C-E75D-490D-A34A-FB8F16DFEC53}"/>
              </a:ext>
            </a:extLst>
          </p:cNvPr>
          <p:cNvSpPr txBox="1"/>
          <p:nvPr/>
        </p:nvSpPr>
        <p:spPr>
          <a:xfrm>
            <a:off x="210297" y="511650"/>
            <a:ext cx="37176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Bài 3 ( tr </a:t>
            </a:r>
            <a:r>
              <a:rPr kumimoji="0" lang="vi-VN"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9</a:t>
            </a:r>
            <a:r>
              <a:rPr kumimoji="0" lang="en-US"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6</a:t>
            </a:r>
            <a:r>
              <a:rPr kumimoji="0" lang="vi-VN" sz="3200" b="1" i="0" u="none" strike="noStrike" kern="1200" cap="none" spc="0" normalizeH="0" baseline="0" noProof="0" dirty="0" smtClean="0">
                <a:ln>
                  <a:noFill/>
                </a:ln>
                <a:solidFill>
                  <a:prstClr val="white"/>
                </a:solidFill>
                <a:effectLst/>
                <a:uLnTx/>
                <a:uFillTx/>
                <a:latin typeface="HP001 4 hàng" panose="020B0603050302020204" pitchFamily="34" charset="0"/>
                <a:ea typeface="+mn-ea"/>
                <a:cs typeface="+mn-cs"/>
              </a:rPr>
              <a:t>)</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14" name="TextBox 13">
            <a:extLst>
              <a:ext uri="{FF2B5EF4-FFF2-40B4-BE49-F238E27FC236}">
                <a16:creationId xmlns:a16="http://schemas.microsoft.com/office/drawing/2014/main" xmlns="" id="{35038951-B225-4125-BCBC-1E55B61B7E48}"/>
              </a:ext>
            </a:extLst>
          </p:cNvPr>
          <p:cNvSpPr txBox="1"/>
          <p:nvPr/>
        </p:nvSpPr>
        <p:spPr>
          <a:xfrm>
            <a:off x="3125344" y="1184231"/>
            <a:ext cx="228154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Bài giải</a:t>
            </a:r>
          </a:p>
        </p:txBody>
      </p:sp>
      <p:sp>
        <p:nvSpPr>
          <p:cNvPr id="20" name="TextBox 19">
            <a:extLst>
              <a:ext uri="{FF2B5EF4-FFF2-40B4-BE49-F238E27FC236}">
                <a16:creationId xmlns:a16="http://schemas.microsoft.com/office/drawing/2014/main" xmlns="" id="{14CB9DD1-D825-4E6B-9142-50B3D25DEBF4}"/>
              </a:ext>
            </a:extLst>
          </p:cNvPr>
          <p:cNvSpPr txBox="1"/>
          <p:nvPr/>
        </p:nvSpPr>
        <p:spPr>
          <a:xfrm>
            <a:off x="3351459" y="3041854"/>
            <a:ext cx="5510287" cy="2308324"/>
          </a:xfrm>
          <a:prstGeom prst="rect">
            <a:avLst/>
          </a:prstGeom>
          <a:solidFill>
            <a:srgbClr val="FF0000"/>
          </a:solidFill>
        </p:spPr>
        <p:txBody>
          <a:bodyPr wrap="square" rtlCol="0">
            <a:spAutoFit/>
          </a:bodyPr>
          <a:lstStyle/>
          <a:p>
            <a:r>
              <a:rPr lang="vi-VN" sz="2800" i="1"/>
              <a:t>         </a:t>
            </a:r>
            <a:r>
              <a:rPr lang="vi-VN" sz="3600">
                <a:solidFill>
                  <a:schemeClr val="bg1"/>
                </a:solidFill>
              </a:rPr>
              <a:t>Tóm tắt</a:t>
            </a:r>
            <a:endParaRPr lang="vi-VN" sz="3600" dirty="0">
              <a:solidFill>
                <a:schemeClr val="bg1"/>
              </a:solidFill>
            </a:endParaRPr>
          </a:p>
          <a:p>
            <a:r>
              <a:rPr lang="vi-VN" sz="3600">
                <a:solidFill>
                  <a:schemeClr val="bg1"/>
                </a:solidFill>
              </a:rPr>
              <a:t>Cây thứ </a:t>
            </a:r>
            <a:r>
              <a:rPr lang="vi-VN" sz="3600" smtClean="0">
                <a:solidFill>
                  <a:schemeClr val="bg1"/>
                </a:solidFill>
              </a:rPr>
              <a:t>nhất</a:t>
            </a:r>
            <a:r>
              <a:rPr lang="en-US" sz="3600" smtClean="0">
                <a:solidFill>
                  <a:schemeClr val="bg1"/>
                </a:solidFill>
              </a:rPr>
              <a:t>  </a:t>
            </a:r>
            <a:r>
              <a:rPr lang="vi-VN" sz="3600" smtClean="0">
                <a:solidFill>
                  <a:schemeClr val="bg1"/>
                </a:solidFill>
              </a:rPr>
              <a:t>: </a:t>
            </a:r>
            <a:r>
              <a:rPr lang="vi-VN" sz="3600">
                <a:solidFill>
                  <a:schemeClr val="bg1"/>
                </a:solidFill>
              </a:rPr>
              <a:t>43 đốt</a:t>
            </a:r>
          </a:p>
          <a:p>
            <a:r>
              <a:rPr lang="vi-VN" sz="3600">
                <a:solidFill>
                  <a:schemeClr val="bg1"/>
                </a:solidFill>
              </a:rPr>
              <a:t>Cây thứ hai  </a:t>
            </a:r>
            <a:r>
              <a:rPr lang="en-US" sz="3600" smtClean="0">
                <a:solidFill>
                  <a:schemeClr val="bg1"/>
                </a:solidFill>
              </a:rPr>
              <a:t>  </a:t>
            </a:r>
            <a:r>
              <a:rPr lang="vi-VN" sz="3600" smtClean="0">
                <a:solidFill>
                  <a:schemeClr val="bg1"/>
                </a:solidFill>
              </a:rPr>
              <a:t>: </a:t>
            </a:r>
            <a:r>
              <a:rPr lang="vi-VN" sz="3600">
                <a:solidFill>
                  <a:schemeClr val="bg1"/>
                </a:solidFill>
              </a:rPr>
              <a:t>50 đốt</a:t>
            </a:r>
          </a:p>
          <a:p>
            <a:r>
              <a:rPr lang="vi-VN" sz="3600">
                <a:solidFill>
                  <a:schemeClr val="bg1"/>
                </a:solidFill>
              </a:rPr>
              <a:t>Hai cây </a:t>
            </a:r>
            <a:r>
              <a:rPr lang="vi-VN" sz="3600" smtClean="0">
                <a:solidFill>
                  <a:schemeClr val="bg1"/>
                </a:solidFill>
              </a:rPr>
              <a:t>tre</a:t>
            </a:r>
            <a:r>
              <a:rPr lang="en-US" sz="3600" smtClean="0">
                <a:solidFill>
                  <a:schemeClr val="bg1"/>
                </a:solidFill>
              </a:rPr>
              <a:t> có</a:t>
            </a:r>
            <a:r>
              <a:rPr lang="vi-VN" sz="3600" smtClean="0">
                <a:solidFill>
                  <a:schemeClr val="bg1"/>
                </a:solidFill>
              </a:rPr>
              <a:t> </a:t>
            </a:r>
            <a:r>
              <a:rPr lang="vi-VN" sz="3600">
                <a:solidFill>
                  <a:schemeClr val="bg1"/>
                </a:solidFill>
              </a:rPr>
              <a:t>:... đốt tre?</a:t>
            </a:r>
          </a:p>
        </p:txBody>
      </p:sp>
    </p:spTree>
    <p:extLst>
      <p:ext uri="{BB962C8B-B14F-4D97-AF65-F5344CB8AC3E}">
        <p14:creationId xmlns:p14="http://schemas.microsoft.com/office/powerpoint/2010/main" val="34076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D01CF412-5289-4460-9CB6-CA89EA73E1D7}"/>
              </a:ext>
            </a:extLst>
          </p:cNvPr>
          <p:cNvSpPr/>
          <p:nvPr/>
        </p:nvSpPr>
        <p:spPr>
          <a:xfrm>
            <a:off x="1056369" y="614760"/>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4</a:t>
            </a:r>
            <a:endParaRPr kumimoji="0" lang="vi-VN" sz="4000" b="1"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xmlns="" id="{8265EB89-B250-4D54-9115-59DE2BCD0CA7}"/>
              </a:ext>
            </a:extLst>
          </p:cNvPr>
          <p:cNvSpPr txBox="1"/>
          <p:nvPr/>
        </p:nvSpPr>
        <p:spPr>
          <a:xfrm>
            <a:off x="1610758" y="513323"/>
            <a:ext cx="7851500"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Tìm chữ số thích hợp.</a:t>
            </a:r>
          </a:p>
        </p:txBody>
      </p:sp>
      <p:pic>
        <p:nvPicPr>
          <p:cNvPr id="4" name="Picture 3">
            <a:extLst>
              <a:ext uri="{FF2B5EF4-FFF2-40B4-BE49-F238E27FC236}">
                <a16:creationId xmlns:a16="http://schemas.microsoft.com/office/drawing/2014/main" xmlns="" id="{3E57566D-C37C-4E0B-8F69-EC2D0AB63CF7}"/>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972492" y="1318193"/>
            <a:ext cx="10259784" cy="1614736"/>
          </a:xfrm>
          <a:prstGeom prst="rect">
            <a:avLst/>
          </a:prstGeom>
        </p:spPr>
      </p:pic>
      <p:sp>
        <p:nvSpPr>
          <p:cNvPr id="5" name="Rectangle: Rounded Corners 4">
            <a:extLst>
              <a:ext uri="{FF2B5EF4-FFF2-40B4-BE49-F238E27FC236}">
                <a16:creationId xmlns:a16="http://schemas.microsoft.com/office/drawing/2014/main" xmlns="" id="{8E0A7881-7EBB-4DD3-A00B-6EA4C2C81737}"/>
              </a:ext>
            </a:extLst>
          </p:cNvPr>
          <p:cNvSpPr/>
          <p:nvPr/>
        </p:nvSpPr>
        <p:spPr>
          <a:xfrm>
            <a:off x="4637885" y="1918135"/>
            <a:ext cx="490006" cy="461664"/>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
                <a:ea typeface="+mn-ea"/>
                <a:cs typeface="+mn-cs"/>
              </a:rPr>
              <a:t>0</a:t>
            </a:r>
          </a:p>
        </p:txBody>
      </p:sp>
      <p:sp>
        <p:nvSpPr>
          <p:cNvPr id="6" name="Rectangle 5">
            <a:extLst>
              <a:ext uri="{FF2B5EF4-FFF2-40B4-BE49-F238E27FC236}">
                <a16:creationId xmlns:a16="http://schemas.microsoft.com/office/drawing/2014/main" xmlns="" id="{18FA096A-7C9E-482F-85C8-A2756B7F2582}"/>
              </a:ext>
            </a:extLst>
          </p:cNvPr>
          <p:cNvSpPr/>
          <p:nvPr/>
        </p:nvSpPr>
        <p:spPr>
          <a:xfrm>
            <a:off x="2993721" y="2151376"/>
            <a:ext cx="6976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Arial"/>
                <a:ea typeface="+mn-ea"/>
                <a:cs typeface="+mn-cs"/>
              </a:rPr>
              <a:t>51</a:t>
            </a:r>
          </a:p>
        </p:txBody>
      </p:sp>
      <p:sp>
        <p:nvSpPr>
          <p:cNvPr id="7" name="Rectangle: Rounded Corners 6">
            <a:extLst>
              <a:ext uri="{FF2B5EF4-FFF2-40B4-BE49-F238E27FC236}">
                <a16:creationId xmlns:a16="http://schemas.microsoft.com/office/drawing/2014/main" xmlns="" id="{70A0C622-BCD7-45F5-B524-1D9352BCF5A7}"/>
              </a:ext>
            </a:extLst>
          </p:cNvPr>
          <p:cNvSpPr/>
          <p:nvPr/>
        </p:nvSpPr>
        <p:spPr>
          <a:xfrm>
            <a:off x="10119609" y="1906689"/>
            <a:ext cx="490006" cy="461664"/>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
                <a:ea typeface="+mn-ea"/>
                <a:cs typeface="+mn-cs"/>
              </a:rPr>
              <a:t>9</a:t>
            </a:r>
          </a:p>
        </p:txBody>
      </p:sp>
      <p:sp>
        <p:nvSpPr>
          <p:cNvPr id="8" name="Rectangle 7">
            <a:extLst>
              <a:ext uri="{FF2B5EF4-FFF2-40B4-BE49-F238E27FC236}">
                <a16:creationId xmlns:a16="http://schemas.microsoft.com/office/drawing/2014/main" xmlns="" id="{BA4504FA-EDAE-4EEF-86D2-7C4DC57C75F0}"/>
              </a:ext>
            </a:extLst>
          </p:cNvPr>
          <p:cNvSpPr/>
          <p:nvPr/>
        </p:nvSpPr>
        <p:spPr>
          <a:xfrm>
            <a:off x="8423564" y="2269549"/>
            <a:ext cx="90163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Arial"/>
                <a:ea typeface="+mn-ea"/>
                <a:cs typeface="+mn-cs"/>
              </a:rPr>
              <a:t>38</a:t>
            </a:r>
          </a:p>
        </p:txBody>
      </p:sp>
    </p:spTree>
    <p:extLst>
      <p:ext uri="{BB962C8B-B14F-4D97-AF65-F5344CB8AC3E}">
        <p14:creationId xmlns:p14="http://schemas.microsoft.com/office/powerpoint/2010/main" val="397158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subTnLst>
                                    <p:audio>
                                      <p:cMediaNode>
                                        <p:cTn display="0" masterRel="sameClick">
                                          <p:stCondLst>
                                            <p:cond evt="begin" delay="0">
                                              <p:tn val="23"/>
                                            </p:cond>
                                          </p:stCondLst>
                                          <p:endCondLst>
                                            <p:cond evt="onStopAudio" delay="0">
                                              <p:tgtEl>
                                                <p:sldTgt/>
                                              </p:tgtEl>
                                            </p:cond>
                                          </p:endCondLst>
                                        </p:cTn>
                                        <p:tgtEl>
                                          <p:sndTgt r:embed="rId4" name="chimes.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subTnLst>
                                    <p:audio>
                                      <p:cMediaNode>
                                        <p:cTn display="0" masterRel="sameClick">
                                          <p:stCondLst>
                                            <p:cond evt="begin" delay="0">
                                              <p:tn val="30"/>
                                            </p:cond>
                                          </p:stCondLst>
                                          <p:endCondLst>
                                            <p:cond evt="onStopAudio" delay="0">
                                              <p:tgtEl>
                                                <p:sldTgt/>
                                              </p:tgtEl>
                                            </p:cond>
                                          </p:endCondLst>
                                        </p:cTn>
                                        <p:tgtEl>
                                          <p:sndTgt r:embed="rId3" name="click.wav"/>
                                        </p:tgtEl>
                                      </p:cMediaNode>
                                    </p:audio>
                                  </p:sub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animBg="1"/>
      <p:bldP spid="6"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6642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747B41CD-F871-4BD0-96EC-544A6B524F0B}:384"/>
  <p:tag name="GENSWF_ADVANCE_TIME" val="127.949"/>
  <p:tag name="ISPRING_CUSTOM_TIMING_USED" val="1"/>
  <p:tag name="ISPRING_SLIDE_INDENT_LEVEL" val="0"/>
  <p:tag name="GENSWF_SLIDE_TITLE" val="Trang mở đầu"/>
  <p:tag name="ISPRING_SLIDE_ID_2" val="{A0B3960A-4DFB-48AC-A109-9266F4C45E58}"/>
</p:tagLst>
</file>

<file path=ppt/theme/theme1.xml><?xml version="1.0" encoding="utf-8"?>
<a:theme xmlns:a="http://schemas.openxmlformats.org/drawingml/2006/main" name="1_Office Theme">
  <a:themeElements>
    <a:clrScheme name="Office 2007-2010">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2007-2010">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1F1F1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TotalTime>
  <Words>417</Words>
  <Application>Microsoft Office PowerPoint</Application>
  <PresentationFormat>Custom</PresentationFormat>
  <Paragraphs>84</Paragraphs>
  <Slides>12</Slides>
  <Notes>4</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1_Office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Hằng Nguyễn</dc:creator>
  <cp:lastModifiedBy>Admin</cp:lastModifiedBy>
  <cp:revision>18</cp:revision>
  <dcterms:created xsi:type="dcterms:W3CDTF">2021-12-03T15:09:52Z</dcterms:created>
  <dcterms:modified xsi:type="dcterms:W3CDTF">2022-12-04T12:00:41Z</dcterms:modified>
</cp:coreProperties>
</file>