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  <p:sldMasterId id="2147483685" r:id="rId3"/>
    <p:sldMasterId id="2147483697" r:id="rId4"/>
    <p:sldMasterId id="2147483711" r:id="rId5"/>
  </p:sldMasterIdLst>
  <p:notesMasterIdLst>
    <p:notesMasterId r:id="rId26"/>
  </p:notesMasterIdLst>
  <p:sldIdLst>
    <p:sldId id="257" r:id="rId6"/>
    <p:sldId id="258" r:id="rId7"/>
    <p:sldId id="280" r:id="rId8"/>
    <p:sldId id="281" r:id="rId9"/>
    <p:sldId id="285" r:id="rId10"/>
    <p:sldId id="286" r:id="rId11"/>
    <p:sldId id="287" r:id="rId12"/>
    <p:sldId id="260" r:id="rId13"/>
    <p:sldId id="291" r:id="rId14"/>
    <p:sldId id="294" r:id="rId15"/>
    <p:sldId id="295" r:id="rId16"/>
    <p:sldId id="297" r:id="rId17"/>
    <p:sldId id="298" r:id="rId18"/>
    <p:sldId id="269" r:id="rId19"/>
    <p:sldId id="299" r:id="rId20"/>
    <p:sldId id="300" r:id="rId21"/>
    <p:sldId id="301" r:id="rId22"/>
    <p:sldId id="302" r:id="rId23"/>
    <p:sldId id="303" r:id="rId24"/>
    <p:sldId id="30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33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407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50308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955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  <p:sldLayoutId id="214748372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7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6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4.png"/><Relationship Id="rId12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audio" Target="../media/audio3.wav"/><Relationship Id="rId10" Type="http://schemas.openxmlformats.org/officeDocument/2006/relationships/image" Target="../media/image17.png"/><Relationship Id="rId4" Type="http://schemas.openxmlformats.org/officeDocument/2006/relationships/audio" Target="../media/audio2.wav"/><Relationship Id="rId9" Type="http://schemas.openxmlformats.org/officeDocument/2006/relationships/image" Target="../media/image1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4.png"/><Relationship Id="rId12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audio" Target="../media/audio3.wav"/><Relationship Id="rId10" Type="http://schemas.openxmlformats.org/officeDocument/2006/relationships/image" Target="../media/image17.png"/><Relationship Id="rId4" Type="http://schemas.openxmlformats.org/officeDocument/2006/relationships/audio" Target="../media/audio2.wav"/><Relationship Id="rId9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4.png"/><Relationship Id="rId12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audio" Target="../media/audio3.wav"/><Relationship Id="rId10" Type="http://schemas.openxmlformats.org/officeDocument/2006/relationships/image" Target="../media/image17.png"/><Relationship Id="rId4" Type="http://schemas.openxmlformats.org/officeDocument/2006/relationships/audio" Target="../media/audio2.wav"/><Relationship Id="rId9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72A9631-736A-4312-9DC7-9C7A9B850B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5" r="42707" b="40000"/>
          <a:stretch/>
        </p:blipFill>
        <p:spPr>
          <a:xfrm>
            <a:off x="2872180" y="2277773"/>
            <a:ext cx="6709003" cy="180231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6CA22FDD-FBAC-40AB-8417-8D69DB2FA702}"/>
              </a:ext>
            </a:extLst>
          </p:cNvPr>
          <p:cNvSpPr/>
          <p:nvPr/>
        </p:nvSpPr>
        <p:spPr>
          <a:xfrm>
            <a:off x="1252091" y="70780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8C6C944-9572-4C53-B72A-F0D18A6F0157}"/>
              </a:ext>
            </a:extLst>
          </p:cNvPr>
          <p:cNvSpPr txBox="1"/>
          <p:nvPr/>
        </p:nvSpPr>
        <p:spPr>
          <a:xfrm>
            <a:off x="1894486" y="548950"/>
            <a:ext cx="86901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/>
              <a:t>a. </a:t>
            </a:r>
            <a:r>
              <a:rPr lang="vi-VN" sz="3200" dirty="0" smtClean="0"/>
              <a:t>Vẽ </a:t>
            </a:r>
            <a:r>
              <a:rPr lang="vi-VN" sz="3200" dirty="0"/>
              <a:t>đoạn thẳng AB dài 5cm.</a:t>
            </a:r>
          </a:p>
          <a:p>
            <a:pPr algn="just"/>
            <a:r>
              <a:rPr lang="en-US" sz="3200" dirty="0" smtClean="0"/>
              <a:t>b. </a:t>
            </a:r>
            <a:r>
              <a:rPr lang="vi-VN" sz="3200" dirty="0" smtClean="0"/>
              <a:t>Vẽ </a:t>
            </a:r>
            <a:r>
              <a:rPr lang="vi-VN" sz="3200" dirty="0"/>
              <a:t>đoạn thẳng CD dài 7cm.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8596EA7-AC1A-4D20-A1FB-69145D694A1D}"/>
              </a:ext>
            </a:extLst>
          </p:cNvPr>
          <p:cNvSpPr/>
          <p:nvPr/>
        </p:nvSpPr>
        <p:spPr>
          <a:xfrm>
            <a:off x="3673113" y="2403848"/>
            <a:ext cx="103734" cy="1103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908984B-C8F6-421A-AAD5-8F283030A3AD}"/>
              </a:ext>
            </a:extLst>
          </p:cNvPr>
          <p:cNvSpPr txBox="1"/>
          <p:nvPr/>
        </p:nvSpPr>
        <p:spPr>
          <a:xfrm>
            <a:off x="3353333" y="1880628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3AF0C5B3-18DD-49EE-8D60-F5C6A69D9465}"/>
              </a:ext>
            </a:extLst>
          </p:cNvPr>
          <p:cNvSpPr/>
          <p:nvPr/>
        </p:nvSpPr>
        <p:spPr>
          <a:xfrm>
            <a:off x="6734529" y="2403848"/>
            <a:ext cx="103734" cy="1103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3166066-3E71-49E8-8C40-D32E1BE562AD}"/>
              </a:ext>
            </a:extLst>
          </p:cNvPr>
          <p:cNvSpPr txBox="1"/>
          <p:nvPr/>
        </p:nvSpPr>
        <p:spPr>
          <a:xfrm>
            <a:off x="6786321" y="1880628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B</a:t>
            </a:r>
          </a:p>
        </p:txBody>
      </p:sp>
      <p:pic>
        <p:nvPicPr>
          <p:cNvPr id="12" name="Picture 8" descr="Cartoon pencil Royalty Free Vector Image - VectorStock">
            <a:extLst>
              <a:ext uri="{FF2B5EF4-FFF2-40B4-BE49-F238E27FC236}">
                <a16:creationId xmlns:a16="http://schemas.microsoft.com/office/drawing/2014/main" xmlns="" id="{3A4CB0B8-2AC6-4B26-BF06-79FAD853DD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93" b="74444" l="20000" r="80400">
                        <a14:foregroundMark x1="63200" y1="27963" x2="63200" y2="27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67" t="16697" r="18434" b="24784"/>
          <a:stretch/>
        </p:blipFill>
        <p:spPr bwMode="auto">
          <a:xfrm>
            <a:off x="3713395" y="1716841"/>
            <a:ext cx="728021" cy="73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BC56521E-7C7C-483D-819D-36625BD19B70}"/>
              </a:ext>
            </a:extLst>
          </p:cNvPr>
          <p:cNvCxnSpPr/>
          <p:nvPr/>
        </p:nvCxnSpPr>
        <p:spPr>
          <a:xfrm flipV="1">
            <a:off x="3734541" y="2459025"/>
            <a:ext cx="3052206" cy="454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5F7252E-5DC8-4BBE-811D-42632555CE81}"/>
              </a:ext>
            </a:extLst>
          </p:cNvPr>
          <p:cNvSpPr txBox="1"/>
          <p:nvPr/>
        </p:nvSpPr>
        <p:spPr>
          <a:xfrm>
            <a:off x="4614133" y="180221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5cm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3E081F9-19CD-49A8-BD12-CE2834956D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5" r="42707" b="40000"/>
          <a:stretch/>
        </p:blipFill>
        <p:spPr>
          <a:xfrm>
            <a:off x="2885060" y="3710437"/>
            <a:ext cx="6709003" cy="1802316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xmlns="" id="{7102296D-9AEB-4AF1-BC1C-4B4B32D97BB6}"/>
              </a:ext>
            </a:extLst>
          </p:cNvPr>
          <p:cNvSpPr/>
          <p:nvPr/>
        </p:nvSpPr>
        <p:spPr>
          <a:xfrm>
            <a:off x="3680756" y="3836512"/>
            <a:ext cx="103734" cy="1103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AA7E05C-F202-4153-920F-C60A1AA3100D}"/>
              </a:ext>
            </a:extLst>
          </p:cNvPr>
          <p:cNvSpPr txBox="1"/>
          <p:nvPr/>
        </p:nvSpPr>
        <p:spPr>
          <a:xfrm>
            <a:off x="3360976" y="331329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7E2221B2-CAFB-49F0-894F-1396C1A84B1C}"/>
              </a:ext>
            </a:extLst>
          </p:cNvPr>
          <p:cNvSpPr/>
          <p:nvPr/>
        </p:nvSpPr>
        <p:spPr>
          <a:xfrm>
            <a:off x="7910892" y="3836512"/>
            <a:ext cx="103734" cy="1103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65B52F5-D938-47A5-8844-16E10696B565}"/>
              </a:ext>
            </a:extLst>
          </p:cNvPr>
          <p:cNvSpPr txBox="1"/>
          <p:nvPr/>
        </p:nvSpPr>
        <p:spPr>
          <a:xfrm>
            <a:off x="7945564" y="331329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D</a:t>
            </a:r>
          </a:p>
        </p:txBody>
      </p:sp>
      <p:pic>
        <p:nvPicPr>
          <p:cNvPr id="20" name="Picture 8" descr="Cartoon pencil Royalty Free Vector Image - VectorStock">
            <a:extLst>
              <a:ext uri="{FF2B5EF4-FFF2-40B4-BE49-F238E27FC236}">
                <a16:creationId xmlns:a16="http://schemas.microsoft.com/office/drawing/2014/main" xmlns="" id="{E1E32F94-0FD4-4035-ABEB-6BDB429B15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93" b="74444" l="20000" r="80400">
                        <a14:foregroundMark x1="63200" y1="27963" x2="63200" y2="27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67" t="16697" r="18434" b="24784"/>
          <a:stretch/>
        </p:blipFill>
        <p:spPr bwMode="auto">
          <a:xfrm>
            <a:off x="3721038" y="3149505"/>
            <a:ext cx="728021" cy="73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32B311C9-F295-454D-B157-83B581DA3EFB}"/>
              </a:ext>
            </a:extLst>
          </p:cNvPr>
          <p:cNvCxnSpPr>
            <a:cxnSpLocks/>
          </p:cNvCxnSpPr>
          <p:nvPr/>
        </p:nvCxnSpPr>
        <p:spPr>
          <a:xfrm>
            <a:off x="3695006" y="3881205"/>
            <a:ext cx="4215886" cy="1048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CE13F01-2A23-430B-82D4-6495FC622FCC}"/>
              </a:ext>
            </a:extLst>
          </p:cNvPr>
          <p:cNvSpPr txBox="1"/>
          <p:nvPr/>
        </p:nvSpPr>
        <p:spPr>
          <a:xfrm>
            <a:off x="5351571" y="322544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7cm</a:t>
            </a:r>
          </a:p>
        </p:txBody>
      </p:sp>
    </p:spTree>
    <p:extLst>
      <p:ext uri="{BB962C8B-B14F-4D97-AF65-F5344CB8AC3E}">
        <p14:creationId xmlns:p14="http://schemas.microsoft.com/office/powerpoint/2010/main" val="259992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24974 0.00092 " pathEditMode="relative" rAng="0" ptsTypes="AA">
                                      <p:cBhvr>
                                        <p:cTn id="39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8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111E-6 L 0.34792 0.00602 " pathEditMode="relative" rAng="0" ptsTypes="AA">
                                      <p:cBhvr>
                                        <p:cTn id="9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96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9" grpId="0" animBg="1"/>
      <p:bldP spid="10" grpId="0"/>
      <p:bldP spid="14" grpId="0"/>
      <p:bldP spid="16" grpId="0" animBg="1"/>
      <p:bldP spid="17" grpId="0"/>
      <p:bldP spid="18" grpId="0" animBg="1"/>
      <p:bldP spid="19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40632"/>
            <a:ext cx="8307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 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Hai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tháng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6778" y="992760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17745" y="1611792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34: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Luyện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tập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(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30715" y="2189806"/>
            <a:ext cx="34891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 1 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130</a:t>
            </a: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18596" y="2813809"/>
            <a:ext cx="6344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a.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772A9631-736A-4312-9DC7-9C7A9B850B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5" r="42707" b="40000"/>
          <a:stretch/>
        </p:blipFill>
        <p:spPr>
          <a:xfrm>
            <a:off x="2374641" y="3111487"/>
            <a:ext cx="7320688" cy="1802316"/>
          </a:xfrm>
          <a:prstGeom prst="rect">
            <a:avLst/>
          </a:prstGeom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xmlns="" id="{18596EA7-AC1A-4D20-A1FB-69145D694A1D}"/>
              </a:ext>
            </a:extLst>
          </p:cNvPr>
          <p:cNvSpPr/>
          <p:nvPr/>
        </p:nvSpPr>
        <p:spPr>
          <a:xfrm>
            <a:off x="3229362" y="3264456"/>
            <a:ext cx="103734" cy="1103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0070C0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A908984B-C8F6-421A-AAD5-8F283030A3AD}"/>
              </a:ext>
            </a:extLst>
          </p:cNvPr>
          <p:cNvSpPr txBox="1"/>
          <p:nvPr/>
        </p:nvSpPr>
        <p:spPr>
          <a:xfrm>
            <a:off x="3124734" y="2741236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3AF0C5B3-18DD-49EE-8D60-F5C6A69D9465}"/>
              </a:ext>
            </a:extLst>
          </p:cNvPr>
          <p:cNvSpPr/>
          <p:nvPr/>
        </p:nvSpPr>
        <p:spPr>
          <a:xfrm>
            <a:off x="6586612" y="3264456"/>
            <a:ext cx="103734" cy="1103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0070C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C3166066-3E71-49E8-8C40-D32E1BE562AD}"/>
              </a:ext>
            </a:extLst>
          </p:cNvPr>
          <p:cNvSpPr txBox="1"/>
          <p:nvPr/>
        </p:nvSpPr>
        <p:spPr>
          <a:xfrm>
            <a:off x="6409805" y="2741236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B</a:t>
            </a:r>
          </a:p>
        </p:txBody>
      </p:sp>
      <p:pic>
        <p:nvPicPr>
          <p:cNvPr id="49" name="Picture 8" descr="Cartoon pencil Royalty Free Vector Image - VectorStock">
            <a:extLst>
              <a:ext uri="{FF2B5EF4-FFF2-40B4-BE49-F238E27FC236}">
                <a16:creationId xmlns:a16="http://schemas.microsoft.com/office/drawing/2014/main" xmlns="" id="{3A4CB0B8-2AC6-4B26-BF06-79FAD853DD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593" b="74444" l="20000" r="80400">
                        <a14:foregroundMark x1="63200" y1="27963" x2="63200" y2="27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67" t="16697" r="18434" b="24784"/>
          <a:stretch/>
        </p:blipFill>
        <p:spPr bwMode="auto">
          <a:xfrm>
            <a:off x="3269644" y="2577449"/>
            <a:ext cx="728021" cy="73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BC56521E-7C7C-483D-819D-36625BD19B70}"/>
              </a:ext>
            </a:extLst>
          </p:cNvPr>
          <p:cNvCxnSpPr/>
          <p:nvPr/>
        </p:nvCxnSpPr>
        <p:spPr>
          <a:xfrm>
            <a:off x="3255809" y="3309149"/>
            <a:ext cx="3356127" cy="1048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E5F7252E-5DC8-4BBE-811D-42632555CE81}"/>
              </a:ext>
            </a:extLst>
          </p:cNvPr>
          <p:cNvSpPr txBox="1"/>
          <p:nvPr/>
        </p:nvSpPr>
        <p:spPr>
          <a:xfrm>
            <a:off x="4533451" y="2810735"/>
            <a:ext cx="9525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HP001 4 hàng" pitchFamily="34" charset="0"/>
              </a:rPr>
              <a:t>5cm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553238" y="4059411"/>
            <a:ext cx="6344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b.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91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59E-7 3.7037E-7 L 0.27294 0.00093 " pathEditMode="relative" rAng="0" ptsTypes="AA">
                                      <p:cBhvr>
                                        <p:cTn id="45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4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5" grpId="0"/>
      <p:bldP spid="45" grpId="0" animBg="1"/>
      <p:bldP spid="46" grpId="0"/>
      <p:bldP spid="47" grpId="0" animBg="1"/>
      <p:bldP spid="48" grpId="0"/>
      <p:bldP spid="51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121" y="265043"/>
            <a:ext cx="10601739" cy="40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7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45346" y="347083"/>
            <a:ext cx="34891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 2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130</a:t>
            </a: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42424" y="962891"/>
            <a:ext cx="34891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645" y="4359058"/>
            <a:ext cx="5991225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618549" y="974287"/>
            <a:ext cx="6749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a.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43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A5AD54A6-937E-4853-8652-4060D8C62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EF12388-E7E3-4ACD-A793-E3C847259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96" y="354843"/>
            <a:ext cx="11591499" cy="4679866"/>
          </a:xfrm>
          <a:prstGeom prst="rect">
            <a:avLst/>
          </a:prstGeom>
        </p:spPr>
      </p:pic>
      <p:sp>
        <p:nvSpPr>
          <p:cNvPr id="6" name="TextBox 5">
            <a:extLst/>
          </p:cNvPr>
          <p:cNvSpPr txBox="1"/>
          <p:nvPr/>
        </p:nvSpPr>
        <p:spPr>
          <a:xfrm rot="19235732">
            <a:off x="3113675" y="2713149"/>
            <a:ext cx="1743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rgbClr val="0070C0"/>
                </a:solidFill>
              </a:rPr>
              <a:t>5cm</a:t>
            </a: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5992863" y="2899997"/>
            <a:ext cx="9589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solidFill>
                  <a:srgbClr val="0070C0"/>
                </a:solidFill>
              </a:rPr>
              <a:t>3cm</a:t>
            </a:r>
          </a:p>
        </p:txBody>
      </p:sp>
      <p:sp>
        <p:nvSpPr>
          <p:cNvPr id="8" name="TextBox 7">
            <a:extLst/>
          </p:cNvPr>
          <p:cNvSpPr txBox="1"/>
          <p:nvPr/>
        </p:nvSpPr>
        <p:spPr>
          <a:xfrm>
            <a:off x="7806520" y="4051053"/>
            <a:ext cx="1037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rgbClr val="0070C0"/>
                </a:solidFill>
              </a:rPr>
              <a:t>6cm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64664" y="333636"/>
            <a:ext cx="34891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 2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130</a:t>
            </a: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02083" y="962891"/>
            <a:ext cx="34891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4507" y="4007224"/>
            <a:ext cx="6460065" cy="268818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618549" y="960840"/>
            <a:ext cx="6749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a.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99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9DEFC4F-5F36-46F0-8D88-3A69886A3C0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6347" y="1732397"/>
            <a:ext cx="10774017" cy="350073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5AA53D51-F666-44BE-91EB-F15AB98FECE3}"/>
              </a:ext>
            </a:extLst>
          </p:cNvPr>
          <p:cNvSpPr/>
          <p:nvPr/>
        </p:nvSpPr>
        <p:spPr>
          <a:xfrm>
            <a:off x="3116115" y="73064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0A9E717-69D2-4F43-ADD6-B7FBFEB838C7}"/>
              </a:ext>
            </a:extLst>
          </p:cNvPr>
          <p:cNvSpPr txBox="1"/>
          <p:nvPr/>
        </p:nvSpPr>
        <p:spPr>
          <a:xfrm>
            <a:off x="3553437" y="730640"/>
            <a:ext cx="6109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Chọn hình thích hợp đặt vào dấu “?”.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4BB9788-FB95-429F-80FF-19DED1640237}"/>
              </a:ext>
            </a:extLst>
          </p:cNvPr>
          <p:cNvSpPr/>
          <p:nvPr/>
        </p:nvSpPr>
        <p:spPr>
          <a:xfrm>
            <a:off x="609599" y="1635230"/>
            <a:ext cx="3578087" cy="15987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747FD7F-CDAD-437E-B8EE-BA5FA59E8151}"/>
              </a:ext>
            </a:extLst>
          </p:cNvPr>
          <p:cNvSpPr/>
          <p:nvPr/>
        </p:nvSpPr>
        <p:spPr>
          <a:xfrm>
            <a:off x="4260474" y="1648481"/>
            <a:ext cx="3478795" cy="15987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59C497D-AE04-4D96-86EF-F2B4FB09F618}"/>
              </a:ext>
            </a:extLst>
          </p:cNvPr>
          <p:cNvSpPr/>
          <p:nvPr/>
        </p:nvSpPr>
        <p:spPr>
          <a:xfrm>
            <a:off x="7884712" y="1656132"/>
            <a:ext cx="3485652" cy="15987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7114206-9723-4064-93A2-6BF8F8F83C1E}"/>
              </a:ext>
            </a:extLst>
          </p:cNvPr>
          <p:cNvSpPr/>
          <p:nvPr/>
        </p:nvSpPr>
        <p:spPr>
          <a:xfrm>
            <a:off x="1524000" y="1896831"/>
            <a:ext cx="756900" cy="12520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82FF4DA0-6303-48C3-8354-3FEDF2737268}"/>
              </a:ext>
            </a:extLst>
          </p:cNvPr>
          <p:cNvSpPr/>
          <p:nvPr/>
        </p:nvSpPr>
        <p:spPr>
          <a:xfrm>
            <a:off x="5139764" y="1868555"/>
            <a:ext cx="730396" cy="12803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CC06E902-A534-47A1-AF37-4260A14D9E89}"/>
              </a:ext>
            </a:extLst>
          </p:cNvPr>
          <p:cNvSpPr/>
          <p:nvPr/>
        </p:nvSpPr>
        <p:spPr>
          <a:xfrm>
            <a:off x="8728371" y="1908314"/>
            <a:ext cx="730396" cy="11264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575AEB34-204B-4A7A-966C-36A1DF952535}"/>
              </a:ext>
            </a:extLst>
          </p:cNvPr>
          <p:cNvSpPr/>
          <p:nvPr/>
        </p:nvSpPr>
        <p:spPr>
          <a:xfrm>
            <a:off x="4068418" y="4174436"/>
            <a:ext cx="795130" cy="8348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5752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7EFEA94-E913-420C-AC7D-40E67CD93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44336" y="1886744"/>
            <a:ext cx="3981824" cy="268622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xmlns="" id="{E239C8E9-DC44-4F49-8C82-B8AE0C320A27}"/>
              </a:ext>
            </a:extLst>
          </p:cNvPr>
          <p:cNvSpPr/>
          <p:nvPr/>
        </p:nvSpPr>
        <p:spPr>
          <a:xfrm>
            <a:off x="792744" y="656142"/>
            <a:ext cx="1261344" cy="83375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4</a:t>
            </a:r>
            <a:endParaRPr lang="vi-VN" sz="44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8703D96-D7FF-46A5-A912-B65A02340512}"/>
              </a:ext>
            </a:extLst>
          </p:cNvPr>
          <p:cNvSpPr txBox="1"/>
          <p:nvPr/>
        </p:nvSpPr>
        <p:spPr>
          <a:xfrm>
            <a:off x="2054088" y="842186"/>
            <a:ext cx="9303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/>
              <a:t>Dùng bao nhiêu hình A để xếp thành hình B?</a:t>
            </a: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xmlns="" id="{A3D4FD45-C84B-43C4-8B71-B316C509EBA0}"/>
              </a:ext>
            </a:extLst>
          </p:cNvPr>
          <p:cNvSpPr/>
          <p:nvPr/>
        </p:nvSpPr>
        <p:spPr>
          <a:xfrm rot="8087906">
            <a:off x="4812478" y="2832624"/>
            <a:ext cx="911082" cy="452703"/>
          </a:xfrm>
          <a:prstGeom prst="triangle">
            <a:avLst>
              <a:gd name="adj" fmla="val 4995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A1B70F42-5663-4544-9059-4FAE2729B6C7}"/>
              </a:ext>
            </a:extLst>
          </p:cNvPr>
          <p:cNvSpPr/>
          <p:nvPr/>
        </p:nvSpPr>
        <p:spPr>
          <a:xfrm rot="13526487">
            <a:off x="5137523" y="2830639"/>
            <a:ext cx="911082" cy="452703"/>
          </a:xfrm>
          <a:prstGeom prst="triangle">
            <a:avLst>
              <a:gd name="adj" fmla="val 4995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xmlns="" id="{C43AA5CC-88EA-4B07-8AA0-A56F8F6DF1F6}"/>
              </a:ext>
            </a:extLst>
          </p:cNvPr>
          <p:cNvSpPr/>
          <p:nvPr/>
        </p:nvSpPr>
        <p:spPr>
          <a:xfrm rot="2744813">
            <a:off x="5473157" y="2518221"/>
            <a:ext cx="911082" cy="452703"/>
          </a:xfrm>
          <a:prstGeom prst="triangle">
            <a:avLst>
              <a:gd name="adj" fmla="val 4995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xmlns="" id="{4BF6F91B-D0B2-4D71-B286-6FB42230FFAD}"/>
              </a:ext>
            </a:extLst>
          </p:cNvPr>
          <p:cNvSpPr/>
          <p:nvPr/>
        </p:nvSpPr>
        <p:spPr>
          <a:xfrm rot="13526487">
            <a:off x="5802798" y="2841839"/>
            <a:ext cx="911082" cy="452703"/>
          </a:xfrm>
          <a:prstGeom prst="triangle">
            <a:avLst>
              <a:gd name="adj" fmla="val 4995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xmlns="" id="{91E0C8EA-BDE3-4AAB-9893-D01D95B257EF}"/>
              </a:ext>
            </a:extLst>
          </p:cNvPr>
          <p:cNvSpPr/>
          <p:nvPr/>
        </p:nvSpPr>
        <p:spPr>
          <a:xfrm rot="13526487">
            <a:off x="5137524" y="3485179"/>
            <a:ext cx="911082" cy="452703"/>
          </a:xfrm>
          <a:prstGeom prst="triangle">
            <a:avLst>
              <a:gd name="adj" fmla="val 4995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xmlns="" id="{0C9B65B6-3B16-4A51-B740-92196D63937D}"/>
              </a:ext>
            </a:extLst>
          </p:cNvPr>
          <p:cNvSpPr/>
          <p:nvPr/>
        </p:nvSpPr>
        <p:spPr>
          <a:xfrm rot="2744813">
            <a:off x="5473158" y="3172761"/>
            <a:ext cx="911082" cy="452703"/>
          </a:xfrm>
          <a:prstGeom prst="triangle">
            <a:avLst>
              <a:gd name="adj" fmla="val 4995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23D8C2ED-2D02-455B-8CE3-D1429DEB42A5}"/>
              </a:ext>
            </a:extLst>
          </p:cNvPr>
          <p:cNvSpPr/>
          <p:nvPr/>
        </p:nvSpPr>
        <p:spPr>
          <a:xfrm>
            <a:off x="824613" y="3169522"/>
            <a:ext cx="2112600" cy="4616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6 hình</a:t>
            </a:r>
          </a:p>
        </p:txBody>
      </p:sp>
      <p:sp>
        <p:nvSpPr>
          <p:cNvPr id="54" name="Oval 53">
            <a:extLst/>
          </p:cNvPr>
          <p:cNvSpPr/>
          <p:nvPr/>
        </p:nvSpPr>
        <p:spPr>
          <a:xfrm>
            <a:off x="3058294" y="4708236"/>
            <a:ext cx="5438274" cy="11255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Dùng</a:t>
            </a:r>
            <a:r>
              <a:rPr lang="en-US" sz="2800" dirty="0"/>
              <a:t>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6 </a:t>
            </a:r>
            <a:r>
              <a:rPr lang="en-US" sz="2800" dirty="0" err="1"/>
              <a:t>hình</a:t>
            </a:r>
            <a:r>
              <a:rPr lang="en-US" sz="2800" dirty="0"/>
              <a:t> A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thành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372236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xmlns="" id="{6B7910A3-4A1D-4BA0-A5B8-7D338EA55E39}"/>
              </a:ext>
            </a:extLst>
          </p:cNvPr>
          <p:cNvSpPr/>
          <p:nvPr/>
        </p:nvSpPr>
        <p:spPr>
          <a:xfrm>
            <a:off x="1140216" y="482400"/>
            <a:ext cx="664826" cy="72850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5</a:t>
            </a:r>
            <a:endParaRPr lang="vi-VN" sz="36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B96EF9D-F5CE-4772-B609-0068CD3DE788}"/>
              </a:ext>
            </a:extLst>
          </p:cNvPr>
          <p:cNvSpPr txBox="1"/>
          <p:nvPr/>
        </p:nvSpPr>
        <p:spPr>
          <a:xfrm>
            <a:off x="1988900" y="575126"/>
            <a:ext cx="680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/>
              <a:t>Chọn câu trả lời đúng.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6CB5A25-B147-4645-A9FD-5804539A46CE}"/>
              </a:ext>
            </a:extLst>
          </p:cNvPr>
          <p:cNvSpPr txBox="1"/>
          <p:nvPr/>
        </p:nvSpPr>
        <p:spPr>
          <a:xfrm>
            <a:off x="1007164" y="1210905"/>
            <a:ext cx="10455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/>
              <a:t>Số hình tam giác có trong hình sau là:</a:t>
            </a:r>
          </a:p>
          <a:p>
            <a:pPr algn="just">
              <a:lnSpc>
                <a:spcPct val="150000"/>
              </a:lnSpc>
            </a:pPr>
            <a:r>
              <a:rPr lang="vi-VN" sz="3600" dirty="0">
                <a:solidFill>
                  <a:srgbClr val="F35757"/>
                </a:solidFill>
              </a:rPr>
              <a:t>A. </a:t>
            </a:r>
            <a:r>
              <a:rPr lang="vi-VN" sz="3600" dirty="0"/>
              <a:t>3 	     </a:t>
            </a:r>
            <a:r>
              <a:rPr lang="vi-VN" sz="3600" dirty="0">
                <a:solidFill>
                  <a:srgbClr val="F35757"/>
                </a:solidFill>
              </a:rPr>
              <a:t>B. </a:t>
            </a:r>
            <a:r>
              <a:rPr lang="vi-VN" sz="3600" dirty="0"/>
              <a:t>4	</a:t>
            </a:r>
            <a:r>
              <a:rPr lang="en-US" sz="3600" dirty="0"/>
              <a:t>         </a:t>
            </a:r>
            <a:r>
              <a:rPr lang="vi-VN" sz="3600" dirty="0">
                <a:solidFill>
                  <a:srgbClr val="F35757"/>
                </a:solidFill>
              </a:rPr>
              <a:t>C. </a:t>
            </a:r>
            <a:r>
              <a:rPr lang="vi-VN" sz="3600" dirty="0"/>
              <a:t>5	      </a:t>
            </a:r>
            <a:r>
              <a:rPr lang="en-US" sz="3600" dirty="0"/>
              <a:t>      </a:t>
            </a:r>
            <a:r>
              <a:rPr lang="vi-VN" sz="3600" dirty="0"/>
              <a:t> </a:t>
            </a:r>
            <a:r>
              <a:rPr lang="vi-VN" sz="3600" dirty="0">
                <a:solidFill>
                  <a:srgbClr val="F35757"/>
                </a:solidFill>
              </a:rPr>
              <a:t>D. </a:t>
            </a:r>
            <a:r>
              <a:rPr lang="vi-VN" sz="3600" dirty="0"/>
              <a:t>6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56465614-E0F2-446D-BB4B-2858438194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7500" y="3044236"/>
            <a:ext cx="4449734" cy="198817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73A0C67-FE3A-4517-BC79-A8FAAF421B88}"/>
              </a:ext>
            </a:extLst>
          </p:cNvPr>
          <p:cNvSpPr txBox="1"/>
          <p:nvPr/>
        </p:nvSpPr>
        <p:spPr>
          <a:xfrm>
            <a:off x="1767424" y="412132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29E9894B-1870-4BF8-AE55-C7616C04143E}"/>
              </a:ext>
            </a:extLst>
          </p:cNvPr>
          <p:cNvSpPr txBox="1"/>
          <p:nvPr/>
        </p:nvSpPr>
        <p:spPr>
          <a:xfrm>
            <a:off x="2457348" y="4221489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D0F2DAF8-42E8-475A-946D-9F798C17093D}"/>
              </a:ext>
            </a:extLst>
          </p:cNvPr>
          <p:cNvSpPr txBox="1"/>
          <p:nvPr/>
        </p:nvSpPr>
        <p:spPr>
          <a:xfrm>
            <a:off x="3364252" y="4099339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3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E4D904BA-A813-4BAC-9D50-FFBAC06F2162}"/>
              </a:ext>
            </a:extLst>
          </p:cNvPr>
          <p:cNvGrpSpPr/>
          <p:nvPr/>
        </p:nvGrpSpPr>
        <p:grpSpPr>
          <a:xfrm>
            <a:off x="1165497" y="3227665"/>
            <a:ext cx="2105025" cy="1670051"/>
            <a:chOff x="6492875" y="4592637"/>
            <a:chExt cx="2105025" cy="1670051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DD283843-CBF6-44A5-A777-044B8D8CB9CD}"/>
                </a:ext>
              </a:extLst>
            </p:cNvPr>
            <p:cNvGrpSpPr/>
            <p:nvPr/>
          </p:nvGrpSpPr>
          <p:grpSpPr>
            <a:xfrm>
              <a:off x="6492875" y="4592637"/>
              <a:ext cx="2105025" cy="1670051"/>
              <a:chOff x="6492875" y="4592637"/>
              <a:chExt cx="2105025" cy="1670051"/>
            </a:xfrm>
          </p:grpSpPr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xmlns="" id="{EC35CD94-5C7B-43C2-9CE2-64854A0AA4A3}"/>
                  </a:ext>
                </a:extLst>
              </p:cNvPr>
              <p:cNvSpPr/>
              <p:nvPr/>
            </p:nvSpPr>
            <p:spPr>
              <a:xfrm>
                <a:off x="6492875" y="4592637"/>
                <a:ext cx="2105025" cy="1670050"/>
              </a:xfrm>
              <a:prstGeom prst="triangle">
                <a:avLst>
                  <a:gd name="adj" fmla="val 62684"/>
                </a:avLst>
              </a:prstGeom>
              <a:solidFill>
                <a:srgbClr val="FFD863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xmlns="" id="{AFC74F12-E1E4-4F0C-A121-6BBEB8B5C0D9}"/>
                  </a:ext>
                </a:extLst>
              </p:cNvPr>
              <p:cNvCxnSpPr>
                <a:stCxn id="35" idx="0"/>
              </p:cNvCxnSpPr>
              <p:nvPr/>
            </p:nvCxnSpPr>
            <p:spPr>
              <a:xfrm flipH="1">
                <a:off x="7537754" y="4592637"/>
                <a:ext cx="274635" cy="167005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5D80AC96-6E4D-472C-878E-6B65F961AF7C}"/>
                </a:ext>
              </a:extLst>
            </p:cNvPr>
            <p:cNvSpPr txBox="1"/>
            <p:nvPr/>
          </p:nvSpPr>
          <p:spPr>
            <a:xfrm>
              <a:off x="7123757" y="5534618"/>
              <a:ext cx="385042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vi-VN" sz="2800" dirty="0">
                  <a:solidFill>
                    <a:srgbClr val="0070C0"/>
                  </a:solidFill>
                </a:rPr>
                <a:t>4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6D562159-A7AF-4F59-A35C-0F9896F9019A}"/>
              </a:ext>
            </a:extLst>
          </p:cNvPr>
          <p:cNvGrpSpPr/>
          <p:nvPr/>
        </p:nvGrpSpPr>
        <p:grpSpPr>
          <a:xfrm>
            <a:off x="2217705" y="3227664"/>
            <a:ext cx="3122918" cy="1682403"/>
            <a:chOff x="6472767" y="4609933"/>
            <a:chExt cx="2146079" cy="1682403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EC4BA8C6-7488-47B8-9308-7A78BC055E24}"/>
                </a:ext>
              </a:extLst>
            </p:cNvPr>
            <p:cNvGrpSpPr/>
            <p:nvPr/>
          </p:nvGrpSpPr>
          <p:grpSpPr>
            <a:xfrm>
              <a:off x="6472767" y="4609933"/>
              <a:ext cx="2146079" cy="1682403"/>
              <a:chOff x="6472767" y="4609933"/>
              <a:chExt cx="2146079" cy="1682403"/>
            </a:xfrm>
          </p:grpSpPr>
          <p:sp>
            <p:nvSpPr>
              <p:cNvPr id="44" name="Isosceles Triangle 43">
                <a:extLst>
                  <a:ext uri="{FF2B5EF4-FFF2-40B4-BE49-F238E27FC236}">
                    <a16:creationId xmlns:a16="http://schemas.microsoft.com/office/drawing/2014/main" xmlns="" id="{67F16418-681B-4EE2-8946-0785BD7D45D5}"/>
                  </a:ext>
                </a:extLst>
              </p:cNvPr>
              <p:cNvSpPr/>
              <p:nvPr/>
            </p:nvSpPr>
            <p:spPr>
              <a:xfrm>
                <a:off x="6472767" y="4609933"/>
                <a:ext cx="2146079" cy="1670050"/>
              </a:xfrm>
              <a:prstGeom prst="triangle">
                <a:avLst>
                  <a:gd name="adj" fmla="val 8951"/>
                </a:avLst>
              </a:prstGeom>
              <a:solidFill>
                <a:srgbClr val="FCC8C3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xmlns="" id="{590CDB08-4A47-45C3-AD09-9517A3C88C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63432" y="4622285"/>
                <a:ext cx="872163" cy="167005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D67B160F-934C-455E-AF91-DCA93FA4CEC1}"/>
                </a:ext>
              </a:extLst>
            </p:cNvPr>
            <p:cNvSpPr txBox="1"/>
            <p:nvPr/>
          </p:nvSpPr>
          <p:spPr>
            <a:xfrm>
              <a:off x="7279570" y="5513683"/>
              <a:ext cx="250747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vi-VN" sz="2800">
                  <a:solidFill>
                    <a:srgbClr val="0070C0"/>
                  </a:solidFill>
                </a:rPr>
                <a:t>5</a:t>
              </a:r>
              <a:endParaRPr lang="vi-VN" sz="28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8E79F7B3-BAD4-4AD6-B08C-980B0FEA520F}"/>
              </a:ext>
            </a:extLst>
          </p:cNvPr>
          <p:cNvGrpSpPr/>
          <p:nvPr/>
        </p:nvGrpSpPr>
        <p:grpSpPr>
          <a:xfrm>
            <a:off x="1169651" y="3205209"/>
            <a:ext cx="4175126" cy="1704856"/>
            <a:chOff x="6497029" y="4570181"/>
            <a:chExt cx="4175126" cy="170485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668EF487-6D09-41A3-92F2-F9D05CD8CC0F}"/>
                </a:ext>
              </a:extLst>
            </p:cNvPr>
            <p:cNvGrpSpPr/>
            <p:nvPr/>
          </p:nvGrpSpPr>
          <p:grpSpPr>
            <a:xfrm>
              <a:off x="6497029" y="4576994"/>
              <a:ext cx="4175126" cy="1698043"/>
              <a:chOff x="6474902" y="4588198"/>
              <a:chExt cx="2146079" cy="1691833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xmlns="" id="{9E02034A-8361-46C9-A352-3AEF32637C98}"/>
                  </a:ext>
                </a:extLst>
              </p:cNvPr>
              <p:cNvGrpSpPr/>
              <p:nvPr/>
            </p:nvGrpSpPr>
            <p:grpSpPr>
              <a:xfrm>
                <a:off x="6474902" y="4588198"/>
                <a:ext cx="2146079" cy="1691833"/>
                <a:chOff x="6474902" y="4588198"/>
                <a:chExt cx="2146079" cy="1691833"/>
              </a:xfrm>
            </p:grpSpPr>
            <p:sp>
              <p:nvSpPr>
                <p:cNvPr id="52" name="Isosceles Triangle 51">
                  <a:extLst>
                    <a:ext uri="{FF2B5EF4-FFF2-40B4-BE49-F238E27FC236}">
                      <a16:creationId xmlns:a16="http://schemas.microsoft.com/office/drawing/2014/main" xmlns="" id="{578DAB65-2A51-4F82-B2A6-F145F412A9BB}"/>
                    </a:ext>
                  </a:extLst>
                </p:cNvPr>
                <p:cNvSpPr/>
                <p:nvPr/>
              </p:nvSpPr>
              <p:spPr>
                <a:xfrm>
                  <a:off x="6474902" y="4588198"/>
                  <a:ext cx="2146079" cy="1688507"/>
                </a:xfrm>
                <a:prstGeom prst="triangle">
                  <a:avLst>
                    <a:gd name="adj" fmla="val 31765"/>
                  </a:avLst>
                </a:prstGeom>
                <a:solidFill>
                  <a:srgbClr val="92D050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xmlns="" id="{95739BBC-362B-4042-ADEA-48E87BBBCB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158190" y="4597573"/>
                  <a:ext cx="664536" cy="16824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9A56DF28-6547-40CA-ACDA-65272BFB6A4F}"/>
                  </a:ext>
                </a:extLst>
              </p:cNvPr>
              <p:cNvSpPr txBox="1"/>
              <p:nvPr/>
            </p:nvSpPr>
            <p:spPr>
              <a:xfrm>
                <a:off x="7221631" y="5521521"/>
                <a:ext cx="190968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2800">
                    <a:solidFill>
                      <a:srgbClr val="0070C0"/>
                    </a:solidFill>
                  </a:rPr>
                  <a:t>6</a:t>
                </a:r>
                <a:endParaRPr lang="vi-VN" sz="2800" dirty="0">
                  <a:solidFill>
                    <a:srgbClr val="0070C0"/>
                  </a:solidFill>
                </a:endParaRPr>
              </a:p>
            </p:txBody>
          </p:sp>
        </p:grp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xmlns="" id="{9708B904-CC04-4852-8E5F-D4127D78EF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22753" y="4570181"/>
              <a:ext cx="296965" cy="169250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0B0C5657-D6EA-4982-957E-6576FE879208}"/>
              </a:ext>
            </a:extLst>
          </p:cNvPr>
          <p:cNvSpPr/>
          <p:nvPr/>
        </p:nvSpPr>
        <p:spPr>
          <a:xfrm>
            <a:off x="8958470" y="2239617"/>
            <a:ext cx="682944" cy="721293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787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/>
      <p:bldP spid="32" grpId="0"/>
      <p:bldP spid="33" grpId="0"/>
      <p:bldP spid="34" grpId="0"/>
      <p:bldP spid="6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3/1/2022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72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37730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61772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1, 2, 3, 4, 5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127 + 128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8804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38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Khởi động</a:t>
            </a:r>
          </a:p>
        </p:txBody>
      </p:sp>
    </p:spTree>
  </p:cSld>
  <p:clrMapOvr>
    <a:masterClrMapping/>
  </p:clrMapOvr>
  <p:transition spd="slow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2472737" y="1664284"/>
            <a:ext cx="752558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 biệt và hẹn gặp lại các con vào những tiết học sau!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430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???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9359534" y="3343918"/>
            <a:ext cx="1872343" cy="3248486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6727336" y="3353447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089648" y="3802970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4" name="T4"/>
          <p:cNvSpPr/>
          <p:nvPr/>
        </p:nvSpPr>
        <p:spPr>
          <a:xfrm>
            <a:off x="7415862" y="3888621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88314" y="939554"/>
            <a:ext cx="14398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Bóng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728662" y="786193"/>
            <a:ext cx="18950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Bay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231074" y="1063092"/>
            <a:ext cx="17540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26315" y="986148"/>
            <a:ext cx="17235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Thái</a:t>
            </a:r>
            <a:endParaRPr kumimoji="0" lang="en-US" sz="6000" b="1" i="0" u="none" strike="noStrike" kern="1200" cap="none" spc="0" normalizeH="0" baseline="0" noProof="0" dirty="0">
              <a:ln w="0"/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662" y="2844799"/>
            <a:ext cx="2702565" cy="4013201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31227" y="-969526"/>
            <a:ext cx="873320" cy="87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5" presetClass="exit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5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43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0.13151 4.07407E-6 C 0.19271 4.07407E-6 0.27239 -0.12454 0.27239 -0.22454 L 0.27239 -0.44815 " pathEditMode="relative" rAng="0" ptsTypes="AAAA">
                                      <p:cBhvr>
                                        <p:cTn id="40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20" y="-2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00" numSld="2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54" grpId="0"/>
      <p:bldP spid="54" grpId="1"/>
      <p:bldP spid="37" grpId="0"/>
      <p:bldP spid="44" grpId="0"/>
      <p:bldP spid="45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10062" y="417094"/>
            <a:ext cx="10491538" cy="5823286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7150">
            <a:solidFill>
              <a:srgbClr val="00B0F0"/>
            </a:solidFill>
          </a:ln>
          <a:scene3d>
            <a:camera prst="perspectiveRight"/>
            <a:lightRig rig="threePt" dir="t"/>
          </a:scene3d>
          <a:sp3d>
            <a:bevelT w="139700" h="139700" prst="divo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bóng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bóng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ô.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bóng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tri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77" y="3553327"/>
            <a:ext cx="2051885" cy="30469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???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5939824" y="3353447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896855" y="3261376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3754225" y="3261376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266305" y="3787022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</a:t>
            </a:r>
          </a:p>
        </p:txBody>
      </p:sp>
      <p:sp>
        <p:nvSpPr>
          <p:cNvPr id="31" name="T2"/>
          <p:cNvSpPr/>
          <p:nvPr/>
        </p:nvSpPr>
        <p:spPr>
          <a:xfrm>
            <a:off x="6272672" y="3845078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26</a:t>
            </a:r>
          </a:p>
        </p:txBody>
      </p:sp>
      <p:sp>
        <p:nvSpPr>
          <p:cNvPr id="35" name="T3"/>
          <p:cNvSpPr/>
          <p:nvPr/>
        </p:nvSpPr>
        <p:spPr>
          <a:xfrm>
            <a:off x="8328901" y="3796550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54" name="T4"/>
          <p:cNvSpPr/>
          <p:nvPr/>
        </p:nvSpPr>
        <p:spPr>
          <a:xfrm>
            <a:off x="4186270" y="3796550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73371" y="786093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295196" y="786193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800436" y="790835"/>
            <a:ext cx="690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0.24739 -4.81481E-6 C 0.36263 -4.81481E-6 0.51276 -0.12453 0.51276 -0.22476 L 0.51276 -0.44814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38" y="-22407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???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3830698" y="3314448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896855" y="3261376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5797062" y="3353447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522785" y="3787022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1" name="T2"/>
          <p:cNvSpPr/>
          <p:nvPr/>
        </p:nvSpPr>
        <p:spPr>
          <a:xfrm>
            <a:off x="4420025" y="3806079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5" name="T3"/>
          <p:cNvSpPr/>
          <p:nvPr/>
        </p:nvSpPr>
        <p:spPr>
          <a:xfrm>
            <a:off x="8585381" y="3796550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4" name="T4"/>
          <p:cNvSpPr/>
          <p:nvPr/>
        </p:nvSpPr>
        <p:spPr>
          <a:xfrm>
            <a:off x="6485588" y="3888621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16891" y="786093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413143" y="786193"/>
            <a:ext cx="52610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800436" y="790835"/>
            <a:ext cx="690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0.17109 4.07407E-6 C 0.25078 4.07407E-6 0.35442 -0.12385 0.35442 -0.22338 L 0.35442 -0.44584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1" y="-22292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???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3830698" y="3314448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5806179" y="3251847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786116" y="3226072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522785" y="3787022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1" name="T2"/>
          <p:cNvSpPr/>
          <p:nvPr/>
        </p:nvSpPr>
        <p:spPr>
          <a:xfrm>
            <a:off x="4420026" y="3806079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5" name="T3"/>
          <p:cNvSpPr/>
          <p:nvPr/>
        </p:nvSpPr>
        <p:spPr>
          <a:xfrm>
            <a:off x="6494705" y="3787021"/>
            <a:ext cx="6976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4" name="T4"/>
          <p:cNvSpPr/>
          <p:nvPr/>
        </p:nvSpPr>
        <p:spPr>
          <a:xfrm>
            <a:off x="8474641" y="3761246"/>
            <a:ext cx="6976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22745" y="786093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413143" y="786193"/>
            <a:ext cx="52610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800436" y="790835"/>
            <a:ext cx="690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0.08971 2.59259E-6 C 0.13164 2.59259E-6 0.18607 -0.11968 0.18607 -0.21597 L 0.18607 -0.43079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21551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0654" y="810456"/>
            <a:ext cx="8609130" cy="1384878"/>
            <a:chOff x="197963" y="5473122"/>
            <a:chExt cx="8609130" cy="1384878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8679" y="5473124"/>
              <a:ext cx="2160716" cy="13848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963" y="5473125"/>
              <a:ext cx="2160716" cy="138487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46377" y="5473122"/>
              <a:ext cx="2160716" cy="138487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85661" y="5473123"/>
              <a:ext cx="2160716" cy="138487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918475" y="2195195"/>
            <a:ext cx="11131407" cy="2715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000" b="1" i="1" spc="10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ea"/>
              </a:rPr>
              <a:t>Bài</a:t>
            </a:r>
            <a:r>
              <a:rPr lang="en-US" sz="6000" b="1" i="1" spc="10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60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ea"/>
              </a:rPr>
              <a:t>34: </a:t>
            </a:r>
            <a:r>
              <a:rPr lang="en-US" sz="6000" b="1" i="1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ea"/>
              </a:rPr>
              <a:t>Ôn</a:t>
            </a:r>
            <a:r>
              <a:rPr lang="en-US" sz="60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6000" b="1" i="1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ea"/>
              </a:rPr>
              <a:t>tập</a:t>
            </a:r>
            <a:r>
              <a:rPr lang="en-US" sz="60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6000" b="1" i="1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ea"/>
              </a:rPr>
              <a:t>hình</a:t>
            </a:r>
            <a:r>
              <a:rPr lang="en-US" sz="60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6000" b="1" i="1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ea"/>
              </a:rPr>
              <a:t>phẳng</a:t>
            </a:r>
            <a:endParaRPr lang="zh-CN" altLang="en-US" sz="6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4225" y="1023620"/>
            <a:ext cx="6563360" cy="58343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61306" y="-296"/>
            <a:ext cx="3401612" cy="3509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53511"/>
            <a:ext cx="8307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 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Hai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tháng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6778" y="967002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17745" y="1611792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34: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Luyện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tập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(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89730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361</Words>
  <Application>Microsoft Office PowerPoint</Application>
  <PresentationFormat>Custom</PresentationFormat>
  <Paragraphs>108</Paragraphs>
  <Slides>20</Slides>
  <Notes>2</Notes>
  <HiddenSlides>0</HiddenSlides>
  <MMClips>4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Office 主题​​</vt:lpstr>
      <vt:lpstr>1_Default Design</vt:lpstr>
      <vt:lpstr>Trek</vt:lpstr>
      <vt:lpstr>1_Office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BENR-</dc:creator>
  <cp:lastModifiedBy>AnhBinh</cp:lastModifiedBy>
  <cp:revision>24</cp:revision>
  <dcterms:created xsi:type="dcterms:W3CDTF">2021-05-22T04:34:52Z</dcterms:created>
  <dcterms:modified xsi:type="dcterms:W3CDTF">2022-01-04T03:19:53Z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