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827" r:id="rId3"/>
    <p:sldMasterId id="2147483859" r:id="rId4"/>
    <p:sldMasterId id="2147483873" r:id="rId5"/>
    <p:sldMasterId id="2147483895" r:id="rId6"/>
    <p:sldMasterId id="2147483925" r:id="rId7"/>
  </p:sldMasterIdLst>
  <p:notesMasterIdLst>
    <p:notesMasterId r:id="rId17"/>
  </p:notesMasterIdLst>
  <p:sldIdLst>
    <p:sldId id="3401" r:id="rId8"/>
    <p:sldId id="2884" r:id="rId9"/>
    <p:sldId id="3399" r:id="rId10"/>
    <p:sldId id="3402" r:id="rId11"/>
    <p:sldId id="2889" r:id="rId12"/>
    <p:sldId id="2897" r:id="rId13"/>
    <p:sldId id="2892" r:id="rId14"/>
    <p:sldId id="496" r:id="rId15"/>
    <p:sldId id="34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6017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91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70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9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58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40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930" r:id="rId1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29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83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66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=""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=""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295314" y="1431697"/>
            <a:ext cx="7303602" cy="2517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3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8: BẢNG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NHÂN 2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009014" y="2174765"/>
            <a:ext cx="8035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Tiết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 2: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Luyện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tập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方正静蕾简体" panose="02000000000000000000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52622" y="638817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44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99533" y="1443688"/>
            <a:ext cx="72263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39: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14919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="" xmlns:a16="http://schemas.microsoft.com/office/drawing/2014/main" id="{F722F1E0-1C19-43FF-9BB7-B22D6A2B3BE4}"/>
              </a:ext>
            </a:extLst>
          </p:cNvPr>
          <p:cNvSpPr/>
          <p:nvPr/>
        </p:nvSpPr>
        <p:spPr>
          <a:xfrm>
            <a:off x="418699" y="376230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3FD88095-B367-4AA6-86AF-E0A46D3F75F1}"/>
              </a:ext>
            </a:extLst>
          </p:cNvPr>
          <p:cNvGrpSpPr/>
          <p:nvPr/>
        </p:nvGrpSpPr>
        <p:grpSpPr>
          <a:xfrm>
            <a:off x="1048144" y="348107"/>
            <a:ext cx="1374733" cy="760678"/>
            <a:chOff x="1870518" y="1440654"/>
            <a:chExt cx="824490" cy="518626"/>
          </a:xfrm>
        </p:grpSpPr>
        <p:grpSp>
          <p:nvGrpSpPr>
            <p:cNvPr id="26" name="Group 25">
              <a:extLst>
                <a:ext uri="{FF2B5EF4-FFF2-40B4-BE49-F238E27FC236}">
                  <a16:creationId xmlns="" xmlns:a16="http://schemas.microsoft.com/office/drawing/2014/main" id="{42D9C507-65A5-49C2-B461-8DDAADD16635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398696"/>
              <a:chOff x="1870518" y="1440654"/>
              <a:chExt cx="758382" cy="398696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="" xmlns:a16="http://schemas.microsoft.com/office/drawing/2014/main" id="{2051F0C0-3513-4B1A-9BB6-69EDBE35392C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微软雅黑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="" xmlns:a16="http://schemas.microsoft.com/office/drawing/2014/main" id="{902CC64C-0019-4C07-9A57-C9842C831F27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411669" cy="3986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微软雅黑"/>
                    <a:cs typeface="+mn-cs"/>
                  </a:rPr>
                  <a:t>Số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4B48BD74-6C33-4A38-81DD-9324552E8F4E}"/>
                </a:ext>
              </a:extLst>
            </p:cNvPr>
            <p:cNvSpPr txBox="1"/>
            <p:nvPr/>
          </p:nvSpPr>
          <p:spPr>
            <a:xfrm>
              <a:off x="2338820" y="149761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/>
                  <a:cs typeface="+mn-cs"/>
                </a:rPr>
                <a:t>?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CA41E78-3A16-4259-9B14-9F0E1F0C875B}"/>
              </a:ext>
            </a:extLst>
          </p:cNvPr>
          <p:cNvSpPr txBox="1"/>
          <p:nvPr/>
        </p:nvSpPr>
        <p:spPr>
          <a:xfrm>
            <a:off x="286916" y="1335608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/>
                <a:cs typeface="+mn-cs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8648BE86-D660-45D7-947D-2586E5C5FC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2389" y="3955930"/>
            <a:ext cx="9801975" cy="2431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17">
                <a:extLst>
                  <a:ext uri="{FF2B5EF4-FFF2-40B4-BE49-F238E27FC236}">
                    <a16:creationId xmlns="" xmlns:a16="http://schemas.microsoft.com/office/drawing/2014/main" id="{CF509A00-0295-405B-9CF7-29A0216816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5880996"/>
                  </p:ext>
                </p:extLst>
              </p:nvPr>
            </p:nvGraphicFramePr>
            <p:xfrm>
              <a:off x="1048145" y="1420393"/>
              <a:ext cx="10354146" cy="19202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220021">
                      <a:extLst>
                        <a:ext uri="{9D8B030D-6E8A-4147-A177-3AD203B41FA5}">
                          <a16:colId xmlns="" xmlns:a16="http://schemas.microsoft.com/office/drawing/2014/main" val="3750429237"/>
                        </a:ext>
                      </a:extLst>
                    </a:gridCol>
                    <a:gridCol w="1272287">
                      <a:extLst>
                        <a:ext uri="{9D8B030D-6E8A-4147-A177-3AD203B41FA5}">
                          <a16:colId xmlns="" xmlns:a16="http://schemas.microsoft.com/office/drawing/2014/main" val="892396866"/>
                        </a:ext>
                      </a:extLst>
                    </a:gridCol>
                    <a:gridCol w="1286592">
                      <a:extLst>
                        <a:ext uri="{9D8B030D-6E8A-4147-A177-3AD203B41FA5}">
                          <a16:colId xmlns="" xmlns:a16="http://schemas.microsoft.com/office/drawing/2014/main" val="1994511951"/>
                        </a:ext>
                      </a:extLst>
                    </a:gridCol>
                    <a:gridCol w="1364572">
                      <a:extLst>
                        <a:ext uri="{9D8B030D-6E8A-4147-A177-3AD203B41FA5}">
                          <a16:colId xmlns="" xmlns:a16="http://schemas.microsoft.com/office/drawing/2014/main" val="1764713203"/>
                        </a:ext>
                      </a:extLst>
                    </a:gridCol>
                    <a:gridCol w="1403558">
                      <a:extLst>
                        <a:ext uri="{9D8B030D-6E8A-4147-A177-3AD203B41FA5}">
                          <a16:colId xmlns="" xmlns:a16="http://schemas.microsoft.com/office/drawing/2014/main" val="2253912237"/>
                        </a:ext>
                      </a:extLst>
                    </a:gridCol>
                    <a:gridCol w="1403558">
                      <a:extLst>
                        <a:ext uri="{9D8B030D-6E8A-4147-A177-3AD203B41FA5}">
                          <a16:colId xmlns="" xmlns:a16="http://schemas.microsoft.com/office/drawing/2014/main" val="1514898112"/>
                        </a:ext>
                      </a:extLst>
                    </a:gridCol>
                    <a:gridCol w="1403558">
                      <a:extLst>
                        <a:ext uri="{9D8B030D-6E8A-4147-A177-3AD203B41FA5}">
                          <a16:colId xmlns=""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36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36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36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F509A00-0295-405B-9CF7-29A0216816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5880996"/>
                  </p:ext>
                </p:extLst>
              </p:nvPr>
            </p:nvGraphicFramePr>
            <p:xfrm>
              <a:off x="1048145" y="1420393"/>
              <a:ext cx="10354146" cy="19202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22002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50429237"/>
                        </a:ext>
                      </a:extLst>
                    </a:gridCol>
                    <a:gridCol w="1272287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892396866"/>
                        </a:ext>
                      </a:extLst>
                    </a:gridCol>
                    <a:gridCol w="128659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994511951"/>
                        </a:ext>
                      </a:extLst>
                    </a:gridCol>
                    <a:gridCol w="136457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764713203"/>
                        </a:ext>
                      </a:extLst>
                    </a:gridCol>
                    <a:gridCol w="140355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253912237"/>
                        </a:ext>
                      </a:extLst>
                    </a:gridCol>
                    <a:gridCol w="140355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514898112"/>
                        </a:ext>
                      </a:extLst>
                    </a:gridCol>
                    <a:gridCol w="140355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77573286"/>
                        </a:ext>
                      </a:extLst>
                    </a:gridCol>
                  </a:tblGrid>
                  <a:tr h="640080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75" t="-7143" r="-366758" b="-6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933725870"/>
                      </a:ext>
                    </a:extLst>
                  </a:tr>
                  <a:tr h="640080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85486841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endParaRPr lang="vi-VN" sz="36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B93D6F8-3C18-4880-8630-B385C14BB209}"/>
              </a:ext>
            </a:extLst>
          </p:cNvPr>
          <p:cNvSpPr txBox="1"/>
          <p:nvPr/>
        </p:nvSpPr>
        <p:spPr>
          <a:xfrm>
            <a:off x="4797949" y="2666129"/>
            <a:ext cx="74882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183656F9-CEC3-44F6-A166-0792EEAD1E5D}"/>
              </a:ext>
            </a:extLst>
          </p:cNvPr>
          <p:cNvSpPr txBox="1"/>
          <p:nvPr/>
        </p:nvSpPr>
        <p:spPr>
          <a:xfrm>
            <a:off x="6030797" y="2661148"/>
            <a:ext cx="74882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89A20BF-A4A2-4BB1-8BF2-D115A48B59EE}"/>
              </a:ext>
            </a:extLst>
          </p:cNvPr>
          <p:cNvSpPr txBox="1"/>
          <p:nvPr/>
        </p:nvSpPr>
        <p:spPr>
          <a:xfrm>
            <a:off x="7450110" y="2656167"/>
            <a:ext cx="74882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8A017712-5A5A-4CE8-ABAF-6159E8A51D4D}"/>
              </a:ext>
            </a:extLst>
          </p:cNvPr>
          <p:cNvSpPr txBox="1"/>
          <p:nvPr/>
        </p:nvSpPr>
        <p:spPr>
          <a:xfrm>
            <a:off x="8826703" y="2678896"/>
            <a:ext cx="74882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2564A8AE-69A1-4E00-B354-134F5037CA84}"/>
              </a:ext>
            </a:extLst>
          </p:cNvPr>
          <p:cNvSpPr txBox="1"/>
          <p:nvPr/>
        </p:nvSpPr>
        <p:spPr>
          <a:xfrm>
            <a:off x="286916" y="3724574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/>
                <a:cs typeface="+mn-cs"/>
              </a:rPr>
              <a:t>b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/>
                <a:cs typeface="+mn-cs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A7C05494-443A-428E-96C1-C5EDD70F6EC0}"/>
              </a:ext>
            </a:extLst>
          </p:cNvPr>
          <p:cNvSpPr txBox="1"/>
          <p:nvPr/>
        </p:nvSpPr>
        <p:spPr>
          <a:xfrm>
            <a:off x="4475015" y="4317069"/>
            <a:ext cx="872249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225BC953-B343-4D2D-BB00-645DA8B9785A}"/>
              </a:ext>
            </a:extLst>
          </p:cNvPr>
          <p:cNvSpPr txBox="1"/>
          <p:nvPr/>
        </p:nvSpPr>
        <p:spPr>
          <a:xfrm>
            <a:off x="7348235" y="5248353"/>
            <a:ext cx="614836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2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922CB388-9857-479A-A2D3-6314B6680484}"/>
              </a:ext>
            </a:extLst>
          </p:cNvPr>
          <p:cNvSpPr txBox="1"/>
          <p:nvPr/>
        </p:nvSpPr>
        <p:spPr>
          <a:xfrm>
            <a:off x="9864428" y="4640786"/>
            <a:ext cx="900546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14</a:t>
            </a:r>
          </a:p>
        </p:txBody>
      </p:sp>
      <p:sp>
        <p:nvSpPr>
          <p:cNvPr id="2" name="Rectangle 1"/>
          <p:cNvSpPr/>
          <p:nvPr/>
        </p:nvSpPr>
        <p:spPr>
          <a:xfrm>
            <a:off x="8841210" y="26504"/>
            <a:ext cx="3225874" cy="291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="" xmlns:a16="http://schemas.microsoft.com/office/drawing/2014/main" id="{34A3F5E3-8C98-47E7-881F-497E72A46119}"/>
              </a:ext>
            </a:extLst>
          </p:cNvPr>
          <p:cNvSpPr/>
          <p:nvPr/>
        </p:nvSpPr>
        <p:spPr>
          <a:xfrm>
            <a:off x="225856" y="30561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0C6DB83-57F8-4F2A-8AC0-79365D967D18}"/>
              </a:ext>
            </a:extLst>
          </p:cNvPr>
          <p:cNvSpPr txBox="1"/>
          <p:nvPr/>
        </p:nvSpPr>
        <p:spPr>
          <a:xfrm>
            <a:off x="760163" y="250194"/>
            <a:ext cx="9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Đếm thêm 2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rồi nêu số còn thiếu.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18577F89-9F55-452E-A2D5-B5CA7F2C1464}"/>
              </a:ext>
            </a:extLst>
          </p:cNvPr>
          <p:cNvGrpSpPr/>
          <p:nvPr/>
        </p:nvGrpSpPr>
        <p:grpSpPr>
          <a:xfrm>
            <a:off x="1385462" y="573359"/>
            <a:ext cx="10924593" cy="5474587"/>
            <a:chOff x="730152" y="1360693"/>
            <a:chExt cx="10707059" cy="4529530"/>
          </a:xfrm>
        </p:grpSpPr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E9E3DE20-2C7B-4ECA-B93E-184E28D87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0152" y="1360693"/>
              <a:ext cx="10707059" cy="452953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09624B3B-D82F-404D-BDDF-5F626E3C6D3A}"/>
                </a:ext>
              </a:extLst>
            </p:cNvPr>
            <p:cNvSpPr txBox="1"/>
            <p:nvPr/>
          </p:nvSpPr>
          <p:spPr>
            <a:xfrm>
              <a:off x="977942" y="3855192"/>
              <a:ext cx="36702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Hai, bốn, sáu,..., mười tám, hai mươi.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A1802E8-4B62-4FB2-999C-64329DF8F167}"/>
              </a:ext>
            </a:extLst>
          </p:cNvPr>
          <p:cNvSpPr txBox="1"/>
          <p:nvPr/>
        </p:nvSpPr>
        <p:spPr>
          <a:xfrm>
            <a:off x="8628776" y="3300833"/>
            <a:ext cx="441146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EAA699D-C2AF-4ABA-91D9-2946234DCC33}"/>
              </a:ext>
            </a:extLst>
          </p:cNvPr>
          <p:cNvSpPr txBox="1"/>
          <p:nvPr/>
        </p:nvSpPr>
        <p:spPr>
          <a:xfrm>
            <a:off x="9548947" y="3297337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4CB8909-A83E-4352-AC35-6205431A1579}"/>
              </a:ext>
            </a:extLst>
          </p:cNvPr>
          <p:cNvSpPr txBox="1"/>
          <p:nvPr/>
        </p:nvSpPr>
        <p:spPr>
          <a:xfrm>
            <a:off x="10464732" y="4081063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4C68D6E-DFF8-4EAC-900A-6CA59CD664B7}"/>
              </a:ext>
            </a:extLst>
          </p:cNvPr>
          <p:cNvSpPr txBox="1"/>
          <p:nvPr/>
        </p:nvSpPr>
        <p:spPr>
          <a:xfrm>
            <a:off x="10068702" y="5156829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99886A8-D74F-4DD0-945F-6E15E7FAA6E0}"/>
              </a:ext>
            </a:extLst>
          </p:cNvPr>
          <p:cNvSpPr txBox="1"/>
          <p:nvPr/>
        </p:nvSpPr>
        <p:spPr>
          <a:xfrm>
            <a:off x="9023837" y="5482304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16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="" xmlns:a16="http://schemas.microsoft.com/office/drawing/2014/main" id="{CE2DAF84-4CBD-4F3F-B3E3-F9A8E1761487}"/>
              </a:ext>
            </a:extLst>
          </p:cNvPr>
          <p:cNvSpPr/>
          <p:nvPr/>
        </p:nvSpPr>
        <p:spPr>
          <a:xfrm>
            <a:off x="209684" y="248756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066B824-FE4E-42D8-B69C-BA53D881F94D}"/>
              </a:ext>
            </a:extLst>
          </p:cNvPr>
          <p:cNvSpPr txBox="1"/>
          <p:nvPr/>
        </p:nvSpPr>
        <p:spPr>
          <a:xfrm>
            <a:off x="647007" y="248756"/>
            <a:ext cx="1135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Từ các thừa số và tích dưới đây, em hãy lập các phép nhân thích hợp.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C6DA8006-34D5-4B79-A242-3ED9D194A95D}"/>
              </a:ext>
            </a:extLst>
          </p:cNvPr>
          <p:cNvGrpSpPr/>
          <p:nvPr/>
        </p:nvGrpSpPr>
        <p:grpSpPr>
          <a:xfrm>
            <a:off x="1720850" y="1519427"/>
            <a:ext cx="8496300" cy="3971925"/>
            <a:chOff x="1720850" y="1381203"/>
            <a:chExt cx="8496300" cy="3971925"/>
          </a:xfrm>
        </p:grpSpPr>
        <p:pic>
          <p:nvPicPr>
            <p:cNvPr id="35" name="Picture 34">
              <a:extLst>
                <a:ext uri="{FF2B5EF4-FFF2-40B4-BE49-F238E27FC236}">
                  <a16:creationId xmlns="" xmlns:a16="http://schemas.microsoft.com/office/drawing/2014/main" id="{81FC60B1-1A2C-4884-95C9-08EEE7D2C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20850" y="1381203"/>
              <a:ext cx="8496300" cy="397192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ECC5D5AD-0C64-4215-85AA-430C7732D1F5}"/>
                </a:ext>
              </a:extLst>
            </p:cNvPr>
            <p:cNvSpPr txBox="1"/>
            <p:nvPr/>
          </p:nvSpPr>
          <p:spPr>
            <a:xfrm>
              <a:off x="2747363" y="278266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76CB89F5-FB77-4665-88A2-3B5EBDDE4E5E}"/>
                </a:ext>
              </a:extLst>
            </p:cNvPr>
            <p:cNvSpPr txBox="1"/>
            <p:nvPr/>
          </p:nvSpPr>
          <p:spPr>
            <a:xfrm>
              <a:off x="2744580" y="425999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2F5502D0-0582-488B-9288-145432355CF6}"/>
                </a:ext>
              </a:extLst>
            </p:cNvPr>
            <p:cNvSpPr txBox="1"/>
            <p:nvPr/>
          </p:nvSpPr>
          <p:spPr>
            <a:xfrm>
              <a:off x="2423338" y="1428452"/>
              <a:ext cx="1524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Thừa số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C88486AE-7480-4E96-8B6A-EF77B55CFA79}"/>
                </a:ext>
              </a:extLst>
            </p:cNvPr>
            <p:cNvSpPr txBox="1"/>
            <p:nvPr/>
          </p:nvSpPr>
          <p:spPr>
            <a:xfrm>
              <a:off x="5206612" y="1428452"/>
              <a:ext cx="1524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Thừa số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D42CD8EE-86D7-4E9D-8CFF-70B76EFAD8C6}"/>
                </a:ext>
              </a:extLst>
            </p:cNvPr>
            <p:cNvSpPr txBox="1"/>
            <p:nvPr/>
          </p:nvSpPr>
          <p:spPr>
            <a:xfrm>
              <a:off x="8299375" y="1428452"/>
              <a:ext cx="8835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Tích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2D7091B2-A319-4C46-A240-3A7C90180EC7}"/>
                </a:ext>
              </a:extLst>
            </p:cNvPr>
            <p:cNvSpPr txBox="1"/>
            <p:nvPr/>
          </p:nvSpPr>
          <p:spPr>
            <a:xfrm>
              <a:off x="6096000" y="2212200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5238DFE5-42B2-4762-B599-2AA8AE5DEBE9}"/>
                </a:ext>
              </a:extLst>
            </p:cNvPr>
            <p:cNvSpPr txBox="1"/>
            <p:nvPr/>
          </p:nvSpPr>
          <p:spPr>
            <a:xfrm>
              <a:off x="6096000" y="368952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DF095C17-C237-4FFB-B387-9490D6DC320F}"/>
                </a:ext>
              </a:extLst>
            </p:cNvPr>
            <p:cNvSpPr txBox="1"/>
            <p:nvPr/>
          </p:nvSpPr>
          <p:spPr>
            <a:xfrm>
              <a:off x="8392348" y="2535365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16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3685918B-DD4A-42CD-9E08-C91A868FFBDC}"/>
                </a:ext>
              </a:extLst>
            </p:cNvPr>
            <p:cNvSpPr txBox="1"/>
            <p:nvPr/>
          </p:nvSpPr>
          <p:spPr>
            <a:xfrm>
              <a:off x="8392348" y="393683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14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43F21086-26CF-4755-9010-4790A3194F28}"/>
              </a:ext>
            </a:extLst>
          </p:cNvPr>
          <p:cNvCxnSpPr/>
          <p:nvPr/>
        </p:nvCxnSpPr>
        <p:spPr>
          <a:xfrm>
            <a:off x="4037978" y="3319920"/>
            <a:ext cx="1158458" cy="8309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59A07160-19BB-4EDC-95C5-32CC7DD1CA23}"/>
              </a:ext>
            </a:extLst>
          </p:cNvPr>
          <p:cNvCxnSpPr/>
          <p:nvPr/>
        </p:nvCxnSpPr>
        <p:spPr>
          <a:xfrm>
            <a:off x="4036503" y="3319920"/>
            <a:ext cx="1158458" cy="8309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="" xmlns:a16="http://schemas.microsoft.com/office/drawing/2014/main" id="{02D243AE-BCD5-4D04-B5EC-9B1255048439}"/>
              </a:ext>
            </a:extLst>
          </p:cNvPr>
          <p:cNvCxnSpPr>
            <a:cxnSpLocks/>
          </p:cNvCxnSpPr>
          <p:nvPr/>
        </p:nvCxnSpPr>
        <p:spPr>
          <a:xfrm flipV="1">
            <a:off x="6787600" y="3089891"/>
            <a:ext cx="893360" cy="130832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="" xmlns:a16="http://schemas.microsoft.com/office/drawing/2014/main" id="{59ECC3B3-E3B7-4A31-B47C-E12086657E7B}"/>
                  </a:ext>
                </a:extLst>
              </p:cNvPr>
              <p:cNvSpPr txBox="1"/>
              <p:nvPr/>
            </p:nvSpPr>
            <p:spPr>
              <a:xfrm>
                <a:off x="2786578" y="5615020"/>
                <a:ext cx="2323072" cy="646331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 </a:t>
                </a:r>
                <a14:m>
                  <m:oMath xmlns:m="http://schemas.openxmlformats.org/officeDocument/2006/math">
                    <m:r>
                      <a:rPr kumimoji="0" lang="vi-VN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8 = 16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9ECC3B3-E3B7-4A31-B47C-E12086657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578" y="5615020"/>
                <a:ext cx="2323072" cy="646331"/>
              </a:xfrm>
              <a:prstGeom prst="rect">
                <a:avLst/>
              </a:prstGeom>
              <a:blipFill>
                <a:blip r:embed="rId5"/>
                <a:stretch>
                  <a:fillRect l="-3125" t="-741" r="-2404" b="-16296"/>
                </a:stretch>
              </a:blipFill>
              <a:ln w="28575"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>
            <a:extLst>
              <a:ext uri="{FF2B5EF4-FFF2-40B4-BE49-F238E27FC236}">
                <a16:creationId xmlns="" xmlns:a16="http://schemas.microsoft.com/office/drawing/2014/main" id="{15D582F7-6AF7-4F16-A7BC-3163B1F080FA}"/>
              </a:ext>
            </a:extLst>
          </p:cNvPr>
          <p:cNvCxnSpPr>
            <a:cxnSpLocks/>
          </p:cNvCxnSpPr>
          <p:nvPr/>
        </p:nvCxnSpPr>
        <p:spPr>
          <a:xfrm flipV="1">
            <a:off x="4035615" y="2920893"/>
            <a:ext cx="1170997" cy="173946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90899BEC-19E7-41C1-BCB3-295313D89B16}"/>
              </a:ext>
            </a:extLst>
          </p:cNvPr>
          <p:cNvCxnSpPr>
            <a:cxnSpLocks/>
          </p:cNvCxnSpPr>
          <p:nvPr/>
        </p:nvCxnSpPr>
        <p:spPr>
          <a:xfrm>
            <a:off x="6777882" y="2975379"/>
            <a:ext cx="903078" cy="161173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="" xmlns:a16="http://schemas.microsoft.com/office/drawing/2014/main" id="{D4C0D234-F235-4167-8DA3-A01D2694730F}"/>
                  </a:ext>
                </a:extLst>
              </p:cNvPr>
              <p:cNvSpPr txBox="1"/>
              <p:nvPr/>
            </p:nvSpPr>
            <p:spPr>
              <a:xfrm>
                <a:off x="6537146" y="5615020"/>
                <a:ext cx="2323072" cy="646331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 </a:t>
                </a:r>
                <a14:m>
                  <m:oMath xmlns:m="http://schemas.openxmlformats.org/officeDocument/2006/math">
                    <m:r>
                      <a:rPr kumimoji="0" lang="vi-VN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7 = 14</a:t>
                </a: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D4C0D234-F235-4167-8DA3-A01D26947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46" y="5615020"/>
                <a:ext cx="2323072" cy="646331"/>
              </a:xfrm>
              <a:prstGeom prst="rect">
                <a:avLst/>
              </a:prstGeom>
              <a:blipFill>
                <a:blip r:embed="rId6"/>
                <a:stretch>
                  <a:fillRect l="-3125" t="-741" r="-2404" b="-16296"/>
                </a:stretch>
              </a:blipFill>
              <a:ln w="28575">
                <a:solidFill>
                  <a:srgbClr val="00B05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3" grpId="0"/>
      <p:bldP spid="48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1A8D7A4-07CC-460D-9A24-DA9593A13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1734" y="22531"/>
            <a:ext cx="4254494" cy="2595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081D8D0C-A16C-437A-8283-1E680ABDE639}"/>
              </a:ext>
            </a:extLst>
          </p:cNvPr>
          <p:cNvSpPr/>
          <p:nvPr/>
        </p:nvSpPr>
        <p:spPr>
          <a:xfrm>
            <a:off x="231321" y="392754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79EACA2-3F29-498F-8CF7-E4BE38CC0E52}"/>
              </a:ext>
            </a:extLst>
          </p:cNvPr>
          <p:cNvSpPr txBox="1"/>
          <p:nvPr/>
        </p:nvSpPr>
        <p:spPr>
          <a:xfrm>
            <a:off x="778983" y="309624"/>
            <a:ext cx="6009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 con cua có 2 cái càng.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F5C9F4-90AF-4398-B40B-D6C901861303}"/>
              </a:ext>
            </a:extLst>
          </p:cNvPr>
          <p:cNvSpPr txBox="1"/>
          <p:nvPr/>
        </p:nvSpPr>
        <p:spPr>
          <a:xfrm>
            <a:off x="-13855" y="2521551"/>
            <a:ext cx="64423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sz="3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vi-VN" sz="3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 con cua có bao nhiêu cái càng?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4FB128-99B9-4091-A8AE-945C63C358CB}"/>
              </a:ext>
            </a:extLst>
          </p:cNvPr>
          <p:cNvSpPr txBox="1"/>
          <p:nvPr/>
        </p:nvSpPr>
        <p:spPr>
          <a:xfrm>
            <a:off x="2107228" y="3225644"/>
            <a:ext cx="1735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16CEEDF-A4F0-4EDD-8AFC-B726AFFD696A}"/>
              </a:ext>
            </a:extLst>
          </p:cNvPr>
          <p:cNvSpPr txBox="1"/>
          <p:nvPr/>
        </p:nvSpPr>
        <p:spPr>
          <a:xfrm>
            <a:off x="443629" y="4203250"/>
            <a:ext cx="5070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 càng của 5 con cua là: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015C7FB-E494-4FF5-B625-CD852DB7AE36}"/>
              </a:ext>
            </a:extLst>
          </p:cNvPr>
          <p:cNvGrpSpPr/>
          <p:nvPr/>
        </p:nvGrpSpPr>
        <p:grpSpPr>
          <a:xfrm>
            <a:off x="554540" y="4858130"/>
            <a:ext cx="5589992" cy="584775"/>
            <a:chOff x="1550832" y="4740338"/>
            <a:chExt cx="5589992" cy="5847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="" xmlns:a16="http://schemas.microsoft.com/office/drawing/2014/main" id="{40F22767-1905-4777-B1B4-7E0BBF75B878}"/>
                    </a:ext>
                  </a:extLst>
                </p:cNvPr>
                <p:cNvSpPr txBox="1"/>
                <p:nvPr/>
              </p:nvSpPr>
              <p:spPr>
                <a:xfrm>
                  <a:off x="1550832" y="4740338"/>
                  <a:ext cx="5589992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+mn-cs"/>
                    </a:rPr>
                    <a:t>    2 </a:t>
                  </a:r>
                  <a14:m>
                    <m:oMath xmlns:m="http://schemas.openxmlformats.org/officeDocument/2006/math">
                      <m:r>
                        <a:rPr kumimoji="0" lang="vi-V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a14:m>
                  <a:r>
                    <a:rPr kumimoji="0" lang="vi-VN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+mn-cs"/>
                    </a:rPr>
                    <a:t>         =          (cái càng) 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4="http://schemas.microsoft.com/office/drawing/2010/main" xmlns="" xmlns:a16="http://schemas.microsoft.com/office/drawing/2014/main" id="{7545B8BE-7976-47B7-B92E-A105BD13C4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740338"/>
                  <a:ext cx="4148893" cy="430887"/>
                </a:xfrm>
                <a:prstGeom prst="rect">
                  <a:avLst/>
                </a:prstGeom>
                <a:blipFill>
                  <a:blip r:embed="rId6"/>
                  <a:stretch>
                    <a:fillRect t="-8451" b="-28169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D75BC479-020B-411D-B1D1-F094EBE342D9}"/>
                </a:ext>
              </a:extLst>
            </p:cNvPr>
            <p:cNvSpPr/>
            <p:nvPr/>
          </p:nvSpPr>
          <p:spPr>
            <a:xfrm>
              <a:off x="2788989" y="480305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BA82D425-467C-42B9-9E42-858D3A291415}"/>
                </a:ext>
              </a:extLst>
            </p:cNvPr>
            <p:cNvSpPr/>
            <p:nvPr/>
          </p:nvSpPr>
          <p:spPr>
            <a:xfrm>
              <a:off x="4299185" y="4792210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E33696D4-EE1F-40E0-8E89-8908A43EDBF1}"/>
              </a:ext>
            </a:extLst>
          </p:cNvPr>
          <p:cNvSpPr/>
          <p:nvPr/>
        </p:nvSpPr>
        <p:spPr>
          <a:xfrm>
            <a:off x="1792697" y="4927275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E64F4095-7030-44E8-8BB3-851D61703118}"/>
              </a:ext>
            </a:extLst>
          </p:cNvPr>
          <p:cNvGrpSpPr/>
          <p:nvPr/>
        </p:nvGrpSpPr>
        <p:grpSpPr>
          <a:xfrm>
            <a:off x="1134959" y="5721235"/>
            <a:ext cx="5418211" cy="1077218"/>
            <a:chOff x="1872863" y="5240441"/>
            <a:chExt cx="4074678" cy="1077218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56CC485D-6A5C-4049-A956-EDC965112F67}"/>
                </a:ext>
              </a:extLst>
            </p:cNvPr>
            <p:cNvSpPr txBox="1"/>
            <p:nvPr/>
          </p:nvSpPr>
          <p:spPr>
            <a:xfrm>
              <a:off x="1872863" y="5240441"/>
              <a:ext cx="407467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số:        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cái càng.</a:t>
              </a:r>
              <a:endPara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5542D3A3-D487-4E16-B9BF-228F17A24DD7}"/>
                </a:ext>
              </a:extLst>
            </p:cNvPr>
            <p:cNvSpPr/>
            <p:nvPr/>
          </p:nvSpPr>
          <p:spPr>
            <a:xfrm>
              <a:off x="3503223" y="533003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81362895-17FE-4A12-B7F7-AA15FE178592}"/>
              </a:ext>
            </a:extLst>
          </p:cNvPr>
          <p:cNvSpPr/>
          <p:nvPr/>
        </p:nvSpPr>
        <p:spPr>
          <a:xfrm>
            <a:off x="3228036" y="4910002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A9D63BBE-B33E-4801-8297-AA6ADEB2B09A}"/>
              </a:ext>
            </a:extLst>
          </p:cNvPr>
          <p:cNvSpPr/>
          <p:nvPr/>
        </p:nvSpPr>
        <p:spPr>
          <a:xfrm>
            <a:off x="3296212" y="5816804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40E674C0-2195-4E2D-86C9-0C459A3F78E1}"/>
              </a:ext>
            </a:extLst>
          </p:cNvPr>
          <p:cNvCxnSpPr>
            <a:cxnSpLocks/>
          </p:cNvCxnSpPr>
          <p:nvPr/>
        </p:nvCxnSpPr>
        <p:spPr>
          <a:xfrm>
            <a:off x="6061822" y="3046254"/>
            <a:ext cx="0" cy="30385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819CDA1-E7F1-4300-A77A-D2335A9B0D80}"/>
              </a:ext>
            </a:extLst>
          </p:cNvPr>
          <p:cNvSpPr txBox="1"/>
          <p:nvPr/>
        </p:nvSpPr>
        <p:spPr>
          <a:xfrm>
            <a:off x="6275712" y="2523034"/>
            <a:ext cx="5916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 con cua có bao nhiêu cái càng?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135B405-47A2-48BD-BEE5-7EA4FB3C34AB}"/>
              </a:ext>
            </a:extLst>
          </p:cNvPr>
          <p:cNvSpPr txBox="1"/>
          <p:nvPr/>
        </p:nvSpPr>
        <p:spPr>
          <a:xfrm>
            <a:off x="7999468" y="3621252"/>
            <a:ext cx="173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BAE2CBA-1E01-4E16-9BDE-1384678A0BB2}"/>
              </a:ext>
            </a:extLst>
          </p:cNvPr>
          <p:cNvSpPr txBox="1"/>
          <p:nvPr/>
        </p:nvSpPr>
        <p:spPr>
          <a:xfrm>
            <a:off x="6335949" y="4280193"/>
            <a:ext cx="5481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 càng của 7 con cua là: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6B419B02-D507-483E-95C9-12D83D068000}"/>
              </a:ext>
            </a:extLst>
          </p:cNvPr>
          <p:cNvGrpSpPr/>
          <p:nvPr/>
        </p:nvGrpSpPr>
        <p:grpSpPr>
          <a:xfrm>
            <a:off x="6414654" y="4929404"/>
            <a:ext cx="4629968" cy="564290"/>
            <a:chOff x="941516" y="4699268"/>
            <a:chExt cx="4629968" cy="5642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="" xmlns:a16="http://schemas.microsoft.com/office/drawing/2014/main" id="{6F1CB553-DBB2-4760-87E6-2A4C4050184F}"/>
                    </a:ext>
                  </a:extLst>
                </p:cNvPr>
                <p:cNvSpPr txBox="1"/>
                <p:nvPr/>
              </p:nvSpPr>
              <p:spPr>
                <a:xfrm>
                  <a:off x="1550832" y="4740338"/>
                  <a:ext cx="40206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vi-VN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a14:m>
                  <a:r>
                    <a:rPr kumimoji="0" lang="vi-VN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+mn-cs"/>
                    </a:rPr>
                    <a:t>        </a:t>
                  </a:r>
                  <a:r>
                    <a:rPr kumimoji="0" lang="vi-VN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+mn-cs"/>
                    </a:rPr>
                    <a:t>=         </a:t>
                  </a:r>
                  <a:r>
                    <a:rPr kumimoji="0" lang="vi-VN" sz="28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+mn-cs"/>
                    </a:rPr>
                    <a:t>(</a:t>
                  </a:r>
                  <a:r>
                    <a:rPr kumimoji="0" lang="vi-VN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+mn-cs"/>
                    </a:rPr>
                    <a:t>cái càng) </a:t>
                  </a: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6F1CB553-DBB2-4760-87E6-2A4C405018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740338"/>
                  <a:ext cx="4020652" cy="52322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11628" r="-2273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8A76AB9E-B400-4CDF-ABC3-3AD161280024}"/>
                </a:ext>
              </a:extLst>
            </p:cNvPr>
            <p:cNvSpPr/>
            <p:nvPr/>
          </p:nvSpPr>
          <p:spPr>
            <a:xfrm>
              <a:off x="941516" y="4738704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="" xmlns:a16="http://schemas.microsoft.com/office/drawing/2014/main" id="{0D68B2D7-4219-43CE-BA5C-78E4B4BC25A3}"/>
                </a:ext>
              </a:extLst>
            </p:cNvPr>
            <p:cNvSpPr/>
            <p:nvPr/>
          </p:nvSpPr>
          <p:spPr>
            <a:xfrm>
              <a:off x="3054434" y="469926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D42B0DE0-586C-4C97-89EE-F150C3D30D73}"/>
                </a:ext>
              </a:extLst>
            </p:cNvPr>
            <p:cNvSpPr/>
            <p:nvPr/>
          </p:nvSpPr>
          <p:spPr>
            <a:xfrm>
              <a:off x="2009856" y="4699399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AE74002B-F4E9-4BF2-A348-339B06CBA490}"/>
              </a:ext>
            </a:extLst>
          </p:cNvPr>
          <p:cNvSpPr/>
          <p:nvPr/>
        </p:nvSpPr>
        <p:spPr>
          <a:xfrm>
            <a:off x="6428509" y="4979272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699A78BC-F0AD-4070-B409-8F4926CA08BF}"/>
              </a:ext>
            </a:extLst>
          </p:cNvPr>
          <p:cNvGrpSpPr/>
          <p:nvPr/>
        </p:nvGrpSpPr>
        <p:grpSpPr>
          <a:xfrm>
            <a:off x="6566330" y="5556546"/>
            <a:ext cx="4074678" cy="547247"/>
            <a:chOff x="1320656" y="5271834"/>
            <a:chExt cx="4074678" cy="547247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375D19E-DCF0-4E79-869A-417997747BF3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số:         </a:t>
              </a: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cái càng.</a:t>
              </a:r>
              <a:endPara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="" xmlns:a16="http://schemas.microsoft.com/office/drawing/2014/main" id="{56E76153-9402-4D9A-BC80-69305DFEEDB0}"/>
                </a:ext>
              </a:extLst>
            </p:cNvPr>
            <p:cNvSpPr/>
            <p:nvPr/>
          </p:nvSpPr>
          <p:spPr>
            <a:xfrm>
              <a:off x="3052156" y="5271834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FC3E5081-AECC-4BE7-88FB-01A4BA47AE1E}"/>
              </a:ext>
            </a:extLst>
          </p:cNvPr>
          <p:cNvSpPr/>
          <p:nvPr/>
        </p:nvSpPr>
        <p:spPr>
          <a:xfrm>
            <a:off x="8476049" y="4918636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4C8A68C1-930B-4A38-AF93-53861C313DD8}"/>
              </a:ext>
            </a:extLst>
          </p:cNvPr>
          <p:cNvSpPr/>
          <p:nvPr/>
        </p:nvSpPr>
        <p:spPr>
          <a:xfrm>
            <a:off x="8222973" y="5556547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5C8EB735-7755-4D03-84C2-08A11EC21FC1}"/>
              </a:ext>
            </a:extLst>
          </p:cNvPr>
          <p:cNvSpPr/>
          <p:nvPr/>
        </p:nvSpPr>
        <p:spPr>
          <a:xfrm>
            <a:off x="7513356" y="4938170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3" grpId="0" animBg="1"/>
      <p:bldP spid="17" grpId="0" animBg="1"/>
      <p:bldP spid="18" grpId="0" animBg="1"/>
      <p:bldP spid="20" grpId="0"/>
      <p:bldP spid="21" grpId="0"/>
      <p:bldP spid="22" grpId="0"/>
      <p:bldP spid="28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754991" y="412943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1, 2, 3 tr 8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</a:t>
            </a:r>
            <a:r>
              <a:rPr lang="en-US" sz="4400" smtClean="0"/>
              <a:t>làm</a:t>
            </a:r>
            <a:r>
              <a:rPr lang="en-US" sz="4400" smtClean="0"/>
              <a:t> bài 1, 2, 3, 4, tr 10 + 11</a:t>
            </a:r>
            <a:r>
              <a:rPr lang="en-US" sz="4400" smtClean="0"/>
              <a:t>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08470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275</Words>
  <Application>Microsoft Office PowerPoint</Application>
  <PresentationFormat>Custom</PresentationFormat>
  <Paragraphs>94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Office Theme</vt:lpstr>
      <vt:lpstr>2_Office 主题</vt:lpstr>
      <vt:lpstr>https://www.freeppt7.com</vt:lpstr>
      <vt:lpstr>1_Office Theme</vt:lpstr>
      <vt:lpstr>3_Office 主题</vt:lpstr>
      <vt:lpstr>3_Office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60</cp:revision>
  <dcterms:created xsi:type="dcterms:W3CDTF">2021-07-20T01:55:21Z</dcterms:created>
  <dcterms:modified xsi:type="dcterms:W3CDTF">2023-01-28T23:19:34Z</dcterms:modified>
</cp:coreProperties>
</file>