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  <p:sldMasterId id="2147483732" r:id="rId3"/>
    <p:sldMasterId id="2147483744" r:id="rId4"/>
    <p:sldMasterId id="2147483795" r:id="rId5"/>
  </p:sldMasterIdLst>
  <p:notesMasterIdLst>
    <p:notesMasterId r:id="rId23"/>
  </p:notesMasterIdLst>
  <p:sldIdLst>
    <p:sldId id="301" r:id="rId6"/>
    <p:sldId id="256" r:id="rId7"/>
    <p:sldId id="257" r:id="rId8"/>
    <p:sldId id="258" r:id="rId9"/>
    <p:sldId id="259" r:id="rId10"/>
    <p:sldId id="3411" r:id="rId11"/>
    <p:sldId id="261" r:id="rId12"/>
    <p:sldId id="260" r:id="rId13"/>
    <p:sldId id="3409" r:id="rId14"/>
    <p:sldId id="286" r:id="rId15"/>
    <p:sldId id="288" r:id="rId16"/>
    <p:sldId id="287" r:id="rId17"/>
    <p:sldId id="293" r:id="rId18"/>
    <p:sldId id="3410" r:id="rId19"/>
    <p:sldId id="3412" r:id="rId20"/>
    <p:sldId id="300" r:id="rId21"/>
    <p:sldId id="3413" r:id="rId2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4BACC6"/>
    <a:srgbClr val="000000"/>
    <a:srgbClr val="F8B1A9"/>
    <a:srgbClr val="DBEEF4"/>
    <a:srgbClr val="F15441"/>
    <a:srgbClr val="FFC000"/>
    <a:srgbClr val="002060"/>
    <a:srgbClr val="D7AA80"/>
    <a:srgbClr val="D3E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3" autoAdjust="0"/>
    <p:restoredTop sz="94291" autoAdjust="0"/>
  </p:normalViewPr>
  <p:slideViewPr>
    <p:cSldViewPr snapToGrid="0">
      <p:cViewPr>
        <p:scale>
          <a:sx n="66" d="100"/>
          <a:sy n="66" d="100"/>
        </p:scale>
        <p:origin x="-75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6CD83-E1C7-4D84-BD89-0C6DAD25CDA2}" type="datetimeFigureOut">
              <a:rPr lang="vi-VN" smtClean="0"/>
              <a:t>25/02/2023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A35BC-53DD-4B0B-8074-9158D4AE8D9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297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ẤN VÀO BỤNG CON GÀ ĐỂ CHUYỂN ĐẾN TRANG CÂU HỎI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1A35BC-53DD-4B0B-8074-9158D4AE8D94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464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127900"/>
            <a:ext cx="11613234" cy="6602204"/>
            <a:chOff x="395894" y="149216"/>
            <a:chExt cx="8518865" cy="5066113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149216"/>
              <a:ext cx="8053438" cy="5066113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" y="1904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52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66525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372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929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545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6613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87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6816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9502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6366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948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772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38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7390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92857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303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953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570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45340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439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429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41388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935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744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5455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999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081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3521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19598780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68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84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13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0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7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4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68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9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52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51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35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9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5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359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42438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21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7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796105" cy="6240131"/>
            <a:chOff x="395894" y="219519"/>
            <a:chExt cx="8653010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653010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615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02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646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150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052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871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645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537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075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6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418963"/>
            <a:chOff x="395894" y="219519"/>
            <a:chExt cx="8518865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4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702" r:id="rId7"/>
    <p:sldLayoutId id="2147483701" r:id="rId8"/>
    <p:sldLayoutId id="2147483692" r:id="rId9"/>
    <p:sldLayoutId id="2147483694" r:id="rId10"/>
    <p:sldLayoutId id="2147483693" r:id="rId11"/>
    <p:sldLayoutId id="2147483703" r:id="rId12"/>
    <p:sldLayoutId id="2147483691" r:id="rId13"/>
    <p:sldLayoutId id="2147483676" r:id="rId14"/>
    <p:sldLayoutId id="2147483677" r:id="rId15"/>
    <p:sldLayoutId id="2147483678" r:id="rId16"/>
    <p:sldLayoutId id="2147483679" r:id="rId17"/>
    <p:sldLayoutId id="2147483700" r:id="rId18"/>
    <p:sldLayoutId id="2147483680" r:id="rId19"/>
    <p:sldLayoutId id="2147483695" r:id="rId20"/>
    <p:sldLayoutId id="2147483696" r:id="rId21"/>
    <p:sldLayoutId id="2147483697" r:id="rId22"/>
    <p:sldLayoutId id="2147483698" r:id="rId23"/>
    <p:sldLayoutId id="214748380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88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11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50246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807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8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microsoft.com/office/2007/relationships/hdphoto" Target="../media/hdphoto7.wdp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6.jp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Relationship Id="rId6" Type="http://schemas.openxmlformats.org/officeDocument/2006/relationships/slide" Target="slide4.xml"/><Relationship Id="rId5" Type="http://schemas.openxmlformats.org/officeDocument/2006/relationships/image" Target="../media/image18.gif"/><Relationship Id="rId10" Type="http://schemas.openxmlformats.org/officeDocument/2006/relationships/slide" Target="slide7.xml"/><Relationship Id="rId4" Type="http://schemas.openxmlformats.org/officeDocument/2006/relationships/slide" Target="slide8.xml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3.mp3"/><Relationship Id="rId7" Type="http://schemas.openxmlformats.org/officeDocument/2006/relationships/image" Target="../media/image16.jpg"/><Relationship Id="rId12" Type="http://schemas.openxmlformats.org/officeDocument/2006/relationships/image" Target="../media/image2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slide" Target="slide3.xml"/><Relationship Id="rId5" Type="http://schemas.openxmlformats.org/officeDocument/2006/relationships/slideLayout" Target="../slideLayouts/slideLayout74.xml"/><Relationship Id="rId10" Type="http://schemas.openxmlformats.org/officeDocument/2006/relationships/image" Target="../media/image18.gif"/><Relationship Id="rId4" Type="http://schemas.openxmlformats.org/officeDocument/2006/relationships/audio" Target="../media/media3.mp3"/><Relationship Id="rId9" Type="http://schemas.openxmlformats.org/officeDocument/2006/relationships/image" Target="../media/image17.gif"/><Relationship Id="rId1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3.mp3"/><Relationship Id="rId7" Type="http://schemas.openxmlformats.org/officeDocument/2006/relationships/image" Target="../media/image16.jpg"/><Relationship Id="rId12" Type="http://schemas.openxmlformats.org/officeDocument/2006/relationships/image" Target="../media/image2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slide" Target="slide3.xml"/><Relationship Id="rId5" Type="http://schemas.openxmlformats.org/officeDocument/2006/relationships/slideLayout" Target="../slideLayouts/slideLayout74.xml"/><Relationship Id="rId10" Type="http://schemas.openxmlformats.org/officeDocument/2006/relationships/image" Target="../media/image18.gif"/><Relationship Id="rId4" Type="http://schemas.openxmlformats.org/officeDocument/2006/relationships/audio" Target="../media/media3.mp3"/><Relationship Id="rId9" Type="http://schemas.openxmlformats.org/officeDocument/2006/relationships/image" Target="../media/image17.gif"/><Relationship Id="rId1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3.mp3"/><Relationship Id="rId7" Type="http://schemas.openxmlformats.org/officeDocument/2006/relationships/image" Target="../media/image16.jpg"/><Relationship Id="rId12" Type="http://schemas.openxmlformats.org/officeDocument/2006/relationships/image" Target="../media/image2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slide" Target="slide3.xml"/><Relationship Id="rId5" Type="http://schemas.openxmlformats.org/officeDocument/2006/relationships/slideLayout" Target="../slideLayouts/slideLayout74.xml"/><Relationship Id="rId10" Type="http://schemas.openxmlformats.org/officeDocument/2006/relationships/image" Target="../media/image18.gif"/><Relationship Id="rId4" Type="http://schemas.openxmlformats.org/officeDocument/2006/relationships/audio" Target="../media/media3.mp3"/><Relationship Id="rId9" Type="http://schemas.openxmlformats.org/officeDocument/2006/relationships/image" Target="../media/image17.gif"/><Relationship Id="rId1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3.mp3"/><Relationship Id="rId7" Type="http://schemas.openxmlformats.org/officeDocument/2006/relationships/image" Target="../media/image16.jpg"/><Relationship Id="rId12" Type="http://schemas.openxmlformats.org/officeDocument/2006/relationships/image" Target="../media/image2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slide" Target="slide3.xml"/><Relationship Id="rId5" Type="http://schemas.openxmlformats.org/officeDocument/2006/relationships/slideLayout" Target="../slideLayouts/slideLayout74.xml"/><Relationship Id="rId10" Type="http://schemas.openxmlformats.org/officeDocument/2006/relationships/image" Target="../media/image18.gif"/><Relationship Id="rId4" Type="http://schemas.openxmlformats.org/officeDocument/2006/relationships/audio" Target="../media/media3.mp3"/><Relationship Id="rId9" Type="http://schemas.openxmlformats.org/officeDocument/2006/relationships/image" Target="../media/image17.gif"/><Relationship Id="rId1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7662222-A96B-E841-8A36-B48AC7D23500}"/>
              </a:ext>
            </a:extLst>
          </p:cNvPr>
          <p:cNvGrpSpPr/>
          <p:nvPr/>
        </p:nvGrpSpPr>
        <p:grpSpPr>
          <a:xfrm>
            <a:off x="816002" y="707500"/>
            <a:ext cx="3786414" cy="832864"/>
            <a:chOff x="816002" y="707500"/>
            <a:chExt cx="3786414" cy="832864"/>
          </a:xfrm>
        </p:grpSpPr>
        <p:sp>
          <p:nvSpPr>
            <p:cNvPr id="8" name="Rounded Rectangle 7"/>
            <p:cNvSpPr/>
            <p:nvPr/>
          </p:nvSpPr>
          <p:spPr>
            <a:xfrm>
              <a:off x="1653371" y="860223"/>
              <a:ext cx="1401557" cy="66788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2121" y="707500"/>
              <a:ext cx="2870295" cy="82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/>
                <a:t>Đ, S    ?</a:t>
              </a:r>
              <a:endParaRPr lang="en-US" sz="3600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012194D-1715-6B4B-8512-309DE78150B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450" y="251258"/>
            <a:ext cx="3794636" cy="202968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2AB3B41-13C2-3045-B8B8-54D7C41C0522}"/>
              </a:ext>
            </a:extLst>
          </p:cNvPr>
          <p:cNvGrpSpPr/>
          <p:nvPr/>
        </p:nvGrpSpPr>
        <p:grpSpPr>
          <a:xfrm>
            <a:off x="935467" y="1897092"/>
            <a:ext cx="10319619" cy="3594638"/>
            <a:chOff x="935467" y="1897092"/>
            <a:chExt cx="10319619" cy="35946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0EE57F00-C5C9-2147-A3DB-138309113C45}"/>
                </a:ext>
              </a:extLst>
            </p:cNvPr>
            <p:cNvSpPr txBox="1"/>
            <p:nvPr/>
          </p:nvSpPr>
          <p:spPr>
            <a:xfrm>
              <a:off x="935467" y="1897092"/>
              <a:ext cx="10319619" cy="3594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x-none" sz="4000" dirty="0"/>
                <a:t>700  &lt;  900				520  =  250</a:t>
              </a:r>
            </a:p>
            <a:p>
              <a:pPr>
                <a:lnSpc>
                  <a:spcPct val="200000"/>
                </a:lnSpc>
              </a:pPr>
              <a:r>
                <a:rPr lang="x-none" sz="4000" dirty="0"/>
                <a:t>890  </a:t>
              </a:r>
              <a:r>
                <a:rPr lang="x-none" sz="4000"/>
                <a:t>&gt;  8</a:t>
              </a:r>
              <a:r>
                <a:rPr lang="en-US" sz="4000"/>
                <a:t>8</a:t>
              </a:r>
              <a:r>
                <a:rPr lang="x-none" sz="4000"/>
                <a:t>0</a:t>
              </a:r>
              <a:r>
                <a:rPr lang="x-none" sz="4000" dirty="0"/>
                <a:t>				270  &lt;  720</a:t>
              </a:r>
            </a:p>
            <a:p>
              <a:pPr>
                <a:lnSpc>
                  <a:spcPct val="200000"/>
                </a:lnSpc>
              </a:pPr>
              <a:r>
                <a:rPr lang="x-none" sz="4000" dirty="0"/>
                <a:t>190  =  190				460  &gt;  640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xmlns="" id="{AD41EECD-155D-BC41-965A-8DB5A97479E2}"/>
                </a:ext>
              </a:extLst>
            </p:cNvPr>
            <p:cNvSpPr/>
            <p:nvPr/>
          </p:nvSpPr>
          <p:spPr>
            <a:xfrm>
              <a:off x="3925125" y="2280947"/>
              <a:ext cx="863600" cy="863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xmlns="" id="{7A952BEE-B546-C444-831C-BAB7ADD45350}"/>
                </a:ext>
              </a:extLst>
            </p:cNvPr>
            <p:cNvSpPr/>
            <p:nvPr/>
          </p:nvSpPr>
          <p:spPr>
            <a:xfrm>
              <a:off x="3934032" y="3417454"/>
              <a:ext cx="863600" cy="863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xmlns="" id="{886B8A94-F4AE-0E48-855B-A9A79C8ACD41}"/>
                </a:ext>
              </a:extLst>
            </p:cNvPr>
            <p:cNvSpPr/>
            <p:nvPr/>
          </p:nvSpPr>
          <p:spPr>
            <a:xfrm>
              <a:off x="3925125" y="4603610"/>
              <a:ext cx="863600" cy="863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xmlns="" id="{1424153B-4CFF-A645-B81A-8CC5F40EEE4F}"/>
                </a:ext>
              </a:extLst>
            </p:cNvPr>
            <p:cNvSpPr/>
            <p:nvPr/>
          </p:nvSpPr>
          <p:spPr>
            <a:xfrm>
              <a:off x="9356107" y="2295796"/>
              <a:ext cx="863600" cy="863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xmlns="" id="{7E191F30-E629-7849-A13E-C970509FA2F7}"/>
                </a:ext>
              </a:extLst>
            </p:cNvPr>
            <p:cNvSpPr/>
            <p:nvPr/>
          </p:nvSpPr>
          <p:spPr>
            <a:xfrm>
              <a:off x="9365014" y="3432303"/>
              <a:ext cx="863600" cy="863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xmlns="" id="{74904D8B-D859-574A-87F5-A88168C9B7DA}"/>
                </a:ext>
              </a:extLst>
            </p:cNvPr>
            <p:cNvSpPr/>
            <p:nvPr/>
          </p:nvSpPr>
          <p:spPr>
            <a:xfrm>
              <a:off x="9356107" y="4618459"/>
              <a:ext cx="863600" cy="863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0E979E3-CA16-394E-8381-03B7FA8152DC}"/>
              </a:ext>
            </a:extLst>
          </p:cNvPr>
          <p:cNvSpPr txBox="1"/>
          <p:nvPr/>
        </p:nvSpPr>
        <p:spPr>
          <a:xfrm>
            <a:off x="4109158" y="2368799"/>
            <a:ext cx="55496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6514FDC-7EDF-0A4F-881B-5E0D00B4899E}"/>
              </a:ext>
            </a:extLst>
          </p:cNvPr>
          <p:cNvSpPr txBox="1"/>
          <p:nvPr/>
        </p:nvSpPr>
        <p:spPr>
          <a:xfrm>
            <a:off x="4109158" y="3495311"/>
            <a:ext cx="55496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E268F27-0FD9-5C41-BFE0-90601777EAFF}"/>
              </a:ext>
            </a:extLst>
          </p:cNvPr>
          <p:cNvSpPr txBox="1"/>
          <p:nvPr/>
        </p:nvSpPr>
        <p:spPr>
          <a:xfrm>
            <a:off x="4109158" y="4717766"/>
            <a:ext cx="55496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A5042078-C425-7642-8A7B-8DCF0082D7C8}"/>
              </a:ext>
            </a:extLst>
          </p:cNvPr>
          <p:cNvSpPr txBox="1"/>
          <p:nvPr/>
        </p:nvSpPr>
        <p:spPr>
          <a:xfrm>
            <a:off x="9549046" y="2417786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4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825975E-CE97-3740-8527-7C379210A535}"/>
              </a:ext>
            </a:extLst>
          </p:cNvPr>
          <p:cNvSpPr txBox="1"/>
          <p:nvPr/>
        </p:nvSpPr>
        <p:spPr>
          <a:xfrm>
            <a:off x="9549046" y="3544298"/>
            <a:ext cx="55496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Đ</a:t>
            </a:r>
            <a:endParaRPr lang="x-none" sz="4000" dirty="0">
              <a:solidFill>
                <a:srgbClr val="FF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AFAA073-2E25-5148-81B9-992294AF5236}"/>
              </a:ext>
            </a:extLst>
          </p:cNvPr>
          <p:cNvSpPr txBox="1"/>
          <p:nvPr/>
        </p:nvSpPr>
        <p:spPr>
          <a:xfrm>
            <a:off x="9549046" y="4766753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4000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37536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3429152-A037-A543-AE6D-99BB235C8846}"/>
              </a:ext>
            </a:extLst>
          </p:cNvPr>
          <p:cNvSpPr txBox="1"/>
          <p:nvPr/>
        </p:nvSpPr>
        <p:spPr>
          <a:xfrm>
            <a:off x="174171" y="162278"/>
            <a:ext cx="11843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2. </a:t>
            </a:r>
            <a:r>
              <a:rPr lang="en-US" sz="3200" dirty="0" err="1" smtClean="0"/>
              <a:t>Hãy</a:t>
            </a:r>
            <a:r>
              <a:rPr lang="en-US" sz="3200" dirty="0" smtClean="0"/>
              <a:t> </a:t>
            </a:r>
            <a:r>
              <a:rPr lang="en-US" sz="3200" dirty="0" err="1"/>
              <a:t>gắn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biển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nhà</a:t>
            </a:r>
            <a:r>
              <a:rPr lang="en-US" sz="3200" dirty="0"/>
              <a:t> </a:t>
            </a:r>
            <a:r>
              <a:rPr lang="en-US" sz="3200" dirty="0" err="1"/>
              <a:t>kho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ngôi</a:t>
            </a:r>
            <a:r>
              <a:rPr lang="en-US" sz="3200" dirty="0"/>
              <a:t> </a:t>
            </a:r>
            <a:r>
              <a:rPr lang="en-US" sz="3200" dirty="0" err="1"/>
              <a:t>nhà</a:t>
            </a:r>
            <a:r>
              <a:rPr lang="en-US" sz="3200" dirty="0"/>
              <a:t> </a:t>
            </a:r>
            <a:r>
              <a:rPr lang="en-US" sz="3200" dirty="0" err="1"/>
              <a:t>được</a:t>
            </a:r>
            <a:r>
              <a:rPr lang="en-US" sz="3200" dirty="0"/>
              <a:t> </a:t>
            </a:r>
            <a:r>
              <a:rPr lang="en-US" sz="3200" dirty="0" err="1"/>
              <a:t>đánh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thứ</a:t>
            </a:r>
            <a:r>
              <a:rPr lang="en-US" sz="3200" dirty="0"/>
              <a:t> </a:t>
            </a:r>
            <a:r>
              <a:rPr lang="en-US" sz="3200" dirty="0" err="1"/>
              <a:t>tự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lớn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bé</a:t>
            </a:r>
            <a:r>
              <a:rPr lang="en-US" sz="3200" dirty="0"/>
              <a:t>. 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AB705B0-97B7-8945-8BCF-46E35784A9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2" r="5398"/>
          <a:stretch/>
        </p:blipFill>
        <p:spPr>
          <a:xfrm>
            <a:off x="658090" y="1590160"/>
            <a:ext cx="10598443" cy="4752270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xmlns="" id="{3A906526-1396-5F46-8D33-8FCB0D3856B3}"/>
              </a:ext>
            </a:extLst>
          </p:cNvPr>
          <p:cNvSpPr/>
          <p:nvPr/>
        </p:nvSpPr>
        <p:spPr>
          <a:xfrm>
            <a:off x="4384963" y="2888672"/>
            <a:ext cx="4904509" cy="727364"/>
          </a:xfrm>
          <a:custGeom>
            <a:avLst/>
            <a:gdLst>
              <a:gd name="connsiteX0" fmla="*/ 2535382 w 2535382"/>
              <a:gd name="connsiteY0" fmla="*/ 0 h 581891"/>
              <a:gd name="connsiteX1" fmla="*/ 1246910 w 2535382"/>
              <a:gd name="connsiteY1" fmla="*/ 207818 h 581891"/>
              <a:gd name="connsiteX2" fmla="*/ 0 w 2535382"/>
              <a:gd name="connsiteY2" fmla="*/ 581891 h 581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5382" h="581891">
                <a:moveTo>
                  <a:pt x="2535382" y="0"/>
                </a:moveTo>
                <a:cubicBezTo>
                  <a:pt x="2102428" y="55418"/>
                  <a:pt x="1669474" y="110836"/>
                  <a:pt x="1246910" y="207818"/>
                </a:cubicBezTo>
                <a:cubicBezTo>
                  <a:pt x="824346" y="304800"/>
                  <a:pt x="412173" y="443345"/>
                  <a:pt x="0" y="581891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xmlns="" id="{E99ABCC5-802C-914F-8142-860D134AF8C5}"/>
              </a:ext>
            </a:extLst>
          </p:cNvPr>
          <p:cNvSpPr/>
          <p:nvPr/>
        </p:nvSpPr>
        <p:spPr>
          <a:xfrm>
            <a:off x="6941127" y="2909455"/>
            <a:ext cx="831273" cy="540327"/>
          </a:xfrm>
          <a:custGeom>
            <a:avLst/>
            <a:gdLst>
              <a:gd name="connsiteX0" fmla="*/ 0 w 831273"/>
              <a:gd name="connsiteY0" fmla="*/ 0 h 540327"/>
              <a:gd name="connsiteX1" fmla="*/ 519546 w 831273"/>
              <a:gd name="connsiteY1" fmla="*/ 249381 h 540327"/>
              <a:gd name="connsiteX2" fmla="*/ 831273 w 831273"/>
              <a:gd name="connsiteY2" fmla="*/ 540327 h 54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1273" h="540327">
                <a:moveTo>
                  <a:pt x="0" y="0"/>
                </a:moveTo>
                <a:cubicBezTo>
                  <a:pt x="190500" y="79663"/>
                  <a:pt x="381001" y="159327"/>
                  <a:pt x="519546" y="249381"/>
                </a:cubicBezTo>
                <a:cubicBezTo>
                  <a:pt x="658091" y="339435"/>
                  <a:pt x="744682" y="439881"/>
                  <a:pt x="831273" y="540327"/>
                </a:cubicBezTo>
              </a:path>
            </a:pathLst>
          </a:custGeom>
          <a:ln w="57150">
            <a:solidFill>
              <a:srgbClr val="4BACC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423635CF-938C-F143-970F-FC0C1E15207C}"/>
              </a:ext>
            </a:extLst>
          </p:cNvPr>
          <p:cNvSpPr/>
          <p:nvPr/>
        </p:nvSpPr>
        <p:spPr>
          <a:xfrm>
            <a:off x="4738255" y="2888672"/>
            <a:ext cx="5316355" cy="1745673"/>
          </a:xfrm>
          <a:custGeom>
            <a:avLst/>
            <a:gdLst>
              <a:gd name="connsiteX0" fmla="*/ 0 w 5357919"/>
              <a:gd name="connsiteY0" fmla="*/ 0 h 1704109"/>
              <a:gd name="connsiteX1" fmla="*/ 2576945 w 5357919"/>
              <a:gd name="connsiteY1" fmla="*/ 332509 h 1704109"/>
              <a:gd name="connsiteX2" fmla="*/ 4946073 w 5357919"/>
              <a:gd name="connsiteY2" fmla="*/ 1018309 h 1704109"/>
              <a:gd name="connsiteX3" fmla="*/ 5340927 w 5357919"/>
              <a:gd name="connsiteY3" fmla="*/ 1704109 h 1704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7919" h="1704109">
                <a:moveTo>
                  <a:pt x="0" y="0"/>
                </a:moveTo>
                <a:cubicBezTo>
                  <a:pt x="876299" y="81395"/>
                  <a:pt x="1752599" y="162791"/>
                  <a:pt x="2576945" y="332509"/>
                </a:cubicBezTo>
                <a:cubicBezTo>
                  <a:pt x="3401291" y="502227"/>
                  <a:pt x="4485409" y="789709"/>
                  <a:pt x="4946073" y="1018309"/>
                </a:cubicBezTo>
                <a:cubicBezTo>
                  <a:pt x="5406737" y="1246909"/>
                  <a:pt x="5373832" y="1475509"/>
                  <a:pt x="5340927" y="1704109"/>
                </a:cubicBezTo>
              </a:path>
            </a:pathLst>
          </a:cu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E55758B8-67BE-4DDF-8337-911C119C0CF3}"/>
              </a:ext>
            </a:extLst>
          </p:cNvPr>
          <p:cNvCxnSpPr/>
          <p:nvPr/>
        </p:nvCxnSpPr>
        <p:spPr>
          <a:xfrm>
            <a:off x="3955611" y="1575412"/>
            <a:ext cx="24451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53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110E70E-4ACF-9745-9F53-75F27D6DB422}"/>
              </a:ext>
            </a:extLst>
          </p:cNvPr>
          <p:cNvSpPr txBox="1"/>
          <p:nvPr/>
        </p:nvSpPr>
        <p:spPr>
          <a:xfrm>
            <a:off x="0" y="-80497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3. </a:t>
            </a:r>
            <a:r>
              <a:rPr lang="en-US" sz="2800" dirty="0" err="1" smtClean="0"/>
              <a:t>R</a:t>
            </a:r>
            <a:r>
              <a:rPr lang="en-US" sz="3600" dirty="0" err="1" smtClean="0"/>
              <a:t>ô</a:t>
            </a:r>
            <a:r>
              <a:rPr lang="en-US" sz="3600" dirty="0" smtClean="0"/>
              <a:t>- </a:t>
            </a:r>
            <a:r>
              <a:rPr lang="en-US" sz="3600" dirty="0" err="1"/>
              <a:t>bốt</a:t>
            </a:r>
            <a:r>
              <a:rPr lang="en-US" sz="3600" dirty="0"/>
              <a:t> </a:t>
            </a:r>
            <a:r>
              <a:rPr lang="en-US" sz="3600" dirty="0" err="1"/>
              <a:t>cần</a:t>
            </a:r>
            <a:r>
              <a:rPr lang="en-US" sz="3600" dirty="0"/>
              <a:t> </a:t>
            </a:r>
            <a:r>
              <a:rPr lang="en-US" sz="3600" dirty="0" err="1"/>
              <a:t>đổi</a:t>
            </a:r>
            <a:r>
              <a:rPr lang="en-US" sz="3600" dirty="0"/>
              <a:t> </a:t>
            </a:r>
            <a:r>
              <a:rPr lang="en-US" sz="3600" dirty="0" err="1"/>
              <a:t>chỗ</a:t>
            </a:r>
            <a:r>
              <a:rPr lang="en-US" sz="3600" dirty="0"/>
              <a:t> </a:t>
            </a:r>
            <a:r>
              <a:rPr lang="en-US" sz="3600" dirty="0" err="1"/>
              <a:t>hai</a:t>
            </a:r>
            <a:r>
              <a:rPr lang="en-US" sz="3600" dirty="0"/>
              <a:t> </a:t>
            </a:r>
            <a:r>
              <a:rPr lang="en-US" sz="3600" dirty="0" err="1"/>
              <a:t>tảng</a:t>
            </a:r>
            <a:r>
              <a:rPr lang="en-US" sz="3600" dirty="0"/>
              <a:t> </a:t>
            </a:r>
            <a:r>
              <a:rPr lang="en-US" sz="3600" dirty="0" err="1"/>
              <a:t>đá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theo</a:t>
            </a:r>
            <a:r>
              <a:rPr lang="en-US" sz="3600" dirty="0"/>
              <a:t> </a:t>
            </a:r>
            <a:r>
              <a:rPr lang="en-US" sz="3600" dirty="0" err="1"/>
              <a:t>thứ</a:t>
            </a:r>
            <a:r>
              <a:rPr lang="en-US" sz="3600" dirty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/>
              <a:t>từ</a:t>
            </a:r>
            <a:r>
              <a:rPr lang="en-US" sz="3600" dirty="0"/>
              <a:t> </a:t>
            </a:r>
            <a:r>
              <a:rPr lang="en-US" sz="3600" dirty="0" err="1"/>
              <a:t>bé</a:t>
            </a:r>
            <a:r>
              <a:rPr lang="en-US" sz="3600" dirty="0"/>
              <a:t> </a:t>
            </a:r>
            <a:r>
              <a:rPr lang="en-US" sz="3600" dirty="0" err="1"/>
              <a:t>đến</a:t>
            </a:r>
            <a:r>
              <a:rPr lang="en-US" sz="3600" dirty="0"/>
              <a:t> </a:t>
            </a:r>
            <a:r>
              <a:rPr lang="en-US" sz="3600" dirty="0" err="1"/>
              <a:t>lớn</a:t>
            </a:r>
            <a:r>
              <a:rPr lang="en-US" sz="3600" dirty="0"/>
              <a:t>? </a:t>
            </a:r>
            <a:endParaRPr lang="en-US" sz="28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103AEEA-CA39-4992-A752-C3857A9994E2}"/>
              </a:ext>
            </a:extLst>
          </p:cNvPr>
          <p:cNvCxnSpPr>
            <a:cxnSpLocks/>
          </p:cNvCxnSpPr>
          <p:nvPr/>
        </p:nvCxnSpPr>
        <p:spPr>
          <a:xfrm>
            <a:off x="1443703" y="1460160"/>
            <a:ext cx="27364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2057400"/>
            <a:ext cx="11654971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xmlns="" id="{7BC1692B-89BC-684C-A3DA-6D99C6DECC21}"/>
              </a:ext>
            </a:extLst>
          </p:cNvPr>
          <p:cNvSpPr/>
          <p:nvPr/>
        </p:nvSpPr>
        <p:spPr>
          <a:xfrm rot="10604500" flipH="1">
            <a:off x="6323281" y="3685442"/>
            <a:ext cx="2704553" cy="1243465"/>
          </a:xfrm>
          <a:custGeom>
            <a:avLst/>
            <a:gdLst>
              <a:gd name="connsiteX0" fmla="*/ 213843 w 2709847"/>
              <a:gd name="connsiteY0" fmla="*/ 1358048 h 1358048"/>
              <a:gd name="connsiteX1" fmla="*/ 445489 w 2709847"/>
              <a:gd name="connsiteY1" fmla="*/ 1043051 h 1358048"/>
              <a:gd name="connsiteX2" fmla="*/ 264372 w 2709847"/>
              <a:gd name="connsiteY2" fmla="*/ 1063903 h 1358048"/>
              <a:gd name="connsiteX3" fmla="*/ 1092645 w 2709847"/>
              <a:gd name="connsiteY3" fmla="*/ 128740 h 1358048"/>
              <a:gd name="connsiteX4" fmla="*/ 1276161 w 2709847"/>
              <a:gd name="connsiteY4" fmla="*/ 81260 h 1358048"/>
              <a:gd name="connsiteX5" fmla="*/ 1464822 w 2709847"/>
              <a:gd name="connsiteY5" fmla="*/ 92560 h 1358048"/>
              <a:gd name="connsiteX6" fmla="*/ 2445173 w 2709847"/>
              <a:gd name="connsiteY6" fmla="*/ 821807 h 1358048"/>
              <a:gd name="connsiteX7" fmla="*/ 2263848 w 2709847"/>
              <a:gd name="connsiteY7" fmla="*/ 840774 h 1358048"/>
              <a:gd name="connsiteX8" fmla="*/ 2558356 w 2709847"/>
              <a:gd name="connsiteY8" fmla="*/ 1097966 h 1358048"/>
              <a:gd name="connsiteX9" fmla="*/ 2709847 w 2709847"/>
              <a:gd name="connsiteY9" fmla="*/ 794122 h 1358048"/>
              <a:gd name="connsiteX10" fmla="*/ 2528408 w 2709847"/>
              <a:gd name="connsiteY10" fmla="*/ 813100 h 1358048"/>
              <a:gd name="connsiteX11" fmla="*/ 1271793 w 2709847"/>
              <a:gd name="connsiteY11" fmla="*/ 491 h 1358048"/>
              <a:gd name="connsiteX12" fmla="*/ 1271984 w 2709847"/>
              <a:gd name="connsiteY12" fmla="*/ 13940 h 1358048"/>
              <a:gd name="connsiteX13" fmla="*/ 1269546 w 2709847"/>
              <a:gd name="connsiteY13" fmla="*/ 0 h 1358048"/>
              <a:gd name="connsiteX14" fmla="*/ 181231 w 2709847"/>
              <a:gd name="connsiteY14" fmla="*/ 1073474 h 1358048"/>
              <a:gd name="connsiteX15" fmla="*/ 0 w 2709847"/>
              <a:gd name="connsiteY15" fmla="*/ 1094339 h 1358048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65820 w 2709847"/>
              <a:gd name="connsiteY13" fmla="*/ 9305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56033 w 2709847"/>
              <a:gd name="connsiteY13" fmla="*/ 7063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37072 w 2709847"/>
              <a:gd name="connsiteY13" fmla="*/ 8899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85572 h 1385572"/>
              <a:gd name="connsiteX1" fmla="*/ 445489 w 2709847"/>
              <a:gd name="connsiteY1" fmla="*/ 1070575 h 1385572"/>
              <a:gd name="connsiteX2" fmla="*/ 264372 w 2709847"/>
              <a:gd name="connsiteY2" fmla="*/ 1091427 h 1385572"/>
              <a:gd name="connsiteX3" fmla="*/ 1092645 w 2709847"/>
              <a:gd name="connsiteY3" fmla="*/ 156264 h 1385572"/>
              <a:gd name="connsiteX4" fmla="*/ 1276161 w 2709847"/>
              <a:gd name="connsiteY4" fmla="*/ 108784 h 1385572"/>
              <a:gd name="connsiteX5" fmla="*/ 1464822 w 2709847"/>
              <a:gd name="connsiteY5" fmla="*/ 120084 h 1385572"/>
              <a:gd name="connsiteX6" fmla="*/ 2445173 w 2709847"/>
              <a:gd name="connsiteY6" fmla="*/ 849331 h 1385572"/>
              <a:gd name="connsiteX7" fmla="*/ 2263848 w 2709847"/>
              <a:gd name="connsiteY7" fmla="*/ 868298 h 1385572"/>
              <a:gd name="connsiteX8" fmla="*/ 2558356 w 2709847"/>
              <a:gd name="connsiteY8" fmla="*/ 1125490 h 1385572"/>
              <a:gd name="connsiteX9" fmla="*/ 2709847 w 2709847"/>
              <a:gd name="connsiteY9" fmla="*/ 821646 h 1385572"/>
              <a:gd name="connsiteX10" fmla="*/ 2528408 w 2709847"/>
              <a:gd name="connsiteY10" fmla="*/ 840624 h 1385572"/>
              <a:gd name="connsiteX11" fmla="*/ 1271793 w 2709847"/>
              <a:gd name="connsiteY11" fmla="*/ 28015 h 1385572"/>
              <a:gd name="connsiteX12" fmla="*/ 1268008 w 2709847"/>
              <a:gd name="connsiteY12" fmla="*/ 381 h 1385572"/>
              <a:gd name="connsiteX13" fmla="*/ 1237072 w 2709847"/>
              <a:gd name="connsiteY13" fmla="*/ 36805 h 1385572"/>
              <a:gd name="connsiteX14" fmla="*/ 181231 w 2709847"/>
              <a:gd name="connsiteY14" fmla="*/ 1100998 h 1385572"/>
              <a:gd name="connsiteX15" fmla="*/ 0 w 2709847"/>
              <a:gd name="connsiteY15" fmla="*/ 1121863 h 1385572"/>
              <a:gd name="connsiteX16" fmla="*/ 213843 w 2709847"/>
              <a:gd name="connsiteY16" fmla="*/ 1385572 h 1385572"/>
              <a:gd name="connsiteX0" fmla="*/ 213843 w 2709847"/>
              <a:gd name="connsiteY0" fmla="*/ 1470683 h 1470683"/>
              <a:gd name="connsiteX1" fmla="*/ 445489 w 2709847"/>
              <a:gd name="connsiteY1" fmla="*/ 1155686 h 1470683"/>
              <a:gd name="connsiteX2" fmla="*/ 264372 w 2709847"/>
              <a:gd name="connsiteY2" fmla="*/ 1176538 h 1470683"/>
              <a:gd name="connsiteX3" fmla="*/ 1092645 w 2709847"/>
              <a:gd name="connsiteY3" fmla="*/ 241375 h 1470683"/>
              <a:gd name="connsiteX4" fmla="*/ 1276161 w 2709847"/>
              <a:gd name="connsiteY4" fmla="*/ 193895 h 1470683"/>
              <a:gd name="connsiteX5" fmla="*/ 1464822 w 2709847"/>
              <a:gd name="connsiteY5" fmla="*/ 205195 h 1470683"/>
              <a:gd name="connsiteX6" fmla="*/ 2445173 w 2709847"/>
              <a:gd name="connsiteY6" fmla="*/ 934442 h 1470683"/>
              <a:gd name="connsiteX7" fmla="*/ 2263848 w 2709847"/>
              <a:gd name="connsiteY7" fmla="*/ 953409 h 1470683"/>
              <a:gd name="connsiteX8" fmla="*/ 2558356 w 2709847"/>
              <a:gd name="connsiteY8" fmla="*/ 1210601 h 1470683"/>
              <a:gd name="connsiteX9" fmla="*/ 2709847 w 2709847"/>
              <a:gd name="connsiteY9" fmla="*/ 906757 h 1470683"/>
              <a:gd name="connsiteX10" fmla="*/ 2528408 w 2709847"/>
              <a:gd name="connsiteY10" fmla="*/ 925735 h 1470683"/>
              <a:gd name="connsiteX11" fmla="*/ 1271793 w 2709847"/>
              <a:gd name="connsiteY11" fmla="*/ 113126 h 1470683"/>
              <a:gd name="connsiteX12" fmla="*/ 1237072 w 2709847"/>
              <a:gd name="connsiteY12" fmla="*/ 121916 h 1470683"/>
              <a:gd name="connsiteX13" fmla="*/ 181231 w 2709847"/>
              <a:gd name="connsiteY13" fmla="*/ 1186109 h 1470683"/>
              <a:gd name="connsiteX14" fmla="*/ 0 w 2709847"/>
              <a:gd name="connsiteY14" fmla="*/ 1206974 h 1470683"/>
              <a:gd name="connsiteX15" fmla="*/ 213843 w 2709847"/>
              <a:gd name="connsiteY15" fmla="*/ 1470683 h 1470683"/>
              <a:gd name="connsiteX0" fmla="*/ 213843 w 2709847"/>
              <a:gd name="connsiteY0" fmla="*/ 1428910 h 1428910"/>
              <a:gd name="connsiteX1" fmla="*/ 445489 w 2709847"/>
              <a:gd name="connsiteY1" fmla="*/ 1113913 h 1428910"/>
              <a:gd name="connsiteX2" fmla="*/ 264372 w 2709847"/>
              <a:gd name="connsiteY2" fmla="*/ 1134765 h 1428910"/>
              <a:gd name="connsiteX3" fmla="*/ 1092645 w 2709847"/>
              <a:gd name="connsiteY3" fmla="*/ 199602 h 1428910"/>
              <a:gd name="connsiteX4" fmla="*/ 1276161 w 2709847"/>
              <a:gd name="connsiteY4" fmla="*/ 152122 h 1428910"/>
              <a:gd name="connsiteX5" fmla="*/ 1464822 w 2709847"/>
              <a:gd name="connsiteY5" fmla="*/ 163422 h 1428910"/>
              <a:gd name="connsiteX6" fmla="*/ 2445173 w 2709847"/>
              <a:gd name="connsiteY6" fmla="*/ 892669 h 1428910"/>
              <a:gd name="connsiteX7" fmla="*/ 2263848 w 2709847"/>
              <a:gd name="connsiteY7" fmla="*/ 911636 h 1428910"/>
              <a:gd name="connsiteX8" fmla="*/ 2558356 w 2709847"/>
              <a:gd name="connsiteY8" fmla="*/ 1168828 h 1428910"/>
              <a:gd name="connsiteX9" fmla="*/ 2709847 w 2709847"/>
              <a:gd name="connsiteY9" fmla="*/ 864984 h 1428910"/>
              <a:gd name="connsiteX10" fmla="*/ 2528408 w 2709847"/>
              <a:gd name="connsiteY10" fmla="*/ 883962 h 1428910"/>
              <a:gd name="connsiteX11" fmla="*/ 1271793 w 2709847"/>
              <a:gd name="connsiteY11" fmla="*/ 71353 h 1428910"/>
              <a:gd name="connsiteX12" fmla="*/ 1237072 w 2709847"/>
              <a:gd name="connsiteY12" fmla="*/ 80143 h 1428910"/>
              <a:gd name="connsiteX13" fmla="*/ 181231 w 2709847"/>
              <a:gd name="connsiteY13" fmla="*/ 1144336 h 1428910"/>
              <a:gd name="connsiteX14" fmla="*/ 0 w 2709847"/>
              <a:gd name="connsiteY14" fmla="*/ 1165201 h 1428910"/>
              <a:gd name="connsiteX15" fmla="*/ 213843 w 2709847"/>
              <a:gd name="connsiteY15" fmla="*/ 1428910 h 1428910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37072 w 2709847"/>
              <a:gd name="connsiteY12" fmla="*/ 8899 h 1357666"/>
              <a:gd name="connsiteX13" fmla="*/ 181231 w 2709847"/>
              <a:gd name="connsiteY13" fmla="*/ 1073092 h 1357666"/>
              <a:gd name="connsiteX14" fmla="*/ 0 w 2709847"/>
              <a:gd name="connsiteY14" fmla="*/ 1093957 h 1357666"/>
              <a:gd name="connsiteX15" fmla="*/ 213843 w 2709847"/>
              <a:gd name="connsiteY15" fmla="*/ 1357666 h 1357666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159 h 1361159"/>
              <a:gd name="connsiteX1" fmla="*/ 445489 w 2709847"/>
              <a:gd name="connsiteY1" fmla="*/ 1046162 h 1361159"/>
              <a:gd name="connsiteX2" fmla="*/ 264372 w 2709847"/>
              <a:gd name="connsiteY2" fmla="*/ 1067014 h 1361159"/>
              <a:gd name="connsiteX3" fmla="*/ 1092645 w 2709847"/>
              <a:gd name="connsiteY3" fmla="*/ 131851 h 1361159"/>
              <a:gd name="connsiteX4" fmla="*/ 1276161 w 2709847"/>
              <a:gd name="connsiteY4" fmla="*/ 84371 h 1361159"/>
              <a:gd name="connsiteX5" fmla="*/ 1464822 w 2709847"/>
              <a:gd name="connsiteY5" fmla="*/ 95671 h 1361159"/>
              <a:gd name="connsiteX6" fmla="*/ 2445173 w 2709847"/>
              <a:gd name="connsiteY6" fmla="*/ 824918 h 1361159"/>
              <a:gd name="connsiteX7" fmla="*/ 2263848 w 2709847"/>
              <a:gd name="connsiteY7" fmla="*/ 843885 h 1361159"/>
              <a:gd name="connsiteX8" fmla="*/ 2558356 w 2709847"/>
              <a:gd name="connsiteY8" fmla="*/ 1101077 h 1361159"/>
              <a:gd name="connsiteX9" fmla="*/ 2709847 w 2709847"/>
              <a:gd name="connsiteY9" fmla="*/ 797233 h 1361159"/>
              <a:gd name="connsiteX10" fmla="*/ 2528408 w 2709847"/>
              <a:gd name="connsiteY10" fmla="*/ 816211 h 1361159"/>
              <a:gd name="connsiteX11" fmla="*/ 1306555 w 2709847"/>
              <a:gd name="connsiteY11" fmla="*/ 237 h 1361159"/>
              <a:gd name="connsiteX12" fmla="*/ 1237072 w 2709847"/>
              <a:gd name="connsiteY12" fmla="*/ 12392 h 1361159"/>
              <a:gd name="connsiteX13" fmla="*/ 181231 w 2709847"/>
              <a:gd name="connsiteY13" fmla="*/ 1076585 h 1361159"/>
              <a:gd name="connsiteX14" fmla="*/ 0 w 2709847"/>
              <a:gd name="connsiteY14" fmla="*/ 1097450 h 1361159"/>
              <a:gd name="connsiteX15" fmla="*/ 213843 w 2709847"/>
              <a:gd name="connsiteY15" fmla="*/ 1361159 h 1361159"/>
              <a:gd name="connsiteX0" fmla="*/ 213843 w 2709847"/>
              <a:gd name="connsiteY0" fmla="*/ 1364828 h 1364828"/>
              <a:gd name="connsiteX1" fmla="*/ 445489 w 2709847"/>
              <a:gd name="connsiteY1" fmla="*/ 1049831 h 1364828"/>
              <a:gd name="connsiteX2" fmla="*/ 264372 w 2709847"/>
              <a:gd name="connsiteY2" fmla="*/ 1070683 h 1364828"/>
              <a:gd name="connsiteX3" fmla="*/ 1092645 w 2709847"/>
              <a:gd name="connsiteY3" fmla="*/ 135520 h 1364828"/>
              <a:gd name="connsiteX4" fmla="*/ 1276161 w 2709847"/>
              <a:gd name="connsiteY4" fmla="*/ 88040 h 1364828"/>
              <a:gd name="connsiteX5" fmla="*/ 1464822 w 2709847"/>
              <a:gd name="connsiteY5" fmla="*/ 99340 h 1364828"/>
              <a:gd name="connsiteX6" fmla="*/ 2445173 w 2709847"/>
              <a:gd name="connsiteY6" fmla="*/ 828587 h 1364828"/>
              <a:gd name="connsiteX7" fmla="*/ 2263848 w 2709847"/>
              <a:gd name="connsiteY7" fmla="*/ 847554 h 1364828"/>
              <a:gd name="connsiteX8" fmla="*/ 2558356 w 2709847"/>
              <a:gd name="connsiteY8" fmla="*/ 1104746 h 1364828"/>
              <a:gd name="connsiteX9" fmla="*/ 2709847 w 2709847"/>
              <a:gd name="connsiteY9" fmla="*/ 800902 h 1364828"/>
              <a:gd name="connsiteX10" fmla="*/ 2528408 w 2709847"/>
              <a:gd name="connsiteY10" fmla="*/ 819880 h 1364828"/>
              <a:gd name="connsiteX11" fmla="*/ 1344477 w 2709847"/>
              <a:gd name="connsiteY11" fmla="*/ 235 h 1364828"/>
              <a:gd name="connsiteX12" fmla="*/ 1237072 w 2709847"/>
              <a:gd name="connsiteY12" fmla="*/ 16061 h 1364828"/>
              <a:gd name="connsiteX13" fmla="*/ 181231 w 2709847"/>
              <a:gd name="connsiteY13" fmla="*/ 1080254 h 1364828"/>
              <a:gd name="connsiteX14" fmla="*/ 0 w 2709847"/>
              <a:gd name="connsiteY14" fmla="*/ 1101119 h 1364828"/>
              <a:gd name="connsiteX15" fmla="*/ 213843 w 2709847"/>
              <a:gd name="connsiteY15" fmla="*/ 1364828 h 1364828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7072 w 2709847"/>
              <a:gd name="connsiteY12" fmla="*/ 15826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6155 w 2709847"/>
              <a:gd name="connsiteY12" fmla="*/ 6345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58583 w 2709847"/>
              <a:gd name="connsiteY12" fmla="*/ 7364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9316 w 2709847"/>
              <a:gd name="connsiteY12" fmla="*/ 6040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117706 w 2613710"/>
              <a:gd name="connsiteY0" fmla="*/ 1365471 h 1365471"/>
              <a:gd name="connsiteX1" fmla="*/ 349352 w 2613710"/>
              <a:gd name="connsiteY1" fmla="*/ 1050474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17706 w 2613710"/>
              <a:gd name="connsiteY0" fmla="*/ 1365471 h 1365471"/>
              <a:gd name="connsiteX1" fmla="*/ 265233 w 2613710"/>
              <a:gd name="connsiteY1" fmla="*/ 1061831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167711 w 2613710"/>
              <a:gd name="connsiteY7" fmla="*/ 848197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253576 w 2613710"/>
              <a:gd name="connsiteY7" fmla="*/ 861982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62219 w 2546453"/>
              <a:gd name="connsiteY8" fmla="*/ 1105389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18414 w 2546453"/>
              <a:gd name="connsiteY8" fmla="*/ 1085927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53576 w 2523000"/>
              <a:gd name="connsiteY7" fmla="*/ 861982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3849 w 2523000"/>
              <a:gd name="connsiteY7" fmla="*/ 835219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46987 w 2523000"/>
              <a:gd name="connsiteY7" fmla="*/ 854414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4430 w 2523000"/>
              <a:gd name="connsiteY7" fmla="*/ 843601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180024 w 2498385"/>
              <a:gd name="connsiteY4" fmla="*/ 88683 h 1327894"/>
              <a:gd name="connsiteX5" fmla="*/ 1368685 w 2498385"/>
              <a:gd name="connsiteY5" fmla="*/ 99983 h 1327894"/>
              <a:gd name="connsiteX6" fmla="*/ 2349036 w 2498385"/>
              <a:gd name="connsiteY6" fmla="*/ 829230 h 1327894"/>
              <a:gd name="connsiteX7" fmla="*/ 2264430 w 2498385"/>
              <a:gd name="connsiteY7" fmla="*/ 843601 h 1327894"/>
              <a:gd name="connsiteX8" fmla="*/ 2418414 w 2498385"/>
              <a:gd name="connsiteY8" fmla="*/ 1085927 h 1327894"/>
              <a:gd name="connsiteX9" fmla="*/ 2498385 w 2498385"/>
              <a:gd name="connsiteY9" fmla="*/ 800198 h 1327894"/>
              <a:gd name="connsiteX10" fmla="*/ 2432271 w 2498385"/>
              <a:gd name="connsiteY10" fmla="*/ 820523 h 1327894"/>
              <a:gd name="connsiteX11" fmla="*/ 1248340 w 2498385"/>
              <a:gd name="connsiteY11" fmla="*/ 878 h 1327894"/>
              <a:gd name="connsiteX12" fmla="*/ 1143179 w 2498385"/>
              <a:gd name="connsiteY12" fmla="*/ 6918 h 1327894"/>
              <a:gd name="connsiteX13" fmla="*/ 85094 w 2498385"/>
              <a:gd name="connsiteY13" fmla="*/ 1080897 h 1327894"/>
              <a:gd name="connsiteX14" fmla="*/ 0 w 2498385"/>
              <a:gd name="connsiteY14" fmla="*/ 1088783 h 1327894"/>
              <a:gd name="connsiteX15" fmla="*/ 145422 w 2498385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8366 h 1338366"/>
              <a:gd name="connsiteX1" fmla="*/ 265233 w 2498385"/>
              <a:gd name="connsiteY1" fmla="*/ 1072303 h 1338366"/>
              <a:gd name="connsiteX2" fmla="*/ 168235 w 2498385"/>
              <a:gd name="connsiteY2" fmla="*/ 1081798 h 1338366"/>
              <a:gd name="connsiteX3" fmla="*/ 996508 w 2498385"/>
              <a:gd name="connsiteY3" fmla="*/ 146635 h 1338366"/>
              <a:gd name="connsiteX4" fmla="*/ 1368685 w 2498385"/>
              <a:gd name="connsiteY4" fmla="*/ 110455 h 1338366"/>
              <a:gd name="connsiteX5" fmla="*/ 2349036 w 2498385"/>
              <a:gd name="connsiteY5" fmla="*/ 839702 h 1338366"/>
              <a:gd name="connsiteX6" fmla="*/ 2264430 w 2498385"/>
              <a:gd name="connsiteY6" fmla="*/ 854073 h 1338366"/>
              <a:gd name="connsiteX7" fmla="*/ 2418414 w 2498385"/>
              <a:gd name="connsiteY7" fmla="*/ 1096399 h 1338366"/>
              <a:gd name="connsiteX8" fmla="*/ 2498385 w 2498385"/>
              <a:gd name="connsiteY8" fmla="*/ 810670 h 1338366"/>
              <a:gd name="connsiteX9" fmla="*/ 2432271 w 2498385"/>
              <a:gd name="connsiteY9" fmla="*/ 830995 h 1338366"/>
              <a:gd name="connsiteX10" fmla="*/ 1248340 w 2498385"/>
              <a:gd name="connsiteY10" fmla="*/ 11350 h 1338366"/>
              <a:gd name="connsiteX11" fmla="*/ 1145273 w 2498385"/>
              <a:gd name="connsiteY11" fmla="*/ -1 h 1338366"/>
              <a:gd name="connsiteX12" fmla="*/ 85094 w 2498385"/>
              <a:gd name="connsiteY12" fmla="*/ 1091369 h 1338366"/>
              <a:gd name="connsiteX13" fmla="*/ 0 w 2498385"/>
              <a:gd name="connsiteY13" fmla="*/ 1099255 h 1338366"/>
              <a:gd name="connsiteX14" fmla="*/ 145422 w 2498385"/>
              <a:gd name="connsiteY14" fmla="*/ 1338366 h 1338366"/>
              <a:gd name="connsiteX0" fmla="*/ 145422 w 2498385"/>
              <a:gd name="connsiteY0" fmla="*/ 1418641 h 1418641"/>
              <a:gd name="connsiteX1" fmla="*/ 265233 w 2498385"/>
              <a:gd name="connsiteY1" fmla="*/ 1152578 h 1418641"/>
              <a:gd name="connsiteX2" fmla="*/ 168235 w 2498385"/>
              <a:gd name="connsiteY2" fmla="*/ 1162073 h 1418641"/>
              <a:gd name="connsiteX3" fmla="*/ 996508 w 2498385"/>
              <a:gd name="connsiteY3" fmla="*/ 226910 h 1418641"/>
              <a:gd name="connsiteX4" fmla="*/ 1368685 w 2498385"/>
              <a:gd name="connsiteY4" fmla="*/ 190730 h 1418641"/>
              <a:gd name="connsiteX5" fmla="*/ 2349036 w 2498385"/>
              <a:gd name="connsiteY5" fmla="*/ 919977 h 1418641"/>
              <a:gd name="connsiteX6" fmla="*/ 2264430 w 2498385"/>
              <a:gd name="connsiteY6" fmla="*/ 934348 h 1418641"/>
              <a:gd name="connsiteX7" fmla="*/ 2418414 w 2498385"/>
              <a:gd name="connsiteY7" fmla="*/ 1176674 h 1418641"/>
              <a:gd name="connsiteX8" fmla="*/ 2498385 w 2498385"/>
              <a:gd name="connsiteY8" fmla="*/ 890945 h 1418641"/>
              <a:gd name="connsiteX9" fmla="*/ 2432271 w 2498385"/>
              <a:gd name="connsiteY9" fmla="*/ 911270 h 1418641"/>
              <a:gd name="connsiteX10" fmla="*/ 1353757 w 2498385"/>
              <a:gd name="connsiteY10" fmla="*/ 84577 h 1418641"/>
              <a:gd name="connsiteX11" fmla="*/ 1145273 w 2498385"/>
              <a:gd name="connsiteY11" fmla="*/ 80274 h 1418641"/>
              <a:gd name="connsiteX12" fmla="*/ 85094 w 2498385"/>
              <a:gd name="connsiteY12" fmla="*/ 1171644 h 1418641"/>
              <a:gd name="connsiteX13" fmla="*/ 0 w 2498385"/>
              <a:gd name="connsiteY13" fmla="*/ 1179530 h 1418641"/>
              <a:gd name="connsiteX14" fmla="*/ 145422 w 2498385"/>
              <a:gd name="connsiteY14" fmla="*/ 1418641 h 1418641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44459 h 1344459"/>
              <a:gd name="connsiteX1" fmla="*/ 265233 w 2498385"/>
              <a:gd name="connsiteY1" fmla="*/ 1078396 h 1344459"/>
              <a:gd name="connsiteX2" fmla="*/ 168235 w 2498385"/>
              <a:gd name="connsiteY2" fmla="*/ 1087891 h 1344459"/>
              <a:gd name="connsiteX3" fmla="*/ 996508 w 2498385"/>
              <a:gd name="connsiteY3" fmla="*/ 152728 h 1344459"/>
              <a:gd name="connsiteX4" fmla="*/ 1368685 w 2498385"/>
              <a:gd name="connsiteY4" fmla="*/ 116548 h 1344459"/>
              <a:gd name="connsiteX5" fmla="*/ 2349036 w 2498385"/>
              <a:gd name="connsiteY5" fmla="*/ 845795 h 1344459"/>
              <a:gd name="connsiteX6" fmla="*/ 2264430 w 2498385"/>
              <a:gd name="connsiteY6" fmla="*/ 860166 h 1344459"/>
              <a:gd name="connsiteX7" fmla="*/ 2418414 w 2498385"/>
              <a:gd name="connsiteY7" fmla="*/ 1102492 h 1344459"/>
              <a:gd name="connsiteX8" fmla="*/ 2498385 w 2498385"/>
              <a:gd name="connsiteY8" fmla="*/ 816763 h 1344459"/>
              <a:gd name="connsiteX9" fmla="*/ 2432271 w 2498385"/>
              <a:gd name="connsiteY9" fmla="*/ 837088 h 1344459"/>
              <a:gd name="connsiteX10" fmla="*/ 1353757 w 2498385"/>
              <a:gd name="connsiteY10" fmla="*/ 10395 h 1344459"/>
              <a:gd name="connsiteX11" fmla="*/ 1145273 w 2498385"/>
              <a:gd name="connsiteY11" fmla="*/ 6092 h 1344459"/>
              <a:gd name="connsiteX12" fmla="*/ 85094 w 2498385"/>
              <a:gd name="connsiteY12" fmla="*/ 1097462 h 1344459"/>
              <a:gd name="connsiteX13" fmla="*/ 0 w 2498385"/>
              <a:gd name="connsiteY13" fmla="*/ 1105348 h 1344459"/>
              <a:gd name="connsiteX14" fmla="*/ 145422 w 2498385"/>
              <a:gd name="connsiteY14" fmla="*/ 1344459 h 1344459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51037 h 1351037"/>
              <a:gd name="connsiteX1" fmla="*/ 265233 w 2498385"/>
              <a:gd name="connsiteY1" fmla="*/ 1084974 h 1351037"/>
              <a:gd name="connsiteX2" fmla="*/ 168235 w 2498385"/>
              <a:gd name="connsiteY2" fmla="*/ 1094469 h 1351037"/>
              <a:gd name="connsiteX3" fmla="*/ 996508 w 2498385"/>
              <a:gd name="connsiteY3" fmla="*/ 159306 h 1351037"/>
              <a:gd name="connsiteX4" fmla="*/ 1368685 w 2498385"/>
              <a:gd name="connsiteY4" fmla="*/ 123126 h 1351037"/>
              <a:gd name="connsiteX5" fmla="*/ 2349036 w 2498385"/>
              <a:gd name="connsiteY5" fmla="*/ 852373 h 1351037"/>
              <a:gd name="connsiteX6" fmla="*/ 2264430 w 2498385"/>
              <a:gd name="connsiteY6" fmla="*/ 866744 h 1351037"/>
              <a:gd name="connsiteX7" fmla="*/ 2418414 w 2498385"/>
              <a:gd name="connsiteY7" fmla="*/ 1109070 h 1351037"/>
              <a:gd name="connsiteX8" fmla="*/ 2498385 w 2498385"/>
              <a:gd name="connsiteY8" fmla="*/ 823341 h 1351037"/>
              <a:gd name="connsiteX9" fmla="*/ 2432271 w 2498385"/>
              <a:gd name="connsiteY9" fmla="*/ 843666 h 1351037"/>
              <a:gd name="connsiteX10" fmla="*/ 1353757 w 2498385"/>
              <a:gd name="connsiteY10" fmla="*/ 16973 h 1351037"/>
              <a:gd name="connsiteX11" fmla="*/ 1145273 w 2498385"/>
              <a:gd name="connsiteY11" fmla="*/ 12670 h 1351037"/>
              <a:gd name="connsiteX12" fmla="*/ 85094 w 2498385"/>
              <a:gd name="connsiteY12" fmla="*/ 1104040 h 1351037"/>
              <a:gd name="connsiteX13" fmla="*/ 0 w 2498385"/>
              <a:gd name="connsiteY13" fmla="*/ 1111926 h 1351037"/>
              <a:gd name="connsiteX14" fmla="*/ 145422 w 2498385"/>
              <a:gd name="connsiteY14" fmla="*/ 1351037 h 1351037"/>
              <a:gd name="connsiteX0" fmla="*/ 145422 w 2498385"/>
              <a:gd name="connsiteY0" fmla="*/ 1340203 h 1340203"/>
              <a:gd name="connsiteX1" fmla="*/ 265233 w 2498385"/>
              <a:gd name="connsiteY1" fmla="*/ 1074140 h 1340203"/>
              <a:gd name="connsiteX2" fmla="*/ 168235 w 2498385"/>
              <a:gd name="connsiteY2" fmla="*/ 1083635 h 1340203"/>
              <a:gd name="connsiteX3" fmla="*/ 996508 w 2498385"/>
              <a:gd name="connsiteY3" fmla="*/ 148472 h 1340203"/>
              <a:gd name="connsiteX4" fmla="*/ 1368685 w 2498385"/>
              <a:gd name="connsiteY4" fmla="*/ 112292 h 1340203"/>
              <a:gd name="connsiteX5" fmla="*/ 2349036 w 2498385"/>
              <a:gd name="connsiteY5" fmla="*/ 841539 h 1340203"/>
              <a:gd name="connsiteX6" fmla="*/ 2264430 w 2498385"/>
              <a:gd name="connsiteY6" fmla="*/ 855910 h 1340203"/>
              <a:gd name="connsiteX7" fmla="*/ 2418414 w 2498385"/>
              <a:gd name="connsiteY7" fmla="*/ 1098236 h 1340203"/>
              <a:gd name="connsiteX8" fmla="*/ 2498385 w 2498385"/>
              <a:gd name="connsiteY8" fmla="*/ 812507 h 1340203"/>
              <a:gd name="connsiteX9" fmla="*/ 2432271 w 2498385"/>
              <a:gd name="connsiteY9" fmla="*/ 832832 h 1340203"/>
              <a:gd name="connsiteX10" fmla="*/ 1145273 w 2498385"/>
              <a:gd name="connsiteY10" fmla="*/ 1836 h 1340203"/>
              <a:gd name="connsiteX11" fmla="*/ 85094 w 2498385"/>
              <a:gd name="connsiteY11" fmla="*/ 1093206 h 1340203"/>
              <a:gd name="connsiteX12" fmla="*/ 0 w 2498385"/>
              <a:gd name="connsiteY12" fmla="*/ 1101092 h 1340203"/>
              <a:gd name="connsiteX13" fmla="*/ 145422 w 2498385"/>
              <a:gd name="connsiteY13" fmla="*/ 1340203 h 1340203"/>
              <a:gd name="connsiteX0" fmla="*/ 145422 w 2498385"/>
              <a:gd name="connsiteY0" fmla="*/ 1366843 h 1366843"/>
              <a:gd name="connsiteX1" fmla="*/ 265233 w 2498385"/>
              <a:gd name="connsiteY1" fmla="*/ 1100780 h 1366843"/>
              <a:gd name="connsiteX2" fmla="*/ 168235 w 2498385"/>
              <a:gd name="connsiteY2" fmla="*/ 1110275 h 1366843"/>
              <a:gd name="connsiteX3" fmla="*/ 996508 w 2498385"/>
              <a:gd name="connsiteY3" fmla="*/ 175112 h 1366843"/>
              <a:gd name="connsiteX4" fmla="*/ 1368685 w 2498385"/>
              <a:gd name="connsiteY4" fmla="*/ 138932 h 1366843"/>
              <a:gd name="connsiteX5" fmla="*/ 2349036 w 2498385"/>
              <a:gd name="connsiteY5" fmla="*/ 868179 h 1366843"/>
              <a:gd name="connsiteX6" fmla="*/ 2264430 w 2498385"/>
              <a:gd name="connsiteY6" fmla="*/ 882550 h 1366843"/>
              <a:gd name="connsiteX7" fmla="*/ 2418414 w 2498385"/>
              <a:gd name="connsiteY7" fmla="*/ 1124876 h 1366843"/>
              <a:gd name="connsiteX8" fmla="*/ 2498385 w 2498385"/>
              <a:gd name="connsiteY8" fmla="*/ 839147 h 1366843"/>
              <a:gd name="connsiteX9" fmla="*/ 2432271 w 2498385"/>
              <a:gd name="connsiteY9" fmla="*/ 859472 h 1366843"/>
              <a:gd name="connsiteX10" fmla="*/ 1235048 w 2498385"/>
              <a:gd name="connsiteY10" fmla="*/ 1773 h 1366843"/>
              <a:gd name="connsiteX11" fmla="*/ 85094 w 2498385"/>
              <a:gd name="connsiteY11" fmla="*/ 1119846 h 1366843"/>
              <a:gd name="connsiteX12" fmla="*/ 0 w 2498385"/>
              <a:gd name="connsiteY12" fmla="*/ 1127732 h 1366843"/>
              <a:gd name="connsiteX13" fmla="*/ 145422 w 2498385"/>
              <a:gd name="connsiteY13" fmla="*/ 1366843 h 1366843"/>
              <a:gd name="connsiteX0" fmla="*/ 145422 w 2498385"/>
              <a:gd name="connsiteY0" fmla="*/ 1365397 h 1365397"/>
              <a:gd name="connsiteX1" fmla="*/ 265233 w 2498385"/>
              <a:gd name="connsiteY1" fmla="*/ 1099334 h 1365397"/>
              <a:gd name="connsiteX2" fmla="*/ 168235 w 2498385"/>
              <a:gd name="connsiteY2" fmla="*/ 1108829 h 1365397"/>
              <a:gd name="connsiteX3" fmla="*/ 996508 w 2498385"/>
              <a:gd name="connsiteY3" fmla="*/ 173666 h 1365397"/>
              <a:gd name="connsiteX4" fmla="*/ 1368685 w 2498385"/>
              <a:gd name="connsiteY4" fmla="*/ 137486 h 1365397"/>
              <a:gd name="connsiteX5" fmla="*/ 2349036 w 2498385"/>
              <a:gd name="connsiteY5" fmla="*/ 866733 h 1365397"/>
              <a:gd name="connsiteX6" fmla="*/ 2264430 w 2498385"/>
              <a:gd name="connsiteY6" fmla="*/ 881104 h 1365397"/>
              <a:gd name="connsiteX7" fmla="*/ 2418414 w 2498385"/>
              <a:gd name="connsiteY7" fmla="*/ 1123430 h 1365397"/>
              <a:gd name="connsiteX8" fmla="*/ 2498385 w 2498385"/>
              <a:gd name="connsiteY8" fmla="*/ 837701 h 1365397"/>
              <a:gd name="connsiteX9" fmla="*/ 2432271 w 2498385"/>
              <a:gd name="connsiteY9" fmla="*/ 858026 h 1365397"/>
              <a:gd name="connsiteX10" fmla="*/ 1235048 w 2498385"/>
              <a:gd name="connsiteY10" fmla="*/ 327 h 1365397"/>
              <a:gd name="connsiteX11" fmla="*/ 85094 w 2498385"/>
              <a:gd name="connsiteY11" fmla="*/ 1118400 h 1365397"/>
              <a:gd name="connsiteX12" fmla="*/ 0 w 2498385"/>
              <a:gd name="connsiteY12" fmla="*/ 1126286 h 1365397"/>
              <a:gd name="connsiteX13" fmla="*/ 145422 w 2498385"/>
              <a:gd name="connsiteY13" fmla="*/ 1365397 h 1365397"/>
              <a:gd name="connsiteX0" fmla="*/ 145422 w 2498385"/>
              <a:gd name="connsiteY0" fmla="*/ 1365509 h 1365509"/>
              <a:gd name="connsiteX1" fmla="*/ 265233 w 2498385"/>
              <a:gd name="connsiteY1" fmla="*/ 1099446 h 1365509"/>
              <a:gd name="connsiteX2" fmla="*/ 168235 w 2498385"/>
              <a:gd name="connsiteY2" fmla="*/ 1108941 h 1365509"/>
              <a:gd name="connsiteX3" fmla="*/ 996508 w 2498385"/>
              <a:gd name="connsiteY3" fmla="*/ 173778 h 1365509"/>
              <a:gd name="connsiteX4" fmla="*/ 1368685 w 2498385"/>
              <a:gd name="connsiteY4" fmla="*/ 137598 h 1365509"/>
              <a:gd name="connsiteX5" fmla="*/ 2349036 w 2498385"/>
              <a:gd name="connsiteY5" fmla="*/ 866845 h 1365509"/>
              <a:gd name="connsiteX6" fmla="*/ 2264430 w 2498385"/>
              <a:gd name="connsiteY6" fmla="*/ 881216 h 1365509"/>
              <a:gd name="connsiteX7" fmla="*/ 2418414 w 2498385"/>
              <a:gd name="connsiteY7" fmla="*/ 1123542 h 1365509"/>
              <a:gd name="connsiteX8" fmla="*/ 2498385 w 2498385"/>
              <a:gd name="connsiteY8" fmla="*/ 837813 h 1365509"/>
              <a:gd name="connsiteX9" fmla="*/ 2432271 w 2498385"/>
              <a:gd name="connsiteY9" fmla="*/ 858138 h 1365509"/>
              <a:gd name="connsiteX10" fmla="*/ 1235048 w 2498385"/>
              <a:gd name="connsiteY10" fmla="*/ 439 h 1365509"/>
              <a:gd name="connsiteX11" fmla="*/ 85094 w 2498385"/>
              <a:gd name="connsiteY11" fmla="*/ 1118512 h 1365509"/>
              <a:gd name="connsiteX12" fmla="*/ 0 w 2498385"/>
              <a:gd name="connsiteY12" fmla="*/ 1126398 h 1365509"/>
              <a:gd name="connsiteX13" fmla="*/ 145422 w 2498385"/>
              <a:gd name="connsiteY13" fmla="*/ 1365509 h 1365509"/>
              <a:gd name="connsiteX0" fmla="*/ 145422 w 2498385"/>
              <a:gd name="connsiteY0" fmla="*/ 1365789 h 1365789"/>
              <a:gd name="connsiteX1" fmla="*/ 265233 w 2498385"/>
              <a:gd name="connsiteY1" fmla="*/ 1099726 h 1365789"/>
              <a:gd name="connsiteX2" fmla="*/ 168235 w 2498385"/>
              <a:gd name="connsiteY2" fmla="*/ 1109221 h 1365789"/>
              <a:gd name="connsiteX3" fmla="*/ 996508 w 2498385"/>
              <a:gd name="connsiteY3" fmla="*/ 174058 h 1365789"/>
              <a:gd name="connsiteX4" fmla="*/ 1368685 w 2498385"/>
              <a:gd name="connsiteY4" fmla="*/ 137878 h 1365789"/>
              <a:gd name="connsiteX5" fmla="*/ 2349036 w 2498385"/>
              <a:gd name="connsiteY5" fmla="*/ 867125 h 1365789"/>
              <a:gd name="connsiteX6" fmla="*/ 2264430 w 2498385"/>
              <a:gd name="connsiteY6" fmla="*/ 881496 h 1365789"/>
              <a:gd name="connsiteX7" fmla="*/ 2418414 w 2498385"/>
              <a:gd name="connsiteY7" fmla="*/ 1123822 h 1365789"/>
              <a:gd name="connsiteX8" fmla="*/ 2498385 w 2498385"/>
              <a:gd name="connsiteY8" fmla="*/ 838093 h 1365789"/>
              <a:gd name="connsiteX9" fmla="*/ 2432271 w 2498385"/>
              <a:gd name="connsiteY9" fmla="*/ 858418 h 1365789"/>
              <a:gd name="connsiteX10" fmla="*/ 1235048 w 2498385"/>
              <a:gd name="connsiteY10" fmla="*/ 719 h 1365789"/>
              <a:gd name="connsiteX11" fmla="*/ 85094 w 2498385"/>
              <a:gd name="connsiteY11" fmla="*/ 1118792 h 1365789"/>
              <a:gd name="connsiteX12" fmla="*/ 0 w 2498385"/>
              <a:gd name="connsiteY12" fmla="*/ 1126678 h 1365789"/>
              <a:gd name="connsiteX13" fmla="*/ 145422 w 2498385"/>
              <a:gd name="connsiteY13" fmla="*/ 1365789 h 1365789"/>
              <a:gd name="connsiteX0" fmla="*/ 145422 w 2498385"/>
              <a:gd name="connsiteY0" fmla="*/ 1365863 h 1365863"/>
              <a:gd name="connsiteX1" fmla="*/ 265233 w 2498385"/>
              <a:gd name="connsiteY1" fmla="*/ 1099800 h 1365863"/>
              <a:gd name="connsiteX2" fmla="*/ 168235 w 2498385"/>
              <a:gd name="connsiteY2" fmla="*/ 1109295 h 1365863"/>
              <a:gd name="connsiteX3" fmla="*/ 996508 w 2498385"/>
              <a:gd name="connsiteY3" fmla="*/ 174132 h 1365863"/>
              <a:gd name="connsiteX4" fmla="*/ 1368685 w 2498385"/>
              <a:gd name="connsiteY4" fmla="*/ 137952 h 1365863"/>
              <a:gd name="connsiteX5" fmla="*/ 2349036 w 2498385"/>
              <a:gd name="connsiteY5" fmla="*/ 867199 h 1365863"/>
              <a:gd name="connsiteX6" fmla="*/ 2264430 w 2498385"/>
              <a:gd name="connsiteY6" fmla="*/ 881570 h 1365863"/>
              <a:gd name="connsiteX7" fmla="*/ 2418414 w 2498385"/>
              <a:gd name="connsiteY7" fmla="*/ 1123896 h 1365863"/>
              <a:gd name="connsiteX8" fmla="*/ 2498385 w 2498385"/>
              <a:gd name="connsiteY8" fmla="*/ 838167 h 1365863"/>
              <a:gd name="connsiteX9" fmla="*/ 2432271 w 2498385"/>
              <a:gd name="connsiteY9" fmla="*/ 858492 h 1365863"/>
              <a:gd name="connsiteX10" fmla="*/ 1235048 w 2498385"/>
              <a:gd name="connsiteY10" fmla="*/ 793 h 1365863"/>
              <a:gd name="connsiteX11" fmla="*/ 85094 w 2498385"/>
              <a:gd name="connsiteY11" fmla="*/ 1118866 h 1365863"/>
              <a:gd name="connsiteX12" fmla="*/ 0 w 2498385"/>
              <a:gd name="connsiteY12" fmla="*/ 1126752 h 1365863"/>
              <a:gd name="connsiteX13" fmla="*/ 145422 w 2498385"/>
              <a:gd name="connsiteY13" fmla="*/ 1365863 h 1365863"/>
              <a:gd name="connsiteX0" fmla="*/ 145422 w 2498385"/>
              <a:gd name="connsiteY0" fmla="*/ 1365378 h 1365378"/>
              <a:gd name="connsiteX1" fmla="*/ 265233 w 2498385"/>
              <a:gd name="connsiteY1" fmla="*/ 1099315 h 1365378"/>
              <a:gd name="connsiteX2" fmla="*/ 168235 w 2498385"/>
              <a:gd name="connsiteY2" fmla="*/ 1108810 h 1365378"/>
              <a:gd name="connsiteX3" fmla="*/ 996508 w 2498385"/>
              <a:gd name="connsiteY3" fmla="*/ 173647 h 1365378"/>
              <a:gd name="connsiteX4" fmla="*/ 1368685 w 2498385"/>
              <a:gd name="connsiteY4" fmla="*/ 137467 h 1365378"/>
              <a:gd name="connsiteX5" fmla="*/ 2349036 w 2498385"/>
              <a:gd name="connsiteY5" fmla="*/ 866714 h 1365378"/>
              <a:gd name="connsiteX6" fmla="*/ 2264430 w 2498385"/>
              <a:gd name="connsiteY6" fmla="*/ 881085 h 1365378"/>
              <a:gd name="connsiteX7" fmla="*/ 2418414 w 2498385"/>
              <a:gd name="connsiteY7" fmla="*/ 1123411 h 1365378"/>
              <a:gd name="connsiteX8" fmla="*/ 2498385 w 2498385"/>
              <a:gd name="connsiteY8" fmla="*/ 837682 h 1365378"/>
              <a:gd name="connsiteX9" fmla="*/ 2432271 w 2498385"/>
              <a:gd name="connsiteY9" fmla="*/ 858007 h 1365378"/>
              <a:gd name="connsiteX10" fmla="*/ 1235048 w 2498385"/>
              <a:gd name="connsiteY10" fmla="*/ 308 h 1365378"/>
              <a:gd name="connsiteX11" fmla="*/ 85094 w 2498385"/>
              <a:gd name="connsiteY11" fmla="*/ 1118381 h 1365378"/>
              <a:gd name="connsiteX12" fmla="*/ 0 w 2498385"/>
              <a:gd name="connsiteY12" fmla="*/ 1126267 h 1365378"/>
              <a:gd name="connsiteX13" fmla="*/ 145422 w 2498385"/>
              <a:gd name="connsiteY13" fmla="*/ 1365378 h 1365378"/>
              <a:gd name="connsiteX0" fmla="*/ 145422 w 2498385"/>
              <a:gd name="connsiteY0" fmla="*/ 1365392 h 1365392"/>
              <a:gd name="connsiteX1" fmla="*/ 265233 w 2498385"/>
              <a:gd name="connsiteY1" fmla="*/ 1099329 h 1365392"/>
              <a:gd name="connsiteX2" fmla="*/ 168235 w 2498385"/>
              <a:gd name="connsiteY2" fmla="*/ 1108824 h 1365392"/>
              <a:gd name="connsiteX3" fmla="*/ 996508 w 2498385"/>
              <a:gd name="connsiteY3" fmla="*/ 173661 h 1365392"/>
              <a:gd name="connsiteX4" fmla="*/ 1368685 w 2498385"/>
              <a:gd name="connsiteY4" fmla="*/ 137481 h 1365392"/>
              <a:gd name="connsiteX5" fmla="*/ 2349036 w 2498385"/>
              <a:gd name="connsiteY5" fmla="*/ 866728 h 1365392"/>
              <a:gd name="connsiteX6" fmla="*/ 2264430 w 2498385"/>
              <a:gd name="connsiteY6" fmla="*/ 881099 h 1365392"/>
              <a:gd name="connsiteX7" fmla="*/ 2418414 w 2498385"/>
              <a:gd name="connsiteY7" fmla="*/ 1123425 h 1365392"/>
              <a:gd name="connsiteX8" fmla="*/ 2498385 w 2498385"/>
              <a:gd name="connsiteY8" fmla="*/ 837696 h 1365392"/>
              <a:gd name="connsiteX9" fmla="*/ 2432271 w 2498385"/>
              <a:gd name="connsiteY9" fmla="*/ 858021 h 1365392"/>
              <a:gd name="connsiteX10" fmla="*/ 1235048 w 2498385"/>
              <a:gd name="connsiteY10" fmla="*/ 322 h 1365392"/>
              <a:gd name="connsiteX11" fmla="*/ 85094 w 2498385"/>
              <a:gd name="connsiteY11" fmla="*/ 1118395 h 1365392"/>
              <a:gd name="connsiteX12" fmla="*/ 0 w 2498385"/>
              <a:gd name="connsiteY12" fmla="*/ 1126281 h 1365392"/>
              <a:gd name="connsiteX13" fmla="*/ 145422 w 2498385"/>
              <a:gd name="connsiteY13" fmla="*/ 1365392 h 1365392"/>
              <a:gd name="connsiteX0" fmla="*/ 145422 w 2498385"/>
              <a:gd name="connsiteY0" fmla="*/ 1365394 h 1365394"/>
              <a:gd name="connsiteX1" fmla="*/ 265233 w 2498385"/>
              <a:gd name="connsiteY1" fmla="*/ 1099331 h 1365394"/>
              <a:gd name="connsiteX2" fmla="*/ 168235 w 2498385"/>
              <a:gd name="connsiteY2" fmla="*/ 1108826 h 1365394"/>
              <a:gd name="connsiteX3" fmla="*/ 996508 w 2498385"/>
              <a:gd name="connsiteY3" fmla="*/ 173663 h 1365394"/>
              <a:gd name="connsiteX4" fmla="*/ 1368685 w 2498385"/>
              <a:gd name="connsiteY4" fmla="*/ 137483 h 1365394"/>
              <a:gd name="connsiteX5" fmla="*/ 2349036 w 2498385"/>
              <a:gd name="connsiteY5" fmla="*/ 866730 h 1365394"/>
              <a:gd name="connsiteX6" fmla="*/ 2264430 w 2498385"/>
              <a:gd name="connsiteY6" fmla="*/ 881101 h 1365394"/>
              <a:gd name="connsiteX7" fmla="*/ 2418414 w 2498385"/>
              <a:gd name="connsiteY7" fmla="*/ 1123427 h 1365394"/>
              <a:gd name="connsiteX8" fmla="*/ 2498385 w 2498385"/>
              <a:gd name="connsiteY8" fmla="*/ 837698 h 1365394"/>
              <a:gd name="connsiteX9" fmla="*/ 2432271 w 2498385"/>
              <a:gd name="connsiteY9" fmla="*/ 858023 h 1365394"/>
              <a:gd name="connsiteX10" fmla="*/ 1235048 w 2498385"/>
              <a:gd name="connsiteY10" fmla="*/ 324 h 1365394"/>
              <a:gd name="connsiteX11" fmla="*/ 85094 w 2498385"/>
              <a:gd name="connsiteY11" fmla="*/ 1118397 h 1365394"/>
              <a:gd name="connsiteX12" fmla="*/ 0 w 2498385"/>
              <a:gd name="connsiteY12" fmla="*/ 1126283 h 1365394"/>
              <a:gd name="connsiteX13" fmla="*/ 145422 w 2498385"/>
              <a:gd name="connsiteY13" fmla="*/ 1365394 h 1365394"/>
              <a:gd name="connsiteX0" fmla="*/ 145422 w 2498385"/>
              <a:gd name="connsiteY0" fmla="*/ 1365393 h 1365393"/>
              <a:gd name="connsiteX1" fmla="*/ 265233 w 2498385"/>
              <a:gd name="connsiteY1" fmla="*/ 1099330 h 1365393"/>
              <a:gd name="connsiteX2" fmla="*/ 168235 w 2498385"/>
              <a:gd name="connsiteY2" fmla="*/ 1108825 h 1365393"/>
              <a:gd name="connsiteX3" fmla="*/ 996508 w 2498385"/>
              <a:gd name="connsiteY3" fmla="*/ 173662 h 1365393"/>
              <a:gd name="connsiteX4" fmla="*/ 1368685 w 2498385"/>
              <a:gd name="connsiteY4" fmla="*/ 137482 h 1365393"/>
              <a:gd name="connsiteX5" fmla="*/ 2349036 w 2498385"/>
              <a:gd name="connsiteY5" fmla="*/ 866729 h 1365393"/>
              <a:gd name="connsiteX6" fmla="*/ 2264430 w 2498385"/>
              <a:gd name="connsiteY6" fmla="*/ 881100 h 1365393"/>
              <a:gd name="connsiteX7" fmla="*/ 2418414 w 2498385"/>
              <a:gd name="connsiteY7" fmla="*/ 1123426 h 1365393"/>
              <a:gd name="connsiteX8" fmla="*/ 2498385 w 2498385"/>
              <a:gd name="connsiteY8" fmla="*/ 837697 h 1365393"/>
              <a:gd name="connsiteX9" fmla="*/ 2432271 w 2498385"/>
              <a:gd name="connsiteY9" fmla="*/ 858022 h 1365393"/>
              <a:gd name="connsiteX10" fmla="*/ 1235048 w 2498385"/>
              <a:gd name="connsiteY10" fmla="*/ 323 h 1365393"/>
              <a:gd name="connsiteX11" fmla="*/ 85094 w 2498385"/>
              <a:gd name="connsiteY11" fmla="*/ 1118396 h 1365393"/>
              <a:gd name="connsiteX12" fmla="*/ 0 w 2498385"/>
              <a:gd name="connsiteY12" fmla="*/ 1126282 h 1365393"/>
              <a:gd name="connsiteX13" fmla="*/ 145422 w 2498385"/>
              <a:gd name="connsiteY13" fmla="*/ 1365393 h 1365393"/>
              <a:gd name="connsiteX0" fmla="*/ 145422 w 2498385"/>
              <a:gd name="connsiteY0" fmla="*/ 1327520 h 1327520"/>
              <a:gd name="connsiteX1" fmla="*/ 265233 w 2498385"/>
              <a:gd name="connsiteY1" fmla="*/ 1061457 h 1327520"/>
              <a:gd name="connsiteX2" fmla="*/ 168235 w 2498385"/>
              <a:gd name="connsiteY2" fmla="*/ 1070952 h 1327520"/>
              <a:gd name="connsiteX3" fmla="*/ 996508 w 2498385"/>
              <a:gd name="connsiteY3" fmla="*/ 135789 h 1327520"/>
              <a:gd name="connsiteX4" fmla="*/ 1368685 w 2498385"/>
              <a:gd name="connsiteY4" fmla="*/ 99609 h 1327520"/>
              <a:gd name="connsiteX5" fmla="*/ 2349036 w 2498385"/>
              <a:gd name="connsiteY5" fmla="*/ 828856 h 1327520"/>
              <a:gd name="connsiteX6" fmla="*/ 2264430 w 2498385"/>
              <a:gd name="connsiteY6" fmla="*/ 843227 h 1327520"/>
              <a:gd name="connsiteX7" fmla="*/ 2418414 w 2498385"/>
              <a:gd name="connsiteY7" fmla="*/ 1085553 h 1327520"/>
              <a:gd name="connsiteX8" fmla="*/ 2498385 w 2498385"/>
              <a:gd name="connsiteY8" fmla="*/ 799824 h 1327520"/>
              <a:gd name="connsiteX9" fmla="*/ 2432271 w 2498385"/>
              <a:gd name="connsiteY9" fmla="*/ 820149 h 1327520"/>
              <a:gd name="connsiteX10" fmla="*/ 1206258 w 2498385"/>
              <a:gd name="connsiteY10" fmla="*/ 343 h 1327520"/>
              <a:gd name="connsiteX11" fmla="*/ 85094 w 2498385"/>
              <a:gd name="connsiteY11" fmla="*/ 1080523 h 1327520"/>
              <a:gd name="connsiteX12" fmla="*/ 0 w 2498385"/>
              <a:gd name="connsiteY12" fmla="*/ 1088409 h 1327520"/>
              <a:gd name="connsiteX13" fmla="*/ 145422 w 2498385"/>
              <a:gd name="connsiteY13" fmla="*/ 1327520 h 132752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368685 w 2498385"/>
              <a:gd name="connsiteY4" fmla="*/ 111379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144 h 1339144"/>
              <a:gd name="connsiteX1" fmla="*/ 265233 w 2498385"/>
              <a:gd name="connsiteY1" fmla="*/ 1073081 h 1339144"/>
              <a:gd name="connsiteX2" fmla="*/ 168235 w 2498385"/>
              <a:gd name="connsiteY2" fmla="*/ 1082576 h 1339144"/>
              <a:gd name="connsiteX3" fmla="*/ 1101972 w 2498385"/>
              <a:gd name="connsiteY3" fmla="*/ 130377 h 1339144"/>
              <a:gd name="connsiteX4" fmla="*/ 1513737 w 2498385"/>
              <a:gd name="connsiteY4" fmla="*/ 121508 h 1339144"/>
              <a:gd name="connsiteX5" fmla="*/ 2349036 w 2498385"/>
              <a:gd name="connsiteY5" fmla="*/ 840480 h 1339144"/>
              <a:gd name="connsiteX6" fmla="*/ 2264430 w 2498385"/>
              <a:gd name="connsiteY6" fmla="*/ 854851 h 1339144"/>
              <a:gd name="connsiteX7" fmla="*/ 2418414 w 2498385"/>
              <a:gd name="connsiteY7" fmla="*/ 1097177 h 1339144"/>
              <a:gd name="connsiteX8" fmla="*/ 2498385 w 2498385"/>
              <a:gd name="connsiteY8" fmla="*/ 811448 h 1339144"/>
              <a:gd name="connsiteX9" fmla="*/ 2432271 w 2498385"/>
              <a:gd name="connsiteY9" fmla="*/ 831773 h 1339144"/>
              <a:gd name="connsiteX10" fmla="*/ 1307725 w 2498385"/>
              <a:gd name="connsiteY10" fmla="*/ 190 h 1339144"/>
              <a:gd name="connsiteX11" fmla="*/ 85094 w 2498385"/>
              <a:gd name="connsiteY11" fmla="*/ 1092147 h 1339144"/>
              <a:gd name="connsiteX12" fmla="*/ 0 w 2498385"/>
              <a:gd name="connsiteY12" fmla="*/ 1100033 h 1339144"/>
              <a:gd name="connsiteX13" fmla="*/ 145422 w 2498385"/>
              <a:gd name="connsiteY13" fmla="*/ 1339144 h 1339144"/>
              <a:gd name="connsiteX0" fmla="*/ 145422 w 2498385"/>
              <a:gd name="connsiteY0" fmla="*/ 1339549 h 1339549"/>
              <a:gd name="connsiteX1" fmla="*/ 265233 w 2498385"/>
              <a:gd name="connsiteY1" fmla="*/ 1073486 h 1339549"/>
              <a:gd name="connsiteX2" fmla="*/ 168235 w 2498385"/>
              <a:gd name="connsiteY2" fmla="*/ 1082981 h 1339549"/>
              <a:gd name="connsiteX3" fmla="*/ 1101972 w 2498385"/>
              <a:gd name="connsiteY3" fmla="*/ 130782 h 1339549"/>
              <a:gd name="connsiteX4" fmla="*/ 1513737 w 2498385"/>
              <a:gd name="connsiteY4" fmla="*/ 121913 h 1339549"/>
              <a:gd name="connsiteX5" fmla="*/ 2349036 w 2498385"/>
              <a:gd name="connsiteY5" fmla="*/ 840885 h 1339549"/>
              <a:gd name="connsiteX6" fmla="*/ 2264430 w 2498385"/>
              <a:gd name="connsiteY6" fmla="*/ 855256 h 1339549"/>
              <a:gd name="connsiteX7" fmla="*/ 2418414 w 2498385"/>
              <a:gd name="connsiteY7" fmla="*/ 1097582 h 1339549"/>
              <a:gd name="connsiteX8" fmla="*/ 2498385 w 2498385"/>
              <a:gd name="connsiteY8" fmla="*/ 811853 h 1339549"/>
              <a:gd name="connsiteX9" fmla="*/ 2432271 w 2498385"/>
              <a:gd name="connsiteY9" fmla="*/ 832178 h 1339549"/>
              <a:gd name="connsiteX10" fmla="*/ 1307725 w 2498385"/>
              <a:gd name="connsiteY10" fmla="*/ 595 h 1339549"/>
              <a:gd name="connsiteX11" fmla="*/ 85094 w 2498385"/>
              <a:gd name="connsiteY11" fmla="*/ 1092552 h 1339549"/>
              <a:gd name="connsiteX12" fmla="*/ 0 w 2498385"/>
              <a:gd name="connsiteY12" fmla="*/ 1100438 h 1339549"/>
              <a:gd name="connsiteX13" fmla="*/ 145422 w 2498385"/>
              <a:gd name="connsiteY13" fmla="*/ 1339549 h 1339549"/>
              <a:gd name="connsiteX0" fmla="*/ 145422 w 2498385"/>
              <a:gd name="connsiteY0" fmla="*/ 1324636 h 1324636"/>
              <a:gd name="connsiteX1" fmla="*/ 265233 w 2498385"/>
              <a:gd name="connsiteY1" fmla="*/ 1058573 h 1324636"/>
              <a:gd name="connsiteX2" fmla="*/ 168235 w 2498385"/>
              <a:gd name="connsiteY2" fmla="*/ 1068068 h 1324636"/>
              <a:gd name="connsiteX3" fmla="*/ 1101972 w 2498385"/>
              <a:gd name="connsiteY3" fmla="*/ 115869 h 1324636"/>
              <a:gd name="connsiteX4" fmla="*/ 1513737 w 2498385"/>
              <a:gd name="connsiteY4" fmla="*/ 107000 h 1324636"/>
              <a:gd name="connsiteX5" fmla="*/ 2349036 w 2498385"/>
              <a:gd name="connsiteY5" fmla="*/ 825972 h 1324636"/>
              <a:gd name="connsiteX6" fmla="*/ 2264430 w 2498385"/>
              <a:gd name="connsiteY6" fmla="*/ 840343 h 1324636"/>
              <a:gd name="connsiteX7" fmla="*/ 2418414 w 2498385"/>
              <a:gd name="connsiteY7" fmla="*/ 1082669 h 1324636"/>
              <a:gd name="connsiteX8" fmla="*/ 2498385 w 2498385"/>
              <a:gd name="connsiteY8" fmla="*/ 796940 h 1324636"/>
              <a:gd name="connsiteX9" fmla="*/ 2432271 w 2498385"/>
              <a:gd name="connsiteY9" fmla="*/ 817265 h 1324636"/>
              <a:gd name="connsiteX10" fmla="*/ 1308449 w 2498385"/>
              <a:gd name="connsiteY10" fmla="*/ 611 h 1324636"/>
              <a:gd name="connsiteX11" fmla="*/ 85094 w 2498385"/>
              <a:gd name="connsiteY11" fmla="*/ 1077639 h 1324636"/>
              <a:gd name="connsiteX12" fmla="*/ 0 w 2498385"/>
              <a:gd name="connsiteY12" fmla="*/ 1085525 h 1324636"/>
              <a:gd name="connsiteX13" fmla="*/ 145422 w 2498385"/>
              <a:gd name="connsiteY13" fmla="*/ 1324636 h 1324636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796 h 1349796"/>
              <a:gd name="connsiteX1" fmla="*/ 265233 w 2498385"/>
              <a:gd name="connsiteY1" fmla="*/ 1083733 h 1349796"/>
              <a:gd name="connsiteX2" fmla="*/ 168235 w 2498385"/>
              <a:gd name="connsiteY2" fmla="*/ 1093228 h 1349796"/>
              <a:gd name="connsiteX3" fmla="*/ 1101972 w 2498385"/>
              <a:gd name="connsiteY3" fmla="*/ 141029 h 1349796"/>
              <a:gd name="connsiteX4" fmla="*/ 1513737 w 2498385"/>
              <a:gd name="connsiteY4" fmla="*/ 132160 h 1349796"/>
              <a:gd name="connsiteX5" fmla="*/ 2349036 w 2498385"/>
              <a:gd name="connsiteY5" fmla="*/ 851132 h 1349796"/>
              <a:gd name="connsiteX6" fmla="*/ 2264430 w 2498385"/>
              <a:gd name="connsiteY6" fmla="*/ 865503 h 1349796"/>
              <a:gd name="connsiteX7" fmla="*/ 2418414 w 2498385"/>
              <a:gd name="connsiteY7" fmla="*/ 1107829 h 1349796"/>
              <a:gd name="connsiteX8" fmla="*/ 2498385 w 2498385"/>
              <a:gd name="connsiteY8" fmla="*/ 822100 h 1349796"/>
              <a:gd name="connsiteX9" fmla="*/ 2432271 w 2498385"/>
              <a:gd name="connsiteY9" fmla="*/ 842425 h 1349796"/>
              <a:gd name="connsiteX10" fmla="*/ 1307243 w 2498385"/>
              <a:gd name="connsiteY10" fmla="*/ 887 h 1349796"/>
              <a:gd name="connsiteX11" fmla="*/ 85094 w 2498385"/>
              <a:gd name="connsiteY11" fmla="*/ 1102799 h 1349796"/>
              <a:gd name="connsiteX12" fmla="*/ 0 w 2498385"/>
              <a:gd name="connsiteY12" fmla="*/ 1110685 h 1349796"/>
              <a:gd name="connsiteX13" fmla="*/ 145422 w 2498385"/>
              <a:gd name="connsiteY13" fmla="*/ 1349796 h 1349796"/>
              <a:gd name="connsiteX0" fmla="*/ 145422 w 2498385"/>
              <a:gd name="connsiteY0" fmla="*/ 1349783 h 1349783"/>
              <a:gd name="connsiteX1" fmla="*/ 265233 w 2498385"/>
              <a:gd name="connsiteY1" fmla="*/ 1083720 h 1349783"/>
              <a:gd name="connsiteX2" fmla="*/ 168235 w 2498385"/>
              <a:gd name="connsiteY2" fmla="*/ 1093215 h 1349783"/>
              <a:gd name="connsiteX3" fmla="*/ 1101972 w 2498385"/>
              <a:gd name="connsiteY3" fmla="*/ 141016 h 1349783"/>
              <a:gd name="connsiteX4" fmla="*/ 1513737 w 2498385"/>
              <a:gd name="connsiteY4" fmla="*/ 132147 h 1349783"/>
              <a:gd name="connsiteX5" fmla="*/ 2349036 w 2498385"/>
              <a:gd name="connsiteY5" fmla="*/ 851119 h 1349783"/>
              <a:gd name="connsiteX6" fmla="*/ 2264430 w 2498385"/>
              <a:gd name="connsiteY6" fmla="*/ 865490 h 1349783"/>
              <a:gd name="connsiteX7" fmla="*/ 2418414 w 2498385"/>
              <a:gd name="connsiteY7" fmla="*/ 1107816 h 1349783"/>
              <a:gd name="connsiteX8" fmla="*/ 2498385 w 2498385"/>
              <a:gd name="connsiteY8" fmla="*/ 822087 h 1349783"/>
              <a:gd name="connsiteX9" fmla="*/ 2432271 w 2498385"/>
              <a:gd name="connsiteY9" fmla="*/ 842412 h 1349783"/>
              <a:gd name="connsiteX10" fmla="*/ 1307243 w 2498385"/>
              <a:gd name="connsiteY10" fmla="*/ 874 h 1349783"/>
              <a:gd name="connsiteX11" fmla="*/ 85094 w 2498385"/>
              <a:gd name="connsiteY11" fmla="*/ 1102786 h 1349783"/>
              <a:gd name="connsiteX12" fmla="*/ 0 w 2498385"/>
              <a:gd name="connsiteY12" fmla="*/ 1110672 h 1349783"/>
              <a:gd name="connsiteX13" fmla="*/ 145422 w 2498385"/>
              <a:gd name="connsiteY13" fmla="*/ 1349783 h 1349783"/>
              <a:gd name="connsiteX0" fmla="*/ 145422 w 2498385"/>
              <a:gd name="connsiteY0" fmla="*/ 1349368 h 1349368"/>
              <a:gd name="connsiteX1" fmla="*/ 265233 w 2498385"/>
              <a:gd name="connsiteY1" fmla="*/ 1083305 h 1349368"/>
              <a:gd name="connsiteX2" fmla="*/ 168235 w 2498385"/>
              <a:gd name="connsiteY2" fmla="*/ 1092800 h 1349368"/>
              <a:gd name="connsiteX3" fmla="*/ 1101972 w 2498385"/>
              <a:gd name="connsiteY3" fmla="*/ 140601 h 1349368"/>
              <a:gd name="connsiteX4" fmla="*/ 1513737 w 2498385"/>
              <a:gd name="connsiteY4" fmla="*/ 131732 h 1349368"/>
              <a:gd name="connsiteX5" fmla="*/ 2349036 w 2498385"/>
              <a:gd name="connsiteY5" fmla="*/ 850704 h 1349368"/>
              <a:gd name="connsiteX6" fmla="*/ 2264430 w 2498385"/>
              <a:gd name="connsiteY6" fmla="*/ 865075 h 1349368"/>
              <a:gd name="connsiteX7" fmla="*/ 2418414 w 2498385"/>
              <a:gd name="connsiteY7" fmla="*/ 1107401 h 1349368"/>
              <a:gd name="connsiteX8" fmla="*/ 2498385 w 2498385"/>
              <a:gd name="connsiteY8" fmla="*/ 821672 h 1349368"/>
              <a:gd name="connsiteX9" fmla="*/ 2432271 w 2498385"/>
              <a:gd name="connsiteY9" fmla="*/ 841997 h 1349368"/>
              <a:gd name="connsiteX10" fmla="*/ 1307243 w 2498385"/>
              <a:gd name="connsiteY10" fmla="*/ 459 h 1349368"/>
              <a:gd name="connsiteX11" fmla="*/ 85094 w 2498385"/>
              <a:gd name="connsiteY11" fmla="*/ 1102371 h 1349368"/>
              <a:gd name="connsiteX12" fmla="*/ 0 w 2498385"/>
              <a:gd name="connsiteY12" fmla="*/ 1110257 h 1349368"/>
              <a:gd name="connsiteX13" fmla="*/ 145422 w 2498385"/>
              <a:gd name="connsiteY13" fmla="*/ 1349368 h 1349368"/>
              <a:gd name="connsiteX0" fmla="*/ 145422 w 2498385"/>
              <a:gd name="connsiteY0" fmla="*/ 1348984 h 1348984"/>
              <a:gd name="connsiteX1" fmla="*/ 265233 w 2498385"/>
              <a:gd name="connsiteY1" fmla="*/ 1082921 h 1348984"/>
              <a:gd name="connsiteX2" fmla="*/ 168235 w 2498385"/>
              <a:gd name="connsiteY2" fmla="*/ 1092416 h 1348984"/>
              <a:gd name="connsiteX3" fmla="*/ 1101972 w 2498385"/>
              <a:gd name="connsiteY3" fmla="*/ 140217 h 1348984"/>
              <a:gd name="connsiteX4" fmla="*/ 1513737 w 2498385"/>
              <a:gd name="connsiteY4" fmla="*/ 131348 h 1348984"/>
              <a:gd name="connsiteX5" fmla="*/ 2349036 w 2498385"/>
              <a:gd name="connsiteY5" fmla="*/ 850320 h 1348984"/>
              <a:gd name="connsiteX6" fmla="*/ 2264430 w 2498385"/>
              <a:gd name="connsiteY6" fmla="*/ 864691 h 1348984"/>
              <a:gd name="connsiteX7" fmla="*/ 2418414 w 2498385"/>
              <a:gd name="connsiteY7" fmla="*/ 1107017 h 1348984"/>
              <a:gd name="connsiteX8" fmla="*/ 2498385 w 2498385"/>
              <a:gd name="connsiteY8" fmla="*/ 821288 h 1348984"/>
              <a:gd name="connsiteX9" fmla="*/ 2432271 w 2498385"/>
              <a:gd name="connsiteY9" fmla="*/ 841613 h 1348984"/>
              <a:gd name="connsiteX10" fmla="*/ 1307243 w 2498385"/>
              <a:gd name="connsiteY10" fmla="*/ 75 h 1348984"/>
              <a:gd name="connsiteX11" fmla="*/ 85094 w 2498385"/>
              <a:gd name="connsiteY11" fmla="*/ 1101987 h 1348984"/>
              <a:gd name="connsiteX12" fmla="*/ 0 w 2498385"/>
              <a:gd name="connsiteY12" fmla="*/ 1109873 h 1348984"/>
              <a:gd name="connsiteX13" fmla="*/ 145422 w 2498385"/>
              <a:gd name="connsiteY13" fmla="*/ 1348984 h 1348984"/>
              <a:gd name="connsiteX0" fmla="*/ 145422 w 2498385"/>
              <a:gd name="connsiteY0" fmla="*/ 1348982 h 1348982"/>
              <a:gd name="connsiteX1" fmla="*/ 265233 w 2498385"/>
              <a:gd name="connsiteY1" fmla="*/ 1082919 h 1348982"/>
              <a:gd name="connsiteX2" fmla="*/ 168235 w 2498385"/>
              <a:gd name="connsiteY2" fmla="*/ 1092414 h 1348982"/>
              <a:gd name="connsiteX3" fmla="*/ 1101972 w 2498385"/>
              <a:gd name="connsiteY3" fmla="*/ 140215 h 1348982"/>
              <a:gd name="connsiteX4" fmla="*/ 1513737 w 2498385"/>
              <a:gd name="connsiteY4" fmla="*/ 131346 h 1348982"/>
              <a:gd name="connsiteX5" fmla="*/ 2349036 w 2498385"/>
              <a:gd name="connsiteY5" fmla="*/ 850318 h 1348982"/>
              <a:gd name="connsiteX6" fmla="*/ 2264430 w 2498385"/>
              <a:gd name="connsiteY6" fmla="*/ 864689 h 1348982"/>
              <a:gd name="connsiteX7" fmla="*/ 2418414 w 2498385"/>
              <a:gd name="connsiteY7" fmla="*/ 1107015 h 1348982"/>
              <a:gd name="connsiteX8" fmla="*/ 2498385 w 2498385"/>
              <a:gd name="connsiteY8" fmla="*/ 821286 h 1348982"/>
              <a:gd name="connsiteX9" fmla="*/ 2432271 w 2498385"/>
              <a:gd name="connsiteY9" fmla="*/ 841611 h 1348982"/>
              <a:gd name="connsiteX10" fmla="*/ 1307243 w 2498385"/>
              <a:gd name="connsiteY10" fmla="*/ 73 h 1348982"/>
              <a:gd name="connsiteX11" fmla="*/ 85094 w 2498385"/>
              <a:gd name="connsiteY11" fmla="*/ 1101985 h 1348982"/>
              <a:gd name="connsiteX12" fmla="*/ 0 w 2498385"/>
              <a:gd name="connsiteY12" fmla="*/ 1109871 h 1348982"/>
              <a:gd name="connsiteX13" fmla="*/ 145422 w 2498385"/>
              <a:gd name="connsiteY13" fmla="*/ 1348982 h 1348982"/>
              <a:gd name="connsiteX0" fmla="*/ 145422 w 2498385"/>
              <a:gd name="connsiteY0" fmla="*/ 1348983 h 1348983"/>
              <a:gd name="connsiteX1" fmla="*/ 265233 w 2498385"/>
              <a:gd name="connsiteY1" fmla="*/ 1082920 h 1348983"/>
              <a:gd name="connsiteX2" fmla="*/ 168235 w 2498385"/>
              <a:gd name="connsiteY2" fmla="*/ 1092415 h 1348983"/>
              <a:gd name="connsiteX3" fmla="*/ 1101972 w 2498385"/>
              <a:gd name="connsiteY3" fmla="*/ 140216 h 1348983"/>
              <a:gd name="connsiteX4" fmla="*/ 1513737 w 2498385"/>
              <a:gd name="connsiteY4" fmla="*/ 131347 h 1348983"/>
              <a:gd name="connsiteX5" fmla="*/ 2349036 w 2498385"/>
              <a:gd name="connsiteY5" fmla="*/ 850319 h 1348983"/>
              <a:gd name="connsiteX6" fmla="*/ 2264430 w 2498385"/>
              <a:gd name="connsiteY6" fmla="*/ 864690 h 1348983"/>
              <a:gd name="connsiteX7" fmla="*/ 2418414 w 2498385"/>
              <a:gd name="connsiteY7" fmla="*/ 1107016 h 1348983"/>
              <a:gd name="connsiteX8" fmla="*/ 2498385 w 2498385"/>
              <a:gd name="connsiteY8" fmla="*/ 821287 h 1348983"/>
              <a:gd name="connsiteX9" fmla="*/ 2432271 w 2498385"/>
              <a:gd name="connsiteY9" fmla="*/ 841612 h 1348983"/>
              <a:gd name="connsiteX10" fmla="*/ 1307243 w 2498385"/>
              <a:gd name="connsiteY10" fmla="*/ 74 h 1348983"/>
              <a:gd name="connsiteX11" fmla="*/ 85094 w 2498385"/>
              <a:gd name="connsiteY11" fmla="*/ 1101986 h 1348983"/>
              <a:gd name="connsiteX12" fmla="*/ 0 w 2498385"/>
              <a:gd name="connsiteY12" fmla="*/ 1109872 h 1348983"/>
              <a:gd name="connsiteX13" fmla="*/ 145422 w 2498385"/>
              <a:gd name="connsiteY13" fmla="*/ 1348983 h 1348983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8385" h="1348979">
                <a:moveTo>
                  <a:pt x="145422" y="1348979"/>
                </a:moveTo>
                <a:lnTo>
                  <a:pt x="265233" y="1082916"/>
                </a:lnTo>
                <a:lnTo>
                  <a:pt x="168235" y="1092411"/>
                </a:lnTo>
                <a:cubicBezTo>
                  <a:pt x="242124" y="661139"/>
                  <a:pt x="671163" y="286507"/>
                  <a:pt x="1101972" y="140212"/>
                </a:cubicBezTo>
                <a:cubicBezTo>
                  <a:pt x="1232191" y="117320"/>
                  <a:pt x="1292337" y="94414"/>
                  <a:pt x="1513737" y="131343"/>
                </a:cubicBezTo>
                <a:cubicBezTo>
                  <a:pt x="1589968" y="144058"/>
                  <a:pt x="2190696" y="435310"/>
                  <a:pt x="2349036" y="850315"/>
                </a:cubicBezTo>
                <a:lnTo>
                  <a:pt x="2264430" y="864686"/>
                </a:lnTo>
                <a:lnTo>
                  <a:pt x="2418414" y="1107012"/>
                </a:lnTo>
                <a:lnTo>
                  <a:pt x="2498385" y="821283"/>
                </a:lnTo>
                <a:lnTo>
                  <a:pt x="2432271" y="841608"/>
                </a:lnTo>
                <a:cubicBezTo>
                  <a:pt x="2312070" y="416571"/>
                  <a:pt x="1805288" y="-6259"/>
                  <a:pt x="1307243" y="70"/>
                </a:cubicBezTo>
                <a:cubicBezTo>
                  <a:pt x="808810" y="6404"/>
                  <a:pt x="127204" y="553355"/>
                  <a:pt x="85094" y="1101982"/>
                </a:cubicBezTo>
                <a:lnTo>
                  <a:pt x="0" y="1109868"/>
                </a:lnTo>
                <a:lnTo>
                  <a:pt x="145422" y="1348979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3B97394-F204-7D4B-B1CA-1C7D3C6BF1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4" b="94828" l="85213" r="98511">
                        <a14:foregroundMark x1="85745" y1="33190" x2="93511" y2="33621"/>
                        <a14:foregroundMark x1="91596" y1="14655" x2="91596" y2="14655"/>
                        <a14:foregroundMark x1="92021" y1="87931" x2="87340" y2="88362"/>
                        <a14:foregroundMark x1="87340" y1="88362" x2="91596" y2="83621"/>
                        <a14:foregroundMark x1="91596" y1="83621" x2="96170" y2="83621"/>
                        <a14:foregroundMark x1="96170" y1="82759" x2="85957" y2="77155"/>
                        <a14:foregroundMark x1="85213" y1="85776" x2="98191" y2="78879"/>
                        <a14:foregroundMark x1="97447" y1="88793" x2="98617" y2="82759"/>
                        <a14:foregroundMark x1="97021" y1="85776" x2="87766" y2="90948"/>
                        <a14:foregroundMark x1="87766" y1="90948" x2="92766" y2="94828"/>
                        <a14:foregroundMark x1="92766" y1="93966" x2="96702" y2="94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000"/>
          <a:stretch/>
        </p:blipFill>
        <p:spPr>
          <a:xfrm>
            <a:off x="9880954" y="3859050"/>
            <a:ext cx="1653108" cy="272010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129" y="3457186"/>
            <a:ext cx="6858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689" y="3400036"/>
            <a:ext cx="7048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32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0416 L 0.17383 -0.0041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46821E-7 L -0.17031 -0.0023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6104E9-8036-194F-86BD-F77CE8367D2C}"/>
              </a:ext>
            </a:extLst>
          </p:cNvPr>
          <p:cNvSpPr txBox="1"/>
          <p:nvPr/>
        </p:nvSpPr>
        <p:spPr>
          <a:xfrm>
            <a:off x="0" y="-40469"/>
            <a:ext cx="1219200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</a:rPr>
              <a:t>4. </a:t>
            </a:r>
            <a:r>
              <a:rPr lang="en-US" sz="3600" dirty="0" smtClean="0"/>
              <a:t>a</a:t>
            </a:r>
            <a:r>
              <a:rPr lang="en-US" sz="3600" dirty="0"/>
              <a:t>.</a:t>
            </a:r>
            <a:r>
              <a:rPr lang="en-US" sz="3600" dirty="0" smtClean="0"/>
              <a:t> </a:t>
            </a:r>
            <a:r>
              <a:rPr lang="en-US" sz="3600" dirty="0" err="1"/>
              <a:t>Tìm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lớn</a:t>
            </a:r>
            <a:r>
              <a:rPr lang="en-US" sz="3600" dirty="0"/>
              <a:t> </a:t>
            </a:r>
            <a:r>
              <a:rPr lang="en-US" sz="3600" dirty="0" err="1"/>
              <a:t>nhất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ghi</a:t>
            </a:r>
            <a:r>
              <a:rPr lang="en-US" sz="3600" dirty="0"/>
              <a:t> ở </a:t>
            </a:r>
            <a:r>
              <a:rPr lang="en-US" sz="3600" dirty="0" err="1"/>
              <a:t>các</a:t>
            </a:r>
            <a:r>
              <a:rPr lang="en-US" sz="3600" dirty="0"/>
              <a:t> toa </a:t>
            </a:r>
            <a:r>
              <a:rPr lang="en-US" sz="3600" dirty="0" err="1"/>
              <a:t>tàu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1" y="1824269"/>
            <a:ext cx="11654972" cy="319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053" y="2827343"/>
            <a:ext cx="854013" cy="47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317" y="3674162"/>
            <a:ext cx="860197" cy="480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16104E9-8036-194F-86BD-F77CE8367D2C}"/>
              </a:ext>
            </a:extLst>
          </p:cNvPr>
          <p:cNvSpPr txBox="1"/>
          <p:nvPr/>
        </p:nvSpPr>
        <p:spPr>
          <a:xfrm>
            <a:off x="502810" y="705450"/>
            <a:ext cx="1145695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</a:t>
            </a:r>
            <a:r>
              <a:rPr lang="en-US" sz="4000" dirty="0"/>
              <a:t>.</a:t>
            </a:r>
            <a:r>
              <a:rPr lang="en-US" sz="4000" dirty="0" smtClean="0"/>
              <a:t> </a:t>
            </a:r>
            <a:r>
              <a:rPr lang="en-US" sz="3600" dirty="0" err="1"/>
              <a:t>Đổi</a:t>
            </a:r>
            <a:r>
              <a:rPr lang="en-US" sz="3600" dirty="0"/>
              <a:t> </a:t>
            </a:r>
            <a:r>
              <a:rPr lang="en-US" sz="3600" dirty="0" err="1"/>
              <a:t>chỗ</a:t>
            </a:r>
            <a:r>
              <a:rPr lang="en-US" sz="3600" dirty="0"/>
              <a:t> </a:t>
            </a:r>
            <a:r>
              <a:rPr lang="en-US" sz="3600" dirty="0" err="1"/>
              <a:t>hai</a:t>
            </a:r>
            <a:r>
              <a:rPr lang="en-US" sz="3600" dirty="0"/>
              <a:t> toa </a:t>
            </a:r>
            <a:r>
              <a:rPr lang="en-US" sz="3600" dirty="0" err="1"/>
              <a:t>tàu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toa </a:t>
            </a:r>
            <a:r>
              <a:rPr lang="en-US" sz="3600" dirty="0" err="1"/>
              <a:t>ghi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theo</a:t>
            </a:r>
            <a:r>
              <a:rPr lang="en-US" sz="3600" dirty="0"/>
              <a:t> </a:t>
            </a:r>
            <a:r>
              <a:rPr lang="en-US" sz="3600" dirty="0" err="1" smtClean="0"/>
              <a:t>thứ</a:t>
            </a:r>
            <a:r>
              <a:rPr lang="en-US" sz="3600" dirty="0" smtClean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từ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bé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đến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lớn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947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E7EA808-F357-410B-A7AA-E2BD97E50D76}"/>
              </a:ext>
            </a:extLst>
          </p:cNvPr>
          <p:cNvSpPr txBox="1"/>
          <p:nvPr/>
        </p:nvSpPr>
        <p:spPr>
          <a:xfrm>
            <a:off x="245780" y="293220"/>
            <a:ext cx="560347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 4 ( tr 49)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2BD3874-808A-4B4A-AFAC-6BCDF6CC8EFE}"/>
              </a:ext>
            </a:extLst>
          </p:cNvPr>
          <p:cNvSpPr txBox="1"/>
          <p:nvPr/>
        </p:nvSpPr>
        <p:spPr>
          <a:xfrm>
            <a:off x="5" y="1002156"/>
            <a:ext cx="133966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a.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lớn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nhất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ghi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ở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tàu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là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:....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A7E6E1B-83B7-4283-AE0D-3FE5024BFB9A}"/>
              </a:ext>
            </a:extLst>
          </p:cNvPr>
          <p:cNvSpPr txBox="1"/>
          <p:nvPr/>
        </p:nvSpPr>
        <p:spPr>
          <a:xfrm>
            <a:off x="216753" y="1966041"/>
            <a:ext cx="1194622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400" b="1" dirty="0" smtClean="0"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4400" b="1" err="1" smtClean="0">
                <a:latin typeface="HP001 4 hàng" panose="020B0603050302020204" pitchFamily="34" charset="-93"/>
                <a:cs typeface="Times New Roman" pitchFamily="18" charset="0"/>
              </a:rPr>
              <a:t>Đổi</a:t>
            </a:r>
            <a:r>
              <a:rPr lang="en-US" sz="4400" b="1" smtClean="0">
                <a:latin typeface="HP001 4 hàng" panose="020B0603050302020204" pitchFamily="34" charset="-93"/>
                <a:cs typeface="Times New Roman" pitchFamily="18" charset="0"/>
              </a:rPr>
              <a:t> chỗ toa có số ….. với toa có số ….. để </a:t>
            </a:r>
            <a:r>
              <a:rPr lang="en-US" sz="4400" b="1" dirty="0" err="1" smtClean="0">
                <a:latin typeface="HP001 4 hàng" panose="020B0603050302020204" pitchFamily="34" charset="-93"/>
                <a:cs typeface="Times New Roman" pitchFamily="18" charset="0"/>
              </a:rPr>
              <a:t>được</a:t>
            </a:r>
            <a:r>
              <a:rPr lang="en-US" sz="4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HP001 4 hàng" panose="020B0603050302020204" pitchFamily="34" charset="-93"/>
                <a:cs typeface="Times New Roman" pitchFamily="18" charset="0"/>
              </a:rPr>
              <a:t>các</a:t>
            </a:r>
            <a:r>
              <a:rPr lang="en-US" sz="4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HP001 4 hàng" panose="020B0603050302020204" pitchFamily="34" charset="-93"/>
                <a:cs typeface="Times New Roman" pitchFamily="18" charset="0"/>
              </a:rPr>
              <a:t>toa</a:t>
            </a:r>
            <a:r>
              <a:rPr lang="en-US" sz="4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HP001 4 hàng" panose="020B0603050302020204" pitchFamily="34" charset="-93"/>
                <a:cs typeface="Times New Roman" pitchFamily="18" charset="0"/>
              </a:rPr>
              <a:t>ghi</a:t>
            </a:r>
            <a:r>
              <a:rPr lang="en-US" sz="4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HP001 4 hàng" panose="020B0603050302020204" pitchFamily="34" charset="-93"/>
                <a:cs typeface="Times New Roman" pitchFamily="18" charset="0"/>
              </a:rPr>
              <a:t>các</a:t>
            </a:r>
            <a:r>
              <a:rPr lang="en-US" sz="4400" b="1" dirty="0" smtClean="0"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err="1" smtClean="0"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lang="en-US" sz="4400" b="1" smtClean="0">
                <a:latin typeface="HP001 4 hàng" panose="020B0603050302020204" pitchFamily="34" charset="-93"/>
                <a:cs typeface="Times New Roman" pitchFamily="18" charset="0"/>
              </a:rPr>
              <a:t> theo thứ tự từ bé đến lớn.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11" y="3994634"/>
            <a:ext cx="11112988" cy="24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6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6104E9-8036-194F-86BD-F77CE8367D2C}"/>
              </a:ext>
            </a:extLst>
          </p:cNvPr>
          <p:cNvSpPr txBox="1"/>
          <p:nvPr/>
        </p:nvSpPr>
        <p:spPr>
          <a:xfrm>
            <a:off x="0" y="278839"/>
            <a:ext cx="1219200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4. </a:t>
            </a:r>
            <a:r>
              <a:rPr lang="en-US" sz="2800" dirty="0" smtClean="0"/>
              <a:t>a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ở </a:t>
            </a:r>
            <a:r>
              <a:rPr lang="en-US" sz="2800" dirty="0" err="1"/>
              <a:t>các</a:t>
            </a:r>
            <a:r>
              <a:rPr lang="en-US" sz="2800" dirty="0"/>
              <a:t> toa </a:t>
            </a:r>
            <a:r>
              <a:rPr lang="en-US" sz="2800" dirty="0" err="1"/>
              <a:t>tàu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1" y="1824269"/>
            <a:ext cx="11654972" cy="319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xmlns="" id="{43D6E86E-A81D-CE48-82E0-237FD3F1CC7D}"/>
              </a:ext>
            </a:extLst>
          </p:cNvPr>
          <p:cNvSpPr/>
          <p:nvPr/>
        </p:nvSpPr>
        <p:spPr>
          <a:xfrm rot="11129704" flipH="1">
            <a:off x="3469601" y="3615176"/>
            <a:ext cx="6958900" cy="1243465"/>
          </a:xfrm>
          <a:custGeom>
            <a:avLst/>
            <a:gdLst>
              <a:gd name="connsiteX0" fmla="*/ 213843 w 2709847"/>
              <a:gd name="connsiteY0" fmla="*/ 1358048 h 1358048"/>
              <a:gd name="connsiteX1" fmla="*/ 445489 w 2709847"/>
              <a:gd name="connsiteY1" fmla="*/ 1043051 h 1358048"/>
              <a:gd name="connsiteX2" fmla="*/ 264372 w 2709847"/>
              <a:gd name="connsiteY2" fmla="*/ 1063903 h 1358048"/>
              <a:gd name="connsiteX3" fmla="*/ 1092645 w 2709847"/>
              <a:gd name="connsiteY3" fmla="*/ 128740 h 1358048"/>
              <a:gd name="connsiteX4" fmla="*/ 1276161 w 2709847"/>
              <a:gd name="connsiteY4" fmla="*/ 81260 h 1358048"/>
              <a:gd name="connsiteX5" fmla="*/ 1464822 w 2709847"/>
              <a:gd name="connsiteY5" fmla="*/ 92560 h 1358048"/>
              <a:gd name="connsiteX6" fmla="*/ 2445173 w 2709847"/>
              <a:gd name="connsiteY6" fmla="*/ 821807 h 1358048"/>
              <a:gd name="connsiteX7" fmla="*/ 2263848 w 2709847"/>
              <a:gd name="connsiteY7" fmla="*/ 840774 h 1358048"/>
              <a:gd name="connsiteX8" fmla="*/ 2558356 w 2709847"/>
              <a:gd name="connsiteY8" fmla="*/ 1097966 h 1358048"/>
              <a:gd name="connsiteX9" fmla="*/ 2709847 w 2709847"/>
              <a:gd name="connsiteY9" fmla="*/ 794122 h 1358048"/>
              <a:gd name="connsiteX10" fmla="*/ 2528408 w 2709847"/>
              <a:gd name="connsiteY10" fmla="*/ 813100 h 1358048"/>
              <a:gd name="connsiteX11" fmla="*/ 1271793 w 2709847"/>
              <a:gd name="connsiteY11" fmla="*/ 491 h 1358048"/>
              <a:gd name="connsiteX12" fmla="*/ 1271984 w 2709847"/>
              <a:gd name="connsiteY12" fmla="*/ 13940 h 1358048"/>
              <a:gd name="connsiteX13" fmla="*/ 1269546 w 2709847"/>
              <a:gd name="connsiteY13" fmla="*/ 0 h 1358048"/>
              <a:gd name="connsiteX14" fmla="*/ 181231 w 2709847"/>
              <a:gd name="connsiteY14" fmla="*/ 1073474 h 1358048"/>
              <a:gd name="connsiteX15" fmla="*/ 0 w 2709847"/>
              <a:gd name="connsiteY15" fmla="*/ 1094339 h 1358048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65820 w 2709847"/>
              <a:gd name="connsiteY13" fmla="*/ 9305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56033 w 2709847"/>
              <a:gd name="connsiteY13" fmla="*/ 7063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37072 w 2709847"/>
              <a:gd name="connsiteY13" fmla="*/ 8899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85572 h 1385572"/>
              <a:gd name="connsiteX1" fmla="*/ 445489 w 2709847"/>
              <a:gd name="connsiteY1" fmla="*/ 1070575 h 1385572"/>
              <a:gd name="connsiteX2" fmla="*/ 264372 w 2709847"/>
              <a:gd name="connsiteY2" fmla="*/ 1091427 h 1385572"/>
              <a:gd name="connsiteX3" fmla="*/ 1092645 w 2709847"/>
              <a:gd name="connsiteY3" fmla="*/ 156264 h 1385572"/>
              <a:gd name="connsiteX4" fmla="*/ 1276161 w 2709847"/>
              <a:gd name="connsiteY4" fmla="*/ 108784 h 1385572"/>
              <a:gd name="connsiteX5" fmla="*/ 1464822 w 2709847"/>
              <a:gd name="connsiteY5" fmla="*/ 120084 h 1385572"/>
              <a:gd name="connsiteX6" fmla="*/ 2445173 w 2709847"/>
              <a:gd name="connsiteY6" fmla="*/ 849331 h 1385572"/>
              <a:gd name="connsiteX7" fmla="*/ 2263848 w 2709847"/>
              <a:gd name="connsiteY7" fmla="*/ 868298 h 1385572"/>
              <a:gd name="connsiteX8" fmla="*/ 2558356 w 2709847"/>
              <a:gd name="connsiteY8" fmla="*/ 1125490 h 1385572"/>
              <a:gd name="connsiteX9" fmla="*/ 2709847 w 2709847"/>
              <a:gd name="connsiteY9" fmla="*/ 821646 h 1385572"/>
              <a:gd name="connsiteX10" fmla="*/ 2528408 w 2709847"/>
              <a:gd name="connsiteY10" fmla="*/ 840624 h 1385572"/>
              <a:gd name="connsiteX11" fmla="*/ 1271793 w 2709847"/>
              <a:gd name="connsiteY11" fmla="*/ 28015 h 1385572"/>
              <a:gd name="connsiteX12" fmla="*/ 1268008 w 2709847"/>
              <a:gd name="connsiteY12" fmla="*/ 381 h 1385572"/>
              <a:gd name="connsiteX13" fmla="*/ 1237072 w 2709847"/>
              <a:gd name="connsiteY13" fmla="*/ 36805 h 1385572"/>
              <a:gd name="connsiteX14" fmla="*/ 181231 w 2709847"/>
              <a:gd name="connsiteY14" fmla="*/ 1100998 h 1385572"/>
              <a:gd name="connsiteX15" fmla="*/ 0 w 2709847"/>
              <a:gd name="connsiteY15" fmla="*/ 1121863 h 1385572"/>
              <a:gd name="connsiteX16" fmla="*/ 213843 w 2709847"/>
              <a:gd name="connsiteY16" fmla="*/ 1385572 h 1385572"/>
              <a:gd name="connsiteX0" fmla="*/ 213843 w 2709847"/>
              <a:gd name="connsiteY0" fmla="*/ 1470683 h 1470683"/>
              <a:gd name="connsiteX1" fmla="*/ 445489 w 2709847"/>
              <a:gd name="connsiteY1" fmla="*/ 1155686 h 1470683"/>
              <a:gd name="connsiteX2" fmla="*/ 264372 w 2709847"/>
              <a:gd name="connsiteY2" fmla="*/ 1176538 h 1470683"/>
              <a:gd name="connsiteX3" fmla="*/ 1092645 w 2709847"/>
              <a:gd name="connsiteY3" fmla="*/ 241375 h 1470683"/>
              <a:gd name="connsiteX4" fmla="*/ 1276161 w 2709847"/>
              <a:gd name="connsiteY4" fmla="*/ 193895 h 1470683"/>
              <a:gd name="connsiteX5" fmla="*/ 1464822 w 2709847"/>
              <a:gd name="connsiteY5" fmla="*/ 205195 h 1470683"/>
              <a:gd name="connsiteX6" fmla="*/ 2445173 w 2709847"/>
              <a:gd name="connsiteY6" fmla="*/ 934442 h 1470683"/>
              <a:gd name="connsiteX7" fmla="*/ 2263848 w 2709847"/>
              <a:gd name="connsiteY7" fmla="*/ 953409 h 1470683"/>
              <a:gd name="connsiteX8" fmla="*/ 2558356 w 2709847"/>
              <a:gd name="connsiteY8" fmla="*/ 1210601 h 1470683"/>
              <a:gd name="connsiteX9" fmla="*/ 2709847 w 2709847"/>
              <a:gd name="connsiteY9" fmla="*/ 906757 h 1470683"/>
              <a:gd name="connsiteX10" fmla="*/ 2528408 w 2709847"/>
              <a:gd name="connsiteY10" fmla="*/ 925735 h 1470683"/>
              <a:gd name="connsiteX11" fmla="*/ 1271793 w 2709847"/>
              <a:gd name="connsiteY11" fmla="*/ 113126 h 1470683"/>
              <a:gd name="connsiteX12" fmla="*/ 1237072 w 2709847"/>
              <a:gd name="connsiteY12" fmla="*/ 121916 h 1470683"/>
              <a:gd name="connsiteX13" fmla="*/ 181231 w 2709847"/>
              <a:gd name="connsiteY13" fmla="*/ 1186109 h 1470683"/>
              <a:gd name="connsiteX14" fmla="*/ 0 w 2709847"/>
              <a:gd name="connsiteY14" fmla="*/ 1206974 h 1470683"/>
              <a:gd name="connsiteX15" fmla="*/ 213843 w 2709847"/>
              <a:gd name="connsiteY15" fmla="*/ 1470683 h 1470683"/>
              <a:gd name="connsiteX0" fmla="*/ 213843 w 2709847"/>
              <a:gd name="connsiteY0" fmla="*/ 1428910 h 1428910"/>
              <a:gd name="connsiteX1" fmla="*/ 445489 w 2709847"/>
              <a:gd name="connsiteY1" fmla="*/ 1113913 h 1428910"/>
              <a:gd name="connsiteX2" fmla="*/ 264372 w 2709847"/>
              <a:gd name="connsiteY2" fmla="*/ 1134765 h 1428910"/>
              <a:gd name="connsiteX3" fmla="*/ 1092645 w 2709847"/>
              <a:gd name="connsiteY3" fmla="*/ 199602 h 1428910"/>
              <a:gd name="connsiteX4" fmla="*/ 1276161 w 2709847"/>
              <a:gd name="connsiteY4" fmla="*/ 152122 h 1428910"/>
              <a:gd name="connsiteX5" fmla="*/ 1464822 w 2709847"/>
              <a:gd name="connsiteY5" fmla="*/ 163422 h 1428910"/>
              <a:gd name="connsiteX6" fmla="*/ 2445173 w 2709847"/>
              <a:gd name="connsiteY6" fmla="*/ 892669 h 1428910"/>
              <a:gd name="connsiteX7" fmla="*/ 2263848 w 2709847"/>
              <a:gd name="connsiteY7" fmla="*/ 911636 h 1428910"/>
              <a:gd name="connsiteX8" fmla="*/ 2558356 w 2709847"/>
              <a:gd name="connsiteY8" fmla="*/ 1168828 h 1428910"/>
              <a:gd name="connsiteX9" fmla="*/ 2709847 w 2709847"/>
              <a:gd name="connsiteY9" fmla="*/ 864984 h 1428910"/>
              <a:gd name="connsiteX10" fmla="*/ 2528408 w 2709847"/>
              <a:gd name="connsiteY10" fmla="*/ 883962 h 1428910"/>
              <a:gd name="connsiteX11" fmla="*/ 1271793 w 2709847"/>
              <a:gd name="connsiteY11" fmla="*/ 71353 h 1428910"/>
              <a:gd name="connsiteX12" fmla="*/ 1237072 w 2709847"/>
              <a:gd name="connsiteY12" fmla="*/ 80143 h 1428910"/>
              <a:gd name="connsiteX13" fmla="*/ 181231 w 2709847"/>
              <a:gd name="connsiteY13" fmla="*/ 1144336 h 1428910"/>
              <a:gd name="connsiteX14" fmla="*/ 0 w 2709847"/>
              <a:gd name="connsiteY14" fmla="*/ 1165201 h 1428910"/>
              <a:gd name="connsiteX15" fmla="*/ 213843 w 2709847"/>
              <a:gd name="connsiteY15" fmla="*/ 1428910 h 1428910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37072 w 2709847"/>
              <a:gd name="connsiteY12" fmla="*/ 8899 h 1357666"/>
              <a:gd name="connsiteX13" fmla="*/ 181231 w 2709847"/>
              <a:gd name="connsiteY13" fmla="*/ 1073092 h 1357666"/>
              <a:gd name="connsiteX14" fmla="*/ 0 w 2709847"/>
              <a:gd name="connsiteY14" fmla="*/ 1093957 h 1357666"/>
              <a:gd name="connsiteX15" fmla="*/ 213843 w 2709847"/>
              <a:gd name="connsiteY15" fmla="*/ 1357666 h 1357666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159 h 1361159"/>
              <a:gd name="connsiteX1" fmla="*/ 445489 w 2709847"/>
              <a:gd name="connsiteY1" fmla="*/ 1046162 h 1361159"/>
              <a:gd name="connsiteX2" fmla="*/ 264372 w 2709847"/>
              <a:gd name="connsiteY2" fmla="*/ 1067014 h 1361159"/>
              <a:gd name="connsiteX3" fmla="*/ 1092645 w 2709847"/>
              <a:gd name="connsiteY3" fmla="*/ 131851 h 1361159"/>
              <a:gd name="connsiteX4" fmla="*/ 1276161 w 2709847"/>
              <a:gd name="connsiteY4" fmla="*/ 84371 h 1361159"/>
              <a:gd name="connsiteX5" fmla="*/ 1464822 w 2709847"/>
              <a:gd name="connsiteY5" fmla="*/ 95671 h 1361159"/>
              <a:gd name="connsiteX6" fmla="*/ 2445173 w 2709847"/>
              <a:gd name="connsiteY6" fmla="*/ 824918 h 1361159"/>
              <a:gd name="connsiteX7" fmla="*/ 2263848 w 2709847"/>
              <a:gd name="connsiteY7" fmla="*/ 843885 h 1361159"/>
              <a:gd name="connsiteX8" fmla="*/ 2558356 w 2709847"/>
              <a:gd name="connsiteY8" fmla="*/ 1101077 h 1361159"/>
              <a:gd name="connsiteX9" fmla="*/ 2709847 w 2709847"/>
              <a:gd name="connsiteY9" fmla="*/ 797233 h 1361159"/>
              <a:gd name="connsiteX10" fmla="*/ 2528408 w 2709847"/>
              <a:gd name="connsiteY10" fmla="*/ 816211 h 1361159"/>
              <a:gd name="connsiteX11" fmla="*/ 1306555 w 2709847"/>
              <a:gd name="connsiteY11" fmla="*/ 237 h 1361159"/>
              <a:gd name="connsiteX12" fmla="*/ 1237072 w 2709847"/>
              <a:gd name="connsiteY12" fmla="*/ 12392 h 1361159"/>
              <a:gd name="connsiteX13" fmla="*/ 181231 w 2709847"/>
              <a:gd name="connsiteY13" fmla="*/ 1076585 h 1361159"/>
              <a:gd name="connsiteX14" fmla="*/ 0 w 2709847"/>
              <a:gd name="connsiteY14" fmla="*/ 1097450 h 1361159"/>
              <a:gd name="connsiteX15" fmla="*/ 213843 w 2709847"/>
              <a:gd name="connsiteY15" fmla="*/ 1361159 h 1361159"/>
              <a:gd name="connsiteX0" fmla="*/ 213843 w 2709847"/>
              <a:gd name="connsiteY0" fmla="*/ 1364828 h 1364828"/>
              <a:gd name="connsiteX1" fmla="*/ 445489 w 2709847"/>
              <a:gd name="connsiteY1" fmla="*/ 1049831 h 1364828"/>
              <a:gd name="connsiteX2" fmla="*/ 264372 w 2709847"/>
              <a:gd name="connsiteY2" fmla="*/ 1070683 h 1364828"/>
              <a:gd name="connsiteX3" fmla="*/ 1092645 w 2709847"/>
              <a:gd name="connsiteY3" fmla="*/ 135520 h 1364828"/>
              <a:gd name="connsiteX4" fmla="*/ 1276161 w 2709847"/>
              <a:gd name="connsiteY4" fmla="*/ 88040 h 1364828"/>
              <a:gd name="connsiteX5" fmla="*/ 1464822 w 2709847"/>
              <a:gd name="connsiteY5" fmla="*/ 99340 h 1364828"/>
              <a:gd name="connsiteX6" fmla="*/ 2445173 w 2709847"/>
              <a:gd name="connsiteY6" fmla="*/ 828587 h 1364828"/>
              <a:gd name="connsiteX7" fmla="*/ 2263848 w 2709847"/>
              <a:gd name="connsiteY7" fmla="*/ 847554 h 1364828"/>
              <a:gd name="connsiteX8" fmla="*/ 2558356 w 2709847"/>
              <a:gd name="connsiteY8" fmla="*/ 1104746 h 1364828"/>
              <a:gd name="connsiteX9" fmla="*/ 2709847 w 2709847"/>
              <a:gd name="connsiteY9" fmla="*/ 800902 h 1364828"/>
              <a:gd name="connsiteX10" fmla="*/ 2528408 w 2709847"/>
              <a:gd name="connsiteY10" fmla="*/ 819880 h 1364828"/>
              <a:gd name="connsiteX11" fmla="*/ 1344477 w 2709847"/>
              <a:gd name="connsiteY11" fmla="*/ 235 h 1364828"/>
              <a:gd name="connsiteX12" fmla="*/ 1237072 w 2709847"/>
              <a:gd name="connsiteY12" fmla="*/ 16061 h 1364828"/>
              <a:gd name="connsiteX13" fmla="*/ 181231 w 2709847"/>
              <a:gd name="connsiteY13" fmla="*/ 1080254 h 1364828"/>
              <a:gd name="connsiteX14" fmla="*/ 0 w 2709847"/>
              <a:gd name="connsiteY14" fmla="*/ 1101119 h 1364828"/>
              <a:gd name="connsiteX15" fmla="*/ 213843 w 2709847"/>
              <a:gd name="connsiteY15" fmla="*/ 1364828 h 1364828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7072 w 2709847"/>
              <a:gd name="connsiteY12" fmla="*/ 15826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6155 w 2709847"/>
              <a:gd name="connsiteY12" fmla="*/ 6345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58583 w 2709847"/>
              <a:gd name="connsiteY12" fmla="*/ 7364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9316 w 2709847"/>
              <a:gd name="connsiteY12" fmla="*/ 6040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117706 w 2613710"/>
              <a:gd name="connsiteY0" fmla="*/ 1365471 h 1365471"/>
              <a:gd name="connsiteX1" fmla="*/ 349352 w 2613710"/>
              <a:gd name="connsiteY1" fmla="*/ 1050474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17706 w 2613710"/>
              <a:gd name="connsiteY0" fmla="*/ 1365471 h 1365471"/>
              <a:gd name="connsiteX1" fmla="*/ 265233 w 2613710"/>
              <a:gd name="connsiteY1" fmla="*/ 1061831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167711 w 2613710"/>
              <a:gd name="connsiteY7" fmla="*/ 848197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253576 w 2613710"/>
              <a:gd name="connsiteY7" fmla="*/ 861982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62219 w 2546453"/>
              <a:gd name="connsiteY8" fmla="*/ 1105389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18414 w 2546453"/>
              <a:gd name="connsiteY8" fmla="*/ 1085927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53576 w 2523000"/>
              <a:gd name="connsiteY7" fmla="*/ 861982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3849 w 2523000"/>
              <a:gd name="connsiteY7" fmla="*/ 835219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46987 w 2523000"/>
              <a:gd name="connsiteY7" fmla="*/ 854414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4430 w 2523000"/>
              <a:gd name="connsiteY7" fmla="*/ 843601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180024 w 2498385"/>
              <a:gd name="connsiteY4" fmla="*/ 88683 h 1327894"/>
              <a:gd name="connsiteX5" fmla="*/ 1368685 w 2498385"/>
              <a:gd name="connsiteY5" fmla="*/ 99983 h 1327894"/>
              <a:gd name="connsiteX6" fmla="*/ 2349036 w 2498385"/>
              <a:gd name="connsiteY6" fmla="*/ 829230 h 1327894"/>
              <a:gd name="connsiteX7" fmla="*/ 2264430 w 2498385"/>
              <a:gd name="connsiteY7" fmla="*/ 843601 h 1327894"/>
              <a:gd name="connsiteX8" fmla="*/ 2418414 w 2498385"/>
              <a:gd name="connsiteY8" fmla="*/ 1085927 h 1327894"/>
              <a:gd name="connsiteX9" fmla="*/ 2498385 w 2498385"/>
              <a:gd name="connsiteY9" fmla="*/ 800198 h 1327894"/>
              <a:gd name="connsiteX10" fmla="*/ 2432271 w 2498385"/>
              <a:gd name="connsiteY10" fmla="*/ 820523 h 1327894"/>
              <a:gd name="connsiteX11" fmla="*/ 1248340 w 2498385"/>
              <a:gd name="connsiteY11" fmla="*/ 878 h 1327894"/>
              <a:gd name="connsiteX12" fmla="*/ 1143179 w 2498385"/>
              <a:gd name="connsiteY12" fmla="*/ 6918 h 1327894"/>
              <a:gd name="connsiteX13" fmla="*/ 85094 w 2498385"/>
              <a:gd name="connsiteY13" fmla="*/ 1080897 h 1327894"/>
              <a:gd name="connsiteX14" fmla="*/ 0 w 2498385"/>
              <a:gd name="connsiteY14" fmla="*/ 1088783 h 1327894"/>
              <a:gd name="connsiteX15" fmla="*/ 145422 w 2498385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8366 h 1338366"/>
              <a:gd name="connsiteX1" fmla="*/ 265233 w 2498385"/>
              <a:gd name="connsiteY1" fmla="*/ 1072303 h 1338366"/>
              <a:gd name="connsiteX2" fmla="*/ 168235 w 2498385"/>
              <a:gd name="connsiteY2" fmla="*/ 1081798 h 1338366"/>
              <a:gd name="connsiteX3" fmla="*/ 996508 w 2498385"/>
              <a:gd name="connsiteY3" fmla="*/ 146635 h 1338366"/>
              <a:gd name="connsiteX4" fmla="*/ 1368685 w 2498385"/>
              <a:gd name="connsiteY4" fmla="*/ 110455 h 1338366"/>
              <a:gd name="connsiteX5" fmla="*/ 2349036 w 2498385"/>
              <a:gd name="connsiteY5" fmla="*/ 839702 h 1338366"/>
              <a:gd name="connsiteX6" fmla="*/ 2264430 w 2498385"/>
              <a:gd name="connsiteY6" fmla="*/ 854073 h 1338366"/>
              <a:gd name="connsiteX7" fmla="*/ 2418414 w 2498385"/>
              <a:gd name="connsiteY7" fmla="*/ 1096399 h 1338366"/>
              <a:gd name="connsiteX8" fmla="*/ 2498385 w 2498385"/>
              <a:gd name="connsiteY8" fmla="*/ 810670 h 1338366"/>
              <a:gd name="connsiteX9" fmla="*/ 2432271 w 2498385"/>
              <a:gd name="connsiteY9" fmla="*/ 830995 h 1338366"/>
              <a:gd name="connsiteX10" fmla="*/ 1248340 w 2498385"/>
              <a:gd name="connsiteY10" fmla="*/ 11350 h 1338366"/>
              <a:gd name="connsiteX11" fmla="*/ 1145273 w 2498385"/>
              <a:gd name="connsiteY11" fmla="*/ -1 h 1338366"/>
              <a:gd name="connsiteX12" fmla="*/ 85094 w 2498385"/>
              <a:gd name="connsiteY12" fmla="*/ 1091369 h 1338366"/>
              <a:gd name="connsiteX13" fmla="*/ 0 w 2498385"/>
              <a:gd name="connsiteY13" fmla="*/ 1099255 h 1338366"/>
              <a:gd name="connsiteX14" fmla="*/ 145422 w 2498385"/>
              <a:gd name="connsiteY14" fmla="*/ 1338366 h 1338366"/>
              <a:gd name="connsiteX0" fmla="*/ 145422 w 2498385"/>
              <a:gd name="connsiteY0" fmla="*/ 1418641 h 1418641"/>
              <a:gd name="connsiteX1" fmla="*/ 265233 w 2498385"/>
              <a:gd name="connsiteY1" fmla="*/ 1152578 h 1418641"/>
              <a:gd name="connsiteX2" fmla="*/ 168235 w 2498385"/>
              <a:gd name="connsiteY2" fmla="*/ 1162073 h 1418641"/>
              <a:gd name="connsiteX3" fmla="*/ 996508 w 2498385"/>
              <a:gd name="connsiteY3" fmla="*/ 226910 h 1418641"/>
              <a:gd name="connsiteX4" fmla="*/ 1368685 w 2498385"/>
              <a:gd name="connsiteY4" fmla="*/ 190730 h 1418641"/>
              <a:gd name="connsiteX5" fmla="*/ 2349036 w 2498385"/>
              <a:gd name="connsiteY5" fmla="*/ 919977 h 1418641"/>
              <a:gd name="connsiteX6" fmla="*/ 2264430 w 2498385"/>
              <a:gd name="connsiteY6" fmla="*/ 934348 h 1418641"/>
              <a:gd name="connsiteX7" fmla="*/ 2418414 w 2498385"/>
              <a:gd name="connsiteY7" fmla="*/ 1176674 h 1418641"/>
              <a:gd name="connsiteX8" fmla="*/ 2498385 w 2498385"/>
              <a:gd name="connsiteY8" fmla="*/ 890945 h 1418641"/>
              <a:gd name="connsiteX9" fmla="*/ 2432271 w 2498385"/>
              <a:gd name="connsiteY9" fmla="*/ 911270 h 1418641"/>
              <a:gd name="connsiteX10" fmla="*/ 1353757 w 2498385"/>
              <a:gd name="connsiteY10" fmla="*/ 84577 h 1418641"/>
              <a:gd name="connsiteX11" fmla="*/ 1145273 w 2498385"/>
              <a:gd name="connsiteY11" fmla="*/ 80274 h 1418641"/>
              <a:gd name="connsiteX12" fmla="*/ 85094 w 2498385"/>
              <a:gd name="connsiteY12" fmla="*/ 1171644 h 1418641"/>
              <a:gd name="connsiteX13" fmla="*/ 0 w 2498385"/>
              <a:gd name="connsiteY13" fmla="*/ 1179530 h 1418641"/>
              <a:gd name="connsiteX14" fmla="*/ 145422 w 2498385"/>
              <a:gd name="connsiteY14" fmla="*/ 1418641 h 1418641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44459 h 1344459"/>
              <a:gd name="connsiteX1" fmla="*/ 265233 w 2498385"/>
              <a:gd name="connsiteY1" fmla="*/ 1078396 h 1344459"/>
              <a:gd name="connsiteX2" fmla="*/ 168235 w 2498385"/>
              <a:gd name="connsiteY2" fmla="*/ 1087891 h 1344459"/>
              <a:gd name="connsiteX3" fmla="*/ 996508 w 2498385"/>
              <a:gd name="connsiteY3" fmla="*/ 152728 h 1344459"/>
              <a:gd name="connsiteX4" fmla="*/ 1368685 w 2498385"/>
              <a:gd name="connsiteY4" fmla="*/ 116548 h 1344459"/>
              <a:gd name="connsiteX5" fmla="*/ 2349036 w 2498385"/>
              <a:gd name="connsiteY5" fmla="*/ 845795 h 1344459"/>
              <a:gd name="connsiteX6" fmla="*/ 2264430 w 2498385"/>
              <a:gd name="connsiteY6" fmla="*/ 860166 h 1344459"/>
              <a:gd name="connsiteX7" fmla="*/ 2418414 w 2498385"/>
              <a:gd name="connsiteY7" fmla="*/ 1102492 h 1344459"/>
              <a:gd name="connsiteX8" fmla="*/ 2498385 w 2498385"/>
              <a:gd name="connsiteY8" fmla="*/ 816763 h 1344459"/>
              <a:gd name="connsiteX9" fmla="*/ 2432271 w 2498385"/>
              <a:gd name="connsiteY9" fmla="*/ 837088 h 1344459"/>
              <a:gd name="connsiteX10" fmla="*/ 1353757 w 2498385"/>
              <a:gd name="connsiteY10" fmla="*/ 10395 h 1344459"/>
              <a:gd name="connsiteX11" fmla="*/ 1145273 w 2498385"/>
              <a:gd name="connsiteY11" fmla="*/ 6092 h 1344459"/>
              <a:gd name="connsiteX12" fmla="*/ 85094 w 2498385"/>
              <a:gd name="connsiteY12" fmla="*/ 1097462 h 1344459"/>
              <a:gd name="connsiteX13" fmla="*/ 0 w 2498385"/>
              <a:gd name="connsiteY13" fmla="*/ 1105348 h 1344459"/>
              <a:gd name="connsiteX14" fmla="*/ 145422 w 2498385"/>
              <a:gd name="connsiteY14" fmla="*/ 1344459 h 1344459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51037 h 1351037"/>
              <a:gd name="connsiteX1" fmla="*/ 265233 w 2498385"/>
              <a:gd name="connsiteY1" fmla="*/ 1084974 h 1351037"/>
              <a:gd name="connsiteX2" fmla="*/ 168235 w 2498385"/>
              <a:gd name="connsiteY2" fmla="*/ 1094469 h 1351037"/>
              <a:gd name="connsiteX3" fmla="*/ 996508 w 2498385"/>
              <a:gd name="connsiteY3" fmla="*/ 159306 h 1351037"/>
              <a:gd name="connsiteX4" fmla="*/ 1368685 w 2498385"/>
              <a:gd name="connsiteY4" fmla="*/ 123126 h 1351037"/>
              <a:gd name="connsiteX5" fmla="*/ 2349036 w 2498385"/>
              <a:gd name="connsiteY5" fmla="*/ 852373 h 1351037"/>
              <a:gd name="connsiteX6" fmla="*/ 2264430 w 2498385"/>
              <a:gd name="connsiteY6" fmla="*/ 866744 h 1351037"/>
              <a:gd name="connsiteX7" fmla="*/ 2418414 w 2498385"/>
              <a:gd name="connsiteY7" fmla="*/ 1109070 h 1351037"/>
              <a:gd name="connsiteX8" fmla="*/ 2498385 w 2498385"/>
              <a:gd name="connsiteY8" fmla="*/ 823341 h 1351037"/>
              <a:gd name="connsiteX9" fmla="*/ 2432271 w 2498385"/>
              <a:gd name="connsiteY9" fmla="*/ 843666 h 1351037"/>
              <a:gd name="connsiteX10" fmla="*/ 1353757 w 2498385"/>
              <a:gd name="connsiteY10" fmla="*/ 16973 h 1351037"/>
              <a:gd name="connsiteX11" fmla="*/ 1145273 w 2498385"/>
              <a:gd name="connsiteY11" fmla="*/ 12670 h 1351037"/>
              <a:gd name="connsiteX12" fmla="*/ 85094 w 2498385"/>
              <a:gd name="connsiteY12" fmla="*/ 1104040 h 1351037"/>
              <a:gd name="connsiteX13" fmla="*/ 0 w 2498385"/>
              <a:gd name="connsiteY13" fmla="*/ 1111926 h 1351037"/>
              <a:gd name="connsiteX14" fmla="*/ 145422 w 2498385"/>
              <a:gd name="connsiteY14" fmla="*/ 1351037 h 1351037"/>
              <a:gd name="connsiteX0" fmla="*/ 145422 w 2498385"/>
              <a:gd name="connsiteY0" fmla="*/ 1340203 h 1340203"/>
              <a:gd name="connsiteX1" fmla="*/ 265233 w 2498385"/>
              <a:gd name="connsiteY1" fmla="*/ 1074140 h 1340203"/>
              <a:gd name="connsiteX2" fmla="*/ 168235 w 2498385"/>
              <a:gd name="connsiteY2" fmla="*/ 1083635 h 1340203"/>
              <a:gd name="connsiteX3" fmla="*/ 996508 w 2498385"/>
              <a:gd name="connsiteY3" fmla="*/ 148472 h 1340203"/>
              <a:gd name="connsiteX4" fmla="*/ 1368685 w 2498385"/>
              <a:gd name="connsiteY4" fmla="*/ 112292 h 1340203"/>
              <a:gd name="connsiteX5" fmla="*/ 2349036 w 2498385"/>
              <a:gd name="connsiteY5" fmla="*/ 841539 h 1340203"/>
              <a:gd name="connsiteX6" fmla="*/ 2264430 w 2498385"/>
              <a:gd name="connsiteY6" fmla="*/ 855910 h 1340203"/>
              <a:gd name="connsiteX7" fmla="*/ 2418414 w 2498385"/>
              <a:gd name="connsiteY7" fmla="*/ 1098236 h 1340203"/>
              <a:gd name="connsiteX8" fmla="*/ 2498385 w 2498385"/>
              <a:gd name="connsiteY8" fmla="*/ 812507 h 1340203"/>
              <a:gd name="connsiteX9" fmla="*/ 2432271 w 2498385"/>
              <a:gd name="connsiteY9" fmla="*/ 832832 h 1340203"/>
              <a:gd name="connsiteX10" fmla="*/ 1145273 w 2498385"/>
              <a:gd name="connsiteY10" fmla="*/ 1836 h 1340203"/>
              <a:gd name="connsiteX11" fmla="*/ 85094 w 2498385"/>
              <a:gd name="connsiteY11" fmla="*/ 1093206 h 1340203"/>
              <a:gd name="connsiteX12" fmla="*/ 0 w 2498385"/>
              <a:gd name="connsiteY12" fmla="*/ 1101092 h 1340203"/>
              <a:gd name="connsiteX13" fmla="*/ 145422 w 2498385"/>
              <a:gd name="connsiteY13" fmla="*/ 1340203 h 1340203"/>
              <a:gd name="connsiteX0" fmla="*/ 145422 w 2498385"/>
              <a:gd name="connsiteY0" fmla="*/ 1366843 h 1366843"/>
              <a:gd name="connsiteX1" fmla="*/ 265233 w 2498385"/>
              <a:gd name="connsiteY1" fmla="*/ 1100780 h 1366843"/>
              <a:gd name="connsiteX2" fmla="*/ 168235 w 2498385"/>
              <a:gd name="connsiteY2" fmla="*/ 1110275 h 1366843"/>
              <a:gd name="connsiteX3" fmla="*/ 996508 w 2498385"/>
              <a:gd name="connsiteY3" fmla="*/ 175112 h 1366843"/>
              <a:gd name="connsiteX4" fmla="*/ 1368685 w 2498385"/>
              <a:gd name="connsiteY4" fmla="*/ 138932 h 1366843"/>
              <a:gd name="connsiteX5" fmla="*/ 2349036 w 2498385"/>
              <a:gd name="connsiteY5" fmla="*/ 868179 h 1366843"/>
              <a:gd name="connsiteX6" fmla="*/ 2264430 w 2498385"/>
              <a:gd name="connsiteY6" fmla="*/ 882550 h 1366843"/>
              <a:gd name="connsiteX7" fmla="*/ 2418414 w 2498385"/>
              <a:gd name="connsiteY7" fmla="*/ 1124876 h 1366843"/>
              <a:gd name="connsiteX8" fmla="*/ 2498385 w 2498385"/>
              <a:gd name="connsiteY8" fmla="*/ 839147 h 1366843"/>
              <a:gd name="connsiteX9" fmla="*/ 2432271 w 2498385"/>
              <a:gd name="connsiteY9" fmla="*/ 859472 h 1366843"/>
              <a:gd name="connsiteX10" fmla="*/ 1235048 w 2498385"/>
              <a:gd name="connsiteY10" fmla="*/ 1773 h 1366843"/>
              <a:gd name="connsiteX11" fmla="*/ 85094 w 2498385"/>
              <a:gd name="connsiteY11" fmla="*/ 1119846 h 1366843"/>
              <a:gd name="connsiteX12" fmla="*/ 0 w 2498385"/>
              <a:gd name="connsiteY12" fmla="*/ 1127732 h 1366843"/>
              <a:gd name="connsiteX13" fmla="*/ 145422 w 2498385"/>
              <a:gd name="connsiteY13" fmla="*/ 1366843 h 1366843"/>
              <a:gd name="connsiteX0" fmla="*/ 145422 w 2498385"/>
              <a:gd name="connsiteY0" fmla="*/ 1365397 h 1365397"/>
              <a:gd name="connsiteX1" fmla="*/ 265233 w 2498385"/>
              <a:gd name="connsiteY1" fmla="*/ 1099334 h 1365397"/>
              <a:gd name="connsiteX2" fmla="*/ 168235 w 2498385"/>
              <a:gd name="connsiteY2" fmla="*/ 1108829 h 1365397"/>
              <a:gd name="connsiteX3" fmla="*/ 996508 w 2498385"/>
              <a:gd name="connsiteY3" fmla="*/ 173666 h 1365397"/>
              <a:gd name="connsiteX4" fmla="*/ 1368685 w 2498385"/>
              <a:gd name="connsiteY4" fmla="*/ 137486 h 1365397"/>
              <a:gd name="connsiteX5" fmla="*/ 2349036 w 2498385"/>
              <a:gd name="connsiteY5" fmla="*/ 866733 h 1365397"/>
              <a:gd name="connsiteX6" fmla="*/ 2264430 w 2498385"/>
              <a:gd name="connsiteY6" fmla="*/ 881104 h 1365397"/>
              <a:gd name="connsiteX7" fmla="*/ 2418414 w 2498385"/>
              <a:gd name="connsiteY7" fmla="*/ 1123430 h 1365397"/>
              <a:gd name="connsiteX8" fmla="*/ 2498385 w 2498385"/>
              <a:gd name="connsiteY8" fmla="*/ 837701 h 1365397"/>
              <a:gd name="connsiteX9" fmla="*/ 2432271 w 2498385"/>
              <a:gd name="connsiteY9" fmla="*/ 858026 h 1365397"/>
              <a:gd name="connsiteX10" fmla="*/ 1235048 w 2498385"/>
              <a:gd name="connsiteY10" fmla="*/ 327 h 1365397"/>
              <a:gd name="connsiteX11" fmla="*/ 85094 w 2498385"/>
              <a:gd name="connsiteY11" fmla="*/ 1118400 h 1365397"/>
              <a:gd name="connsiteX12" fmla="*/ 0 w 2498385"/>
              <a:gd name="connsiteY12" fmla="*/ 1126286 h 1365397"/>
              <a:gd name="connsiteX13" fmla="*/ 145422 w 2498385"/>
              <a:gd name="connsiteY13" fmla="*/ 1365397 h 1365397"/>
              <a:gd name="connsiteX0" fmla="*/ 145422 w 2498385"/>
              <a:gd name="connsiteY0" fmla="*/ 1365509 h 1365509"/>
              <a:gd name="connsiteX1" fmla="*/ 265233 w 2498385"/>
              <a:gd name="connsiteY1" fmla="*/ 1099446 h 1365509"/>
              <a:gd name="connsiteX2" fmla="*/ 168235 w 2498385"/>
              <a:gd name="connsiteY2" fmla="*/ 1108941 h 1365509"/>
              <a:gd name="connsiteX3" fmla="*/ 996508 w 2498385"/>
              <a:gd name="connsiteY3" fmla="*/ 173778 h 1365509"/>
              <a:gd name="connsiteX4" fmla="*/ 1368685 w 2498385"/>
              <a:gd name="connsiteY4" fmla="*/ 137598 h 1365509"/>
              <a:gd name="connsiteX5" fmla="*/ 2349036 w 2498385"/>
              <a:gd name="connsiteY5" fmla="*/ 866845 h 1365509"/>
              <a:gd name="connsiteX6" fmla="*/ 2264430 w 2498385"/>
              <a:gd name="connsiteY6" fmla="*/ 881216 h 1365509"/>
              <a:gd name="connsiteX7" fmla="*/ 2418414 w 2498385"/>
              <a:gd name="connsiteY7" fmla="*/ 1123542 h 1365509"/>
              <a:gd name="connsiteX8" fmla="*/ 2498385 w 2498385"/>
              <a:gd name="connsiteY8" fmla="*/ 837813 h 1365509"/>
              <a:gd name="connsiteX9" fmla="*/ 2432271 w 2498385"/>
              <a:gd name="connsiteY9" fmla="*/ 858138 h 1365509"/>
              <a:gd name="connsiteX10" fmla="*/ 1235048 w 2498385"/>
              <a:gd name="connsiteY10" fmla="*/ 439 h 1365509"/>
              <a:gd name="connsiteX11" fmla="*/ 85094 w 2498385"/>
              <a:gd name="connsiteY11" fmla="*/ 1118512 h 1365509"/>
              <a:gd name="connsiteX12" fmla="*/ 0 w 2498385"/>
              <a:gd name="connsiteY12" fmla="*/ 1126398 h 1365509"/>
              <a:gd name="connsiteX13" fmla="*/ 145422 w 2498385"/>
              <a:gd name="connsiteY13" fmla="*/ 1365509 h 1365509"/>
              <a:gd name="connsiteX0" fmla="*/ 145422 w 2498385"/>
              <a:gd name="connsiteY0" fmla="*/ 1365789 h 1365789"/>
              <a:gd name="connsiteX1" fmla="*/ 265233 w 2498385"/>
              <a:gd name="connsiteY1" fmla="*/ 1099726 h 1365789"/>
              <a:gd name="connsiteX2" fmla="*/ 168235 w 2498385"/>
              <a:gd name="connsiteY2" fmla="*/ 1109221 h 1365789"/>
              <a:gd name="connsiteX3" fmla="*/ 996508 w 2498385"/>
              <a:gd name="connsiteY3" fmla="*/ 174058 h 1365789"/>
              <a:gd name="connsiteX4" fmla="*/ 1368685 w 2498385"/>
              <a:gd name="connsiteY4" fmla="*/ 137878 h 1365789"/>
              <a:gd name="connsiteX5" fmla="*/ 2349036 w 2498385"/>
              <a:gd name="connsiteY5" fmla="*/ 867125 h 1365789"/>
              <a:gd name="connsiteX6" fmla="*/ 2264430 w 2498385"/>
              <a:gd name="connsiteY6" fmla="*/ 881496 h 1365789"/>
              <a:gd name="connsiteX7" fmla="*/ 2418414 w 2498385"/>
              <a:gd name="connsiteY7" fmla="*/ 1123822 h 1365789"/>
              <a:gd name="connsiteX8" fmla="*/ 2498385 w 2498385"/>
              <a:gd name="connsiteY8" fmla="*/ 838093 h 1365789"/>
              <a:gd name="connsiteX9" fmla="*/ 2432271 w 2498385"/>
              <a:gd name="connsiteY9" fmla="*/ 858418 h 1365789"/>
              <a:gd name="connsiteX10" fmla="*/ 1235048 w 2498385"/>
              <a:gd name="connsiteY10" fmla="*/ 719 h 1365789"/>
              <a:gd name="connsiteX11" fmla="*/ 85094 w 2498385"/>
              <a:gd name="connsiteY11" fmla="*/ 1118792 h 1365789"/>
              <a:gd name="connsiteX12" fmla="*/ 0 w 2498385"/>
              <a:gd name="connsiteY12" fmla="*/ 1126678 h 1365789"/>
              <a:gd name="connsiteX13" fmla="*/ 145422 w 2498385"/>
              <a:gd name="connsiteY13" fmla="*/ 1365789 h 1365789"/>
              <a:gd name="connsiteX0" fmla="*/ 145422 w 2498385"/>
              <a:gd name="connsiteY0" fmla="*/ 1365863 h 1365863"/>
              <a:gd name="connsiteX1" fmla="*/ 265233 w 2498385"/>
              <a:gd name="connsiteY1" fmla="*/ 1099800 h 1365863"/>
              <a:gd name="connsiteX2" fmla="*/ 168235 w 2498385"/>
              <a:gd name="connsiteY2" fmla="*/ 1109295 h 1365863"/>
              <a:gd name="connsiteX3" fmla="*/ 996508 w 2498385"/>
              <a:gd name="connsiteY3" fmla="*/ 174132 h 1365863"/>
              <a:gd name="connsiteX4" fmla="*/ 1368685 w 2498385"/>
              <a:gd name="connsiteY4" fmla="*/ 137952 h 1365863"/>
              <a:gd name="connsiteX5" fmla="*/ 2349036 w 2498385"/>
              <a:gd name="connsiteY5" fmla="*/ 867199 h 1365863"/>
              <a:gd name="connsiteX6" fmla="*/ 2264430 w 2498385"/>
              <a:gd name="connsiteY6" fmla="*/ 881570 h 1365863"/>
              <a:gd name="connsiteX7" fmla="*/ 2418414 w 2498385"/>
              <a:gd name="connsiteY7" fmla="*/ 1123896 h 1365863"/>
              <a:gd name="connsiteX8" fmla="*/ 2498385 w 2498385"/>
              <a:gd name="connsiteY8" fmla="*/ 838167 h 1365863"/>
              <a:gd name="connsiteX9" fmla="*/ 2432271 w 2498385"/>
              <a:gd name="connsiteY9" fmla="*/ 858492 h 1365863"/>
              <a:gd name="connsiteX10" fmla="*/ 1235048 w 2498385"/>
              <a:gd name="connsiteY10" fmla="*/ 793 h 1365863"/>
              <a:gd name="connsiteX11" fmla="*/ 85094 w 2498385"/>
              <a:gd name="connsiteY11" fmla="*/ 1118866 h 1365863"/>
              <a:gd name="connsiteX12" fmla="*/ 0 w 2498385"/>
              <a:gd name="connsiteY12" fmla="*/ 1126752 h 1365863"/>
              <a:gd name="connsiteX13" fmla="*/ 145422 w 2498385"/>
              <a:gd name="connsiteY13" fmla="*/ 1365863 h 1365863"/>
              <a:gd name="connsiteX0" fmla="*/ 145422 w 2498385"/>
              <a:gd name="connsiteY0" fmla="*/ 1365378 h 1365378"/>
              <a:gd name="connsiteX1" fmla="*/ 265233 w 2498385"/>
              <a:gd name="connsiteY1" fmla="*/ 1099315 h 1365378"/>
              <a:gd name="connsiteX2" fmla="*/ 168235 w 2498385"/>
              <a:gd name="connsiteY2" fmla="*/ 1108810 h 1365378"/>
              <a:gd name="connsiteX3" fmla="*/ 996508 w 2498385"/>
              <a:gd name="connsiteY3" fmla="*/ 173647 h 1365378"/>
              <a:gd name="connsiteX4" fmla="*/ 1368685 w 2498385"/>
              <a:gd name="connsiteY4" fmla="*/ 137467 h 1365378"/>
              <a:gd name="connsiteX5" fmla="*/ 2349036 w 2498385"/>
              <a:gd name="connsiteY5" fmla="*/ 866714 h 1365378"/>
              <a:gd name="connsiteX6" fmla="*/ 2264430 w 2498385"/>
              <a:gd name="connsiteY6" fmla="*/ 881085 h 1365378"/>
              <a:gd name="connsiteX7" fmla="*/ 2418414 w 2498385"/>
              <a:gd name="connsiteY7" fmla="*/ 1123411 h 1365378"/>
              <a:gd name="connsiteX8" fmla="*/ 2498385 w 2498385"/>
              <a:gd name="connsiteY8" fmla="*/ 837682 h 1365378"/>
              <a:gd name="connsiteX9" fmla="*/ 2432271 w 2498385"/>
              <a:gd name="connsiteY9" fmla="*/ 858007 h 1365378"/>
              <a:gd name="connsiteX10" fmla="*/ 1235048 w 2498385"/>
              <a:gd name="connsiteY10" fmla="*/ 308 h 1365378"/>
              <a:gd name="connsiteX11" fmla="*/ 85094 w 2498385"/>
              <a:gd name="connsiteY11" fmla="*/ 1118381 h 1365378"/>
              <a:gd name="connsiteX12" fmla="*/ 0 w 2498385"/>
              <a:gd name="connsiteY12" fmla="*/ 1126267 h 1365378"/>
              <a:gd name="connsiteX13" fmla="*/ 145422 w 2498385"/>
              <a:gd name="connsiteY13" fmla="*/ 1365378 h 1365378"/>
              <a:gd name="connsiteX0" fmla="*/ 145422 w 2498385"/>
              <a:gd name="connsiteY0" fmla="*/ 1365392 h 1365392"/>
              <a:gd name="connsiteX1" fmla="*/ 265233 w 2498385"/>
              <a:gd name="connsiteY1" fmla="*/ 1099329 h 1365392"/>
              <a:gd name="connsiteX2" fmla="*/ 168235 w 2498385"/>
              <a:gd name="connsiteY2" fmla="*/ 1108824 h 1365392"/>
              <a:gd name="connsiteX3" fmla="*/ 996508 w 2498385"/>
              <a:gd name="connsiteY3" fmla="*/ 173661 h 1365392"/>
              <a:gd name="connsiteX4" fmla="*/ 1368685 w 2498385"/>
              <a:gd name="connsiteY4" fmla="*/ 137481 h 1365392"/>
              <a:gd name="connsiteX5" fmla="*/ 2349036 w 2498385"/>
              <a:gd name="connsiteY5" fmla="*/ 866728 h 1365392"/>
              <a:gd name="connsiteX6" fmla="*/ 2264430 w 2498385"/>
              <a:gd name="connsiteY6" fmla="*/ 881099 h 1365392"/>
              <a:gd name="connsiteX7" fmla="*/ 2418414 w 2498385"/>
              <a:gd name="connsiteY7" fmla="*/ 1123425 h 1365392"/>
              <a:gd name="connsiteX8" fmla="*/ 2498385 w 2498385"/>
              <a:gd name="connsiteY8" fmla="*/ 837696 h 1365392"/>
              <a:gd name="connsiteX9" fmla="*/ 2432271 w 2498385"/>
              <a:gd name="connsiteY9" fmla="*/ 858021 h 1365392"/>
              <a:gd name="connsiteX10" fmla="*/ 1235048 w 2498385"/>
              <a:gd name="connsiteY10" fmla="*/ 322 h 1365392"/>
              <a:gd name="connsiteX11" fmla="*/ 85094 w 2498385"/>
              <a:gd name="connsiteY11" fmla="*/ 1118395 h 1365392"/>
              <a:gd name="connsiteX12" fmla="*/ 0 w 2498385"/>
              <a:gd name="connsiteY12" fmla="*/ 1126281 h 1365392"/>
              <a:gd name="connsiteX13" fmla="*/ 145422 w 2498385"/>
              <a:gd name="connsiteY13" fmla="*/ 1365392 h 1365392"/>
              <a:gd name="connsiteX0" fmla="*/ 145422 w 2498385"/>
              <a:gd name="connsiteY0" fmla="*/ 1365394 h 1365394"/>
              <a:gd name="connsiteX1" fmla="*/ 265233 w 2498385"/>
              <a:gd name="connsiteY1" fmla="*/ 1099331 h 1365394"/>
              <a:gd name="connsiteX2" fmla="*/ 168235 w 2498385"/>
              <a:gd name="connsiteY2" fmla="*/ 1108826 h 1365394"/>
              <a:gd name="connsiteX3" fmla="*/ 996508 w 2498385"/>
              <a:gd name="connsiteY3" fmla="*/ 173663 h 1365394"/>
              <a:gd name="connsiteX4" fmla="*/ 1368685 w 2498385"/>
              <a:gd name="connsiteY4" fmla="*/ 137483 h 1365394"/>
              <a:gd name="connsiteX5" fmla="*/ 2349036 w 2498385"/>
              <a:gd name="connsiteY5" fmla="*/ 866730 h 1365394"/>
              <a:gd name="connsiteX6" fmla="*/ 2264430 w 2498385"/>
              <a:gd name="connsiteY6" fmla="*/ 881101 h 1365394"/>
              <a:gd name="connsiteX7" fmla="*/ 2418414 w 2498385"/>
              <a:gd name="connsiteY7" fmla="*/ 1123427 h 1365394"/>
              <a:gd name="connsiteX8" fmla="*/ 2498385 w 2498385"/>
              <a:gd name="connsiteY8" fmla="*/ 837698 h 1365394"/>
              <a:gd name="connsiteX9" fmla="*/ 2432271 w 2498385"/>
              <a:gd name="connsiteY9" fmla="*/ 858023 h 1365394"/>
              <a:gd name="connsiteX10" fmla="*/ 1235048 w 2498385"/>
              <a:gd name="connsiteY10" fmla="*/ 324 h 1365394"/>
              <a:gd name="connsiteX11" fmla="*/ 85094 w 2498385"/>
              <a:gd name="connsiteY11" fmla="*/ 1118397 h 1365394"/>
              <a:gd name="connsiteX12" fmla="*/ 0 w 2498385"/>
              <a:gd name="connsiteY12" fmla="*/ 1126283 h 1365394"/>
              <a:gd name="connsiteX13" fmla="*/ 145422 w 2498385"/>
              <a:gd name="connsiteY13" fmla="*/ 1365394 h 1365394"/>
              <a:gd name="connsiteX0" fmla="*/ 145422 w 2498385"/>
              <a:gd name="connsiteY0" fmla="*/ 1365393 h 1365393"/>
              <a:gd name="connsiteX1" fmla="*/ 265233 w 2498385"/>
              <a:gd name="connsiteY1" fmla="*/ 1099330 h 1365393"/>
              <a:gd name="connsiteX2" fmla="*/ 168235 w 2498385"/>
              <a:gd name="connsiteY2" fmla="*/ 1108825 h 1365393"/>
              <a:gd name="connsiteX3" fmla="*/ 996508 w 2498385"/>
              <a:gd name="connsiteY3" fmla="*/ 173662 h 1365393"/>
              <a:gd name="connsiteX4" fmla="*/ 1368685 w 2498385"/>
              <a:gd name="connsiteY4" fmla="*/ 137482 h 1365393"/>
              <a:gd name="connsiteX5" fmla="*/ 2349036 w 2498385"/>
              <a:gd name="connsiteY5" fmla="*/ 866729 h 1365393"/>
              <a:gd name="connsiteX6" fmla="*/ 2264430 w 2498385"/>
              <a:gd name="connsiteY6" fmla="*/ 881100 h 1365393"/>
              <a:gd name="connsiteX7" fmla="*/ 2418414 w 2498385"/>
              <a:gd name="connsiteY7" fmla="*/ 1123426 h 1365393"/>
              <a:gd name="connsiteX8" fmla="*/ 2498385 w 2498385"/>
              <a:gd name="connsiteY8" fmla="*/ 837697 h 1365393"/>
              <a:gd name="connsiteX9" fmla="*/ 2432271 w 2498385"/>
              <a:gd name="connsiteY9" fmla="*/ 858022 h 1365393"/>
              <a:gd name="connsiteX10" fmla="*/ 1235048 w 2498385"/>
              <a:gd name="connsiteY10" fmla="*/ 323 h 1365393"/>
              <a:gd name="connsiteX11" fmla="*/ 85094 w 2498385"/>
              <a:gd name="connsiteY11" fmla="*/ 1118396 h 1365393"/>
              <a:gd name="connsiteX12" fmla="*/ 0 w 2498385"/>
              <a:gd name="connsiteY12" fmla="*/ 1126282 h 1365393"/>
              <a:gd name="connsiteX13" fmla="*/ 145422 w 2498385"/>
              <a:gd name="connsiteY13" fmla="*/ 1365393 h 1365393"/>
              <a:gd name="connsiteX0" fmla="*/ 145422 w 2498385"/>
              <a:gd name="connsiteY0" fmla="*/ 1327520 h 1327520"/>
              <a:gd name="connsiteX1" fmla="*/ 265233 w 2498385"/>
              <a:gd name="connsiteY1" fmla="*/ 1061457 h 1327520"/>
              <a:gd name="connsiteX2" fmla="*/ 168235 w 2498385"/>
              <a:gd name="connsiteY2" fmla="*/ 1070952 h 1327520"/>
              <a:gd name="connsiteX3" fmla="*/ 996508 w 2498385"/>
              <a:gd name="connsiteY3" fmla="*/ 135789 h 1327520"/>
              <a:gd name="connsiteX4" fmla="*/ 1368685 w 2498385"/>
              <a:gd name="connsiteY4" fmla="*/ 99609 h 1327520"/>
              <a:gd name="connsiteX5" fmla="*/ 2349036 w 2498385"/>
              <a:gd name="connsiteY5" fmla="*/ 828856 h 1327520"/>
              <a:gd name="connsiteX6" fmla="*/ 2264430 w 2498385"/>
              <a:gd name="connsiteY6" fmla="*/ 843227 h 1327520"/>
              <a:gd name="connsiteX7" fmla="*/ 2418414 w 2498385"/>
              <a:gd name="connsiteY7" fmla="*/ 1085553 h 1327520"/>
              <a:gd name="connsiteX8" fmla="*/ 2498385 w 2498385"/>
              <a:gd name="connsiteY8" fmla="*/ 799824 h 1327520"/>
              <a:gd name="connsiteX9" fmla="*/ 2432271 w 2498385"/>
              <a:gd name="connsiteY9" fmla="*/ 820149 h 1327520"/>
              <a:gd name="connsiteX10" fmla="*/ 1206258 w 2498385"/>
              <a:gd name="connsiteY10" fmla="*/ 343 h 1327520"/>
              <a:gd name="connsiteX11" fmla="*/ 85094 w 2498385"/>
              <a:gd name="connsiteY11" fmla="*/ 1080523 h 1327520"/>
              <a:gd name="connsiteX12" fmla="*/ 0 w 2498385"/>
              <a:gd name="connsiteY12" fmla="*/ 1088409 h 1327520"/>
              <a:gd name="connsiteX13" fmla="*/ 145422 w 2498385"/>
              <a:gd name="connsiteY13" fmla="*/ 1327520 h 132752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368685 w 2498385"/>
              <a:gd name="connsiteY4" fmla="*/ 111379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144 h 1339144"/>
              <a:gd name="connsiteX1" fmla="*/ 265233 w 2498385"/>
              <a:gd name="connsiteY1" fmla="*/ 1073081 h 1339144"/>
              <a:gd name="connsiteX2" fmla="*/ 168235 w 2498385"/>
              <a:gd name="connsiteY2" fmla="*/ 1082576 h 1339144"/>
              <a:gd name="connsiteX3" fmla="*/ 1101972 w 2498385"/>
              <a:gd name="connsiteY3" fmla="*/ 130377 h 1339144"/>
              <a:gd name="connsiteX4" fmla="*/ 1513737 w 2498385"/>
              <a:gd name="connsiteY4" fmla="*/ 121508 h 1339144"/>
              <a:gd name="connsiteX5" fmla="*/ 2349036 w 2498385"/>
              <a:gd name="connsiteY5" fmla="*/ 840480 h 1339144"/>
              <a:gd name="connsiteX6" fmla="*/ 2264430 w 2498385"/>
              <a:gd name="connsiteY6" fmla="*/ 854851 h 1339144"/>
              <a:gd name="connsiteX7" fmla="*/ 2418414 w 2498385"/>
              <a:gd name="connsiteY7" fmla="*/ 1097177 h 1339144"/>
              <a:gd name="connsiteX8" fmla="*/ 2498385 w 2498385"/>
              <a:gd name="connsiteY8" fmla="*/ 811448 h 1339144"/>
              <a:gd name="connsiteX9" fmla="*/ 2432271 w 2498385"/>
              <a:gd name="connsiteY9" fmla="*/ 831773 h 1339144"/>
              <a:gd name="connsiteX10" fmla="*/ 1307725 w 2498385"/>
              <a:gd name="connsiteY10" fmla="*/ 190 h 1339144"/>
              <a:gd name="connsiteX11" fmla="*/ 85094 w 2498385"/>
              <a:gd name="connsiteY11" fmla="*/ 1092147 h 1339144"/>
              <a:gd name="connsiteX12" fmla="*/ 0 w 2498385"/>
              <a:gd name="connsiteY12" fmla="*/ 1100033 h 1339144"/>
              <a:gd name="connsiteX13" fmla="*/ 145422 w 2498385"/>
              <a:gd name="connsiteY13" fmla="*/ 1339144 h 1339144"/>
              <a:gd name="connsiteX0" fmla="*/ 145422 w 2498385"/>
              <a:gd name="connsiteY0" fmla="*/ 1339549 h 1339549"/>
              <a:gd name="connsiteX1" fmla="*/ 265233 w 2498385"/>
              <a:gd name="connsiteY1" fmla="*/ 1073486 h 1339549"/>
              <a:gd name="connsiteX2" fmla="*/ 168235 w 2498385"/>
              <a:gd name="connsiteY2" fmla="*/ 1082981 h 1339549"/>
              <a:gd name="connsiteX3" fmla="*/ 1101972 w 2498385"/>
              <a:gd name="connsiteY3" fmla="*/ 130782 h 1339549"/>
              <a:gd name="connsiteX4" fmla="*/ 1513737 w 2498385"/>
              <a:gd name="connsiteY4" fmla="*/ 121913 h 1339549"/>
              <a:gd name="connsiteX5" fmla="*/ 2349036 w 2498385"/>
              <a:gd name="connsiteY5" fmla="*/ 840885 h 1339549"/>
              <a:gd name="connsiteX6" fmla="*/ 2264430 w 2498385"/>
              <a:gd name="connsiteY6" fmla="*/ 855256 h 1339549"/>
              <a:gd name="connsiteX7" fmla="*/ 2418414 w 2498385"/>
              <a:gd name="connsiteY7" fmla="*/ 1097582 h 1339549"/>
              <a:gd name="connsiteX8" fmla="*/ 2498385 w 2498385"/>
              <a:gd name="connsiteY8" fmla="*/ 811853 h 1339549"/>
              <a:gd name="connsiteX9" fmla="*/ 2432271 w 2498385"/>
              <a:gd name="connsiteY9" fmla="*/ 832178 h 1339549"/>
              <a:gd name="connsiteX10" fmla="*/ 1307725 w 2498385"/>
              <a:gd name="connsiteY10" fmla="*/ 595 h 1339549"/>
              <a:gd name="connsiteX11" fmla="*/ 85094 w 2498385"/>
              <a:gd name="connsiteY11" fmla="*/ 1092552 h 1339549"/>
              <a:gd name="connsiteX12" fmla="*/ 0 w 2498385"/>
              <a:gd name="connsiteY12" fmla="*/ 1100438 h 1339549"/>
              <a:gd name="connsiteX13" fmla="*/ 145422 w 2498385"/>
              <a:gd name="connsiteY13" fmla="*/ 1339549 h 1339549"/>
              <a:gd name="connsiteX0" fmla="*/ 145422 w 2498385"/>
              <a:gd name="connsiteY0" fmla="*/ 1324636 h 1324636"/>
              <a:gd name="connsiteX1" fmla="*/ 265233 w 2498385"/>
              <a:gd name="connsiteY1" fmla="*/ 1058573 h 1324636"/>
              <a:gd name="connsiteX2" fmla="*/ 168235 w 2498385"/>
              <a:gd name="connsiteY2" fmla="*/ 1068068 h 1324636"/>
              <a:gd name="connsiteX3" fmla="*/ 1101972 w 2498385"/>
              <a:gd name="connsiteY3" fmla="*/ 115869 h 1324636"/>
              <a:gd name="connsiteX4" fmla="*/ 1513737 w 2498385"/>
              <a:gd name="connsiteY4" fmla="*/ 107000 h 1324636"/>
              <a:gd name="connsiteX5" fmla="*/ 2349036 w 2498385"/>
              <a:gd name="connsiteY5" fmla="*/ 825972 h 1324636"/>
              <a:gd name="connsiteX6" fmla="*/ 2264430 w 2498385"/>
              <a:gd name="connsiteY6" fmla="*/ 840343 h 1324636"/>
              <a:gd name="connsiteX7" fmla="*/ 2418414 w 2498385"/>
              <a:gd name="connsiteY7" fmla="*/ 1082669 h 1324636"/>
              <a:gd name="connsiteX8" fmla="*/ 2498385 w 2498385"/>
              <a:gd name="connsiteY8" fmla="*/ 796940 h 1324636"/>
              <a:gd name="connsiteX9" fmla="*/ 2432271 w 2498385"/>
              <a:gd name="connsiteY9" fmla="*/ 817265 h 1324636"/>
              <a:gd name="connsiteX10" fmla="*/ 1308449 w 2498385"/>
              <a:gd name="connsiteY10" fmla="*/ 611 h 1324636"/>
              <a:gd name="connsiteX11" fmla="*/ 85094 w 2498385"/>
              <a:gd name="connsiteY11" fmla="*/ 1077639 h 1324636"/>
              <a:gd name="connsiteX12" fmla="*/ 0 w 2498385"/>
              <a:gd name="connsiteY12" fmla="*/ 1085525 h 1324636"/>
              <a:gd name="connsiteX13" fmla="*/ 145422 w 2498385"/>
              <a:gd name="connsiteY13" fmla="*/ 1324636 h 1324636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796 h 1349796"/>
              <a:gd name="connsiteX1" fmla="*/ 265233 w 2498385"/>
              <a:gd name="connsiteY1" fmla="*/ 1083733 h 1349796"/>
              <a:gd name="connsiteX2" fmla="*/ 168235 w 2498385"/>
              <a:gd name="connsiteY2" fmla="*/ 1093228 h 1349796"/>
              <a:gd name="connsiteX3" fmla="*/ 1101972 w 2498385"/>
              <a:gd name="connsiteY3" fmla="*/ 141029 h 1349796"/>
              <a:gd name="connsiteX4" fmla="*/ 1513737 w 2498385"/>
              <a:gd name="connsiteY4" fmla="*/ 132160 h 1349796"/>
              <a:gd name="connsiteX5" fmla="*/ 2349036 w 2498385"/>
              <a:gd name="connsiteY5" fmla="*/ 851132 h 1349796"/>
              <a:gd name="connsiteX6" fmla="*/ 2264430 w 2498385"/>
              <a:gd name="connsiteY6" fmla="*/ 865503 h 1349796"/>
              <a:gd name="connsiteX7" fmla="*/ 2418414 w 2498385"/>
              <a:gd name="connsiteY7" fmla="*/ 1107829 h 1349796"/>
              <a:gd name="connsiteX8" fmla="*/ 2498385 w 2498385"/>
              <a:gd name="connsiteY8" fmla="*/ 822100 h 1349796"/>
              <a:gd name="connsiteX9" fmla="*/ 2432271 w 2498385"/>
              <a:gd name="connsiteY9" fmla="*/ 842425 h 1349796"/>
              <a:gd name="connsiteX10" fmla="*/ 1307243 w 2498385"/>
              <a:gd name="connsiteY10" fmla="*/ 887 h 1349796"/>
              <a:gd name="connsiteX11" fmla="*/ 85094 w 2498385"/>
              <a:gd name="connsiteY11" fmla="*/ 1102799 h 1349796"/>
              <a:gd name="connsiteX12" fmla="*/ 0 w 2498385"/>
              <a:gd name="connsiteY12" fmla="*/ 1110685 h 1349796"/>
              <a:gd name="connsiteX13" fmla="*/ 145422 w 2498385"/>
              <a:gd name="connsiteY13" fmla="*/ 1349796 h 1349796"/>
              <a:gd name="connsiteX0" fmla="*/ 145422 w 2498385"/>
              <a:gd name="connsiteY0" fmla="*/ 1349783 h 1349783"/>
              <a:gd name="connsiteX1" fmla="*/ 265233 w 2498385"/>
              <a:gd name="connsiteY1" fmla="*/ 1083720 h 1349783"/>
              <a:gd name="connsiteX2" fmla="*/ 168235 w 2498385"/>
              <a:gd name="connsiteY2" fmla="*/ 1093215 h 1349783"/>
              <a:gd name="connsiteX3" fmla="*/ 1101972 w 2498385"/>
              <a:gd name="connsiteY3" fmla="*/ 141016 h 1349783"/>
              <a:gd name="connsiteX4" fmla="*/ 1513737 w 2498385"/>
              <a:gd name="connsiteY4" fmla="*/ 132147 h 1349783"/>
              <a:gd name="connsiteX5" fmla="*/ 2349036 w 2498385"/>
              <a:gd name="connsiteY5" fmla="*/ 851119 h 1349783"/>
              <a:gd name="connsiteX6" fmla="*/ 2264430 w 2498385"/>
              <a:gd name="connsiteY6" fmla="*/ 865490 h 1349783"/>
              <a:gd name="connsiteX7" fmla="*/ 2418414 w 2498385"/>
              <a:gd name="connsiteY7" fmla="*/ 1107816 h 1349783"/>
              <a:gd name="connsiteX8" fmla="*/ 2498385 w 2498385"/>
              <a:gd name="connsiteY8" fmla="*/ 822087 h 1349783"/>
              <a:gd name="connsiteX9" fmla="*/ 2432271 w 2498385"/>
              <a:gd name="connsiteY9" fmla="*/ 842412 h 1349783"/>
              <a:gd name="connsiteX10" fmla="*/ 1307243 w 2498385"/>
              <a:gd name="connsiteY10" fmla="*/ 874 h 1349783"/>
              <a:gd name="connsiteX11" fmla="*/ 85094 w 2498385"/>
              <a:gd name="connsiteY11" fmla="*/ 1102786 h 1349783"/>
              <a:gd name="connsiteX12" fmla="*/ 0 w 2498385"/>
              <a:gd name="connsiteY12" fmla="*/ 1110672 h 1349783"/>
              <a:gd name="connsiteX13" fmla="*/ 145422 w 2498385"/>
              <a:gd name="connsiteY13" fmla="*/ 1349783 h 1349783"/>
              <a:gd name="connsiteX0" fmla="*/ 145422 w 2498385"/>
              <a:gd name="connsiteY0" fmla="*/ 1349368 h 1349368"/>
              <a:gd name="connsiteX1" fmla="*/ 265233 w 2498385"/>
              <a:gd name="connsiteY1" fmla="*/ 1083305 h 1349368"/>
              <a:gd name="connsiteX2" fmla="*/ 168235 w 2498385"/>
              <a:gd name="connsiteY2" fmla="*/ 1092800 h 1349368"/>
              <a:gd name="connsiteX3" fmla="*/ 1101972 w 2498385"/>
              <a:gd name="connsiteY3" fmla="*/ 140601 h 1349368"/>
              <a:gd name="connsiteX4" fmla="*/ 1513737 w 2498385"/>
              <a:gd name="connsiteY4" fmla="*/ 131732 h 1349368"/>
              <a:gd name="connsiteX5" fmla="*/ 2349036 w 2498385"/>
              <a:gd name="connsiteY5" fmla="*/ 850704 h 1349368"/>
              <a:gd name="connsiteX6" fmla="*/ 2264430 w 2498385"/>
              <a:gd name="connsiteY6" fmla="*/ 865075 h 1349368"/>
              <a:gd name="connsiteX7" fmla="*/ 2418414 w 2498385"/>
              <a:gd name="connsiteY7" fmla="*/ 1107401 h 1349368"/>
              <a:gd name="connsiteX8" fmla="*/ 2498385 w 2498385"/>
              <a:gd name="connsiteY8" fmla="*/ 821672 h 1349368"/>
              <a:gd name="connsiteX9" fmla="*/ 2432271 w 2498385"/>
              <a:gd name="connsiteY9" fmla="*/ 841997 h 1349368"/>
              <a:gd name="connsiteX10" fmla="*/ 1307243 w 2498385"/>
              <a:gd name="connsiteY10" fmla="*/ 459 h 1349368"/>
              <a:gd name="connsiteX11" fmla="*/ 85094 w 2498385"/>
              <a:gd name="connsiteY11" fmla="*/ 1102371 h 1349368"/>
              <a:gd name="connsiteX12" fmla="*/ 0 w 2498385"/>
              <a:gd name="connsiteY12" fmla="*/ 1110257 h 1349368"/>
              <a:gd name="connsiteX13" fmla="*/ 145422 w 2498385"/>
              <a:gd name="connsiteY13" fmla="*/ 1349368 h 1349368"/>
              <a:gd name="connsiteX0" fmla="*/ 145422 w 2498385"/>
              <a:gd name="connsiteY0" fmla="*/ 1348984 h 1348984"/>
              <a:gd name="connsiteX1" fmla="*/ 265233 w 2498385"/>
              <a:gd name="connsiteY1" fmla="*/ 1082921 h 1348984"/>
              <a:gd name="connsiteX2" fmla="*/ 168235 w 2498385"/>
              <a:gd name="connsiteY2" fmla="*/ 1092416 h 1348984"/>
              <a:gd name="connsiteX3" fmla="*/ 1101972 w 2498385"/>
              <a:gd name="connsiteY3" fmla="*/ 140217 h 1348984"/>
              <a:gd name="connsiteX4" fmla="*/ 1513737 w 2498385"/>
              <a:gd name="connsiteY4" fmla="*/ 131348 h 1348984"/>
              <a:gd name="connsiteX5" fmla="*/ 2349036 w 2498385"/>
              <a:gd name="connsiteY5" fmla="*/ 850320 h 1348984"/>
              <a:gd name="connsiteX6" fmla="*/ 2264430 w 2498385"/>
              <a:gd name="connsiteY6" fmla="*/ 864691 h 1348984"/>
              <a:gd name="connsiteX7" fmla="*/ 2418414 w 2498385"/>
              <a:gd name="connsiteY7" fmla="*/ 1107017 h 1348984"/>
              <a:gd name="connsiteX8" fmla="*/ 2498385 w 2498385"/>
              <a:gd name="connsiteY8" fmla="*/ 821288 h 1348984"/>
              <a:gd name="connsiteX9" fmla="*/ 2432271 w 2498385"/>
              <a:gd name="connsiteY9" fmla="*/ 841613 h 1348984"/>
              <a:gd name="connsiteX10" fmla="*/ 1307243 w 2498385"/>
              <a:gd name="connsiteY10" fmla="*/ 75 h 1348984"/>
              <a:gd name="connsiteX11" fmla="*/ 85094 w 2498385"/>
              <a:gd name="connsiteY11" fmla="*/ 1101987 h 1348984"/>
              <a:gd name="connsiteX12" fmla="*/ 0 w 2498385"/>
              <a:gd name="connsiteY12" fmla="*/ 1109873 h 1348984"/>
              <a:gd name="connsiteX13" fmla="*/ 145422 w 2498385"/>
              <a:gd name="connsiteY13" fmla="*/ 1348984 h 1348984"/>
              <a:gd name="connsiteX0" fmla="*/ 145422 w 2498385"/>
              <a:gd name="connsiteY0" fmla="*/ 1348982 h 1348982"/>
              <a:gd name="connsiteX1" fmla="*/ 265233 w 2498385"/>
              <a:gd name="connsiteY1" fmla="*/ 1082919 h 1348982"/>
              <a:gd name="connsiteX2" fmla="*/ 168235 w 2498385"/>
              <a:gd name="connsiteY2" fmla="*/ 1092414 h 1348982"/>
              <a:gd name="connsiteX3" fmla="*/ 1101972 w 2498385"/>
              <a:gd name="connsiteY3" fmla="*/ 140215 h 1348982"/>
              <a:gd name="connsiteX4" fmla="*/ 1513737 w 2498385"/>
              <a:gd name="connsiteY4" fmla="*/ 131346 h 1348982"/>
              <a:gd name="connsiteX5" fmla="*/ 2349036 w 2498385"/>
              <a:gd name="connsiteY5" fmla="*/ 850318 h 1348982"/>
              <a:gd name="connsiteX6" fmla="*/ 2264430 w 2498385"/>
              <a:gd name="connsiteY6" fmla="*/ 864689 h 1348982"/>
              <a:gd name="connsiteX7" fmla="*/ 2418414 w 2498385"/>
              <a:gd name="connsiteY7" fmla="*/ 1107015 h 1348982"/>
              <a:gd name="connsiteX8" fmla="*/ 2498385 w 2498385"/>
              <a:gd name="connsiteY8" fmla="*/ 821286 h 1348982"/>
              <a:gd name="connsiteX9" fmla="*/ 2432271 w 2498385"/>
              <a:gd name="connsiteY9" fmla="*/ 841611 h 1348982"/>
              <a:gd name="connsiteX10" fmla="*/ 1307243 w 2498385"/>
              <a:gd name="connsiteY10" fmla="*/ 73 h 1348982"/>
              <a:gd name="connsiteX11" fmla="*/ 85094 w 2498385"/>
              <a:gd name="connsiteY11" fmla="*/ 1101985 h 1348982"/>
              <a:gd name="connsiteX12" fmla="*/ 0 w 2498385"/>
              <a:gd name="connsiteY12" fmla="*/ 1109871 h 1348982"/>
              <a:gd name="connsiteX13" fmla="*/ 145422 w 2498385"/>
              <a:gd name="connsiteY13" fmla="*/ 1348982 h 1348982"/>
              <a:gd name="connsiteX0" fmla="*/ 145422 w 2498385"/>
              <a:gd name="connsiteY0" fmla="*/ 1348983 h 1348983"/>
              <a:gd name="connsiteX1" fmla="*/ 265233 w 2498385"/>
              <a:gd name="connsiteY1" fmla="*/ 1082920 h 1348983"/>
              <a:gd name="connsiteX2" fmla="*/ 168235 w 2498385"/>
              <a:gd name="connsiteY2" fmla="*/ 1092415 h 1348983"/>
              <a:gd name="connsiteX3" fmla="*/ 1101972 w 2498385"/>
              <a:gd name="connsiteY3" fmla="*/ 140216 h 1348983"/>
              <a:gd name="connsiteX4" fmla="*/ 1513737 w 2498385"/>
              <a:gd name="connsiteY4" fmla="*/ 131347 h 1348983"/>
              <a:gd name="connsiteX5" fmla="*/ 2349036 w 2498385"/>
              <a:gd name="connsiteY5" fmla="*/ 850319 h 1348983"/>
              <a:gd name="connsiteX6" fmla="*/ 2264430 w 2498385"/>
              <a:gd name="connsiteY6" fmla="*/ 864690 h 1348983"/>
              <a:gd name="connsiteX7" fmla="*/ 2418414 w 2498385"/>
              <a:gd name="connsiteY7" fmla="*/ 1107016 h 1348983"/>
              <a:gd name="connsiteX8" fmla="*/ 2498385 w 2498385"/>
              <a:gd name="connsiteY8" fmla="*/ 821287 h 1348983"/>
              <a:gd name="connsiteX9" fmla="*/ 2432271 w 2498385"/>
              <a:gd name="connsiteY9" fmla="*/ 841612 h 1348983"/>
              <a:gd name="connsiteX10" fmla="*/ 1307243 w 2498385"/>
              <a:gd name="connsiteY10" fmla="*/ 74 h 1348983"/>
              <a:gd name="connsiteX11" fmla="*/ 85094 w 2498385"/>
              <a:gd name="connsiteY11" fmla="*/ 1101986 h 1348983"/>
              <a:gd name="connsiteX12" fmla="*/ 0 w 2498385"/>
              <a:gd name="connsiteY12" fmla="*/ 1109872 h 1348983"/>
              <a:gd name="connsiteX13" fmla="*/ 145422 w 2498385"/>
              <a:gd name="connsiteY13" fmla="*/ 1348983 h 1348983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8385" h="1348979">
                <a:moveTo>
                  <a:pt x="145422" y="1348979"/>
                </a:moveTo>
                <a:lnTo>
                  <a:pt x="265233" y="1082916"/>
                </a:lnTo>
                <a:lnTo>
                  <a:pt x="168235" y="1092411"/>
                </a:lnTo>
                <a:cubicBezTo>
                  <a:pt x="242124" y="661139"/>
                  <a:pt x="671163" y="286507"/>
                  <a:pt x="1101972" y="140212"/>
                </a:cubicBezTo>
                <a:cubicBezTo>
                  <a:pt x="1232191" y="117320"/>
                  <a:pt x="1292337" y="94414"/>
                  <a:pt x="1513737" y="131343"/>
                </a:cubicBezTo>
                <a:cubicBezTo>
                  <a:pt x="1589968" y="144058"/>
                  <a:pt x="2190696" y="435310"/>
                  <a:pt x="2349036" y="850315"/>
                </a:cubicBezTo>
                <a:lnTo>
                  <a:pt x="2264430" y="864686"/>
                </a:lnTo>
                <a:lnTo>
                  <a:pt x="2418414" y="1107012"/>
                </a:lnTo>
                <a:lnTo>
                  <a:pt x="2498385" y="821283"/>
                </a:lnTo>
                <a:lnTo>
                  <a:pt x="2432271" y="841608"/>
                </a:lnTo>
                <a:cubicBezTo>
                  <a:pt x="2312070" y="416571"/>
                  <a:pt x="1805288" y="-6259"/>
                  <a:pt x="1307243" y="70"/>
                </a:cubicBezTo>
                <a:cubicBezTo>
                  <a:pt x="808810" y="6404"/>
                  <a:pt x="127204" y="553355"/>
                  <a:pt x="85094" y="1101982"/>
                </a:cubicBezTo>
                <a:lnTo>
                  <a:pt x="0" y="1109868"/>
                </a:lnTo>
                <a:lnTo>
                  <a:pt x="145422" y="1348979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055B644-E68D-F440-A861-E2FC7492AB4D}"/>
              </a:ext>
            </a:extLst>
          </p:cNvPr>
          <p:cNvSpPr/>
          <p:nvPr/>
        </p:nvSpPr>
        <p:spPr>
          <a:xfrm>
            <a:off x="3201386" y="2673375"/>
            <a:ext cx="1239985" cy="7497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053" y="2827343"/>
            <a:ext cx="854013" cy="47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317" y="3674162"/>
            <a:ext cx="860197" cy="480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16104E9-8036-194F-86BD-F77CE8367D2C}"/>
              </a:ext>
            </a:extLst>
          </p:cNvPr>
          <p:cNvSpPr txBox="1"/>
          <p:nvPr/>
        </p:nvSpPr>
        <p:spPr>
          <a:xfrm>
            <a:off x="386698" y="937674"/>
            <a:ext cx="1219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b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  <a:r>
              <a:rPr lang="en-US" sz="2700" dirty="0" err="1"/>
              <a:t>Đổi</a:t>
            </a:r>
            <a:r>
              <a:rPr lang="en-US" sz="2700" dirty="0"/>
              <a:t> </a:t>
            </a:r>
            <a:r>
              <a:rPr lang="en-US" sz="2700" dirty="0" err="1"/>
              <a:t>chỗ</a:t>
            </a:r>
            <a:r>
              <a:rPr lang="en-US" sz="2700" dirty="0"/>
              <a:t> </a:t>
            </a:r>
            <a:r>
              <a:rPr lang="en-US" sz="2700" dirty="0" err="1"/>
              <a:t>hai</a:t>
            </a:r>
            <a:r>
              <a:rPr lang="en-US" sz="2700" dirty="0"/>
              <a:t> toa </a:t>
            </a:r>
            <a:r>
              <a:rPr lang="en-US" sz="2700" dirty="0" err="1"/>
              <a:t>tàu</a:t>
            </a:r>
            <a:r>
              <a:rPr lang="en-US" sz="2700" dirty="0"/>
              <a:t> </a:t>
            </a:r>
            <a:r>
              <a:rPr lang="en-US" sz="2700" dirty="0" err="1"/>
              <a:t>để</a:t>
            </a:r>
            <a:r>
              <a:rPr lang="en-US" sz="2700" dirty="0"/>
              <a:t> </a:t>
            </a:r>
            <a:r>
              <a:rPr lang="en-US" sz="2700" dirty="0" err="1"/>
              <a:t>được</a:t>
            </a:r>
            <a:r>
              <a:rPr lang="en-US" sz="2700" dirty="0"/>
              <a:t> </a:t>
            </a:r>
            <a:r>
              <a:rPr lang="en-US" sz="2700" dirty="0" err="1"/>
              <a:t>các</a:t>
            </a:r>
            <a:r>
              <a:rPr lang="en-US" sz="2700" dirty="0"/>
              <a:t> toa </a:t>
            </a:r>
            <a:r>
              <a:rPr lang="en-US" sz="2700" dirty="0" err="1"/>
              <a:t>ghi</a:t>
            </a:r>
            <a:r>
              <a:rPr lang="en-US" sz="2700" dirty="0"/>
              <a:t> </a:t>
            </a:r>
            <a:r>
              <a:rPr lang="en-US" sz="2700" dirty="0" err="1"/>
              <a:t>các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theo</a:t>
            </a:r>
            <a:r>
              <a:rPr lang="en-US" sz="2700" dirty="0"/>
              <a:t> </a:t>
            </a:r>
            <a:r>
              <a:rPr lang="en-US" sz="2700" dirty="0" err="1" smtClean="0"/>
              <a:t>thứ</a:t>
            </a:r>
            <a:r>
              <a:rPr lang="en-US" sz="2700" dirty="0" smtClean="0"/>
              <a:t> </a:t>
            </a:r>
            <a:r>
              <a:rPr lang="en-US" sz="2700" dirty="0" err="1"/>
              <a:t>tự</a:t>
            </a:r>
            <a:r>
              <a:rPr lang="en-US" sz="2700" dirty="0"/>
              <a:t> </a:t>
            </a:r>
            <a:r>
              <a:rPr lang="en-US" sz="2700" dirty="0" err="1" smtClean="0">
                <a:solidFill>
                  <a:srgbClr val="FF0000"/>
                </a:solidFill>
              </a:rPr>
              <a:t>từ</a:t>
            </a:r>
            <a:r>
              <a:rPr lang="en-US" sz="2700" dirty="0" smtClean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bé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đến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lớn</a:t>
            </a:r>
            <a:r>
              <a:rPr lang="en-US" sz="27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9181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278 L 0.52487 0.123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3" y="6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19653E-6 L -0.51784 -0.1269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98" y="-6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0" grpId="0" animBg="1"/>
      <p:bldP spid="10" grpId="1" animBg="1"/>
      <p:bldP spid="11" grpId="0" animBg="1"/>
      <p:bldP spid="11" grpId="1" animBg="1"/>
      <p:bldP spid="1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7CC2ABDE-7C65-2844-8F27-5617C5794048}"/>
              </a:ext>
            </a:extLst>
          </p:cNvPr>
          <p:cNvSpPr/>
          <p:nvPr/>
        </p:nvSpPr>
        <p:spPr>
          <a:xfrm>
            <a:off x="137197" y="207367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42B58B-81C7-5345-8CF7-486189D08F27}"/>
              </a:ext>
            </a:extLst>
          </p:cNvPr>
          <p:cNvSpPr txBox="1"/>
          <p:nvPr/>
        </p:nvSpPr>
        <p:spPr>
          <a:xfrm>
            <a:off x="693270" y="46615"/>
            <a:ext cx="11339073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gấu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cân</a:t>
            </a:r>
            <a:r>
              <a:rPr lang="en-US" sz="3200" dirty="0"/>
              <a:t> </a:t>
            </a:r>
            <a:r>
              <a:rPr lang="en-US" sz="3200" dirty="0" err="1"/>
              <a:t>nặng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: 480 kg, 400 kg </a:t>
            </a:r>
            <a:r>
              <a:rPr lang="en-US" sz="3200" dirty="0" err="1"/>
              <a:t>và</a:t>
            </a:r>
            <a:r>
              <a:rPr lang="en-US" sz="3200" dirty="0"/>
              <a:t> 540kg.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 </a:t>
            </a:r>
            <a:r>
              <a:rPr lang="en-US" sz="3200" dirty="0" err="1" smtClean="0"/>
              <a:t>Dựa</a:t>
            </a:r>
            <a:r>
              <a:rPr lang="en-US" sz="3200" dirty="0" smtClean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,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cân</a:t>
            </a:r>
            <a:r>
              <a:rPr lang="en-US" sz="3200" dirty="0"/>
              <a:t> </a:t>
            </a:r>
            <a:r>
              <a:rPr lang="en-US" sz="3200" dirty="0" err="1"/>
              <a:t>nặng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gấu</a:t>
            </a:r>
            <a:r>
              <a:rPr lang="en-US" sz="3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323CFC7-4C5F-A448-8564-823217870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2" y="1647233"/>
            <a:ext cx="10397044" cy="2232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D02382D-3E5A-FF47-BD9D-DE6CB6062C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022" t="-2526" r="33142" b="42561"/>
          <a:stretch/>
        </p:blipFill>
        <p:spPr>
          <a:xfrm>
            <a:off x="5570764" y="3880155"/>
            <a:ext cx="1126671" cy="1338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573EC2-CE27-564D-A871-FD2DC2767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5" r="84479" b="40035"/>
          <a:stretch/>
        </p:blipFill>
        <p:spPr>
          <a:xfrm>
            <a:off x="2997234" y="3879825"/>
            <a:ext cx="1126671" cy="13389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77060DF-CCDC-BB44-A168-7F10DC1343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125" b="77679" l="88591" r="97315">
                        <a14:foregroundMark x1="91563" y1="36607" x2="91179" y2="28571"/>
                        <a14:foregroundMark x1="91179" y1="61161" x2="91467" y2="62054"/>
                        <a14:foregroundMark x1="91371" y1="77679" x2="91371" y2="77679"/>
                      </a14:backgroundRemoval>
                    </a14:imgEffect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81" t="22212" r="1583" b="17823"/>
          <a:stretch/>
        </p:blipFill>
        <p:spPr>
          <a:xfrm flipH="1">
            <a:off x="8362974" y="4013584"/>
            <a:ext cx="1126671" cy="13389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34BD888-0F81-F54C-83A6-7022D0079640}"/>
              </a:ext>
            </a:extLst>
          </p:cNvPr>
          <p:cNvSpPr txBox="1"/>
          <p:nvPr/>
        </p:nvSpPr>
        <p:spPr>
          <a:xfrm>
            <a:off x="4470239" y="4150276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6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C8C596-6C61-3245-85D3-1711A937C989}"/>
              </a:ext>
            </a:extLst>
          </p:cNvPr>
          <p:cNvSpPr txBox="1"/>
          <p:nvPr/>
        </p:nvSpPr>
        <p:spPr>
          <a:xfrm>
            <a:off x="7282648" y="4175223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6000" dirty="0">
                <a:solidFill>
                  <a:srgbClr val="FF0000"/>
                </a:solidFill>
              </a:rPr>
              <a:t>&lt;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A16D98D-43DA-AF43-BBA5-406D67FBBD30}"/>
              </a:ext>
            </a:extLst>
          </p:cNvPr>
          <p:cNvGrpSpPr/>
          <p:nvPr/>
        </p:nvGrpSpPr>
        <p:grpSpPr>
          <a:xfrm>
            <a:off x="5347808" y="5449405"/>
            <a:ext cx="1819813" cy="895368"/>
            <a:chOff x="7921929" y="4098709"/>
            <a:chExt cx="1819813" cy="89536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6CC3E05-CACD-7442-A25B-70E10264C6CE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480 kg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xmlns="" id="{81EE5DEF-A92C-7C44-AD87-5F35EEDE919F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ED3DE5B-8918-6A40-B422-463F8562FD43}"/>
              </a:ext>
            </a:extLst>
          </p:cNvPr>
          <p:cNvGrpSpPr/>
          <p:nvPr/>
        </p:nvGrpSpPr>
        <p:grpSpPr>
          <a:xfrm>
            <a:off x="8023275" y="5449405"/>
            <a:ext cx="1819813" cy="895368"/>
            <a:chOff x="7921929" y="4098709"/>
            <a:chExt cx="1819813" cy="89536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D057F0A-5EDC-7F46-9FF3-55178B806C47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540 kg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xmlns="" id="{9B96A43B-781E-ED4F-9DE1-AAE97B2C392F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E4B4A18-A363-F84E-A4ED-8771892DA8D4}"/>
              </a:ext>
            </a:extLst>
          </p:cNvPr>
          <p:cNvGrpSpPr/>
          <p:nvPr/>
        </p:nvGrpSpPr>
        <p:grpSpPr>
          <a:xfrm>
            <a:off x="2650664" y="5412058"/>
            <a:ext cx="1819813" cy="895368"/>
            <a:chOff x="7921929" y="4098709"/>
            <a:chExt cx="1819813" cy="89536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5D80A75-9AFE-074E-A16E-046490F91A00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400 kg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xmlns="" id="{18F6DF8D-6B06-A64A-A306-6015692267CE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5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1, 2, 3 tr 29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</a:t>
            </a:r>
            <a:r>
              <a:rPr lang="en-US" sz="4400" smtClean="0"/>
              <a:t>46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88985" y="112315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</a:t>
            </a:r>
            <a:r>
              <a:rPr lang="en-US" sz="4400" smtClean="0"/>
              <a:t>tăng cường ….điểm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1738623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Nhac nen">
            <a:hlinkClick r:id="" action="ppaction://media"/>
            <a:extLst>
              <a:ext uri="{FF2B5EF4-FFF2-40B4-BE49-F238E27FC236}">
                <a16:creationId xmlns:a16="http://schemas.microsoft.com/office/drawing/2014/main" xmlns="" id="{06433942-CBAC-43F9-B864-4F67C06A39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8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4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15192" y="2450014"/>
            <a:ext cx="1551914" cy="1551914"/>
          </a:xfrm>
          <a:prstGeom prst="rect">
            <a:avLst/>
          </a:prstGeom>
        </p:spPr>
      </p:pic>
      <p:pic>
        <p:nvPicPr>
          <p:cNvPr id="9" name="Picture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1149" y="2210865"/>
            <a:ext cx="1551914" cy="1551914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1947" y="2520189"/>
            <a:ext cx="1551914" cy="1551914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7904" y="2508686"/>
            <a:ext cx="1551914" cy="1551914"/>
          </a:xfrm>
          <a:prstGeom prst="rect">
            <a:avLst/>
          </a:prstGeom>
        </p:spPr>
      </p:pic>
      <p:sp>
        <p:nvSpPr>
          <p:cNvPr id="15" name="Flowchart: Off-page Connector 1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Flowchart: Off-page Connector 15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Flowchart: Off-page Connector 16"/>
          <p:cNvSpPr/>
          <p:nvPr/>
        </p:nvSpPr>
        <p:spPr>
          <a:xfrm>
            <a:off x="5960065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Flowchart: Off-page Connector 17"/>
          <p:cNvSpPr/>
          <p:nvPr/>
        </p:nvSpPr>
        <p:spPr>
          <a:xfrm>
            <a:off x="5981039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</p:spTree>
    <p:extLst>
      <p:ext uri="{BB962C8B-B14F-4D97-AF65-F5344CB8AC3E}">
        <p14:creationId xmlns:p14="http://schemas.microsoft.com/office/powerpoint/2010/main" val="261506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7 L -0.77526 0.02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63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80209 0.028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4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44444E-6 L -0.78151 0.0034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76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90169 0.0421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91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11" action="ppaction://hlinksldjump"/>
          </p:cNvPr>
          <p:cNvSpPr/>
          <p:nvPr/>
        </p:nvSpPr>
        <p:spPr>
          <a:xfrm>
            <a:off x="10804654" y="5936974"/>
            <a:ext cx="1387345" cy="75234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99483" y="243510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 w="0"/>
              <a:solidFill>
                <a:srgbClr val="5B9BD5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383F0FB-965F-4384-8C2D-F815BE2F3882}"/>
              </a:ext>
            </a:extLst>
          </p:cNvPr>
          <p:cNvGrpSpPr/>
          <p:nvPr/>
        </p:nvGrpSpPr>
        <p:grpSpPr>
          <a:xfrm>
            <a:off x="2354295" y="1019719"/>
            <a:ext cx="7505024" cy="2356193"/>
            <a:chOff x="2434106" y="246185"/>
            <a:chExt cx="9486901" cy="318281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7C7919E7-A091-46BC-BB01-DAA8C811F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950A56E-5186-45B2-98EE-BE4CC975B981}"/>
                </a:ext>
              </a:extLst>
            </p:cNvPr>
            <p:cNvSpPr txBox="1"/>
            <p:nvPr/>
          </p:nvSpPr>
          <p:spPr>
            <a:xfrm>
              <a:off x="2434106" y="863680"/>
              <a:ext cx="9486901" cy="1918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1000"/>
                </a:lnSpc>
              </a:pP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Điền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dấu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&gt;, &lt;, =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vào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chỗ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chấm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:</a:t>
              </a:r>
            </a:p>
            <a:p>
              <a:pPr algn="ctr">
                <a:lnSpc>
                  <a:spcPct val="121000"/>
                </a:lnSpc>
              </a:pP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340 …... 620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DFB4CE0-3BD7-4E5F-AFE0-6DE4F3E0AF49}"/>
              </a:ext>
            </a:extLst>
          </p:cNvPr>
          <p:cNvGrpSpPr/>
          <p:nvPr/>
        </p:nvGrpSpPr>
        <p:grpSpPr>
          <a:xfrm>
            <a:off x="2435202" y="3609074"/>
            <a:ext cx="3436035" cy="970247"/>
            <a:chOff x="2590800" y="3642361"/>
            <a:chExt cx="4343400" cy="131063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989B1010-560E-4358-8E89-443ED726EFD9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B5BF16B-4427-4E16-AE28-3C4124E00DA5}"/>
                </a:ext>
              </a:extLst>
            </p:cNvPr>
            <p:cNvSpPr txBox="1"/>
            <p:nvPr/>
          </p:nvSpPr>
          <p:spPr>
            <a:xfrm>
              <a:off x="4385447" y="3989903"/>
              <a:ext cx="994029" cy="8315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A. &gt;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C4F8AD3-1981-4A51-986E-A914B9819097}"/>
              </a:ext>
            </a:extLst>
          </p:cNvPr>
          <p:cNvGrpSpPr/>
          <p:nvPr/>
        </p:nvGrpSpPr>
        <p:grpSpPr>
          <a:xfrm>
            <a:off x="6413407" y="3632012"/>
            <a:ext cx="3436035" cy="970248"/>
            <a:chOff x="7508509" y="3703826"/>
            <a:chExt cx="4343400" cy="131063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988EF9FC-7E0F-4FA4-9088-1DC5EBAD08C2}"/>
                </a:ext>
              </a:extLst>
            </p:cNvPr>
            <p:cNvSpPr/>
            <p:nvPr/>
          </p:nvSpPr>
          <p:spPr>
            <a:xfrm>
              <a:off x="7508509" y="3703826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C68762F-2EEB-44AA-BE53-85D54AAEF726}"/>
                </a:ext>
              </a:extLst>
            </p:cNvPr>
            <p:cNvSpPr txBox="1"/>
            <p:nvPr/>
          </p:nvSpPr>
          <p:spPr>
            <a:xfrm>
              <a:off x="9204031" y="3989903"/>
              <a:ext cx="972630" cy="83150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B. =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F32FFBF-6CB8-4982-A145-55FFC9CACFCA}"/>
              </a:ext>
            </a:extLst>
          </p:cNvPr>
          <p:cNvGrpSpPr/>
          <p:nvPr/>
        </p:nvGrpSpPr>
        <p:grpSpPr>
          <a:xfrm>
            <a:off x="4388789" y="4739187"/>
            <a:ext cx="3436035" cy="970247"/>
            <a:chOff x="7391400" y="5298831"/>
            <a:chExt cx="4343400" cy="131063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xmlns="" id="{A6AA721F-D3B8-45B2-AC00-959B2770C011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B1164B4-7D13-4BDB-BDF3-E66D7C976778}"/>
                </a:ext>
              </a:extLst>
            </p:cNvPr>
            <p:cNvSpPr txBox="1"/>
            <p:nvPr/>
          </p:nvSpPr>
          <p:spPr>
            <a:xfrm>
              <a:off x="9204027" y="5635627"/>
              <a:ext cx="972630" cy="8315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C. &lt;</a:t>
              </a:r>
            </a:p>
          </p:txBody>
        </p:sp>
      </p:grpSp>
      <p:pic>
        <p:nvPicPr>
          <p:cNvPr id="22" name="Am-thanh-tra-loi-dung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8DB71622-3C6E-4A94-A3E5-436744C91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5099834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E9F07E7C-BB48-49AC-925D-2AEE548736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5886796"/>
            <a:ext cx="609600" cy="609600"/>
          </a:xfrm>
          <a:prstGeom prst="rect">
            <a:avLst/>
          </a:prstGeom>
        </p:spPr>
      </p:pic>
      <p:pic>
        <p:nvPicPr>
          <p:cNvPr id="24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209B296B-DD7B-4225-9A2F-667BD026D7B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91647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2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1376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audio>
                  <p:cMediaNode vol="45455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3"/>
                    </p:tgtEl>
                  </p:cMediaNode>
                </p:audio>
                <p:audio>
                  <p:cMediaNode vol="80000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4"/>
                    </p:tgtEl>
                  </p:cMediaNode>
                </p:audi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 tmFilter="0, 0; .2, .5; .8, .5; 1, 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250" autoRev="1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8124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8124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lick.wav"/>
                                            </p:tgtEl>
                                          </p:cMediaNode>
                                        </p:audio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8085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audio>
                  <p:cMediaNode vol="45455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3"/>
                    </p:tgtEl>
                  </p:cMediaNode>
                </p:audio>
                <p:audio>
                  <p:cMediaNode vol="80000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4"/>
                    </p:tgtEl>
                  </p:cMediaNode>
                </p:audi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 tmFilter="0, 0; .2, .5; .8, .5; 1, 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250" autoRev="1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8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81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11" action="ppaction://hlinksldjump"/>
          </p:cNvPr>
          <p:cNvSpPr/>
          <p:nvPr/>
        </p:nvSpPr>
        <p:spPr>
          <a:xfrm>
            <a:off x="10630486" y="6119297"/>
            <a:ext cx="1561514" cy="73870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0F7526D-4BB2-423C-9F97-EF837312A1DF}"/>
              </a:ext>
            </a:extLst>
          </p:cNvPr>
          <p:cNvGrpSpPr/>
          <p:nvPr/>
        </p:nvGrpSpPr>
        <p:grpSpPr>
          <a:xfrm>
            <a:off x="2354295" y="1019719"/>
            <a:ext cx="7505024" cy="2356193"/>
            <a:chOff x="2434106" y="246185"/>
            <a:chExt cx="9486901" cy="318281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C4BC1D27-0CBD-4D92-9E15-546E43520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AA3543A-ACB4-4AAA-BE09-3196E0645679}"/>
                </a:ext>
              </a:extLst>
            </p:cNvPr>
            <p:cNvSpPr txBox="1"/>
            <p:nvPr/>
          </p:nvSpPr>
          <p:spPr>
            <a:xfrm>
              <a:off x="2724931" y="863680"/>
              <a:ext cx="9029103" cy="1918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1000"/>
                </a:lnSpc>
              </a:pP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Số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nào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là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số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tròn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trăm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trong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các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số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 </a:t>
              </a:r>
              <a:r>
                <a:rPr lang="en-US" sz="4000" b="1" dirty="0" err="1">
                  <a:solidFill>
                    <a:schemeClr val="accent6"/>
                  </a:solidFill>
                  <a:latin typeface="+mj-lt"/>
                </a:rPr>
                <a:t>sau</a:t>
              </a:r>
              <a:r>
                <a:rPr lang="en-US" sz="4000" b="1" dirty="0">
                  <a:solidFill>
                    <a:schemeClr val="accent6"/>
                  </a:solidFill>
                  <a:latin typeface="+mj-lt"/>
                </a:rPr>
                <a:t>: 390, 1000, 20.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2115F4CD-337B-46B5-A59B-4C40C12B4FE8}"/>
              </a:ext>
            </a:extLst>
          </p:cNvPr>
          <p:cNvGrpSpPr/>
          <p:nvPr/>
        </p:nvGrpSpPr>
        <p:grpSpPr>
          <a:xfrm>
            <a:off x="2435202" y="3609074"/>
            <a:ext cx="3436035" cy="970247"/>
            <a:chOff x="2590800" y="3642361"/>
            <a:chExt cx="4343400" cy="131063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BF67DCFE-F0DD-4681-BD3E-492C5AC0E375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6F0071C-0CF8-4B8B-AB83-FF334AEDFCBC}"/>
                </a:ext>
              </a:extLst>
            </p:cNvPr>
            <p:cNvSpPr txBox="1"/>
            <p:nvPr/>
          </p:nvSpPr>
          <p:spPr>
            <a:xfrm>
              <a:off x="3982777" y="3989903"/>
              <a:ext cx="1799368" cy="8315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A. 390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305EA76C-131B-494E-AFFF-8EF5F0687A40}"/>
              </a:ext>
            </a:extLst>
          </p:cNvPr>
          <p:cNvGrpSpPr/>
          <p:nvPr/>
        </p:nvGrpSpPr>
        <p:grpSpPr>
          <a:xfrm>
            <a:off x="4916632" y="4677777"/>
            <a:ext cx="3436035" cy="970248"/>
            <a:chOff x="5616476" y="5116476"/>
            <a:chExt cx="4343400" cy="131063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2C27CD77-2244-46CA-BF97-935A4C53F8FD}"/>
                </a:ext>
              </a:extLst>
            </p:cNvPr>
            <p:cNvSpPr/>
            <p:nvPr/>
          </p:nvSpPr>
          <p:spPr>
            <a:xfrm>
              <a:off x="5616476" y="5116476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FED8B0A-97DF-433D-A56E-0964FF421D00}"/>
                </a:ext>
              </a:extLst>
            </p:cNvPr>
            <p:cNvSpPr txBox="1"/>
            <p:nvPr/>
          </p:nvSpPr>
          <p:spPr>
            <a:xfrm>
              <a:off x="7107284" y="5356041"/>
              <a:ext cx="1306972" cy="83150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C. 20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0868CAD8-7234-4259-A1C8-BB4DD57D163E}"/>
              </a:ext>
            </a:extLst>
          </p:cNvPr>
          <p:cNvGrpSpPr/>
          <p:nvPr/>
        </p:nvGrpSpPr>
        <p:grpSpPr>
          <a:xfrm>
            <a:off x="6815265" y="3618855"/>
            <a:ext cx="3436035" cy="970247"/>
            <a:chOff x="10458648" y="3785453"/>
            <a:chExt cx="4343400" cy="1310639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A103F398-2E39-4DBA-A5E3-682642A0C2A6}"/>
                </a:ext>
              </a:extLst>
            </p:cNvPr>
            <p:cNvSpPr/>
            <p:nvPr/>
          </p:nvSpPr>
          <p:spPr>
            <a:xfrm>
              <a:off x="10458648" y="3785453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0D34FF06-E2CA-4429-8CEF-B4295A4DDC86}"/>
                </a:ext>
              </a:extLst>
            </p:cNvPr>
            <p:cNvSpPr txBox="1"/>
            <p:nvPr/>
          </p:nvSpPr>
          <p:spPr>
            <a:xfrm>
              <a:off x="11890572" y="4070819"/>
              <a:ext cx="1963498" cy="8315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B. 1000</a:t>
              </a:r>
            </a:p>
          </p:txBody>
        </p:sp>
      </p:grpSp>
      <p:pic>
        <p:nvPicPr>
          <p:cNvPr id="34" name="Am-thanh-tra-loi-dung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6CFB2109-37F1-4334-BBB4-0088D2B1E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3333379"/>
            <a:ext cx="609600" cy="609600"/>
          </a:xfrm>
          <a:prstGeom prst="rect">
            <a:avLst/>
          </a:prstGeom>
        </p:spPr>
      </p:pic>
      <p:pic>
        <p:nvPicPr>
          <p:cNvPr id="35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409D967E-6BA0-41FB-B18E-EB6EA8DFD5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4120341"/>
            <a:ext cx="609600" cy="609600"/>
          </a:xfrm>
          <a:prstGeom prst="rect">
            <a:avLst/>
          </a:prstGeom>
        </p:spPr>
      </p:pic>
      <p:pic>
        <p:nvPicPr>
          <p:cNvPr id="36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2674C6E5-EFC0-4EE6-A07B-6438E4AFE6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91647" y="5091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7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1376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8124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2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3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8124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audio>
                  <p:cMediaNode vol="45455">
                    <p:cTn id="4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"/>
                    </p:tgtEl>
                  </p:cMediaNode>
                </p:audio>
                <p:audio>
                  <p:cMediaNode vol="80000">
                    <p:cTn id="4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6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8085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815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2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3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81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audio>
                  <p:cMediaNode vol="45455">
                    <p:cTn id="4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"/>
                    </p:tgtEl>
                  </p:cMediaNode>
                </p:audio>
                <p:audio>
                  <p:cMediaNode vol="80000">
                    <p:cTn id="4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11" action="ppaction://hlinksldjump"/>
          </p:cNvPr>
          <p:cNvSpPr/>
          <p:nvPr/>
        </p:nvSpPr>
        <p:spPr>
          <a:xfrm>
            <a:off x="10630486" y="5915465"/>
            <a:ext cx="1561514" cy="94253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5B804E-E800-488F-AC7D-8AF1D84B51AD}"/>
              </a:ext>
            </a:extLst>
          </p:cNvPr>
          <p:cNvGrpSpPr/>
          <p:nvPr/>
        </p:nvGrpSpPr>
        <p:grpSpPr>
          <a:xfrm>
            <a:off x="2354295" y="1019719"/>
            <a:ext cx="7505024" cy="2463805"/>
            <a:chOff x="2434106" y="246185"/>
            <a:chExt cx="9486901" cy="332818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D31ABBD6-887D-496D-B8C9-8DA021BB8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E988A16-6F0D-464D-BA3E-D5F9D1699B58}"/>
                </a:ext>
              </a:extLst>
            </p:cNvPr>
            <p:cNvSpPr txBox="1"/>
            <p:nvPr/>
          </p:nvSpPr>
          <p:spPr>
            <a:xfrm>
              <a:off x="2536378" y="757201"/>
              <a:ext cx="9029103" cy="28171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1000"/>
                </a:lnSpc>
              </a:pPr>
              <a:r>
                <a:rPr lang="pt-BR" sz="3200" b="1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Arial" panose="020B0604020202020204" pitchFamily="34" charset="0"/>
                </a:rPr>
                <a:t>Sắp xếp các </a:t>
              </a:r>
              <a:r>
                <a:rPr lang="pt-BR" sz="3200" b="1" dirty="0" smtClean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Arial" panose="020B0604020202020204" pitchFamily="34" charset="0"/>
                </a:rPr>
                <a:t>số: </a:t>
              </a:r>
              <a:r>
                <a:rPr lang="pt-BR" sz="32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Arial" panose="020B0604020202020204" pitchFamily="34" charset="0"/>
                </a:rPr>
                <a:t>240, 930, 750, 100, 80</a:t>
              </a:r>
              <a:r>
                <a:rPr lang="pt-BR" sz="3600" b="1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3200" b="1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Arial" panose="020B0604020202020204" pitchFamily="34" charset="0"/>
                </a:rPr>
                <a:t>theo thứ tự từ bé đến lớn.</a:t>
              </a:r>
              <a:endParaRPr lang="vi-VN" sz="3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21000"/>
                </a:lnSpc>
              </a:pPr>
              <a:endParaRPr lang="en-US" sz="4400" b="1" dirty="0">
                <a:solidFill>
                  <a:schemeClr val="accent6"/>
                </a:solidFill>
                <a:latin typeface="+mj-lt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DE93071-8D2B-4C94-9E46-7693E991B49A}"/>
              </a:ext>
            </a:extLst>
          </p:cNvPr>
          <p:cNvGrpSpPr/>
          <p:nvPr/>
        </p:nvGrpSpPr>
        <p:grpSpPr>
          <a:xfrm>
            <a:off x="4318687" y="4757232"/>
            <a:ext cx="3436036" cy="970247"/>
            <a:chOff x="4971664" y="5193328"/>
            <a:chExt cx="4343400" cy="131063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24ECF939-8C92-4FF5-938B-4D751B9EECA4}"/>
                </a:ext>
              </a:extLst>
            </p:cNvPr>
            <p:cNvSpPr/>
            <p:nvPr/>
          </p:nvSpPr>
          <p:spPr>
            <a:xfrm>
              <a:off x="4971664" y="5193328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14CA3B5-33BD-46EC-B0FD-C5A06A6EB9B3}"/>
                </a:ext>
              </a:extLst>
            </p:cNvPr>
            <p:cNvSpPr txBox="1"/>
            <p:nvPr/>
          </p:nvSpPr>
          <p:spPr>
            <a:xfrm>
              <a:off x="5121591" y="5588011"/>
              <a:ext cx="3967520" cy="49890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2060"/>
                  </a:solidFill>
                  <a:latin typeface="+mj-lt"/>
                </a:rPr>
                <a:t>C. 930, 750, 240, 100, 80.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297248B-4F58-4040-94D9-0798CCB86750}"/>
              </a:ext>
            </a:extLst>
          </p:cNvPr>
          <p:cNvGrpSpPr/>
          <p:nvPr/>
        </p:nvGrpSpPr>
        <p:grpSpPr>
          <a:xfrm>
            <a:off x="6413408" y="3632012"/>
            <a:ext cx="3436036" cy="970248"/>
            <a:chOff x="7508509" y="3703826"/>
            <a:chExt cx="4343400" cy="131063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1399FA86-B7FC-4161-80D5-40BBD8222374}"/>
                </a:ext>
              </a:extLst>
            </p:cNvPr>
            <p:cNvSpPr/>
            <p:nvPr/>
          </p:nvSpPr>
          <p:spPr>
            <a:xfrm>
              <a:off x="7508509" y="3703826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AB3C875-479E-46A5-A0DE-3A6B83BD9F89}"/>
                </a:ext>
              </a:extLst>
            </p:cNvPr>
            <p:cNvSpPr txBox="1"/>
            <p:nvPr/>
          </p:nvSpPr>
          <p:spPr>
            <a:xfrm>
              <a:off x="7754208" y="3989903"/>
              <a:ext cx="3872284" cy="49890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2060"/>
                  </a:solidFill>
                  <a:latin typeface="+mj-lt"/>
                </a:rPr>
                <a:t>B. 80, 240, 100, 750, 930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DE877360-D056-4E64-A185-6819F24792C1}"/>
              </a:ext>
            </a:extLst>
          </p:cNvPr>
          <p:cNvGrpSpPr/>
          <p:nvPr/>
        </p:nvGrpSpPr>
        <p:grpSpPr>
          <a:xfrm>
            <a:off x="2494673" y="3644550"/>
            <a:ext cx="3436036" cy="970245"/>
            <a:chOff x="4997102" y="3820172"/>
            <a:chExt cx="4343400" cy="13106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01FF3205-E2AE-4A75-92BA-8F929043574D}"/>
                </a:ext>
              </a:extLst>
            </p:cNvPr>
            <p:cNvSpPr/>
            <p:nvPr/>
          </p:nvSpPr>
          <p:spPr>
            <a:xfrm>
              <a:off x="4997102" y="3820172"/>
              <a:ext cx="4343400" cy="131064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612F4FF-9F1D-4FAD-AAAA-71D2128F311D}"/>
                </a:ext>
              </a:extLst>
            </p:cNvPr>
            <p:cNvSpPr txBox="1"/>
            <p:nvPr/>
          </p:nvSpPr>
          <p:spPr>
            <a:xfrm>
              <a:off x="5226663" y="4109625"/>
              <a:ext cx="3884279" cy="4989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2060"/>
                  </a:solidFill>
                  <a:latin typeface="+mj-lt"/>
                </a:rPr>
                <a:t>A. 80, 100, 240, 750, 930</a:t>
              </a:r>
            </a:p>
          </p:txBody>
        </p:sp>
      </p:grpSp>
      <p:pic>
        <p:nvPicPr>
          <p:cNvPr id="34" name="Am-thanh-tra-loi-dung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C67E4BC3-FB25-4CC1-9759-D2D0EC7656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3333379"/>
            <a:ext cx="609600" cy="609600"/>
          </a:xfrm>
          <a:prstGeom prst="rect">
            <a:avLst/>
          </a:prstGeom>
        </p:spPr>
      </p:pic>
      <p:pic>
        <p:nvPicPr>
          <p:cNvPr id="35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5C0BB218-26C4-4844-93AE-5D33EA93B0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4120341"/>
            <a:ext cx="609600" cy="609600"/>
          </a:xfrm>
          <a:prstGeom prst="rect">
            <a:avLst/>
          </a:prstGeom>
        </p:spPr>
      </p:pic>
      <p:pic>
        <p:nvPicPr>
          <p:cNvPr id="36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9B1D73D5-F2CA-4A2D-8B84-F12BF43319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91647" y="5091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9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1376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8124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2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3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8124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audio>
                  <p:cMediaNode vol="45455">
                    <p:cTn id="4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"/>
                    </p:tgtEl>
                  </p:cMediaNode>
                </p:audio>
                <p:audio>
                  <p:cMediaNode vol="80000">
                    <p:cTn id="4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6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8085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815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2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3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81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audio>
                  <p:cMediaNode vol="45455">
                    <p:cTn id="4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"/>
                    </p:tgtEl>
                  </p:cMediaNode>
                </p:audio>
                <p:audio>
                  <p:cMediaNode vol="80000">
                    <p:cTn id="4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0"/>
            <a:ext cx="9425354" cy="66258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5" name="Right Arrow 4">
            <a:hlinkClick r:id="rId11" action="ppaction://hlinksldjump"/>
          </p:cNvPr>
          <p:cNvSpPr/>
          <p:nvPr/>
        </p:nvSpPr>
        <p:spPr>
          <a:xfrm>
            <a:off x="10700826" y="6119297"/>
            <a:ext cx="1491174" cy="73870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BEE4F94-B831-4DDB-A258-371ED429A3DB}"/>
              </a:ext>
            </a:extLst>
          </p:cNvPr>
          <p:cNvGrpSpPr/>
          <p:nvPr/>
        </p:nvGrpSpPr>
        <p:grpSpPr>
          <a:xfrm>
            <a:off x="2354295" y="1019719"/>
            <a:ext cx="7505024" cy="2356193"/>
            <a:chOff x="2434106" y="246185"/>
            <a:chExt cx="9486901" cy="318281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9AC65FBF-CAD9-4AE3-A978-2DF3152D6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C1CBA6C-BFD8-4A26-B960-1836D3DE14F0}"/>
                </a:ext>
              </a:extLst>
            </p:cNvPr>
            <p:cNvSpPr txBox="1"/>
            <p:nvPr/>
          </p:nvSpPr>
          <p:spPr>
            <a:xfrm>
              <a:off x="2536378" y="757201"/>
              <a:ext cx="9029103" cy="1031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1000"/>
                </a:lnSpc>
              </a:pPr>
              <a:r>
                <a:rPr lang="en-US" sz="4400" b="1">
                  <a:solidFill>
                    <a:schemeClr val="accent6"/>
                  </a:solidFill>
                  <a:latin typeface="+mj-lt"/>
                </a:rPr>
                <a:t>Số tròn trăm nhỏ nhất là: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4267C432-5512-435D-914F-9B29EF8C7107}"/>
              </a:ext>
            </a:extLst>
          </p:cNvPr>
          <p:cNvGrpSpPr/>
          <p:nvPr/>
        </p:nvGrpSpPr>
        <p:grpSpPr>
          <a:xfrm>
            <a:off x="4318687" y="4757232"/>
            <a:ext cx="3436036" cy="970247"/>
            <a:chOff x="4971664" y="5193328"/>
            <a:chExt cx="4343400" cy="131063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B8B62E77-1FA7-498D-963F-146E2EAC6BEA}"/>
                </a:ext>
              </a:extLst>
            </p:cNvPr>
            <p:cNvSpPr/>
            <p:nvPr/>
          </p:nvSpPr>
          <p:spPr>
            <a:xfrm>
              <a:off x="4971664" y="5193328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6B90B04-4E61-45AB-A7D0-7D3AA3D4654A}"/>
                </a:ext>
              </a:extLst>
            </p:cNvPr>
            <p:cNvSpPr txBox="1"/>
            <p:nvPr/>
          </p:nvSpPr>
          <p:spPr>
            <a:xfrm>
              <a:off x="6451867" y="5588011"/>
              <a:ext cx="1306972" cy="8315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C. 10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63087DD-8E11-45B7-8320-08B528396B32}"/>
              </a:ext>
            </a:extLst>
          </p:cNvPr>
          <p:cNvGrpSpPr/>
          <p:nvPr/>
        </p:nvGrpSpPr>
        <p:grpSpPr>
          <a:xfrm>
            <a:off x="6413408" y="3632012"/>
            <a:ext cx="3436036" cy="970248"/>
            <a:chOff x="7508509" y="3703826"/>
            <a:chExt cx="4343400" cy="131063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1C1F3318-41AF-4C6D-BF17-75A10C3E7941}"/>
                </a:ext>
              </a:extLst>
            </p:cNvPr>
            <p:cNvSpPr/>
            <p:nvPr/>
          </p:nvSpPr>
          <p:spPr>
            <a:xfrm>
              <a:off x="7508509" y="3703826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6F60914-75E9-4F01-B15C-91CE6B085A55}"/>
                </a:ext>
              </a:extLst>
            </p:cNvPr>
            <p:cNvSpPr txBox="1"/>
            <p:nvPr/>
          </p:nvSpPr>
          <p:spPr>
            <a:xfrm>
              <a:off x="8872736" y="3989903"/>
              <a:ext cx="1635235" cy="83150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B. 900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2D0CAC6C-B55F-41AB-90B3-2687AFE36E07}"/>
              </a:ext>
            </a:extLst>
          </p:cNvPr>
          <p:cNvGrpSpPr/>
          <p:nvPr/>
        </p:nvGrpSpPr>
        <p:grpSpPr>
          <a:xfrm>
            <a:off x="2494673" y="3644550"/>
            <a:ext cx="3436036" cy="970245"/>
            <a:chOff x="4997102" y="3820172"/>
            <a:chExt cx="4343400" cy="13106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0D532F5A-7051-466B-9EB7-F45439EB5B67}"/>
                </a:ext>
              </a:extLst>
            </p:cNvPr>
            <p:cNvSpPr/>
            <p:nvPr/>
          </p:nvSpPr>
          <p:spPr>
            <a:xfrm>
              <a:off x="4997102" y="3820172"/>
              <a:ext cx="4343400" cy="131064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45291446-C449-4325-8989-8B17CC47EB3D}"/>
                </a:ext>
              </a:extLst>
            </p:cNvPr>
            <p:cNvSpPr txBox="1"/>
            <p:nvPr/>
          </p:nvSpPr>
          <p:spPr>
            <a:xfrm>
              <a:off x="6340480" y="4109625"/>
              <a:ext cx="1656633" cy="8315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+mj-lt"/>
                </a:rPr>
                <a:t>A. 100</a:t>
              </a:r>
            </a:p>
          </p:txBody>
        </p:sp>
      </p:grpSp>
      <p:pic>
        <p:nvPicPr>
          <p:cNvPr id="34" name="Am-thanh-tra-loi-dung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85733337-6BB2-4EA9-AA22-33AFB2512E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3333379"/>
            <a:ext cx="609600" cy="609600"/>
          </a:xfrm>
          <a:prstGeom prst="rect">
            <a:avLst/>
          </a:prstGeom>
        </p:spPr>
      </p:pic>
      <p:pic>
        <p:nvPicPr>
          <p:cNvPr id="35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B96F0979-2925-40E2-96B4-5BAC0EFC6F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86678" y="4120341"/>
            <a:ext cx="609600" cy="609600"/>
          </a:xfrm>
          <a:prstGeom prst="rect">
            <a:avLst/>
          </a:prstGeom>
        </p:spPr>
      </p:pic>
      <p:pic>
        <p:nvPicPr>
          <p:cNvPr id="36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xmlns="" id="{43C3E093-580D-4FFA-A70F-3B9CA7D7F7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91647" y="5091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8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1376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8124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2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3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8124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audio>
                  <p:cMediaNode vol="45455">
                    <p:cTn id="4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"/>
                    </p:tgtEl>
                  </p:cMediaNode>
                </p:audio>
                <p:audio>
                  <p:cMediaNode vol="80000">
                    <p:cTn id="4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6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nimClr clrSpc="rgb" dir="cw">
                                          <p:cBhvr override="childStyle">
                                            <p:cTn dur="1" fill="hold" display="0" masterRel="nextClick" afterEffect="1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ppt_c</p:attrName>
                                            </p:attrNameLst>
                                          </p:cBhvr>
                                          <p:to>
                                            <a:srgbClr val="E1CD3D"/>
                                          </p:to>
                                        </p:animClr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9" dur="8085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815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2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3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5" dur="81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audio>
                  <p:cMediaNode vol="45455">
                    <p:cTn id="4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  <p:audio>
                  <p:cMediaNode vol="80000">
                    <p:cTn id="4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"/>
                    </p:tgtEl>
                  </p:cMediaNode>
                </p:audio>
                <p:audio>
                  <p:cMediaNode vol="80000">
                    <p:cTn id="4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0868" y="2194562"/>
            <a:ext cx="79723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50:</a:t>
            </a:r>
          </a:p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SO SÁNH CÁC SỐ </a:t>
            </a:r>
          </a:p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TRÒN TRĂM, TRÒN CHỤC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10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002060"/>
                </a:solidFill>
                <a:latin typeface="+mj-lt"/>
              </a:rPr>
              <a:t>CÁC SỐ TRONG PHẠM VI 1000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9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08980" y="659603"/>
            <a:ext cx="2667636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6007" y="1790682"/>
            <a:ext cx="78452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50: </a:t>
            </a:r>
            <a:r>
              <a:rPr lang="en-US" sz="48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48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8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(tiết 2</a:t>
            </a:r>
            <a:r>
              <a:rPr lang="en-US" sz="48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476</Words>
  <Application>Microsoft Office PowerPoint</Application>
  <PresentationFormat>Custom</PresentationFormat>
  <Paragraphs>82</Paragraphs>
  <Slides>17</Slides>
  <Notes>1</Notes>
  <HiddenSlides>0</HiddenSlides>
  <MMClips>13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Office Theme</vt:lpstr>
      <vt:lpstr>1_Office Theme</vt:lpstr>
      <vt:lpstr>https://www.freeppt7.com</vt:lpstr>
      <vt:lpstr>3_Office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163</cp:revision>
  <dcterms:created xsi:type="dcterms:W3CDTF">2021-06-02T01:34:28Z</dcterms:created>
  <dcterms:modified xsi:type="dcterms:W3CDTF">2023-02-25T05:26:57Z</dcterms:modified>
</cp:coreProperties>
</file>