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4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691" r:id="rId3"/>
    <p:sldMasterId id="2147483713" r:id="rId4"/>
    <p:sldMasterId id="2147483737" r:id="rId5"/>
    <p:sldMasterId id="2147483750" r:id="rId6"/>
  </p:sldMasterIdLst>
  <p:notesMasterIdLst>
    <p:notesMasterId r:id="rId25"/>
  </p:notesMasterIdLst>
  <p:sldIdLst>
    <p:sldId id="3401" r:id="rId7"/>
    <p:sldId id="500" r:id="rId8"/>
    <p:sldId id="3409" r:id="rId9"/>
    <p:sldId id="3410" r:id="rId10"/>
    <p:sldId id="3411" r:id="rId11"/>
    <p:sldId id="303" r:id="rId12"/>
    <p:sldId id="304" r:id="rId13"/>
    <p:sldId id="3407" r:id="rId14"/>
    <p:sldId id="313" r:id="rId15"/>
    <p:sldId id="314" r:id="rId16"/>
    <p:sldId id="3413" r:id="rId17"/>
    <p:sldId id="3408" r:id="rId18"/>
    <p:sldId id="315" r:id="rId19"/>
    <p:sldId id="3414" r:id="rId20"/>
    <p:sldId id="301" r:id="rId21"/>
    <p:sldId id="316" r:id="rId22"/>
    <p:sldId id="3415" r:id="rId23"/>
    <p:sldId id="432" r:id="rId2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7040D-21D4-4612-B788-D43137837D44}" type="datetimeFigureOut">
              <a:rPr lang="vi-VN" smtClean="0"/>
              <a:t>05/02/2023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5231D-013B-475A-BAA7-95C2B5BBD60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91410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461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3563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Master" Target="../slideMasters/slideMaster3.xml"/><Relationship Id="rId9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14.png"/><Relationship Id="rId4" Type="http://schemas.openxmlformats.org/officeDocument/2006/relationships/image" Target="../media/image2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png"/><Relationship Id="rId3" Type="http://schemas.openxmlformats.org/officeDocument/2006/relationships/image" Target="../media/image16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1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0013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96150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7598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671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98582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1726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37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2361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1728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92105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21819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90989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501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8357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771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1503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2244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327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04121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105ECC-05DB-4A25-8E6A-E61FCA6F5619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209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1890219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020782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0357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5385826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191042"/>
      </p:ext>
    </p:extLst>
  </p:cSld>
  <p:clrMapOvr>
    <a:masterClrMapping/>
  </p:clrMapOvr>
  <p:transition spd="med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=""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=""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=""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1869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=""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=""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=""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1271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=""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=""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=""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=""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=""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69914807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5972919"/>
      </p:ext>
    </p:extLst>
  </p:cSld>
  <p:clrMapOvr>
    <a:masterClrMapping/>
  </p:clrMapOvr>
  <p:transition spd="med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=""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=""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=""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=""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=""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09222438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5938418"/>
      </p:ext>
    </p:extLst>
  </p:cSld>
  <p:clrMapOvr>
    <a:masterClrMapping/>
  </p:clrMapOvr>
  <p:transition spd="med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2620237"/>
      </p:ext>
    </p:extLst>
  </p:cSld>
  <p:clrMapOvr>
    <a:masterClrMapping/>
  </p:clrMapOvr>
  <p:transition spd="med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=""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59341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1586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2075860"/>
      </p:ext>
    </p:extLst>
  </p:cSld>
  <p:clrMapOvr>
    <a:masterClrMapping/>
  </p:clrMapOvr>
  <p:transition spd="med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=""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69339"/>
      </p:ext>
    </p:extLst>
  </p:cSld>
  <p:clrMapOvr>
    <a:masterClrMapping/>
  </p:clrMapOvr>
  <p:transition spd="med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=""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12729837"/>
      </p:ext>
    </p:extLst>
  </p:cSld>
  <p:clrMapOvr>
    <a:masterClrMapping/>
  </p:clrMapOvr>
  <p:transition spd="med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=""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=""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=""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=""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=""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=""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52130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212065"/>
      </p:ext>
    </p:extLst>
  </p:cSld>
  <p:clrMapOvr>
    <a:masterClrMapping/>
  </p:clrMapOvr>
  <p:transition spd="med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=""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61905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841223"/>
      </p:ext>
    </p:extLst>
  </p:cSld>
  <p:clrMapOvr>
    <a:masterClrMapping/>
  </p:clrMapOvr>
  <p:transition spd="med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=""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=""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=""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06981"/>
      </p:ext>
    </p:extLst>
  </p:cSld>
  <p:clrMapOvr>
    <a:masterClrMapping/>
  </p:clrMapOvr>
  <p:transition spd="med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=""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=""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=""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=""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=""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859102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=""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=""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8155356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=""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=""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=""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=""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=""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=""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=""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=""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=""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=""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=""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=""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=""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=""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=""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=""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=""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=""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=""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=""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=""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=""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=""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=""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=""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=""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=""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=""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=""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=""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=""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=""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=""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=""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=""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=""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=""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=""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=""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=""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=""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=""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64431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=""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=""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=""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=""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=""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=""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=""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=""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=""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=""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=""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=""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884716"/>
      </p:ext>
    </p:extLst>
  </p:cSld>
  <p:clrMapOvr>
    <a:masterClrMapping/>
  </p:clrMapOvr>
  <p:transition spd="med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34448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660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9679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21017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90015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98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111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7596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25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89278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60509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646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2221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65616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31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293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481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1933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4652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1468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5199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38966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4454579"/>
      </p:ext>
    </p:extLst>
  </p:cSld>
  <p:clrMapOvr>
    <a:masterClrMapping/>
  </p:clrMapOvr>
  <p:transition spd="med" advClick="0" advTm="10000">
    <p:blinds dir="vert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26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8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632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522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62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24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58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449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312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174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03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689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95697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27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625" indent="0">
              <a:buNone/>
              <a:defRPr sz="2700" b="1"/>
            </a:lvl2pPr>
            <a:lvl3pPr marL="1217249" indent="0">
              <a:buNone/>
              <a:defRPr sz="2400" b="1"/>
            </a:lvl3pPr>
            <a:lvl4pPr marL="1825874" indent="0">
              <a:buNone/>
              <a:defRPr sz="2100" b="1"/>
            </a:lvl4pPr>
            <a:lvl5pPr marL="2434499" indent="0">
              <a:buNone/>
              <a:defRPr sz="2100" b="1"/>
            </a:lvl5pPr>
            <a:lvl6pPr marL="3043123" indent="0">
              <a:buNone/>
              <a:defRPr sz="2100" b="1"/>
            </a:lvl6pPr>
            <a:lvl7pPr marL="3651748" indent="0">
              <a:buNone/>
              <a:defRPr sz="2100" b="1"/>
            </a:lvl7pPr>
            <a:lvl8pPr marL="4260372" indent="0">
              <a:buNone/>
              <a:defRPr sz="2100" b="1"/>
            </a:lvl8pPr>
            <a:lvl9pPr marL="486899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625" indent="0">
              <a:buNone/>
              <a:defRPr sz="2700" b="1"/>
            </a:lvl2pPr>
            <a:lvl3pPr marL="1217249" indent="0">
              <a:buNone/>
              <a:defRPr sz="2400" b="1"/>
            </a:lvl3pPr>
            <a:lvl4pPr marL="1825874" indent="0">
              <a:buNone/>
              <a:defRPr sz="2100" b="1"/>
            </a:lvl4pPr>
            <a:lvl5pPr marL="2434499" indent="0">
              <a:buNone/>
              <a:defRPr sz="2100" b="1"/>
            </a:lvl5pPr>
            <a:lvl6pPr marL="3043123" indent="0">
              <a:buNone/>
              <a:defRPr sz="2100" b="1"/>
            </a:lvl6pPr>
            <a:lvl7pPr marL="3651748" indent="0">
              <a:buNone/>
              <a:defRPr sz="2100" b="1"/>
            </a:lvl7pPr>
            <a:lvl8pPr marL="4260372" indent="0">
              <a:buNone/>
              <a:defRPr sz="2100" b="1"/>
            </a:lvl8pPr>
            <a:lvl9pPr marL="486899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750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172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1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6077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6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625" indent="0">
              <a:buNone/>
              <a:defRPr sz="1600"/>
            </a:lvl2pPr>
            <a:lvl3pPr marL="1217249" indent="0">
              <a:buNone/>
              <a:defRPr sz="1300"/>
            </a:lvl3pPr>
            <a:lvl4pPr marL="1825874" indent="0">
              <a:buNone/>
              <a:defRPr sz="1200"/>
            </a:lvl4pPr>
            <a:lvl5pPr marL="2434499" indent="0">
              <a:buNone/>
              <a:defRPr sz="1200"/>
            </a:lvl5pPr>
            <a:lvl6pPr marL="3043123" indent="0">
              <a:buNone/>
              <a:defRPr sz="1200"/>
            </a:lvl6pPr>
            <a:lvl7pPr marL="3651748" indent="0">
              <a:buNone/>
              <a:defRPr sz="1200"/>
            </a:lvl7pPr>
            <a:lvl8pPr marL="4260372" indent="0">
              <a:buNone/>
              <a:defRPr sz="1200"/>
            </a:lvl8pPr>
            <a:lvl9pPr marL="486899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191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625" indent="0">
              <a:buNone/>
              <a:defRPr sz="3700"/>
            </a:lvl2pPr>
            <a:lvl3pPr marL="1217249" indent="0">
              <a:buNone/>
              <a:defRPr sz="3200"/>
            </a:lvl3pPr>
            <a:lvl4pPr marL="1825874" indent="0">
              <a:buNone/>
              <a:defRPr sz="2700"/>
            </a:lvl4pPr>
            <a:lvl5pPr marL="2434499" indent="0">
              <a:buNone/>
              <a:defRPr sz="2700"/>
            </a:lvl5pPr>
            <a:lvl6pPr marL="3043123" indent="0">
              <a:buNone/>
              <a:defRPr sz="2700"/>
            </a:lvl6pPr>
            <a:lvl7pPr marL="3651748" indent="0">
              <a:buNone/>
              <a:defRPr sz="2700"/>
            </a:lvl7pPr>
            <a:lvl8pPr marL="4260372" indent="0">
              <a:buNone/>
              <a:defRPr sz="2700"/>
            </a:lvl8pPr>
            <a:lvl9pPr marL="486899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625" indent="0">
              <a:buNone/>
              <a:defRPr sz="1600"/>
            </a:lvl2pPr>
            <a:lvl3pPr marL="1217249" indent="0">
              <a:buNone/>
              <a:defRPr sz="1300"/>
            </a:lvl3pPr>
            <a:lvl4pPr marL="1825874" indent="0">
              <a:buNone/>
              <a:defRPr sz="1200"/>
            </a:lvl4pPr>
            <a:lvl5pPr marL="2434499" indent="0">
              <a:buNone/>
              <a:defRPr sz="1200"/>
            </a:lvl5pPr>
            <a:lvl6pPr marL="3043123" indent="0">
              <a:buNone/>
              <a:defRPr sz="1200"/>
            </a:lvl6pPr>
            <a:lvl7pPr marL="3651748" indent="0">
              <a:buNone/>
              <a:defRPr sz="1200"/>
            </a:lvl7pPr>
            <a:lvl8pPr marL="4260372" indent="0">
              <a:buNone/>
              <a:defRPr sz="1200"/>
            </a:lvl8pPr>
            <a:lvl9pPr marL="486899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743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31341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399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 2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22"/>
          <p:cNvGrpSpPr/>
          <p:nvPr/>
        </p:nvGrpSpPr>
        <p:grpSpPr>
          <a:xfrm>
            <a:off x="5338134" y="4896633"/>
            <a:ext cx="7120567" cy="3608400"/>
            <a:chOff x="4003600" y="3672475"/>
            <a:chExt cx="5340425" cy="2706300"/>
          </a:xfrm>
        </p:grpSpPr>
        <p:sp>
          <p:nvSpPr>
            <p:cNvPr id="278" name="Google Shape;278;p22"/>
            <p:cNvSpPr/>
            <p:nvPr/>
          </p:nvSpPr>
          <p:spPr>
            <a:xfrm>
              <a:off x="4003600" y="3672475"/>
              <a:ext cx="2706300" cy="270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9" name="Google Shape;279;p22"/>
            <p:cNvSpPr/>
            <p:nvPr/>
          </p:nvSpPr>
          <p:spPr>
            <a:xfrm>
              <a:off x="5229225" y="3672475"/>
              <a:ext cx="4114800" cy="16521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80" name="Google Shape;280;p22"/>
          <p:cNvSpPr/>
          <p:nvPr/>
        </p:nvSpPr>
        <p:spPr>
          <a:xfrm>
            <a:off x="11764085" y="41679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1" name="Google Shape;281;p22"/>
          <p:cNvSpPr/>
          <p:nvPr/>
        </p:nvSpPr>
        <p:spPr>
          <a:xfrm>
            <a:off x="11220900" y="38413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2" name="Google Shape;282;p22"/>
          <p:cNvSpPr/>
          <p:nvPr/>
        </p:nvSpPr>
        <p:spPr>
          <a:xfrm>
            <a:off x="11167251" y="3171068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3" name="Google Shape;283;p22"/>
          <p:cNvSpPr/>
          <p:nvPr/>
        </p:nvSpPr>
        <p:spPr>
          <a:xfrm rot="7641468">
            <a:off x="1459949" y="4643887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4" name="Google Shape;284;p22"/>
          <p:cNvSpPr/>
          <p:nvPr/>
        </p:nvSpPr>
        <p:spPr>
          <a:xfrm>
            <a:off x="149585" y="53873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5" name="Google Shape;285;p22"/>
          <p:cNvSpPr/>
          <p:nvPr/>
        </p:nvSpPr>
        <p:spPr>
          <a:xfrm>
            <a:off x="-393599" y="50607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6" name="Google Shape;286;p22"/>
          <p:cNvSpPr/>
          <p:nvPr/>
        </p:nvSpPr>
        <p:spPr>
          <a:xfrm>
            <a:off x="315534" y="97018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7" name="Google Shape;287;p22"/>
          <p:cNvSpPr/>
          <p:nvPr/>
        </p:nvSpPr>
        <p:spPr>
          <a:xfrm rot="7641468">
            <a:off x="845916" y="501420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8" name="Google Shape;288;p22"/>
          <p:cNvSpPr/>
          <p:nvPr/>
        </p:nvSpPr>
        <p:spPr>
          <a:xfrm>
            <a:off x="1427884" y="1294401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9" name="Google Shape;289;p22"/>
          <p:cNvSpPr txBox="1">
            <a:spLocks noGrp="1"/>
          </p:cNvSpPr>
          <p:nvPr>
            <p:ph type="subTitle" idx="1"/>
          </p:nvPr>
        </p:nvSpPr>
        <p:spPr>
          <a:xfrm flipH="1">
            <a:off x="6535434" y="5422000"/>
            <a:ext cx="4136400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44108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CBF6AAF-EBE8-4BA6-9CE0-0A4490A0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44005-491F-4ADB-8929-A6A576E06C24}" type="datetimeFigureOut">
              <a:rPr lang="zh-CN" altLang="en-US"/>
              <a:pPr>
                <a:defRPr/>
              </a:pPr>
              <a:t>2023/2/5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468E031-0CA0-464E-AE7D-DE5C9DC7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D18DCEE-07B6-4F73-9ADF-4905301C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F95B7-AF74-4F24-B7FF-E0826487F9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84426"/>
      </p:ext>
    </p:extLst>
  </p:cSld>
  <p:clrMapOvr>
    <a:masterClrMapping/>
  </p:clrMapOvr>
  <p:transition spd="slow" advClick="0" advTm="0">
    <p:randomBar dir="vert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8E78C0C-F076-4EC8-AE3B-1B557D94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86DA7-3446-417F-9FB3-E9C34F1F8903}" type="datetimeFigureOut">
              <a:rPr lang="zh-CN" altLang="en-US"/>
              <a:pPr>
                <a:defRPr/>
              </a:pPr>
              <a:t>2023/2/5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D0CED0E-B43E-40BE-A4B5-B041CCE8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5F8C3D1-3446-4E32-9E1C-C534504D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FBD-68E2-4DC6-950B-B0540DB3CA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2454915"/>
      </p:ext>
    </p:extLst>
  </p:cSld>
  <p:clrMapOvr>
    <a:masterClrMapping/>
  </p:clrMapOvr>
  <p:transition spd="slow" advClick="0" advTm="0">
    <p:randomBar dir="vert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7291F767-22F1-4785-9310-24E2C35BC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71F85-F021-48E9-BB6B-2924F9D3CDEE}" type="datetimeFigureOut">
              <a:rPr lang="zh-CN" altLang="en-US"/>
              <a:pPr>
                <a:defRPr/>
              </a:pPr>
              <a:t>2023/2/5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79CD57F8-C6F1-4E58-9C17-0DBF2F39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99C575B4-C588-4EBA-B8A9-B2BC44DB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E101A-360A-49B2-BDE2-11BDFECFC0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26355"/>
      </p:ext>
    </p:extLst>
  </p:cSld>
  <p:clrMapOvr>
    <a:masterClrMapping/>
  </p:clrMapOvr>
  <p:transition spd="slow" advClick="0" advTm="0">
    <p:randomBar dir="vert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="" xmlns:a16="http://schemas.microsoft.com/office/drawing/2014/main" id="{FE74B609-0641-41FF-84FD-9616F5E6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92AB9-AB77-4044-9089-48A14947FD6F}" type="datetimeFigureOut">
              <a:rPr lang="zh-CN" altLang="en-US"/>
              <a:pPr>
                <a:defRPr/>
              </a:pPr>
              <a:t>2023/2/5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="" xmlns:a16="http://schemas.microsoft.com/office/drawing/2014/main" id="{B5EE7F08-AA64-4726-BE71-EF35FE55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="" xmlns:a16="http://schemas.microsoft.com/office/drawing/2014/main" id="{0CBC846B-DF3E-4BA7-9114-C8AC598B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8ECD6-8DA6-47E8-82EB-1538BF3695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5182913"/>
      </p:ext>
    </p:extLst>
  </p:cSld>
  <p:clrMapOvr>
    <a:masterClrMapping/>
  </p:clrMapOvr>
  <p:transition spd="slow" advClick="0" advTm="0">
    <p:randomBar dir="vert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="" xmlns:a16="http://schemas.microsoft.com/office/drawing/2014/main" id="{08D50B94-4FCF-4A7B-A924-8E36A9F4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882A2-ED13-4A87-8D25-C0BB56A59C96}" type="datetimeFigureOut">
              <a:rPr lang="zh-CN" altLang="en-US"/>
              <a:pPr>
                <a:defRPr/>
              </a:pPr>
              <a:t>2023/2/5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="" xmlns:a16="http://schemas.microsoft.com/office/drawing/2014/main" id="{DD7D702A-DA6E-4ECF-88B9-685667AB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="" xmlns:a16="http://schemas.microsoft.com/office/drawing/2014/main" id="{394DCC49-3D0D-45BE-9E00-5C48EEF9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45F94-1EF7-46DE-ADB9-BDA483E0F1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0342137"/>
      </p:ext>
    </p:extLst>
  </p:cSld>
  <p:clrMapOvr>
    <a:masterClrMapping/>
  </p:clrMapOvr>
  <p:transition spd="slow" advClick="0" advTm="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38639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="" xmlns:a16="http://schemas.microsoft.com/office/drawing/2014/main" id="{B12A2EA3-96E5-44FE-B0F5-79F089B4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7F85-66DD-4863-8375-C15B6176C033}" type="datetimeFigureOut">
              <a:rPr lang="zh-CN" altLang="en-US"/>
              <a:pPr>
                <a:defRPr/>
              </a:pPr>
              <a:t>2023/2/5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="" xmlns:a16="http://schemas.microsoft.com/office/drawing/2014/main" id="{8517F8F8-15F6-4AA7-B02A-AA7C8446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="" xmlns:a16="http://schemas.microsoft.com/office/drawing/2014/main" id="{E1419E46-EC10-495E-9F4D-24F13721B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F447-CC35-4472-BADC-C2DCC72ACD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987890"/>
      </p:ext>
    </p:extLst>
  </p:cSld>
  <p:clrMapOvr>
    <a:masterClrMapping/>
  </p:clrMapOvr>
  <p:transition spd="slow" advClick="0" advTm="0">
    <p:randomBar dir="vert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35CF8266-BDEB-4782-9DE6-2E13843D4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DC2CE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日期占位符 1">
            <a:extLst>
              <a:ext uri="{FF2B5EF4-FFF2-40B4-BE49-F238E27FC236}">
                <a16:creationId xmlns="" xmlns:a16="http://schemas.microsoft.com/office/drawing/2014/main" id="{1F09F9CC-173D-4333-88C2-E0134A617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DD9D0-5B05-481D-BEA5-84714C70DA19}" type="datetimeFigureOut">
              <a:rPr lang="zh-CN" altLang="en-US"/>
              <a:pPr>
                <a:defRPr/>
              </a:pPr>
              <a:t>2023/2/5</a:t>
            </a:fld>
            <a:endParaRPr lang="zh-CN" altLang="en-US"/>
          </a:p>
        </p:txBody>
      </p:sp>
      <p:sp>
        <p:nvSpPr>
          <p:cNvPr id="4" name="页脚占位符 2">
            <a:extLst>
              <a:ext uri="{FF2B5EF4-FFF2-40B4-BE49-F238E27FC236}">
                <a16:creationId xmlns="" xmlns:a16="http://schemas.microsoft.com/office/drawing/2014/main" id="{756F8FB7-8AD0-4A5D-ACE9-96925701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>
            <a:extLst>
              <a:ext uri="{FF2B5EF4-FFF2-40B4-BE49-F238E27FC236}">
                <a16:creationId xmlns="" xmlns:a16="http://schemas.microsoft.com/office/drawing/2014/main" id="{D01234FF-EF6A-491C-BCD4-D9F94DA5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F7FA0-7FF1-4FC3-B763-B73535AB93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661828"/>
      </p:ext>
    </p:extLst>
  </p:cSld>
  <p:clrMapOvr>
    <a:masterClrMapping/>
  </p:clrMapOvr>
  <p:transition spd="slow" advClick="0" advTm="0">
    <p:randomBar dir="vert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="" xmlns:a16="http://schemas.microsoft.com/office/drawing/2014/main" id="{6E707A86-C416-4166-9BFD-A2FCB506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FCE4-8E40-4168-A56D-D54C8044A839}" type="datetimeFigureOut">
              <a:rPr lang="zh-CN" altLang="en-US"/>
              <a:pPr>
                <a:defRPr/>
              </a:pPr>
              <a:t>2023/2/5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="" xmlns:a16="http://schemas.microsoft.com/office/drawing/2014/main" id="{DC690F22-CFF1-4432-89A3-C4908975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="" xmlns:a16="http://schemas.microsoft.com/office/drawing/2014/main" id="{878F7FD3-0EF7-4D78-B831-CB7210FD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AC4C0-CD2F-4D25-A923-E60FF14E11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2980488"/>
      </p:ext>
    </p:extLst>
  </p:cSld>
  <p:clrMapOvr>
    <a:masterClrMapping/>
  </p:clrMapOvr>
  <p:transition spd="slow" advClick="0" advTm="0">
    <p:randomBar dir="vert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="" xmlns:a16="http://schemas.microsoft.com/office/drawing/2014/main" id="{FDF2A4BB-9E82-4E3A-8C5C-E5C4CEE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CBEB4-153F-47CE-A3C9-54F2181F20DF}" type="datetimeFigureOut">
              <a:rPr lang="zh-CN" altLang="en-US"/>
              <a:pPr>
                <a:defRPr/>
              </a:pPr>
              <a:t>2023/2/5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="" xmlns:a16="http://schemas.microsoft.com/office/drawing/2014/main" id="{834E54B6-2D46-4EAE-AF33-FEBC7106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="" xmlns:a16="http://schemas.microsoft.com/office/drawing/2014/main" id="{003CC058-2996-48DB-AAB5-B5175FA5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3A370-FBEC-42AB-AB07-05FBF86D75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956277"/>
      </p:ext>
    </p:extLst>
  </p:cSld>
  <p:clrMapOvr>
    <a:masterClrMapping/>
  </p:clrMapOvr>
  <p:transition spd="slow" advClick="0" advTm="0">
    <p:randomBar dir="vert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78994D26-521E-40DA-9471-B6C1627E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DB8C0-222C-463C-8E56-759B012FC676}" type="datetimeFigureOut">
              <a:rPr lang="zh-CN" altLang="en-US"/>
              <a:pPr>
                <a:defRPr/>
              </a:pPr>
              <a:t>2023/2/5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B6B5E64-DA01-4B5E-9DB6-477D003F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9606B5EF-D83E-4077-9386-576DBEE5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C5514-7CD0-42C8-B21E-80E374F823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613157"/>
      </p:ext>
    </p:extLst>
  </p:cSld>
  <p:clrMapOvr>
    <a:masterClrMapping/>
  </p:clrMapOvr>
  <p:transition spd="slow" advClick="0" advTm="0">
    <p:randomBar dir="vert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CF7E16E-6075-4FBD-9CA5-A9282A28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F6F99-27A4-4DD0-BF62-F88B30BA8608}" type="datetimeFigureOut">
              <a:rPr lang="zh-CN" altLang="en-US"/>
              <a:pPr>
                <a:defRPr/>
              </a:pPr>
              <a:t>2023/2/5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B5D28AD-CFCA-4CBC-AF8F-2B5C2A97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7E8E1AE-6CAE-4303-9883-411E19F0B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E3AC6-ECA8-49FB-9D1A-87E00A9C4D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4568080"/>
      </p:ext>
    </p:extLst>
  </p:cSld>
  <p:clrMapOvr>
    <a:masterClrMapping/>
  </p:clrMapOvr>
  <p:transition spd="slow" advClick="0" advTm="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303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76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4211457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32066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207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121725" tIns="60862" rIns="121725" bIns="6086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66A6A-5068-46EF-827D-CC5B5F6D8E7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79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ctr" defTabSz="1217249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468" indent="-456468" algn="l" defTabSz="1217249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5" indent="-380390" algn="l" defTabSz="1217249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1562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0186" indent="-304312" algn="l" defTabSz="1217249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8811" indent="-304312" algn="l" defTabSz="1217249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7436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6060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4685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3309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625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249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874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499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3123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748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0372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997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="" xmlns:a16="http://schemas.microsoft.com/office/drawing/2014/main" id="{AB91824E-5681-45C5-BFA7-7BC8998B64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="" xmlns:a16="http://schemas.microsoft.com/office/drawing/2014/main" id="{AF5C96A9-61D2-4FD8-9813-C42DB9E1E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EA93355-122E-4D1B-B4E7-EDC17930C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8F643B-9EE8-42D9-860B-940B840B1C2A}" type="datetimeFigureOut">
              <a:rPr lang="zh-CN" altLang="en-US"/>
              <a:pPr>
                <a:defRPr/>
              </a:pPr>
              <a:t>2023/2/5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A9BD860-DF82-417F-A8E0-9F56E682C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1DA04289-3880-4389-BDCD-FE4B5CFA4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2FF246-BA5D-407A-8171-DFA8AC685D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 advClick="0" advTm="0">
    <p:randomBar dir="vert"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1.png"/><Relationship Id="rId5" Type="http://schemas.openxmlformats.org/officeDocument/2006/relationships/image" Target="../media/image1.png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6.xml"/><Relationship Id="rId6" Type="http://schemas.microsoft.com/office/2007/relationships/hdphoto" Target="../media/hdphoto7.wdp"/><Relationship Id="rId5" Type="http://schemas.openxmlformats.org/officeDocument/2006/relationships/image" Target="../media/image70.png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png"/><Relationship Id="rId5" Type="http://schemas.microsoft.com/office/2007/relationships/hdphoto" Target="../media/hdphoto9.wdp"/><Relationship Id="rId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1.wdp"/><Relationship Id="rId4" Type="http://schemas.openxmlformats.org/officeDocument/2006/relationships/image" Target="../media/image7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3.png"/><Relationship Id="rId3" Type="http://schemas.openxmlformats.org/officeDocument/2006/relationships/slide" Target="slide4.xml"/><Relationship Id="rId7" Type="http://schemas.openxmlformats.org/officeDocument/2006/relationships/image" Target="../media/image61.png"/><Relationship Id="rId12" Type="http://schemas.openxmlformats.org/officeDocument/2006/relationships/slide" Target="slide7.xml"/><Relationship Id="rId2" Type="http://schemas.openxmlformats.org/officeDocument/2006/relationships/image" Target="../media/image59.jp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79.xml"/><Relationship Id="rId6" Type="http://schemas.openxmlformats.org/officeDocument/2006/relationships/slide" Target="slide6.xml"/><Relationship Id="rId11" Type="http://schemas.microsoft.com/office/2007/relationships/hdphoto" Target="../media/hdphoto4.wdp"/><Relationship Id="rId5" Type="http://schemas.microsoft.com/office/2007/relationships/hdphoto" Target="../media/hdphoto2.wdp"/><Relationship Id="rId15" Type="http://schemas.openxmlformats.org/officeDocument/2006/relationships/image" Target="../media/image64.gif"/><Relationship Id="rId10" Type="http://schemas.openxmlformats.org/officeDocument/2006/relationships/image" Target="../media/image62.png"/><Relationship Id="rId4" Type="http://schemas.openxmlformats.org/officeDocument/2006/relationships/image" Target="../media/image60.png"/><Relationship Id="rId9" Type="http://schemas.openxmlformats.org/officeDocument/2006/relationships/slide" Target="slide5.xml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audio" Target="../media/audio2.wav"/><Relationship Id="rId7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audio" Target="../media/audio2.wav"/><Relationship Id="rId7" Type="http://schemas.openxmlformats.org/officeDocument/2006/relationships/image" Target="../media/image6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65.png"/><Relationship Id="rId5" Type="http://schemas.openxmlformats.org/officeDocument/2006/relationships/slide" Target="slide3.xml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audio" Target="../media/audio2.wav"/><Relationship Id="rId7" Type="http://schemas.openxmlformats.org/officeDocument/2006/relationships/image" Target="../media/image6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65.png"/><Relationship Id="rId5" Type="http://schemas.openxmlformats.org/officeDocument/2006/relationships/slide" Target="slide3.xml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audio" Target="../media/audio2.wav"/><Relationship Id="rId7" Type="http://schemas.openxmlformats.org/officeDocument/2006/relationships/image" Target="../media/image6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65.png"/><Relationship Id="rId5" Type="http://schemas.openxmlformats.org/officeDocument/2006/relationships/slide" Target="slide3.xml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1894623" y="2299108"/>
            <a:ext cx="91176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Chào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mừng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thầy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cô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các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đến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với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môn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F492842-70C4-4724-862B-F32392E1B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461" y="1700011"/>
            <a:ext cx="9621078" cy="470078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="" xmlns:a16="http://schemas.microsoft.com/office/drawing/2014/main" id="{DA438B21-1F8F-4E23-A388-A71D0A73FC76}"/>
              </a:ext>
            </a:extLst>
          </p:cNvPr>
          <p:cNvSpPr/>
          <p:nvPr/>
        </p:nvSpPr>
        <p:spPr>
          <a:xfrm>
            <a:off x="199209" y="141536"/>
            <a:ext cx="576646" cy="56504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8EE72B5-399F-419D-9819-99CB69CB1BD1}"/>
              </a:ext>
            </a:extLst>
          </p:cNvPr>
          <p:cNvSpPr txBox="1"/>
          <p:nvPr/>
        </p:nvSpPr>
        <p:spPr>
          <a:xfrm>
            <a:off x="899766" y="141536"/>
            <a:ext cx="112922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 có 20 quả vải, bà chia đều cho 2 cháu. Hỏi mỗi cháu được bao nhiêu quả vải?</a:t>
            </a:r>
          </a:p>
        </p:txBody>
      </p:sp>
    </p:spTree>
    <p:extLst>
      <p:ext uri="{BB962C8B-B14F-4D97-AF65-F5344CB8AC3E}">
        <p14:creationId xmlns:p14="http://schemas.microsoft.com/office/powerpoint/2010/main" val="375738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DA438B21-1F8F-4E23-A388-A71D0A73FC76}"/>
              </a:ext>
            </a:extLst>
          </p:cNvPr>
          <p:cNvSpPr/>
          <p:nvPr/>
        </p:nvSpPr>
        <p:spPr>
          <a:xfrm>
            <a:off x="199209" y="141536"/>
            <a:ext cx="576646" cy="56504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8EE72B5-399F-419D-9819-99CB69CB1BD1}"/>
              </a:ext>
            </a:extLst>
          </p:cNvPr>
          <p:cNvSpPr txBox="1"/>
          <p:nvPr/>
        </p:nvSpPr>
        <p:spPr>
          <a:xfrm>
            <a:off x="899766" y="141536"/>
            <a:ext cx="11292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 có 20 quả vải, bà chia đều cho 2 cháu. Hỏi mỗi cháu được bao nhiêu quả vải?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8EE72B5-399F-419D-9819-99CB69CB1BD1}"/>
              </a:ext>
            </a:extLst>
          </p:cNvPr>
          <p:cNvSpPr txBox="1"/>
          <p:nvPr/>
        </p:nvSpPr>
        <p:spPr>
          <a:xfrm>
            <a:off x="2747530" y="2165600"/>
            <a:ext cx="81538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smtClean="0">
                <a:solidFill>
                  <a:prstClr val="black"/>
                </a:solidFill>
                <a:latin typeface="Arial"/>
              </a:rPr>
              <a:t>                </a:t>
            </a:r>
            <a:r>
              <a:rPr lang="en-US" sz="4000" smtClean="0">
                <a:solidFill>
                  <a:srgbClr val="FF0000"/>
                </a:solidFill>
                <a:latin typeface="Arial"/>
              </a:rPr>
              <a:t>Tóm tắt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smtClean="0">
                <a:solidFill>
                  <a:prstClr val="black"/>
                </a:solidFill>
                <a:latin typeface="Arial"/>
              </a:rPr>
              <a:t>C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ó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                   : 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20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quả 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vải</a:t>
            </a:r>
            <a:endParaRPr kumimoji="0" lang="en-US" sz="40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hia đều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         :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2 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cháu</a:t>
            </a:r>
            <a:endParaRPr kumimoji="0" lang="en-US" sz="40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prstClr val="black"/>
                </a:solidFill>
                <a:latin typeface="Arial"/>
              </a:rPr>
              <a:t>M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ỗi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cháu 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được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: …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quả vải?</a:t>
            </a:r>
          </a:p>
        </p:txBody>
      </p:sp>
    </p:spTree>
    <p:extLst>
      <p:ext uri="{BB962C8B-B14F-4D97-AF65-F5344CB8AC3E}">
        <p14:creationId xmlns:p14="http://schemas.microsoft.com/office/powerpoint/2010/main" val="403386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7B71858-D9DF-4308-AE5F-67C00C18A0C3}"/>
              </a:ext>
            </a:extLst>
          </p:cNvPr>
          <p:cNvSpPr txBox="1"/>
          <p:nvPr/>
        </p:nvSpPr>
        <p:spPr>
          <a:xfrm>
            <a:off x="270190" y="345727"/>
            <a:ext cx="572882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4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( tr 32)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5F3BAF2-6EE3-4D8D-A826-01A6C28BA97D}"/>
              </a:ext>
            </a:extLst>
          </p:cNvPr>
          <p:cNvSpPr txBox="1"/>
          <p:nvPr/>
        </p:nvSpPr>
        <p:spPr>
          <a:xfrm>
            <a:off x="4364316" y="1266382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8EE72B5-399F-419D-9819-99CB69CB1BD1}"/>
              </a:ext>
            </a:extLst>
          </p:cNvPr>
          <p:cNvSpPr txBox="1"/>
          <p:nvPr/>
        </p:nvSpPr>
        <p:spPr>
          <a:xfrm>
            <a:off x="2359603" y="4206470"/>
            <a:ext cx="81538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smtClean="0">
                <a:solidFill>
                  <a:prstClr val="black"/>
                </a:solidFill>
                <a:latin typeface="Arial"/>
              </a:rPr>
              <a:t>                </a:t>
            </a:r>
            <a:r>
              <a:rPr lang="en-US" sz="4000" smtClean="0">
                <a:solidFill>
                  <a:srgbClr val="FF0000"/>
                </a:solidFill>
                <a:latin typeface="Arial"/>
              </a:rPr>
              <a:t>Tóm tắt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smtClean="0">
                <a:solidFill>
                  <a:prstClr val="black"/>
                </a:solidFill>
                <a:latin typeface="Arial"/>
              </a:rPr>
              <a:t>C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ó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                   : 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20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quả 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vải</a:t>
            </a:r>
            <a:endParaRPr kumimoji="0" lang="en-US" sz="40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hia đều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         :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2 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cháu</a:t>
            </a:r>
            <a:endParaRPr kumimoji="0" lang="en-US" sz="40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prstClr val="black"/>
                </a:solidFill>
                <a:latin typeface="Arial"/>
              </a:rPr>
              <a:t>M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ỗi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cháu 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được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: …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quả vải?</a:t>
            </a:r>
          </a:p>
        </p:txBody>
      </p:sp>
    </p:spTree>
    <p:extLst>
      <p:ext uri="{BB962C8B-B14F-4D97-AF65-F5344CB8AC3E}">
        <p14:creationId xmlns:p14="http://schemas.microsoft.com/office/powerpoint/2010/main" val="247377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677D1D07-832C-485F-8536-37CA2C6F04D8}"/>
              </a:ext>
            </a:extLst>
          </p:cNvPr>
          <p:cNvSpPr/>
          <p:nvPr/>
        </p:nvSpPr>
        <p:spPr>
          <a:xfrm>
            <a:off x="223832" y="644702"/>
            <a:ext cx="621296" cy="57127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73C15FB-77F1-4EFD-933A-D23296360A41}"/>
              </a:ext>
            </a:extLst>
          </p:cNvPr>
          <p:cNvSpPr txBox="1"/>
          <p:nvPr/>
        </p:nvSpPr>
        <p:spPr>
          <a:xfrm>
            <a:off x="1030535" y="576397"/>
            <a:ext cx="12394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?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CB60A372-A651-4B1A-83A5-35B2BFB505E9}"/>
              </a:ext>
            </a:extLst>
          </p:cNvPr>
          <p:cNvGrpSpPr/>
          <p:nvPr/>
        </p:nvGrpSpPr>
        <p:grpSpPr>
          <a:xfrm>
            <a:off x="1397623" y="1515208"/>
            <a:ext cx="8924299" cy="4111869"/>
            <a:chOff x="1397623" y="1515208"/>
            <a:chExt cx="8924299" cy="4111869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C7EBA441-1CAF-4DC1-AC5B-8BC3E7AE0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71431" y="1515208"/>
              <a:ext cx="7917679" cy="205763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0FCCE316-0BF9-4C11-824D-E5E028F5C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71431" y="3429000"/>
              <a:ext cx="7950491" cy="219807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5CB66DB2-8CE1-48F6-9C8A-7C967E055C81}"/>
                </a:ext>
              </a:extLst>
            </p:cNvPr>
            <p:cNvSpPr txBox="1"/>
            <p:nvPr/>
          </p:nvSpPr>
          <p:spPr>
            <a:xfrm>
              <a:off x="1397623" y="1760777"/>
              <a:ext cx="5052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a)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A42FE524-5C97-4D6C-8DC4-60A67B1C97AA}"/>
                </a:ext>
              </a:extLst>
            </p:cNvPr>
            <p:cNvSpPr txBox="1"/>
            <p:nvPr/>
          </p:nvSpPr>
          <p:spPr>
            <a:xfrm>
              <a:off x="1397623" y="3898910"/>
              <a:ext cx="5052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b)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652AD0C-F2CB-4F8E-9381-88C9F42A39B9}"/>
              </a:ext>
            </a:extLst>
          </p:cNvPr>
          <p:cNvSpPr txBox="1"/>
          <p:nvPr/>
        </p:nvSpPr>
        <p:spPr>
          <a:xfrm>
            <a:off x="5818066" y="2218218"/>
            <a:ext cx="470000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AEBD52B-55B3-4C12-8C1C-A587587E8A1B}"/>
              </a:ext>
            </a:extLst>
          </p:cNvPr>
          <p:cNvSpPr txBox="1"/>
          <p:nvPr/>
        </p:nvSpPr>
        <p:spPr>
          <a:xfrm>
            <a:off x="8643682" y="2218218"/>
            <a:ext cx="755335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84F0B09-83BA-4746-A9E1-34D9EB4E397D}"/>
              </a:ext>
            </a:extLst>
          </p:cNvPr>
          <p:cNvSpPr txBox="1"/>
          <p:nvPr/>
        </p:nvSpPr>
        <p:spPr>
          <a:xfrm>
            <a:off x="5994614" y="4560569"/>
            <a:ext cx="755335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C6C69DA-EB71-4D69-8B67-83EE1512DE53}"/>
              </a:ext>
            </a:extLst>
          </p:cNvPr>
          <p:cNvSpPr txBox="1"/>
          <p:nvPr/>
        </p:nvSpPr>
        <p:spPr>
          <a:xfrm>
            <a:off x="8934761" y="4560569"/>
            <a:ext cx="755335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19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7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4926882" y="2780129"/>
            <a:ext cx="6622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/>
              </a:rPr>
              <a:t>TRÒ CHƠI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005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7F29173-8642-4E2B-AECC-99D1A0EB4A89}"/>
              </a:ext>
            </a:extLst>
          </p:cNvPr>
          <p:cNvSpPr txBox="1"/>
          <p:nvPr/>
        </p:nvSpPr>
        <p:spPr>
          <a:xfrm flipH="1">
            <a:off x="3038488" y="419591"/>
            <a:ext cx="484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A1E7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/>
                <a:ea typeface="+mn-ea"/>
                <a:cs typeface="+mn-cs"/>
              </a:rPr>
              <a:t>ĐƯỜNG ĐẾN KHO BÁU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85CD50B-3443-42F3-9AEC-225E2AFCD9C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12215" y="-9803"/>
            <a:ext cx="1693179" cy="1426740"/>
          </a:xfrm>
          <a:prstGeom prst="rect">
            <a:avLst/>
          </a:prstGeom>
        </p:spPr>
      </p:pic>
      <p:pic>
        <p:nvPicPr>
          <p:cNvPr id="10" name="Picture 6" descr="Business Rules Clip Art - Royalty Free - GoGraph">
            <a:extLst>
              <a:ext uri="{FF2B5EF4-FFF2-40B4-BE49-F238E27FC236}">
                <a16:creationId xmlns="" xmlns:a16="http://schemas.microsoft.com/office/drawing/2014/main" id="{C54E7FAD-B7D6-4B52-BF32-CF032DB80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677"/>
          <a:stretch/>
        </p:blipFill>
        <p:spPr bwMode="auto">
          <a:xfrm>
            <a:off x="5835901" y="925193"/>
            <a:ext cx="2238375" cy="94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FBA850B-F3A9-4299-AB3B-128F04205DB6}"/>
              </a:ext>
            </a:extLst>
          </p:cNvPr>
          <p:cNvSpPr txBox="1"/>
          <p:nvPr/>
        </p:nvSpPr>
        <p:spPr>
          <a:xfrm>
            <a:off x="982626" y="1308539"/>
            <a:ext cx="9937608" cy="5356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 theo nhóm.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 chơi bắt đầu từ vị trí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xuất phát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Khi đến lượt, người chơi gieo xúc xắc. Đếm số chấm ở mặt trên xúc xắc rồi di chuyển số ô bằng số chấm nhận được. Nếu đến hình       thì đi tiếp tới ô theo đường mũi tên.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Nêu kết quả của phép tính tại ô đi đến, nếu nêu sai kết quả thì phải quay về ô xuất phát trước đó.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Trò chơi kết thúc khi có người đến được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kho báu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BBBB178D-D38B-46AE-BD22-4EF6952FD2D9}"/>
              </a:ext>
            </a:extLst>
          </p:cNvPr>
          <p:cNvSpPr/>
          <p:nvPr/>
        </p:nvSpPr>
        <p:spPr>
          <a:xfrm>
            <a:off x="859722" y="1108363"/>
            <a:ext cx="10183416" cy="5583381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3822F52-0213-4078-827F-01BCA2EC8D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35901" y="3777201"/>
            <a:ext cx="647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6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-4.44444E-6 L -4.37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uiExpand="1" build="p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2CB40D7-4253-4DC5-A39E-C3C207990C8A}"/>
              </a:ext>
            </a:extLst>
          </p:cNvPr>
          <p:cNvSpPr txBox="1"/>
          <p:nvPr/>
        </p:nvSpPr>
        <p:spPr>
          <a:xfrm flipH="1">
            <a:off x="408924" y="1557104"/>
            <a:ext cx="484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A1E7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/>
                <a:ea typeface="+mn-ea"/>
                <a:cs typeface="+mn-cs"/>
              </a:rPr>
              <a:t>ĐƯỜNG ĐẾN KHO BÁU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C5FDADD-90F3-4B27-A06A-1D0A06BB58B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8317" y="2715630"/>
            <a:ext cx="3068056" cy="25852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2080F63-BAB2-4330-A372-085C8EE2D80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940" y="0"/>
            <a:ext cx="71630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5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45833E-6 4.07407E-6 L -1.45833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49667" y="31945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01507" y="4023793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84925" y="1327830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1, 2, 3, 4 tr 21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84925" y="2201758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3, 4, 5 tr 29 + 30 </a:t>
            </a:r>
            <a:endParaRPr lang="en-US" sz="4400" smtClean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84924" y="3060736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Con đã nhận 6 gói tăm.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385061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9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9"/>
          <p:cNvGrpSpPr/>
          <p:nvPr/>
        </p:nvGrpSpPr>
        <p:grpSpPr>
          <a:xfrm>
            <a:off x="0" y="121024"/>
            <a:ext cx="12192000" cy="6602506"/>
            <a:chOff x="134471" y="121024"/>
            <a:chExt cx="11944115" cy="6602506"/>
          </a:xfrm>
        </p:grpSpPr>
        <p:cxnSp>
          <p:nvCxnSpPr>
            <p:cNvPr id="254" name="Google Shape;254;p9"/>
            <p:cNvCxnSpPr/>
            <p:nvPr/>
          </p:nvCxnSpPr>
          <p:spPr>
            <a:xfrm>
              <a:off x="134471" y="121024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134471" y="6723530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9"/>
            <p:cNvCxnSpPr/>
            <p:nvPr/>
          </p:nvCxnSpPr>
          <p:spPr>
            <a:xfrm>
              <a:off x="134471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12078586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850378">
            <a:off x="8939206" y="193124"/>
            <a:ext cx="2047960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2528252">
            <a:off x="9288470" y="524666"/>
            <a:ext cx="1661796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4">
            <a:alphaModFix/>
          </a:blip>
          <a:srcRect l="4193" t="2191" r="2693" b="6031"/>
          <a:stretch/>
        </p:blipFill>
        <p:spPr>
          <a:xfrm>
            <a:off x="-2" y="2878201"/>
            <a:ext cx="2333028" cy="282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 descr="7025f93bab81e29a45dfc8ebfbf481b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4786" y="1570251"/>
            <a:ext cx="2681339" cy="50526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9"/>
          <p:cNvGrpSpPr/>
          <p:nvPr/>
        </p:nvGrpSpPr>
        <p:grpSpPr>
          <a:xfrm>
            <a:off x="-1" y="4352544"/>
            <a:ext cx="12192000" cy="2505456"/>
            <a:chOff x="-91440" y="4352544"/>
            <a:chExt cx="12283440" cy="2505456"/>
          </a:xfrm>
        </p:grpSpPr>
        <p:pic>
          <p:nvPicPr>
            <p:cNvPr id="263" name="Google Shape;263;p9"/>
            <p:cNvPicPr preferRelativeResize="0"/>
            <p:nvPr/>
          </p:nvPicPr>
          <p:blipFill rotWithShape="1">
            <a:blip r:embed="rId6">
              <a:alphaModFix/>
            </a:blip>
            <a:srcRect t="45600" r="48882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4066">
            <a:off x="1675425" y="471817"/>
            <a:ext cx="1524347" cy="724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2472737" y="1664284"/>
            <a:ext cx="752558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Tạm biệt và hẹn gặp lại các con vào những tiết học sau!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013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=""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=""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50" y="1635125"/>
            <a:ext cx="90805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63CCB1B3-6749-4FD7-B987-5FA5A65D2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2228671"/>
            <a:ext cx="4140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7号-温暖童稚体" panose="00000500000000000000" pitchFamily="2" charset="-122"/>
                <a:cs typeface="+mn-cs"/>
              </a:rPr>
              <a:t>Khởi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7号-温暖童稚体" panose="00000500000000000000" pitchFamily="2" charset="-122"/>
                <a:cs typeface="+mn-cs"/>
              </a:rPr>
              <a:t>động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7号-温暖童稚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5082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asura De Simulación Latas Verdes, Verde, Basura, Simulación PNG y Vector  para Descargar Gratis | Pngtree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68" t="26885" r="12281" b="23935"/>
          <a:stretch/>
        </p:blipFill>
        <p:spPr bwMode="auto">
          <a:xfrm>
            <a:off x="2096795" y="4700961"/>
            <a:ext cx="835611" cy="52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52" t="6120" r="3022" b="14754"/>
          <a:stretch/>
        </p:blipFill>
        <p:spPr>
          <a:xfrm>
            <a:off x="6858000" y="4700961"/>
            <a:ext cx="533400" cy="677511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496" b="62791" l="20191" r="410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74" t="26091" r="56653" b="36954"/>
          <a:stretch/>
        </p:blipFill>
        <p:spPr>
          <a:xfrm>
            <a:off x="3429000" y="5273041"/>
            <a:ext cx="1024686" cy="1537491"/>
          </a:xfrm>
          <a:prstGeom prst="rect">
            <a:avLst/>
          </a:prstGeom>
        </p:spPr>
      </p:pic>
      <p:pic>
        <p:nvPicPr>
          <p:cNvPr id="4" name="Picture 3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23365" l="0" r="24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905" b="76175"/>
          <a:stretch/>
        </p:blipFill>
        <p:spPr>
          <a:xfrm>
            <a:off x="8763000" y="3657600"/>
            <a:ext cx="914400" cy="902866"/>
          </a:xfrm>
          <a:prstGeom prst="rect">
            <a:avLst/>
          </a:prstGeom>
        </p:spPr>
      </p:pic>
      <p:pic>
        <p:nvPicPr>
          <p:cNvPr id="1030" name="Picture 6" descr="Bug GIFs - Get the best GIF on GIPHY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904" y="4630156"/>
            <a:ext cx="904497" cy="90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ute Cartoon Flower – LINE stickers | LINE STORE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7888" y="2936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32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9309" y="3810001"/>
            <a:ext cx="9144000" cy="122658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49">
              <a:defRPr/>
            </a:pPr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&lt;</a:t>
            </a:r>
            <a:endParaRPr lang="vi-VN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99309" y="5471887"/>
            <a:ext cx="9144000" cy="12579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49"/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=</a:t>
            </a:r>
            <a:endParaRPr lang="en-US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60" y="4075800"/>
            <a:ext cx="798097" cy="78274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5742481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8" name="Rectangle 7"/>
          <p:cNvSpPr/>
          <p:nvPr/>
        </p:nvSpPr>
        <p:spPr>
          <a:xfrm>
            <a:off x="1399309" y="2209801"/>
            <a:ext cx="9144000" cy="12226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49"/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&gt;</a:t>
            </a:r>
            <a:endParaRPr lang="en-US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2482666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10" name="Rectangle 9"/>
          <p:cNvSpPr/>
          <p:nvPr/>
        </p:nvSpPr>
        <p:spPr>
          <a:xfrm>
            <a:off x="757692" y="152400"/>
            <a:ext cx="10494161" cy="160024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 defTabSz="1217249"/>
            <a:r>
              <a:rPr lang="en-US" sz="48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Điền dấu thích hợp vào chỗ chấm:</a:t>
            </a:r>
          </a:p>
          <a:p>
            <a:pPr algn="ctr" defTabSz="1217249"/>
            <a:r>
              <a:rPr lang="en-US" sz="48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35 : 5 …..40 : 5</a:t>
            </a:r>
          </a:p>
        </p:txBody>
      </p:sp>
      <p:pic>
        <p:nvPicPr>
          <p:cNvPr id="2050" name="Picture 2" descr="Cute Cartoon Flower – LINE stickers | LINE STORE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5742482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66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ute Cartoon Flower – LINE stickers | LINE STOR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" y="5742482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95804" y="5250416"/>
            <a:ext cx="10058400" cy="122658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49">
              <a:defRPr/>
            </a:pPr>
            <a:r>
              <a:rPr lang="vi-VN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vi-VN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5</a:t>
            </a:r>
            <a:endParaRPr lang="vi-VN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95804" y="3718811"/>
            <a:ext cx="10058400" cy="12579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49"/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4</a:t>
            </a:r>
            <a:endParaRPr lang="en-US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304" y="5472337"/>
            <a:ext cx="798097" cy="78274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440" y="3945527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7" name="Rectangle 6"/>
          <p:cNvSpPr/>
          <p:nvPr/>
        </p:nvSpPr>
        <p:spPr>
          <a:xfrm>
            <a:off x="1095804" y="2209801"/>
            <a:ext cx="10058400" cy="12226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49"/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3</a:t>
            </a:r>
            <a:endParaRPr lang="en-US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887" y="2438788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9" name="Rectangle 8"/>
          <p:cNvSpPr/>
          <p:nvPr/>
        </p:nvSpPr>
        <p:spPr>
          <a:xfrm>
            <a:off x="437322" y="392229"/>
            <a:ext cx="11317356" cy="12309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defTabSz="1217249"/>
            <a:r>
              <a:rPr lang="en-US" sz="3600" b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 có 15 quả mận, mẹ chia đều cho 3 bạn Mai, Việt và Hoa. Hỏi mỗi bạn được bao nhiêu quả </a:t>
            </a:r>
            <a:r>
              <a:rPr lang="en-US" sz="3600" b="1" smtClean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mận </a:t>
            </a:r>
            <a:r>
              <a:rPr lang="en-US" sz="3600" b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lang="en-US" sz="3600" b="1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0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ute Cartoon Flower – LINE stickers | LINE STOR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" y="5742482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04458" y="2133601"/>
            <a:ext cx="10058400" cy="122658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49">
              <a:defRPr/>
            </a:pPr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vi-VN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vi-VN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18 </a:t>
            </a:r>
            <a:endParaRPr lang="vi-VN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95804" y="3718811"/>
            <a:ext cx="10058400" cy="12579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49"/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17</a:t>
            </a:r>
            <a:endParaRPr lang="en-US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58" y="2355522"/>
            <a:ext cx="798097" cy="78274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440" y="3945527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7" name="Rectangle 6"/>
          <p:cNvSpPr/>
          <p:nvPr/>
        </p:nvSpPr>
        <p:spPr>
          <a:xfrm>
            <a:off x="1144249" y="5334000"/>
            <a:ext cx="10058400" cy="12226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49"/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16</a:t>
            </a:r>
            <a:endParaRPr lang="en-US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332" y="5562987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9" name="Rectangle 8"/>
          <p:cNvSpPr/>
          <p:nvPr/>
        </p:nvSpPr>
        <p:spPr>
          <a:xfrm>
            <a:off x="1066800" y="506222"/>
            <a:ext cx="10058400" cy="80002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 defTabSz="1217249">
              <a:spcBef>
                <a:spcPts val="600"/>
              </a:spcBef>
            </a:pPr>
            <a:r>
              <a:rPr lang="en-US" sz="4400" b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45 : 5 + 9 = </a:t>
            </a:r>
            <a:endParaRPr lang="en-US" sz="4400" b="1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84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ute Cartoon Flower – LINE stickers | LINE STOR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" y="5742482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99309" y="3810001"/>
            <a:ext cx="9144000" cy="122658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49">
              <a:defRPr/>
            </a:pPr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26</a:t>
            </a:r>
            <a:endParaRPr lang="vi-VN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99309" y="5471887"/>
            <a:ext cx="9144000" cy="12579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49"/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27</a:t>
            </a:r>
            <a:endParaRPr lang="en-US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60" y="4075800"/>
            <a:ext cx="798097" cy="78274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5742481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7" name="Rectangle 6"/>
          <p:cNvSpPr/>
          <p:nvPr/>
        </p:nvSpPr>
        <p:spPr>
          <a:xfrm>
            <a:off x="1399309" y="2209801"/>
            <a:ext cx="9144000" cy="12226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49"/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25</a:t>
            </a:r>
            <a:endParaRPr lang="en-US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2482666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9" name="Rectangle 8"/>
          <p:cNvSpPr/>
          <p:nvPr/>
        </p:nvSpPr>
        <p:spPr>
          <a:xfrm>
            <a:off x="757692" y="152400"/>
            <a:ext cx="10494161" cy="8615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 defTabSz="1217249"/>
            <a:r>
              <a:rPr lang="en-US" sz="48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8 x 4 - 6 </a:t>
            </a:r>
          </a:p>
        </p:txBody>
      </p:sp>
    </p:spTree>
    <p:extLst>
      <p:ext uri="{BB962C8B-B14F-4D97-AF65-F5344CB8AC3E}">
        <p14:creationId xmlns:p14="http://schemas.microsoft.com/office/powerpoint/2010/main" val="15810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0843" y="895240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70790" y="1829645"/>
            <a:ext cx="8167674" cy="896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45: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( </a:t>
            </a: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Tiết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5)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25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7483617C-C7B2-40AD-B78D-8F0393086B6E}"/>
              </a:ext>
            </a:extLst>
          </p:cNvPr>
          <p:cNvSpPr/>
          <p:nvPr/>
        </p:nvSpPr>
        <p:spPr>
          <a:xfrm>
            <a:off x="155337" y="177455"/>
            <a:ext cx="606663" cy="57034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338B87A-B9B1-4133-BE75-8D3B08714A32}"/>
              </a:ext>
            </a:extLst>
          </p:cNvPr>
          <p:cNvSpPr txBox="1"/>
          <p:nvPr/>
        </p:nvSpPr>
        <p:spPr>
          <a:xfrm>
            <a:off x="939079" y="107838"/>
            <a:ext cx="12394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?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0" name="Table 17">
            <a:extLst>
              <a:ext uri="{FF2B5EF4-FFF2-40B4-BE49-F238E27FC236}">
                <a16:creationId xmlns="" xmlns:a16="http://schemas.microsoft.com/office/drawing/2014/main" id="{1CB35F16-973B-40BE-ABC4-8AEBB05414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25111"/>
              </p:ext>
            </p:extLst>
          </p:nvPr>
        </p:nvGraphicFramePr>
        <p:xfrm>
          <a:off x="889815" y="1074592"/>
          <a:ext cx="10914259" cy="2304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8405">
                  <a:extLst>
                    <a:ext uri="{9D8B030D-6E8A-4147-A177-3AD203B41FA5}">
                      <a16:colId xmlns="" xmlns:a16="http://schemas.microsoft.com/office/drawing/2014/main" val="3750429237"/>
                    </a:ext>
                  </a:extLst>
                </a:gridCol>
                <a:gridCol w="1374309">
                  <a:extLst>
                    <a:ext uri="{9D8B030D-6E8A-4147-A177-3AD203B41FA5}">
                      <a16:colId xmlns="" xmlns:a16="http://schemas.microsoft.com/office/drawing/2014/main" val="892396866"/>
                    </a:ext>
                  </a:extLst>
                </a:gridCol>
                <a:gridCol w="1374309">
                  <a:extLst>
                    <a:ext uri="{9D8B030D-6E8A-4147-A177-3AD203B41FA5}">
                      <a16:colId xmlns="" xmlns:a16="http://schemas.microsoft.com/office/drawing/2014/main" val="1994511951"/>
                    </a:ext>
                  </a:extLst>
                </a:gridCol>
                <a:gridCol w="1374309">
                  <a:extLst>
                    <a:ext uri="{9D8B030D-6E8A-4147-A177-3AD203B41FA5}">
                      <a16:colId xmlns="" xmlns:a16="http://schemas.microsoft.com/office/drawing/2014/main" val="1764713203"/>
                    </a:ext>
                  </a:extLst>
                </a:gridCol>
                <a:gridCol w="1374309">
                  <a:extLst>
                    <a:ext uri="{9D8B030D-6E8A-4147-A177-3AD203B41FA5}">
                      <a16:colId xmlns="" xmlns:a16="http://schemas.microsoft.com/office/drawing/2014/main" val="2253912237"/>
                    </a:ext>
                  </a:extLst>
                </a:gridCol>
                <a:gridCol w="1374309">
                  <a:extLst>
                    <a:ext uri="{9D8B030D-6E8A-4147-A177-3AD203B41FA5}">
                      <a16:colId xmlns="" xmlns:a16="http://schemas.microsoft.com/office/drawing/2014/main" val="79970909"/>
                    </a:ext>
                  </a:extLst>
                </a:gridCol>
                <a:gridCol w="1374309">
                  <a:extLst>
                    <a:ext uri="{9D8B030D-6E8A-4147-A177-3AD203B41FA5}">
                      <a16:colId xmlns="" xmlns:a16="http://schemas.microsoft.com/office/drawing/2014/main" val="4214224359"/>
                    </a:ext>
                  </a:extLst>
                </a:gridCol>
              </a:tblGrid>
              <a:tr h="752591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A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2</a:t>
                      </a:r>
                      <a:endParaRPr lang="vi-VN" sz="4000" dirty="0"/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33725870"/>
                  </a:ext>
                </a:extLst>
              </a:tr>
              <a:tr h="752591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A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7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4868410"/>
                  </a:ext>
                </a:extLst>
              </a:tr>
              <a:tr h="798988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Tích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A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3042130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CD801AA-1DB5-4D55-B226-C01861920ACE}"/>
              </a:ext>
            </a:extLst>
          </p:cNvPr>
          <p:cNvSpPr txBox="1"/>
          <p:nvPr/>
        </p:nvSpPr>
        <p:spPr>
          <a:xfrm>
            <a:off x="256733" y="1074592"/>
            <a:ext cx="641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a)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3" name="Table 17">
            <a:extLst>
              <a:ext uri="{FF2B5EF4-FFF2-40B4-BE49-F238E27FC236}">
                <a16:creationId xmlns="" xmlns:a16="http://schemas.microsoft.com/office/drawing/2014/main" id="{355DA05B-C828-4D5F-9800-55A1EA5EE6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919890"/>
              </p:ext>
            </p:extLst>
          </p:nvPr>
        </p:nvGraphicFramePr>
        <p:xfrm>
          <a:off x="898255" y="3771625"/>
          <a:ext cx="10878109" cy="2103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59567">
                  <a:extLst>
                    <a:ext uri="{9D8B030D-6E8A-4147-A177-3AD203B41FA5}">
                      <a16:colId xmlns="" xmlns:a16="http://schemas.microsoft.com/office/drawing/2014/main" val="3750429237"/>
                    </a:ext>
                  </a:extLst>
                </a:gridCol>
                <a:gridCol w="1369757">
                  <a:extLst>
                    <a:ext uri="{9D8B030D-6E8A-4147-A177-3AD203B41FA5}">
                      <a16:colId xmlns="" xmlns:a16="http://schemas.microsoft.com/office/drawing/2014/main" val="892396866"/>
                    </a:ext>
                  </a:extLst>
                </a:gridCol>
                <a:gridCol w="1369757">
                  <a:extLst>
                    <a:ext uri="{9D8B030D-6E8A-4147-A177-3AD203B41FA5}">
                      <a16:colId xmlns="" xmlns:a16="http://schemas.microsoft.com/office/drawing/2014/main" val="1994511951"/>
                    </a:ext>
                  </a:extLst>
                </a:gridCol>
                <a:gridCol w="1369757">
                  <a:extLst>
                    <a:ext uri="{9D8B030D-6E8A-4147-A177-3AD203B41FA5}">
                      <a16:colId xmlns="" xmlns:a16="http://schemas.microsoft.com/office/drawing/2014/main" val="1764713203"/>
                    </a:ext>
                  </a:extLst>
                </a:gridCol>
                <a:gridCol w="1369757">
                  <a:extLst>
                    <a:ext uri="{9D8B030D-6E8A-4147-A177-3AD203B41FA5}">
                      <a16:colId xmlns="" xmlns:a16="http://schemas.microsoft.com/office/drawing/2014/main" val="2253912237"/>
                    </a:ext>
                  </a:extLst>
                </a:gridCol>
                <a:gridCol w="1369757">
                  <a:extLst>
                    <a:ext uri="{9D8B030D-6E8A-4147-A177-3AD203B41FA5}">
                      <a16:colId xmlns="" xmlns:a16="http://schemas.microsoft.com/office/drawing/2014/main" val="79970909"/>
                    </a:ext>
                  </a:extLst>
                </a:gridCol>
                <a:gridCol w="1369757">
                  <a:extLst>
                    <a:ext uri="{9D8B030D-6E8A-4147-A177-3AD203B41FA5}">
                      <a16:colId xmlns="" xmlns:a16="http://schemas.microsoft.com/office/drawing/2014/main" val="4214224359"/>
                    </a:ext>
                  </a:extLst>
                </a:gridCol>
              </a:tblGrid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Số bị chia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12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14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30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33725870"/>
                  </a:ext>
                </a:extLst>
              </a:tr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Số chia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4868410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Thương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3042130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7F980E5-C97D-477A-8804-78F8800950E1}"/>
              </a:ext>
            </a:extLst>
          </p:cNvPr>
          <p:cNvSpPr txBox="1"/>
          <p:nvPr/>
        </p:nvSpPr>
        <p:spPr>
          <a:xfrm>
            <a:off x="280032" y="3711653"/>
            <a:ext cx="641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A3BE51-13CA-4E0E-9A8E-FAD58E60E5C1}"/>
              </a:ext>
            </a:extLst>
          </p:cNvPr>
          <p:cNvSpPr txBox="1"/>
          <p:nvPr/>
        </p:nvSpPr>
        <p:spPr>
          <a:xfrm>
            <a:off x="5224999" y="2669292"/>
            <a:ext cx="78488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A989F8E-60B7-448E-90C9-16AFA57FC263}"/>
              </a:ext>
            </a:extLst>
          </p:cNvPr>
          <p:cNvSpPr txBox="1"/>
          <p:nvPr/>
        </p:nvSpPr>
        <p:spPr>
          <a:xfrm>
            <a:off x="6495880" y="2669292"/>
            <a:ext cx="78488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14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8E0FC89-6A60-413E-9C43-400664B348E9}"/>
              </a:ext>
            </a:extLst>
          </p:cNvPr>
          <p:cNvSpPr txBox="1"/>
          <p:nvPr/>
        </p:nvSpPr>
        <p:spPr>
          <a:xfrm>
            <a:off x="7927140" y="2669292"/>
            <a:ext cx="78488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7AC2E3B-5213-457E-B28E-16E4CF2093B3}"/>
              </a:ext>
            </a:extLst>
          </p:cNvPr>
          <p:cNvSpPr txBox="1"/>
          <p:nvPr/>
        </p:nvSpPr>
        <p:spPr>
          <a:xfrm>
            <a:off x="9314219" y="2638256"/>
            <a:ext cx="78488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22E5687-A42C-4F38-982A-04572A320536}"/>
              </a:ext>
            </a:extLst>
          </p:cNvPr>
          <p:cNvSpPr txBox="1"/>
          <p:nvPr/>
        </p:nvSpPr>
        <p:spPr>
          <a:xfrm>
            <a:off x="10696925" y="2655437"/>
            <a:ext cx="78488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617810E3-4EC3-400F-8244-9E47A939681A}"/>
              </a:ext>
            </a:extLst>
          </p:cNvPr>
          <p:cNvSpPr txBox="1"/>
          <p:nvPr/>
        </p:nvSpPr>
        <p:spPr>
          <a:xfrm>
            <a:off x="5211144" y="5183621"/>
            <a:ext cx="78488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2317064-3953-45A8-8CC8-AB4BA93A88D5}"/>
              </a:ext>
            </a:extLst>
          </p:cNvPr>
          <p:cNvSpPr txBox="1"/>
          <p:nvPr/>
        </p:nvSpPr>
        <p:spPr>
          <a:xfrm>
            <a:off x="6592865" y="5183621"/>
            <a:ext cx="78488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CD8A3D5-CE45-40F4-B040-73B87B525707}"/>
              </a:ext>
            </a:extLst>
          </p:cNvPr>
          <p:cNvSpPr txBox="1"/>
          <p:nvPr/>
        </p:nvSpPr>
        <p:spPr>
          <a:xfrm>
            <a:off x="7941000" y="5169766"/>
            <a:ext cx="78488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480FF19-7047-4DC5-9286-37CC415F4B7E}"/>
              </a:ext>
            </a:extLst>
          </p:cNvPr>
          <p:cNvSpPr txBox="1"/>
          <p:nvPr/>
        </p:nvSpPr>
        <p:spPr>
          <a:xfrm>
            <a:off x="9282008" y="5197476"/>
            <a:ext cx="78488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CE0DE3E3-176C-43B8-9009-F6E60335CC6D}"/>
              </a:ext>
            </a:extLst>
          </p:cNvPr>
          <p:cNvSpPr txBox="1"/>
          <p:nvPr/>
        </p:nvSpPr>
        <p:spPr>
          <a:xfrm>
            <a:off x="10679782" y="5197476"/>
            <a:ext cx="78488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8831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463</Words>
  <Application>Microsoft Office PowerPoint</Application>
  <PresentationFormat>Custom</PresentationFormat>
  <Paragraphs>117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1_Office Theme</vt:lpstr>
      <vt:lpstr>3_Office 主题​​</vt:lpstr>
      <vt:lpstr>Office Theme</vt:lpstr>
      <vt:lpstr>5_Office Theme</vt:lpstr>
      <vt:lpstr>2_Office Theme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28</cp:revision>
  <dcterms:created xsi:type="dcterms:W3CDTF">2022-02-12T14:05:16Z</dcterms:created>
  <dcterms:modified xsi:type="dcterms:W3CDTF">2023-02-05T00:35:23Z</dcterms:modified>
</cp:coreProperties>
</file>