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349" r:id="rId3"/>
    <p:sldId id="307" r:id="rId4"/>
    <p:sldId id="350" r:id="rId5"/>
    <p:sldId id="351" r:id="rId6"/>
    <p:sldId id="343" r:id="rId7"/>
    <p:sldId id="346" r:id="rId8"/>
    <p:sldId id="347" r:id="rId9"/>
    <p:sldId id="348" r:id="rId10"/>
  </p:sldIdLst>
  <p:sldSz cx="12192000" cy="6858000"/>
  <p:notesSz cx="6858000" cy="9144000"/>
  <p:custDataLst>
    <p:tags r:id="rId11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DEE8"/>
    <a:srgbClr val="FCFAF8"/>
    <a:srgbClr val="D89E68"/>
    <a:srgbClr val="BED88C"/>
    <a:srgbClr val="88A8D8"/>
    <a:srgbClr val="B9CDE5"/>
    <a:srgbClr val="96A3C2"/>
    <a:srgbClr val="82CDD8"/>
    <a:srgbClr val="AE9ACD"/>
    <a:srgbClr val="DEA3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82" autoAdjust="0"/>
    <p:restoredTop sz="94660"/>
  </p:normalViewPr>
  <p:slideViewPr>
    <p:cSldViewPr snapToGrid="0">
      <p:cViewPr>
        <p:scale>
          <a:sx n="50" d="100"/>
          <a:sy n="50" d="100"/>
        </p:scale>
        <p:origin x="-354" y="-5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A63A4E-F370-4E43-88DF-FF35117A42C8}" type="datetimeFigureOut">
              <a:rPr lang="zh-CN" altLang="en-US" smtClean="0"/>
              <a:t>2022/5/10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4518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xmlns="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xmlns="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xmlns="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xmlns="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xmlns="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xmlns="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xmlns="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xmlns="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xmlns="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xmlns="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xmlns="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xmlns="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xmlns="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xmlns="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xmlns="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xmlns="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xmlns="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xmlns="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xmlns="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xmlns="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xmlns="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xmlns="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xmlns="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xmlns="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xmlns="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xmlns="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xmlns="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xmlns="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xmlns="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xmlns="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xmlns="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xmlns="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xmlns="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xmlns="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xmlns="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xmlns="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xmlns="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xmlns="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xmlns="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xmlns="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xmlns="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xmlns="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9122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91" r:id="rId4"/>
    <p:sldLayoutId id="214748366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2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5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6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7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75138C25-CF3A-465B-B7E6-42C30821173C}"/>
              </a:ext>
            </a:extLst>
          </p:cNvPr>
          <p:cNvGrpSpPr/>
          <p:nvPr/>
        </p:nvGrpSpPr>
        <p:grpSpPr>
          <a:xfrm>
            <a:off x="711202" y="106016"/>
            <a:ext cx="2714171" cy="980661"/>
            <a:chOff x="1241289" y="0"/>
            <a:chExt cx="2714171" cy="9806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C384A053-A1E6-439B-A919-2F424B13516D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4">
                <a:extLst>
                  <a:ext uri="{FF2B5EF4-FFF2-40B4-BE49-F238E27FC236}">
                    <a16:creationId xmlns:a16="http://schemas.microsoft.com/office/drawing/2014/main" xmlns="" id="{B6063A08-A60E-4694-ABCC-273A3D0953EE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xmlns="" id="{4C41FB10-03C2-4D3E-9855-3196235482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E7F5520-C5D5-4F4E-96E0-A72DCF2CB46C}"/>
                </a:ext>
              </a:extLst>
            </p:cNvPr>
            <p:cNvSpPr txBox="1"/>
            <p:nvPr/>
          </p:nvSpPr>
          <p:spPr>
            <a:xfrm>
              <a:off x="1241289" y="206880"/>
              <a:ext cx="27141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dirty="0">
                  <a:solidFill>
                    <a:srgbClr val="7030A0"/>
                  </a:solidFill>
                  <a:latin typeface="+mj-lt"/>
                </a:rPr>
                <a:t>CHỦ ĐỀ </a:t>
              </a:r>
              <a:r>
                <a:rPr lang="en-US" sz="2800" dirty="0">
                  <a:solidFill>
                    <a:srgbClr val="7030A0"/>
                  </a:solidFill>
                  <a:latin typeface="+mj-lt"/>
                </a:rPr>
                <a:t>14</a:t>
              </a:r>
              <a:endParaRPr lang="vi-VN" sz="2800" dirty="0">
                <a:solidFill>
                  <a:srgbClr val="7030A0"/>
                </a:solidFill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E1D5657-02F9-4206-8D9F-84DE1BC35A4E}"/>
              </a:ext>
            </a:extLst>
          </p:cNvPr>
          <p:cNvSpPr txBox="1"/>
          <p:nvPr/>
        </p:nvSpPr>
        <p:spPr>
          <a:xfrm>
            <a:off x="3172735" y="317237"/>
            <a:ext cx="5419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7030A0"/>
                </a:solidFill>
                <a:latin typeface="+mj-lt"/>
              </a:rPr>
              <a:t>ÔN TẬP </a:t>
            </a:r>
            <a:r>
              <a:rPr lang="en-US" sz="3600" dirty="0">
                <a:solidFill>
                  <a:srgbClr val="7030A0"/>
                </a:solidFill>
                <a:latin typeface="+mj-lt"/>
              </a:rPr>
              <a:t>CUỐI NĂM</a:t>
            </a:r>
            <a:endParaRPr lang="vi-VN" sz="3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A2A65E-4925-443C-973E-2B692A7DB1DB}"/>
              </a:ext>
            </a:extLst>
          </p:cNvPr>
          <p:cNvSpPr txBox="1"/>
          <p:nvPr/>
        </p:nvSpPr>
        <p:spPr>
          <a:xfrm>
            <a:off x="1298711" y="2501919"/>
            <a:ext cx="9035459" cy="18541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5400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+mj-lt"/>
              </a:rPr>
              <a:t>BÀI </a:t>
            </a:r>
            <a:r>
              <a:rPr lang="en-US" sz="5400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+mj-lt"/>
              </a:rPr>
              <a:t>73</a:t>
            </a:r>
            <a:endParaRPr lang="vi-VN" sz="5400" dirty="0">
              <a:ln>
                <a:solidFill>
                  <a:srgbClr val="7030A0"/>
                </a:solidFill>
              </a:ln>
              <a:solidFill>
                <a:schemeClr val="bg1"/>
              </a:solidFill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+mj-lt"/>
              </a:rPr>
              <a:t>ÔN </a:t>
            </a:r>
            <a:r>
              <a:rPr lang="en-US" sz="4800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+mj-lt"/>
              </a:rPr>
              <a:t>TẬP ĐO LƯỜNG</a:t>
            </a:r>
            <a:endParaRPr lang="vi-VN" sz="4800" dirty="0">
              <a:ln>
                <a:solidFill>
                  <a:srgbClr val="7030A0"/>
                </a:solidFill>
              </a:ln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04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7063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Hai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9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73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Tiết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937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6BB468C9-B9CC-43D2-9E95-8A0CCCD78668}"/>
              </a:ext>
            </a:extLst>
          </p:cNvPr>
          <p:cNvGrpSpPr/>
          <p:nvPr/>
        </p:nvGrpSpPr>
        <p:grpSpPr>
          <a:xfrm>
            <a:off x="514790" y="318899"/>
            <a:ext cx="1790578" cy="707886"/>
            <a:chOff x="4975091" y="679318"/>
            <a:chExt cx="1790578" cy="707886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19B20532-FB07-4848-91BB-7181F8B0E95B}"/>
                </a:ext>
              </a:extLst>
            </p:cNvPr>
            <p:cNvSpPr/>
            <p:nvPr/>
          </p:nvSpPr>
          <p:spPr>
            <a:xfrm>
              <a:off x="4975091" y="695644"/>
              <a:ext cx="437322" cy="577260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1</a:t>
              </a:r>
              <a:endParaRPr lang="vi-VN" sz="3200" b="1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19D20F8D-7545-4E33-BF00-A45C28ABB1F4}"/>
                </a:ext>
              </a:extLst>
            </p:cNvPr>
            <p:cNvSpPr txBox="1"/>
            <p:nvPr/>
          </p:nvSpPr>
          <p:spPr>
            <a:xfrm>
              <a:off x="5412413" y="679318"/>
              <a:ext cx="135325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err="1"/>
                <a:t>Tính</a:t>
              </a:r>
              <a:r>
                <a:rPr lang="en-US" sz="4000" dirty="0"/>
                <a:t>.</a:t>
              </a:r>
              <a:endParaRPr lang="vi-VN" sz="4000"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983F32EB-82C0-4226-B2C1-560AF54D2FEA}"/>
              </a:ext>
            </a:extLst>
          </p:cNvPr>
          <p:cNvSpPr txBox="1"/>
          <p:nvPr/>
        </p:nvSpPr>
        <p:spPr>
          <a:xfrm>
            <a:off x="171450" y="1413967"/>
            <a:ext cx="41529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smtClean="0"/>
              <a:t>a. 35kg + 28kg</a:t>
            </a:r>
          </a:p>
          <a:p>
            <a:pPr>
              <a:lnSpc>
                <a:spcPct val="150000"/>
              </a:lnSpc>
            </a:pPr>
            <a:r>
              <a:rPr lang="en-US" sz="4000" smtClean="0"/>
              <a:t>    72kg – 15kg</a:t>
            </a:r>
          </a:p>
          <a:p>
            <a:pPr>
              <a:lnSpc>
                <a:spcPct val="150000"/>
              </a:lnSpc>
            </a:pPr>
            <a:r>
              <a:rPr lang="en-US" sz="4000"/>
              <a:t> </a:t>
            </a:r>
            <a:r>
              <a:rPr lang="en-US" sz="4000" smtClean="0"/>
              <a:t>   2 kg x 10</a:t>
            </a:r>
          </a:p>
          <a:p>
            <a:pPr>
              <a:lnSpc>
                <a:spcPct val="150000"/>
              </a:lnSpc>
            </a:pPr>
            <a:r>
              <a:rPr lang="en-US" sz="4000"/>
              <a:t> </a:t>
            </a:r>
            <a:r>
              <a:rPr lang="en-US" sz="4000" smtClean="0"/>
              <a:t>   15kg : 5      </a:t>
            </a:r>
            <a:endParaRPr lang="vi-VN" sz="40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983F32EB-82C0-4226-B2C1-560AF54D2FEA}"/>
              </a:ext>
            </a:extLst>
          </p:cNvPr>
          <p:cNvSpPr txBox="1"/>
          <p:nvPr/>
        </p:nvSpPr>
        <p:spPr>
          <a:xfrm>
            <a:off x="4267200" y="1394917"/>
            <a:ext cx="35242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/>
              <a:t>b</a:t>
            </a:r>
            <a:r>
              <a:rPr lang="en-US" sz="4000" smtClean="0"/>
              <a:t>. 76 l + 15 l</a:t>
            </a:r>
          </a:p>
          <a:p>
            <a:pPr>
              <a:lnSpc>
                <a:spcPct val="150000"/>
              </a:lnSpc>
            </a:pPr>
            <a:r>
              <a:rPr lang="en-US" sz="4000"/>
              <a:t> </a:t>
            </a:r>
            <a:r>
              <a:rPr lang="en-US" sz="4000" smtClean="0"/>
              <a:t>    85 l – 27 l</a:t>
            </a:r>
          </a:p>
          <a:p>
            <a:pPr>
              <a:lnSpc>
                <a:spcPct val="150000"/>
              </a:lnSpc>
            </a:pPr>
            <a:r>
              <a:rPr lang="en-US" sz="4000"/>
              <a:t> </a:t>
            </a:r>
            <a:r>
              <a:rPr lang="en-US" sz="4000" smtClean="0"/>
              <a:t>    2 l x 8</a:t>
            </a:r>
          </a:p>
          <a:p>
            <a:pPr>
              <a:lnSpc>
                <a:spcPct val="150000"/>
              </a:lnSpc>
            </a:pPr>
            <a:r>
              <a:rPr lang="en-US" sz="4000"/>
              <a:t> </a:t>
            </a:r>
            <a:r>
              <a:rPr lang="en-US" sz="4000" smtClean="0"/>
              <a:t>    30 l : 5</a:t>
            </a:r>
            <a:endParaRPr lang="vi-VN" sz="40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983F32EB-82C0-4226-B2C1-560AF54D2FEA}"/>
              </a:ext>
            </a:extLst>
          </p:cNvPr>
          <p:cNvSpPr txBox="1"/>
          <p:nvPr/>
        </p:nvSpPr>
        <p:spPr>
          <a:xfrm>
            <a:off x="8515350" y="1394917"/>
            <a:ext cx="35242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smtClean="0"/>
              <a:t>c. 7km + 3km</a:t>
            </a:r>
          </a:p>
          <a:p>
            <a:pPr>
              <a:lnSpc>
                <a:spcPct val="150000"/>
              </a:lnSpc>
            </a:pPr>
            <a:r>
              <a:rPr lang="en-US" sz="4000"/>
              <a:t> </a:t>
            </a:r>
            <a:r>
              <a:rPr lang="en-US" sz="4000" smtClean="0"/>
              <a:t>   35m – 8m</a:t>
            </a:r>
          </a:p>
          <a:p>
            <a:pPr>
              <a:lnSpc>
                <a:spcPct val="150000"/>
              </a:lnSpc>
            </a:pPr>
            <a:r>
              <a:rPr lang="en-US" sz="4000"/>
              <a:t> </a:t>
            </a:r>
            <a:r>
              <a:rPr lang="en-US" sz="4000" smtClean="0"/>
              <a:t>   5cm x 4</a:t>
            </a:r>
          </a:p>
          <a:p>
            <a:pPr>
              <a:lnSpc>
                <a:spcPct val="150000"/>
              </a:lnSpc>
            </a:pPr>
            <a:r>
              <a:rPr lang="en-US" sz="4000"/>
              <a:t> </a:t>
            </a:r>
            <a:r>
              <a:rPr lang="en-US" sz="4000" smtClean="0"/>
              <a:t>   20dm : 5</a:t>
            </a:r>
            <a:endParaRPr lang="vi-VN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525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7063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Hai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9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08202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73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Tiết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9746DAD-05AE-A56D-8125-9FF3FD5EA5DB}"/>
              </a:ext>
            </a:extLst>
          </p:cNvPr>
          <p:cNvSpPr txBox="1"/>
          <p:nvPr/>
        </p:nvSpPr>
        <p:spPr>
          <a:xfrm>
            <a:off x="2611609" y="2247414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lang="en-US" sz="3100" b="1">
                <a:latin typeface="HP001 5 hàng" pitchFamily="34" charset="0"/>
                <a:cs typeface="Times New Roman" pitchFamily="18" charset="0"/>
                <a:sym typeface="Arial"/>
              </a:rPr>
              <a:t> 1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 tr 131):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9C18675-3BE7-F7EE-8A38-E03474E2A487}"/>
              </a:ext>
            </a:extLst>
          </p:cNvPr>
          <p:cNvSpPr txBox="1"/>
          <p:nvPr/>
        </p:nvSpPr>
        <p:spPr>
          <a:xfrm>
            <a:off x="3278773" y="2856679"/>
            <a:ext cx="482224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35 kg  +  28 kg  =  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826502B-4918-29BD-3968-8649928F8548}"/>
              </a:ext>
            </a:extLst>
          </p:cNvPr>
          <p:cNvSpPr txBox="1"/>
          <p:nvPr/>
        </p:nvSpPr>
        <p:spPr>
          <a:xfrm>
            <a:off x="3265532" y="3067718"/>
            <a:ext cx="4822243" cy="1188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72 kg  </a:t>
            </a:r>
            <a:r>
              <a:rPr lang="en-US" sz="60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- </a:t>
            </a: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15 kg  =  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E3D4432A-C2BC-63CA-962F-5073CE4EB04D}"/>
              </a:ext>
            </a:extLst>
          </p:cNvPr>
          <p:cNvSpPr txBox="1"/>
          <p:nvPr/>
        </p:nvSpPr>
        <p:spPr>
          <a:xfrm>
            <a:off x="3583167" y="4078723"/>
            <a:ext cx="482224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 kg  </a:t>
            </a:r>
            <a:r>
              <a:rPr lang="en-US" sz="3100">
                <a:solidFill>
                  <a:srgbClr val="002060"/>
                </a:solidFill>
                <a:latin typeface="+mj-lt"/>
                <a:cs typeface="Times New Roman" pitchFamily="18" charset="0"/>
                <a:sym typeface="Arial"/>
              </a:rPr>
              <a:t>x </a:t>
            </a: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 10  = 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EDAED94-9CAA-BA2A-8AEC-1279DD184146}"/>
              </a:ext>
            </a:extLst>
          </p:cNvPr>
          <p:cNvSpPr txBox="1"/>
          <p:nvPr/>
        </p:nvSpPr>
        <p:spPr>
          <a:xfrm>
            <a:off x="3410283" y="4700859"/>
            <a:ext cx="482224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15 kg  </a:t>
            </a:r>
            <a:r>
              <a:rPr lang="en-US" sz="3100">
                <a:solidFill>
                  <a:srgbClr val="002060"/>
                </a:solidFill>
                <a:latin typeface="+mj-lt"/>
                <a:cs typeface="Times New Roman" pitchFamily="18" charset="0"/>
                <a:sym typeface="Arial"/>
              </a:rPr>
              <a:t>: </a:t>
            </a: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  5   = 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B402C88-4B02-E723-700C-0D8B08DEC6D9}"/>
              </a:ext>
            </a:extLst>
          </p:cNvPr>
          <p:cNvSpPr txBox="1"/>
          <p:nvPr/>
        </p:nvSpPr>
        <p:spPr>
          <a:xfrm>
            <a:off x="2711161" y="2855282"/>
            <a:ext cx="603856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a)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24A4FFC2-D6CA-7691-0A45-F53444AD48E5}"/>
              </a:ext>
            </a:extLst>
          </p:cNvPr>
          <p:cNvSpPr txBox="1"/>
          <p:nvPr/>
        </p:nvSpPr>
        <p:spPr>
          <a:xfrm>
            <a:off x="2711161" y="5347353"/>
            <a:ext cx="603856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b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5C009B21-9921-EA5A-5241-EB49599C4D05}"/>
              </a:ext>
            </a:extLst>
          </p:cNvPr>
          <p:cNvSpPr txBox="1"/>
          <p:nvPr/>
        </p:nvSpPr>
        <p:spPr>
          <a:xfrm>
            <a:off x="3329305" y="5347645"/>
            <a:ext cx="482224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76 l    +  15 l =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B113C8E-EB73-B843-3AC9-4089170BE02A}"/>
              </a:ext>
            </a:extLst>
          </p:cNvPr>
          <p:cNvSpPr txBox="1"/>
          <p:nvPr/>
        </p:nvSpPr>
        <p:spPr>
          <a:xfrm>
            <a:off x="3343593" y="5542962"/>
            <a:ext cx="4822243" cy="1188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85 l    </a:t>
            </a:r>
            <a:r>
              <a:rPr lang="en-US" sz="60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-</a:t>
            </a: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 27 l=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D40E9631-A417-8DF4-69CF-A1F2412F718B}"/>
              </a:ext>
            </a:extLst>
          </p:cNvPr>
          <p:cNvSpPr txBox="1"/>
          <p:nvPr/>
        </p:nvSpPr>
        <p:spPr>
          <a:xfrm>
            <a:off x="3265531" y="6553887"/>
            <a:ext cx="482224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 l  </a:t>
            </a:r>
            <a:r>
              <a:rPr lang="en-US" sz="3100">
                <a:solidFill>
                  <a:srgbClr val="002060"/>
                </a:solidFill>
                <a:latin typeface="+mj-lt"/>
                <a:cs typeface="Times New Roman" pitchFamily="18" charset="0"/>
                <a:sym typeface="Arial"/>
              </a:rPr>
              <a:t>x</a:t>
            </a: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  8  = 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C120D6CD-3802-DCB3-9FEB-3AA199F70082}"/>
              </a:ext>
            </a:extLst>
          </p:cNvPr>
          <p:cNvSpPr txBox="1"/>
          <p:nvPr/>
        </p:nvSpPr>
        <p:spPr>
          <a:xfrm>
            <a:off x="7292820" y="2849983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63 kg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E0B0C808-DD90-D255-3045-00D2C3008123}"/>
              </a:ext>
            </a:extLst>
          </p:cNvPr>
          <p:cNvSpPr txBox="1"/>
          <p:nvPr/>
        </p:nvSpPr>
        <p:spPr>
          <a:xfrm>
            <a:off x="7345663" y="3474088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57 kg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66B9BCF4-ED0F-40EE-13E4-20D70FB77F60}"/>
              </a:ext>
            </a:extLst>
          </p:cNvPr>
          <p:cNvSpPr txBox="1"/>
          <p:nvPr/>
        </p:nvSpPr>
        <p:spPr>
          <a:xfrm>
            <a:off x="6652098" y="4088950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20 kg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B7635463-3A37-87DF-CCB3-FDFD339762A0}"/>
              </a:ext>
            </a:extLst>
          </p:cNvPr>
          <p:cNvSpPr txBox="1"/>
          <p:nvPr/>
        </p:nvSpPr>
        <p:spPr>
          <a:xfrm>
            <a:off x="6914593" y="4711509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3 kg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48C07B0-FFA2-4420-F984-80AFA4C97295}"/>
              </a:ext>
            </a:extLst>
          </p:cNvPr>
          <p:cNvSpPr txBox="1"/>
          <p:nvPr/>
        </p:nvSpPr>
        <p:spPr>
          <a:xfrm>
            <a:off x="6772139" y="5347352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91 l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8611D59-513D-7B26-4162-7FFE71C4718A}"/>
              </a:ext>
            </a:extLst>
          </p:cNvPr>
          <p:cNvSpPr txBox="1"/>
          <p:nvPr/>
        </p:nvSpPr>
        <p:spPr>
          <a:xfrm>
            <a:off x="6720784" y="5934326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58 l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34652DC9-964B-8156-45BF-4A3257157116}"/>
              </a:ext>
            </a:extLst>
          </p:cNvPr>
          <p:cNvSpPr txBox="1"/>
          <p:nvPr/>
        </p:nvSpPr>
        <p:spPr>
          <a:xfrm>
            <a:off x="5994288" y="6572009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16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l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8DDD2D2B-90F8-6FEA-16F0-9C1017D0A6CD}"/>
              </a:ext>
            </a:extLst>
          </p:cNvPr>
          <p:cNvSpPr txBox="1"/>
          <p:nvPr/>
        </p:nvSpPr>
        <p:spPr>
          <a:xfrm>
            <a:off x="8446628" y="2859225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7FDFB662-532D-CE51-84D4-A3BA47223D5E}"/>
              </a:ext>
            </a:extLst>
          </p:cNvPr>
          <p:cNvSpPr txBox="1"/>
          <p:nvPr/>
        </p:nvSpPr>
        <p:spPr>
          <a:xfrm>
            <a:off x="8446254" y="3455559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7709CED0-CB67-A9BB-2B87-39A2B2632ED2}"/>
              </a:ext>
            </a:extLst>
          </p:cNvPr>
          <p:cNvSpPr txBox="1"/>
          <p:nvPr/>
        </p:nvSpPr>
        <p:spPr>
          <a:xfrm>
            <a:off x="7769590" y="4083206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14BFABC2-8735-4267-6A03-C01B287065CB}"/>
              </a:ext>
            </a:extLst>
          </p:cNvPr>
          <p:cNvSpPr txBox="1"/>
          <p:nvPr/>
        </p:nvSpPr>
        <p:spPr>
          <a:xfrm>
            <a:off x="7769590" y="4700762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A80A945B-0ACB-30DE-35C9-48E53B0247D1}"/>
              </a:ext>
            </a:extLst>
          </p:cNvPr>
          <p:cNvSpPr txBox="1"/>
          <p:nvPr/>
        </p:nvSpPr>
        <p:spPr>
          <a:xfrm>
            <a:off x="7745337" y="5311946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E868932F-3BAE-6801-4286-9BFA4414931C}"/>
              </a:ext>
            </a:extLst>
          </p:cNvPr>
          <p:cNvSpPr txBox="1"/>
          <p:nvPr/>
        </p:nvSpPr>
        <p:spPr>
          <a:xfrm>
            <a:off x="7769590" y="5925948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314F138D-3391-B550-3CBA-5FE291B23DAD}"/>
              </a:ext>
            </a:extLst>
          </p:cNvPr>
          <p:cNvSpPr txBox="1"/>
          <p:nvPr/>
        </p:nvSpPr>
        <p:spPr>
          <a:xfrm>
            <a:off x="7099160" y="6553381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034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-224337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18873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9C18675-3BE7-F7EE-8A38-E03474E2A487}"/>
              </a:ext>
            </a:extLst>
          </p:cNvPr>
          <p:cNvSpPr txBox="1"/>
          <p:nvPr/>
        </p:nvSpPr>
        <p:spPr>
          <a:xfrm>
            <a:off x="3278773" y="384928"/>
            <a:ext cx="482224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30 l    :    5  = 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826502B-4918-29BD-3968-8649928F8548}"/>
              </a:ext>
            </a:extLst>
          </p:cNvPr>
          <p:cNvSpPr txBox="1"/>
          <p:nvPr/>
        </p:nvSpPr>
        <p:spPr>
          <a:xfrm>
            <a:off x="3466555" y="998947"/>
            <a:ext cx="574888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 km  +   3 km =  ……..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E3D4432A-C2BC-63CA-962F-5073CE4EB04D}"/>
              </a:ext>
            </a:extLst>
          </p:cNvPr>
          <p:cNvSpPr txBox="1"/>
          <p:nvPr/>
        </p:nvSpPr>
        <p:spPr>
          <a:xfrm>
            <a:off x="3424570" y="1393755"/>
            <a:ext cx="4822243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35 m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 </a:t>
            </a: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–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   8 m  =  ……..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EDAED94-9CAA-BA2A-8AEC-1279DD184146}"/>
              </a:ext>
            </a:extLst>
          </p:cNvPr>
          <p:cNvSpPr txBox="1"/>
          <p:nvPr/>
        </p:nvSpPr>
        <p:spPr>
          <a:xfrm>
            <a:off x="3329305" y="2842515"/>
            <a:ext cx="482224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20 dm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 </a:t>
            </a:r>
            <a:r>
              <a:rPr kumimoji="0" lang="en-US" sz="3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 5  = 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24A4FFC2-D6CA-7691-0A45-F53444AD48E5}"/>
              </a:ext>
            </a:extLst>
          </p:cNvPr>
          <p:cNvSpPr txBox="1"/>
          <p:nvPr/>
        </p:nvSpPr>
        <p:spPr>
          <a:xfrm>
            <a:off x="2739737" y="990449"/>
            <a:ext cx="603856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c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D40E9631-A417-8DF4-69CF-A1F2412F718B}"/>
              </a:ext>
            </a:extLst>
          </p:cNvPr>
          <p:cNvSpPr txBox="1"/>
          <p:nvPr/>
        </p:nvSpPr>
        <p:spPr>
          <a:xfrm>
            <a:off x="3574904" y="2243658"/>
            <a:ext cx="482224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00206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5 cm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 </a:t>
            </a:r>
            <a:r>
              <a:rPr kumimoji="0" lang="en-US" sz="3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/>
                <a:cs typeface="Times New Roman" pitchFamily="18" charset="0"/>
                <a:sym typeface="Arial"/>
              </a:rPr>
              <a:t>x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  4  =  …….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8AED019-E18C-A6DA-4A51-B1E3AA2795A1}"/>
              </a:ext>
            </a:extLst>
          </p:cNvPr>
          <p:cNvSpPr txBox="1"/>
          <p:nvPr/>
        </p:nvSpPr>
        <p:spPr>
          <a:xfrm>
            <a:off x="6667908" y="362520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6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l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4CD56967-2CB7-3FEE-EBDC-31E408B55B2E}"/>
              </a:ext>
            </a:extLst>
          </p:cNvPr>
          <p:cNvSpPr txBox="1"/>
          <p:nvPr/>
        </p:nvSpPr>
        <p:spPr>
          <a:xfrm>
            <a:off x="7407342" y="992996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10 km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BC6B51D0-6FFD-D0C6-639A-743450D4AA66}"/>
              </a:ext>
            </a:extLst>
          </p:cNvPr>
          <p:cNvSpPr txBox="1"/>
          <p:nvPr/>
        </p:nvSpPr>
        <p:spPr>
          <a:xfrm>
            <a:off x="7373674" y="1630332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27 m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775DF123-3967-9988-229D-10E87A90911C}"/>
              </a:ext>
            </a:extLst>
          </p:cNvPr>
          <p:cNvSpPr txBox="1"/>
          <p:nvPr/>
        </p:nvSpPr>
        <p:spPr>
          <a:xfrm>
            <a:off x="6622523" y="2251300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20 cm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E4B0167B-F874-7781-760B-195B33F1E87F}"/>
              </a:ext>
            </a:extLst>
          </p:cNvPr>
          <p:cNvSpPr txBox="1"/>
          <p:nvPr/>
        </p:nvSpPr>
        <p:spPr>
          <a:xfrm>
            <a:off x="6823176" y="2853458"/>
            <a:ext cx="16332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4 dm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CC4AA927-54AD-4F6C-5D25-9434FE1C27BE}"/>
              </a:ext>
            </a:extLst>
          </p:cNvPr>
          <p:cNvSpPr txBox="1"/>
          <p:nvPr/>
        </p:nvSpPr>
        <p:spPr>
          <a:xfrm>
            <a:off x="7232517" y="370177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C0F49292-CF96-2D63-CB78-799D8EF7F54B}"/>
              </a:ext>
            </a:extLst>
          </p:cNvPr>
          <p:cNvSpPr txBox="1"/>
          <p:nvPr/>
        </p:nvSpPr>
        <p:spPr>
          <a:xfrm>
            <a:off x="8590888" y="985491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CAFD192A-2865-BDD4-67A1-EB9DAAA33A28}"/>
              </a:ext>
            </a:extLst>
          </p:cNvPr>
          <p:cNvSpPr txBox="1"/>
          <p:nvPr/>
        </p:nvSpPr>
        <p:spPr>
          <a:xfrm>
            <a:off x="8574615" y="1605806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CF3DEDC9-905B-5B9A-B4A5-EE93B097A6EC}"/>
              </a:ext>
            </a:extLst>
          </p:cNvPr>
          <p:cNvSpPr txBox="1"/>
          <p:nvPr/>
        </p:nvSpPr>
        <p:spPr>
          <a:xfrm>
            <a:off x="7902803" y="2244422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735AF99B-0298-0E1A-EE9D-D7DA81AD4336}"/>
              </a:ext>
            </a:extLst>
          </p:cNvPr>
          <p:cNvSpPr txBox="1"/>
          <p:nvPr/>
        </p:nvSpPr>
        <p:spPr>
          <a:xfrm>
            <a:off x="7887757" y="2844270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540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E973BF3-0203-4E9C-8833-E578E88AB284}"/>
              </a:ext>
            </a:extLst>
          </p:cNvPr>
          <p:cNvGrpSpPr/>
          <p:nvPr/>
        </p:nvGrpSpPr>
        <p:grpSpPr>
          <a:xfrm>
            <a:off x="838640" y="-39318"/>
            <a:ext cx="7495928" cy="1569660"/>
            <a:chOff x="4975091" y="382781"/>
            <a:chExt cx="7495928" cy="156966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769D8FC0-0EC4-4351-9B17-CC1FB8418DC4}"/>
                </a:ext>
              </a:extLst>
            </p:cNvPr>
            <p:cNvSpPr/>
            <p:nvPr/>
          </p:nvSpPr>
          <p:spPr>
            <a:xfrm>
              <a:off x="4975091" y="565018"/>
              <a:ext cx="437322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2</a:t>
              </a:r>
              <a:endParaRPr lang="vi-VN" sz="3200" b="1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32335C47-CB55-4622-AF94-4CD818D2150A}"/>
                </a:ext>
              </a:extLst>
            </p:cNvPr>
            <p:cNvSpPr txBox="1"/>
            <p:nvPr/>
          </p:nvSpPr>
          <p:spPr>
            <a:xfrm>
              <a:off x="5455957" y="382781"/>
              <a:ext cx="7015062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dirty="0"/>
                <a:t>Quan </a:t>
              </a:r>
              <a:r>
                <a:rPr lang="en-US" sz="3200" dirty="0" err="1"/>
                <a:t>sát</a:t>
              </a:r>
              <a:r>
                <a:rPr lang="en-US" sz="3200" dirty="0"/>
                <a:t> </a:t>
              </a:r>
              <a:r>
                <a:rPr lang="en-US" sz="3200" dirty="0" err="1"/>
                <a:t>tranh</a:t>
              </a:r>
              <a:r>
                <a:rPr lang="en-US" sz="3200" dirty="0"/>
                <a:t> </a:t>
              </a:r>
              <a:r>
                <a:rPr lang="en-US" sz="3200" dirty="0" err="1"/>
                <a:t>rồi</a:t>
              </a:r>
              <a:r>
                <a:rPr lang="en-US" sz="3200" dirty="0"/>
                <a:t> </a:t>
              </a:r>
              <a:r>
                <a:rPr lang="en-US" sz="3200" dirty="0" err="1"/>
                <a:t>trả</a:t>
              </a:r>
              <a:r>
                <a:rPr lang="en-US" sz="3200" dirty="0"/>
                <a:t> </a:t>
              </a:r>
              <a:r>
                <a:rPr lang="en-US" sz="3200" dirty="0" err="1"/>
                <a:t>lời</a:t>
              </a:r>
              <a:r>
                <a:rPr lang="en-US" sz="3200" dirty="0"/>
                <a:t> </a:t>
              </a:r>
              <a:r>
                <a:rPr lang="en-US" sz="3200" dirty="0" err="1"/>
                <a:t>câu</a:t>
              </a:r>
              <a:r>
                <a:rPr lang="en-US" sz="3200" dirty="0"/>
                <a:t> </a:t>
              </a:r>
              <a:r>
                <a:rPr lang="en-US" sz="3200" dirty="0" err="1"/>
                <a:t>hỏi</a:t>
              </a:r>
              <a:r>
                <a:rPr lang="en-US" sz="3200" dirty="0"/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sz="3200" smtClean="0"/>
                <a:t>a. Con </a:t>
              </a:r>
              <a:r>
                <a:rPr lang="en-US" sz="3200" dirty="0" err="1"/>
                <a:t>mèo</a:t>
              </a:r>
              <a:r>
                <a:rPr lang="en-US" sz="3200" dirty="0"/>
                <a:t> </a:t>
              </a:r>
              <a:r>
                <a:rPr lang="en-US" sz="3200" dirty="0" err="1"/>
                <a:t>cân</a:t>
              </a:r>
              <a:r>
                <a:rPr lang="en-US" sz="3200" dirty="0"/>
                <a:t> </a:t>
              </a:r>
              <a:r>
                <a:rPr lang="en-US" sz="3200" dirty="0" err="1"/>
                <a:t>nặng</a:t>
              </a:r>
              <a:r>
                <a:rPr lang="en-US" sz="3200" dirty="0"/>
                <a:t> </a:t>
              </a:r>
              <a:r>
                <a:rPr lang="en-US" sz="3200" dirty="0" err="1"/>
                <a:t>mấy</a:t>
              </a:r>
              <a:r>
                <a:rPr lang="en-US" sz="3200" dirty="0"/>
                <a:t> </a:t>
              </a:r>
              <a:r>
                <a:rPr lang="en-US" sz="3200"/>
                <a:t>ki-</a:t>
              </a:r>
              <a:r>
                <a:rPr lang="en-US" sz="3200" err="1"/>
                <a:t>lô</a:t>
              </a:r>
              <a:r>
                <a:rPr lang="en-US" sz="3200"/>
                <a:t>-gam</a:t>
              </a:r>
              <a:r>
                <a:rPr lang="en-US" sz="3200" smtClean="0"/>
                <a:t>?</a:t>
              </a:r>
              <a:endParaRPr lang="en-US" sz="32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83F32EB-82C0-4226-B2C1-560AF54D2FEA}"/>
              </a:ext>
            </a:extLst>
          </p:cNvPr>
          <p:cNvSpPr txBox="1"/>
          <p:nvPr/>
        </p:nvSpPr>
        <p:spPr>
          <a:xfrm>
            <a:off x="615132" y="5715690"/>
            <a:ext cx="5496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</a:rPr>
              <a:t>Con </a:t>
            </a:r>
            <a:r>
              <a:rPr lang="en-US" sz="3600" dirty="0" err="1">
                <a:solidFill>
                  <a:srgbClr val="FF0000"/>
                </a:solidFill>
              </a:rPr>
              <a:t>mèo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cân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nặng</a:t>
            </a:r>
            <a:r>
              <a:rPr lang="en-US" sz="3600" dirty="0">
                <a:solidFill>
                  <a:srgbClr val="FF0000"/>
                </a:solidFill>
              </a:rPr>
              <a:t> 4 kg.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7861C29-CB4C-430E-BED7-1998786D8790}"/>
              </a:ext>
            </a:extLst>
          </p:cNvPr>
          <p:cNvSpPr txBox="1"/>
          <p:nvPr/>
        </p:nvSpPr>
        <p:spPr>
          <a:xfrm>
            <a:off x="6252978" y="5715690"/>
            <a:ext cx="5667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rgbClr val="FF0000"/>
                </a:solidFill>
              </a:rPr>
              <a:t>Quả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dưa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cân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nặng</a:t>
            </a:r>
            <a:r>
              <a:rPr lang="en-US" sz="3600" dirty="0">
                <a:solidFill>
                  <a:srgbClr val="FF0000"/>
                </a:solidFill>
              </a:rPr>
              <a:t> 2 kg.</a:t>
            </a:r>
            <a:endParaRPr lang="vi-VN" sz="36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301" y="2266089"/>
            <a:ext cx="5179051" cy="3673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066" y="2864598"/>
            <a:ext cx="4677380" cy="293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83F32EB-82C0-4226-B2C1-560AF54D2FEA}"/>
              </a:ext>
            </a:extLst>
          </p:cNvPr>
          <p:cNvSpPr txBox="1"/>
          <p:nvPr/>
        </p:nvSpPr>
        <p:spPr>
          <a:xfrm>
            <a:off x="1319506" y="1413967"/>
            <a:ext cx="80073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/>
              <a:t>b. Quả dưa cân nặng mấy ki-lô-gam?</a:t>
            </a:r>
            <a:endParaRPr lang="vi-VN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241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899712A-1118-48BB-97BF-77E4ECD5A9F7}"/>
              </a:ext>
            </a:extLst>
          </p:cNvPr>
          <p:cNvGrpSpPr/>
          <p:nvPr/>
        </p:nvGrpSpPr>
        <p:grpSpPr>
          <a:xfrm>
            <a:off x="258080" y="68598"/>
            <a:ext cx="7338570" cy="739754"/>
            <a:chOff x="4975091" y="519725"/>
            <a:chExt cx="7338570" cy="73975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EF0AA84C-B66C-402C-8845-6300F7CB6573}"/>
                </a:ext>
              </a:extLst>
            </p:cNvPr>
            <p:cNvSpPr/>
            <p:nvPr/>
          </p:nvSpPr>
          <p:spPr>
            <a:xfrm>
              <a:off x="4975091" y="695644"/>
              <a:ext cx="437322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3</a:t>
              </a:r>
              <a:endParaRPr lang="vi-VN" sz="3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A81ACD8A-716D-4E1E-A4C8-C1DAE7C548C2}"/>
                </a:ext>
              </a:extLst>
            </p:cNvPr>
            <p:cNvSpPr txBox="1"/>
            <p:nvPr/>
          </p:nvSpPr>
          <p:spPr>
            <a:xfrm>
              <a:off x="5412413" y="519725"/>
              <a:ext cx="6901248" cy="7397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dirty="0" err="1"/>
                <a:t>Có</a:t>
              </a:r>
              <a:r>
                <a:rPr lang="en-US" sz="3200" dirty="0"/>
                <a:t> </a:t>
              </a:r>
              <a:r>
                <a:rPr lang="en-US" sz="3200" dirty="0" err="1"/>
                <a:t>các</a:t>
              </a:r>
              <a:r>
                <a:rPr lang="en-US" sz="3200" dirty="0"/>
                <a:t> can </a:t>
              </a:r>
              <a:r>
                <a:rPr lang="en-US" sz="3200" dirty="0" err="1"/>
                <a:t>đựng</a:t>
              </a:r>
              <a:r>
                <a:rPr lang="en-US" sz="3200" dirty="0"/>
                <a:t> </a:t>
              </a:r>
              <a:r>
                <a:rPr lang="en-US" sz="3200" dirty="0" err="1"/>
                <a:t>đầy</a:t>
              </a:r>
              <a:r>
                <a:rPr lang="en-US" sz="3200" dirty="0"/>
                <a:t> </a:t>
              </a:r>
              <a:r>
                <a:rPr lang="en-US" sz="3200" dirty="0" err="1"/>
                <a:t>nước</a:t>
              </a:r>
              <a:r>
                <a:rPr lang="en-US" sz="3200" dirty="0"/>
                <a:t> </a:t>
              </a:r>
              <a:r>
                <a:rPr lang="en-US" sz="3200" dirty="0" err="1"/>
                <a:t>như</a:t>
              </a:r>
              <a:r>
                <a:rPr lang="en-US" sz="3200" dirty="0"/>
                <a:t> </a:t>
              </a:r>
              <a:r>
                <a:rPr lang="en-US" sz="3200" dirty="0" err="1"/>
                <a:t>sau</a:t>
              </a:r>
              <a:r>
                <a:rPr lang="en-US" sz="3200" dirty="0"/>
                <a:t>:</a:t>
              </a:r>
              <a:endParaRPr lang="vi-VN" sz="3200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176B121-B0D6-4A14-BAA0-E57F8B4790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7924" t="22049" r="20027" b="30899"/>
          <a:stretch/>
        </p:blipFill>
        <p:spPr>
          <a:xfrm>
            <a:off x="2684557" y="1107005"/>
            <a:ext cx="6590071" cy="24769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ED65924-0AEC-48BF-B854-FD95D15C0EBC}"/>
              </a:ext>
            </a:extLst>
          </p:cNvPr>
          <p:cNvSpPr txBox="1"/>
          <p:nvPr/>
        </p:nvSpPr>
        <p:spPr>
          <a:xfrm>
            <a:off x="633639" y="3583963"/>
            <a:ext cx="10323660" cy="6776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/>
              <a:t>a) </a:t>
            </a:r>
            <a:r>
              <a:rPr lang="en-US" sz="2600" dirty="0" err="1"/>
              <a:t>Bạn</a:t>
            </a:r>
            <a:r>
              <a:rPr lang="en-US" sz="2600" dirty="0"/>
              <a:t> Mai </a:t>
            </a:r>
            <a:r>
              <a:rPr lang="en-US" sz="2600" dirty="0" err="1"/>
              <a:t>muốn</a:t>
            </a:r>
            <a:r>
              <a:rPr lang="en-US" sz="2600" dirty="0"/>
              <a:t> </a:t>
            </a:r>
            <a:r>
              <a:rPr lang="en-US" sz="2600" dirty="0" err="1"/>
              <a:t>lấy</a:t>
            </a:r>
            <a:r>
              <a:rPr lang="en-US" sz="2600" dirty="0"/>
              <a:t> </a:t>
            </a:r>
            <a:r>
              <a:rPr lang="en-US" sz="2600" dirty="0" err="1"/>
              <a:t>hai</a:t>
            </a:r>
            <a:r>
              <a:rPr lang="en-US" sz="2600" dirty="0"/>
              <a:t> can </a:t>
            </a:r>
            <a:r>
              <a:rPr lang="en-US" sz="2600" dirty="0" err="1"/>
              <a:t>để</a:t>
            </a:r>
            <a:r>
              <a:rPr lang="en-US" sz="2600" dirty="0"/>
              <a:t> </a:t>
            </a:r>
            <a:r>
              <a:rPr lang="en-US" sz="2600" dirty="0" err="1"/>
              <a:t>được</a:t>
            </a:r>
            <a:r>
              <a:rPr lang="en-US" sz="2600" dirty="0"/>
              <a:t> 12 </a:t>
            </a:r>
            <a:r>
              <a:rPr lang="en-US" sz="2800" b="1" i="1" dirty="0">
                <a:latin typeface="Book Antiqua" panose="02040602050305030304" pitchFamily="18" charset="0"/>
              </a:rPr>
              <a:t>l</a:t>
            </a:r>
            <a:r>
              <a:rPr lang="en-US" sz="2600" dirty="0"/>
              <a:t> </a:t>
            </a:r>
            <a:r>
              <a:rPr lang="en-US" sz="2600" dirty="0" err="1"/>
              <a:t>nước</a:t>
            </a:r>
            <a:r>
              <a:rPr lang="en-US" sz="2600" dirty="0"/>
              <a:t> </a:t>
            </a:r>
            <a:r>
              <a:rPr lang="en-US" sz="2600" dirty="0" err="1"/>
              <a:t>thì</a:t>
            </a:r>
            <a:r>
              <a:rPr lang="en-US" sz="2600" dirty="0"/>
              <a:t> </a:t>
            </a:r>
            <a:r>
              <a:rPr lang="en-US" sz="2600" dirty="0" err="1"/>
              <a:t>lấy</a:t>
            </a:r>
            <a:r>
              <a:rPr lang="en-US" sz="2600" dirty="0"/>
              <a:t> </a:t>
            </a:r>
            <a:r>
              <a:rPr lang="en-US" sz="2600" dirty="0" err="1"/>
              <a:t>hai</a:t>
            </a:r>
            <a:r>
              <a:rPr lang="en-US" sz="2600" dirty="0"/>
              <a:t> can </a:t>
            </a:r>
            <a:r>
              <a:rPr lang="en-US" sz="2600" dirty="0" err="1"/>
              <a:t>nào</a:t>
            </a:r>
            <a:r>
              <a:rPr lang="en-US" sz="2600" dirty="0"/>
              <a:t>?</a:t>
            </a:r>
            <a:endParaRPr lang="vi-VN" sz="2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B62D6BD-F3EC-4E3C-B8BF-2E095B3162C0}"/>
              </a:ext>
            </a:extLst>
          </p:cNvPr>
          <p:cNvSpPr txBox="1"/>
          <p:nvPr/>
        </p:nvSpPr>
        <p:spPr>
          <a:xfrm>
            <a:off x="613601" y="3588195"/>
            <a:ext cx="10964797" cy="6733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b)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Việt</a:t>
            </a:r>
            <a:r>
              <a:rPr lang="en-US" sz="2800" dirty="0"/>
              <a:t> </a:t>
            </a:r>
            <a:r>
              <a:rPr lang="en-US" sz="2800" dirty="0" err="1"/>
              <a:t>muốn</a:t>
            </a:r>
            <a:r>
              <a:rPr lang="en-US" sz="2800" dirty="0"/>
              <a:t> </a:t>
            </a:r>
            <a:r>
              <a:rPr lang="en-US" sz="2800" dirty="0" err="1"/>
              <a:t>lấy</a:t>
            </a:r>
            <a:r>
              <a:rPr lang="en-US" sz="2800" dirty="0"/>
              <a:t> </a:t>
            </a:r>
            <a:r>
              <a:rPr lang="en-US" sz="2800" dirty="0" err="1"/>
              <a:t>ba</a:t>
            </a:r>
            <a:r>
              <a:rPr lang="en-US" sz="2800" dirty="0"/>
              <a:t> can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10 </a:t>
            </a:r>
            <a:r>
              <a:rPr lang="en-US" sz="2800" b="1" i="1" dirty="0">
                <a:latin typeface="Book Antiqua" panose="02040602050305030304" pitchFamily="18" charset="0"/>
              </a:rPr>
              <a:t>l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thì</a:t>
            </a:r>
            <a:r>
              <a:rPr lang="en-US" sz="2800" dirty="0"/>
              <a:t> </a:t>
            </a:r>
            <a:r>
              <a:rPr lang="en-US" sz="2800" dirty="0" err="1"/>
              <a:t>lấy</a:t>
            </a:r>
            <a:r>
              <a:rPr lang="en-US" sz="2800" dirty="0"/>
              <a:t> </a:t>
            </a:r>
            <a:r>
              <a:rPr lang="en-US" sz="2800" dirty="0" err="1"/>
              <a:t>ba</a:t>
            </a:r>
            <a:r>
              <a:rPr lang="en-US" sz="2800" dirty="0"/>
              <a:t> can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  <a:endParaRPr lang="vi-VN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788613A-B51C-40BE-9EB4-106E339B43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7924" t="22049" r="47425" b="30899"/>
          <a:stretch/>
        </p:blipFill>
        <p:spPr>
          <a:xfrm>
            <a:off x="4315416" y="4202337"/>
            <a:ext cx="2815772" cy="22346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980656B-C3B1-4666-88BE-F62C6153F5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4034" t="22049" r="20028" b="30899"/>
          <a:stretch/>
        </p:blipFill>
        <p:spPr>
          <a:xfrm>
            <a:off x="3236686" y="3959982"/>
            <a:ext cx="4550228" cy="24769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692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4D7DC03-A535-4DAC-B411-1E3979347EC3}"/>
              </a:ext>
            </a:extLst>
          </p:cNvPr>
          <p:cNvGrpSpPr/>
          <p:nvPr/>
        </p:nvGrpSpPr>
        <p:grpSpPr>
          <a:xfrm>
            <a:off x="331310" y="113078"/>
            <a:ext cx="11628461" cy="5183150"/>
            <a:chOff x="4336475" y="185903"/>
            <a:chExt cx="10339231" cy="518315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56C9C281-279A-48C1-820D-73D58CEE7C04}"/>
                </a:ext>
              </a:extLst>
            </p:cNvPr>
            <p:cNvSpPr/>
            <p:nvPr/>
          </p:nvSpPr>
          <p:spPr>
            <a:xfrm>
              <a:off x="4336475" y="361822"/>
              <a:ext cx="437322" cy="43732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4</a:t>
              </a:r>
              <a:endParaRPr lang="vi-VN" sz="3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731B54A3-91AB-45EB-B983-69E792D95D90}"/>
                </a:ext>
              </a:extLst>
            </p:cNvPr>
            <p:cNvSpPr txBox="1"/>
            <p:nvPr/>
          </p:nvSpPr>
          <p:spPr>
            <a:xfrm>
              <a:off x="4860881" y="185903"/>
              <a:ext cx="9814825" cy="5183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b="1" i="1" dirty="0" err="1"/>
                <a:t>Toán</a:t>
              </a:r>
              <a:r>
                <a:rPr lang="en-US" sz="2800" b="1" i="1" dirty="0"/>
                <a:t> </a:t>
              </a:r>
              <a:r>
                <a:rPr lang="en-US" sz="2800" b="1" i="1" dirty="0" err="1"/>
                <a:t>vui</a:t>
              </a:r>
              <a:r>
                <a:rPr lang="en-US" sz="2800" b="1" i="1" dirty="0"/>
                <a:t>: </a:t>
              </a:r>
              <a:r>
                <a:rPr lang="en-US" sz="2800" dirty="0" err="1"/>
                <a:t>Ngày</a:t>
              </a:r>
              <a:r>
                <a:rPr lang="en-US" sz="2800" dirty="0"/>
                <a:t> </a:t>
              </a:r>
              <a:r>
                <a:rPr lang="en-US" sz="2800" dirty="0" err="1"/>
                <a:t>xưa</a:t>
              </a:r>
              <a:r>
                <a:rPr lang="en-US" sz="2800" dirty="0"/>
                <a:t>, </a:t>
              </a:r>
              <a:r>
                <a:rPr lang="en-US" sz="2800" dirty="0" err="1"/>
                <a:t>muốn</a:t>
              </a:r>
              <a:r>
                <a:rPr lang="en-US" sz="2800" dirty="0"/>
                <a:t> </a:t>
              </a:r>
              <a:r>
                <a:rPr lang="en-US" sz="2800" dirty="0" err="1"/>
                <a:t>biết</a:t>
              </a:r>
              <a:r>
                <a:rPr lang="en-US" sz="2800" dirty="0"/>
                <a:t> con </a:t>
              </a:r>
              <a:r>
                <a:rPr lang="en-US" sz="2800" dirty="0" err="1"/>
                <a:t>voi</a:t>
              </a:r>
              <a:r>
                <a:rPr lang="en-US" sz="2800" dirty="0"/>
                <a:t> </a:t>
              </a:r>
              <a:r>
                <a:rPr lang="en-US" sz="2800" dirty="0" err="1"/>
                <a:t>cân</a:t>
              </a:r>
              <a:r>
                <a:rPr lang="en-US" sz="2800" dirty="0"/>
                <a:t> </a:t>
              </a:r>
              <a:r>
                <a:rPr lang="en-US" sz="2800" dirty="0" err="1"/>
                <a:t>nặng</a:t>
              </a:r>
              <a:r>
                <a:rPr lang="en-US" sz="2800" dirty="0"/>
                <a:t> bao </a:t>
              </a:r>
              <a:r>
                <a:rPr lang="en-US" sz="2800" dirty="0" err="1"/>
                <a:t>nhiêu</a:t>
              </a:r>
              <a:r>
                <a:rPr lang="en-US" sz="2800" dirty="0"/>
                <a:t> </a:t>
              </a:r>
              <a:r>
                <a:rPr lang="en-US" sz="2800" dirty="0" err="1"/>
                <a:t>người</a:t>
              </a:r>
              <a:r>
                <a:rPr lang="en-US" sz="2800" dirty="0"/>
                <a:t> ta </a:t>
              </a:r>
              <a:r>
                <a:rPr lang="en-US" sz="2800" dirty="0" err="1"/>
                <a:t>làm</a:t>
              </a:r>
              <a:r>
                <a:rPr lang="en-US" sz="2800" dirty="0"/>
                <a:t> </a:t>
              </a:r>
              <a:r>
                <a:rPr lang="en-US" sz="2800" dirty="0" err="1"/>
                <a:t>như</a:t>
              </a:r>
              <a:r>
                <a:rPr lang="en-US" sz="2800" dirty="0"/>
                <a:t> </a:t>
              </a:r>
              <a:r>
                <a:rPr lang="en-US" sz="2800" dirty="0" err="1"/>
                <a:t>sau</a:t>
              </a:r>
              <a:r>
                <a:rPr lang="en-US" sz="2800" dirty="0"/>
                <a:t>:</a:t>
              </a:r>
            </a:p>
            <a:p>
              <a:pPr marL="457200" indent="-457200">
                <a:lnSpc>
                  <a:spcPct val="150000"/>
                </a:lnSpc>
                <a:buFontTx/>
                <a:buChar char="-"/>
              </a:pPr>
              <a:r>
                <a:rPr lang="en-US" sz="2800" dirty="0" err="1"/>
                <a:t>Đưa</a:t>
              </a:r>
              <a:r>
                <a:rPr lang="en-US" sz="2800" dirty="0"/>
                <a:t> con </a:t>
              </a:r>
              <a:r>
                <a:rPr lang="en-US" sz="2800" dirty="0" err="1"/>
                <a:t>voi</a:t>
              </a:r>
              <a:r>
                <a:rPr lang="en-US" sz="2800" dirty="0"/>
                <a:t> </a:t>
              </a:r>
              <a:r>
                <a:rPr lang="en-US" sz="2800" dirty="0" err="1"/>
                <a:t>lên</a:t>
              </a:r>
              <a:r>
                <a:rPr lang="en-US" sz="2800" dirty="0"/>
                <a:t> </a:t>
              </a:r>
              <a:r>
                <a:rPr lang="en-US" sz="2800" dirty="0" err="1"/>
                <a:t>thuyền</a:t>
              </a:r>
              <a:r>
                <a:rPr lang="en-US" sz="2800" dirty="0"/>
                <a:t>, </a:t>
              </a:r>
              <a:r>
                <a:rPr lang="en-US" sz="2800" dirty="0" err="1"/>
                <a:t>sau</a:t>
              </a:r>
              <a:r>
                <a:rPr lang="en-US" sz="2800" dirty="0"/>
                <a:t> </a:t>
              </a:r>
              <a:r>
                <a:rPr lang="en-US" sz="2800" dirty="0" err="1"/>
                <a:t>đó</a:t>
              </a:r>
              <a:r>
                <a:rPr lang="en-US" sz="2800" dirty="0"/>
                <a:t> </a:t>
              </a:r>
              <a:r>
                <a:rPr lang="en-US" sz="2800" dirty="0" err="1"/>
                <a:t>xem</a:t>
              </a:r>
              <a:r>
                <a:rPr lang="en-US" sz="2800" dirty="0"/>
                <a:t> </a:t>
              </a:r>
              <a:r>
                <a:rPr lang="en-US" sz="2800" dirty="0" err="1"/>
                <a:t>vạch</a:t>
              </a:r>
              <a:r>
                <a:rPr lang="en-US" sz="2800" dirty="0"/>
                <a:t> </a:t>
              </a:r>
              <a:r>
                <a:rPr lang="en-US" sz="2800" dirty="0" err="1"/>
                <a:t>nước</a:t>
              </a:r>
              <a:r>
                <a:rPr lang="en-US" sz="2800" dirty="0"/>
                <a:t> ở </a:t>
              </a:r>
              <a:r>
                <a:rPr lang="en-US" sz="2800" dirty="0" err="1"/>
                <a:t>mạn</a:t>
              </a:r>
              <a:r>
                <a:rPr lang="en-US" sz="2800" dirty="0"/>
                <a:t> </a:t>
              </a:r>
              <a:r>
                <a:rPr lang="en-US" sz="2800" dirty="0" err="1"/>
                <a:t>thuyền</a:t>
              </a:r>
              <a:r>
                <a:rPr lang="en-US" sz="2800" dirty="0"/>
                <a:t>,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đánh</a:t>
              </a:r>
              <a:r>
                <a:rPr lang="en-US" sz="2800" dirty="0"/>
                <a:t> </a:t>
              </a:r>
              <a:r>
                <a:rPr lang="en-US" sz="2800" dirty="0" err="1"/>
                <a:t>dấu</a:t>
              </a:r>
              <a:r>
                <a:rPr lang="en-US" sz="2800" dirty="0"/>
                <a:t> </a:t>
              </a:r>
              <a:r>
                <a:rPr lang="en-US" sz="2800" dirty="0" err="1"/>
                <a:t>vạch</a:t>
              </a:r>
              <a:r>
                <a:rPr lang="en-US" sz="2800" dirty="0"/>
                <a:t> </a:t>
              </a:r>
              <a:r>
                <a:rPr lang="en-US" sz="2800" dirty="0" err="1"/>
                <a:t>nước</a:t>
              </a:r>
              <a:r>
                <a:rPr lang="en-US" sz="2800" dirty="0"/>
                <a:t> </a:t>
              </a:r>
              <a:r>
                <a:rPr lang="en-US" sz="2800" dirty="0" err="1"/>
                <a:t>đó</a:t>
              </a:r>
              <a:r>
                <a:rPr lang="en-US" sz="2800" dirty="0"/>
                <a:t>.</a:t>
              </a:r>
            </a:p>
            <a:p>
              <a:pPr marL="457200" indent="-457200">
                <a:lnSpc>
                  <a:spcPct val="150000"/>
                </a:lnSpc>
                <a:buFontTx/>
                <a:buChar char="-"/>
              </a:pPr>
              <a:r>
                <a:rPr lang="en-US" sz="2800" dirty="0" err="1"/>
                <a:t>Đưa</a:t>
              </a:r>
              <a:r>
                <a:rPr lang="en-US" sz="2800" dirty="0"/>
                <a:t> con </a:t>
              </a:r>
              <a:r>
                <a:rPr lang="en-US" sz="2800" dirty="0" err="1"/>
                <a:t>voi</a:t>
              </a:r>
              <a:r>
                <a:rPr lang="en-US" sz="2800" dirty="0"/>
                <a:t> </a:t>
              </a:r>
              <a:r>
                <a:rPr lang="en-US" sz="2800" dirty="0" err="1"/>
                <a:t>lên</a:t>
              </a:r>
              <a:r>
                <a:rPr lang="en-US" sz="2800" dirty="0"/>
                <a:t> </a:t>
              </a:r>
              <a:r>
                <a:rPr lang="en-US" sz="2800" dirty="0" err="1"/>
                <a:t>bờ</a:t>
              </a:r>
              <a:r>
                <a:rPr lang="en-US" sz="2800" dirty="0"/>
                <a:t>, </a:t>
              </a:r>
              <a:r>
                <a:rPr lang="en-US" sz="2800" dirty="0" err="1"/>
                <a:t>sau</a:t>
              </a:r>
              <a:r>
                <a:rPr lang="en-US" sz="2800" dirty="0"/>
                <a:t> </a:t>
              </a:r>
              <a:r>
                <a:rPr lang="en-US" sz="2800" dirty="0" err="1"/>
                <a:t>đó</a:t>
              </a:r>
              <a:r>
                <a:rPr lang="en-US" sz="2800" dirty="0"/>
                <a:t> </a:t>
              </a:r>
              <a:r>
                <a:rPr lang="en-US" sz="2800" dirty="0" err="1"/>
                <a:t>xếp</a:t>
              </a:r>
              <a:r>
                <a:rPr lang="en-US" sz="2800" dirty="0"/>
                <a:t> </a:t>
              </a:r>
              <a:r>
                <a:rPr lang="en-US" sz="2800" dirty="0" err="1"/>
                <a:t>đá</a:t>
              </a:r>
              <a:r>
                <a:rPr lang="en-US" sz="2800" dirty="0"/>
                <a:t> </a:t>
              </a:r>
              <a:r>
                <a:rPr lang="en-US" sz="2800" dirty="0" err="1"/>
                <a:t>lên</a:t>
              </a:r>
              <a:r>
                <a:rPr lang="en-US" sz="2800" dirty="0"/>
                <a:t> </a:t>
              </a:r>
              <a:r>
                <a:rPr lang="en-US" sz="2800" dirty="0" err="1"/>
                <a:t>thuyền</a:t>
              </a:r>
              <a:r>
                <a:rPr lang="en-US" sz="2800" dirty="0"/>
                <a:t> </a:t>
              </a:r>
              <a:r>
                <a:rPr lang="en-US" sz="2800" dirty="0" err="1"/>
                <a:t>cho</a:t>
              </a:r>
              <a:r>
                <a:rPr lang="en-US" sz="2800" dirty="0"/>
                <a:t> </a:t>
              </a:r>
              <a:r>
                <a:rPr lang="en-US" sz="2800" dirty="0" err="1"/>
                <a:t>đến</a:t>
              </a:r>
              <a:r>
                <a:rPr lang="en-US" sz="2800" dirty="0"/>
                <a:t> </a:t>
              </a:r>
              <a:r>
                <a:rPr lang="en-US" sz="2800" dirty="0" err="1"/>
                <a:t>khi</a:t>
              </a:r>
              <a:r>
                <a:rPr lang="en-US" sz="2800" dirty="0"/>
                <a:t> </a:t>
              </a:r>
              <a:r>
                <a:rPr lang="en-US" sz="2800" dirty="0" err="1"/>
                <a:t>mạn</a:t>
              </a:r>
              <a:r>
                <a:rPr lang="en-US" sz="2800" dirty="0"/>
                <a:t> </a:t>
              </a:r>
              <a:r>
                <a:rPr lang="en-US" sz="2800" dirty="0" err="1"/>
                <a:t>thuyền</a:t>
              </a:r>
              <a:r>
                <a:rPr lang="en-US" sz="2800" dirty="0"/>
                <a:t> </a:t>
              </a:r>
              <a:r>
                <a:rPr lang="en-US" sz="2800" dirty="0" err="1"/>
                <a:t>vừa</a:t>
              </a:r>
              <a:r>
                <a:rPr lang="en-US" sz="2800" dirty="0"/>
                <a:t> </a:t>
              </a:r>
              <a:r>
                <a:rPr lang="en-US" sz="2800" dirty="0" err="1"/>
                <a:t>đúng</a:t>
              </a:r>
              <a:r>
                <a:rPr lang="en-US" sz="2800" dirty="0"/>
                <a:t> </a:t>
              </a:r>
              <a:r>
                <a:rPr lang="en-US" sz="2800" dirty="0" err="1"/>
                <a:t>vạch</a:t>
              </a:r>
              <a:r>
                <a:rPr lang="en-US" sz="2800" dirty="0"/>
                <a:t> </a:t>
              </a:r>
              <a:r>
                <a:rPr lang="en-US" sz="2800" dirty="0" err="1"/>
                <a:t>nước</a:t>
              </a:r>
              <a:r>
                <a:rPr lang="en-US" sz="2800" dirty="0"/>
                <a:t> </a:t>
              </a:r>
              <a:r>
                <a:rPr lang="en-US" sz="2800" dirty="0" err="1"/>
                <a:t>đã</a:t>
              </a:r>
              <a:r>
                <a:rPr lang="en-US" sz="2800" dirty="0"/>
                <a:t> </a:t>
              </a:r>
              <a:r>
                <a:rPr lang="en-US" sz="2800" dirty="0" err="1"/>
                <a:t>đánh</a:t>
              </a:r>
              <a:r>
                <a:rPr lang="en-US" sz="2800" dirty="0"/>
                <a:t> </a:t>
              </a:r>
              <a:r>
                <a:rPr lang="en-US" sz="2800" dirty="0" err="1"/>
                <a:t>dấu</a:t>
              </a:r>
              <a:r>
                <a:rPr lang="en-US" sz="2800" dirty="0"/>
                <a:t> </a:t>
              </a:r>
              <a:r>
                <a:rPr lang="en-US" sz="2800" dirty="0" err="1"/>
                <a:t>khi</a:t>
              </a:r>
              <a:r>
                <a:rPr lang="en-US" sz="2800" dirty="0"/>
                <a:t> </a:t>
              </a:r>
              <a:r>
                <a:rPr lang="en-US" sz="2800" dirty="0" err="1"/>
                <a:t>đưa</a:t>
              </a:r>
              <a:r>
                <a:rPr lang="en-US" sz="2800" dirty="0"/>
                <a:t> con </a:t>
              </a:r>
              <a:r>
                <a:rPr lang="en-US" sz="2800" dirty="0" err="1"/>
                <a:t>voi</a:t>
              </a:r>
              <a:r>
                <a:rPr lang="en-US" sz="2800" dirty="0"/>
                <a:t> </a:t>
              </a:r>
              <a:r>
                <a:rPr lang="en-US" sz="2800" dirty="0" err="1"/>
                <a:t>lên</a:t>
              </a:r>
              <a:r>
                <a:rPr lang="en-US" sz="2800" dirty="0"/>
                <a:t>.</a:t>
              </a:r>
            </a:p>
            <a:p>
              <a:pPr marL="457200" indent="-457200">
                <a:lnSpc>
                  <a:spcPct val="150000"/>
                </a:lnSpc>
                <a:buFontTx/>
                <a:buChar char="-"/>
              </a:pPr>
              <a:r>
                <a:rPr lang="en-US" sz="2800" dirty="0" err="1"/>
                <a:t>Cân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đá</a:t>
              </a:r>
              <a:r>
                <a:rPr lang="en-US" sz="2800" dirty="0"/>
                <a:t> ở </a:t>
              </a:r>
              <a:r>
                <a:rPr lang="en-US" sz="2800" dirty="0" err="1"/>
                <a:t>thuyền</a:t>
              </a:r>
              <a:r>
                <a:rPr lang="en-US" sz="2800" dirty="0"/>
                <a:t>.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đá</a:t>
              </a:r>
              <a:r>
                <a:rPr lang="en-US" sz="2800" dirty="0"/>
                <a:t> </a:t>
              </a:r>
              <a:r>
                <a:rPr lang="en-US" sz="2800" dirty="0" err="1"/>
                <a:t>cân</a:t>
              </a:r>
              <a:r>
                <a:rPr lang="en-US" sz="2800" dirty="0"/>
                <a:t> </a:t>
              </a:r>
              <a:r>
                <a:rPr lang="en-US" sz="2800" dirty="0" err="1"/>
                <a:t>nặng</a:t>
              </a:r>
              <a:r>
                <a:rPr lang="en-US" sz="2800" dirty="0"/>
                <a:t> bao </a:t>
              </a:r>
              <a:r>
                <a:rPr lang="en-US" sz="2800" dirty="0" err="1"/>
                <a:t>nhiêu</a:t>
              </a:r>
              <a:r>
                <a:rPr lang="en-US" sz="2800" dirty="0"/>
                <a:t> </a:t>
              </a:r>
              <a:r>
                <a:rPr lang="en-US" sz="2800" dirty="0" err="1"/>
                <a:t>thì</a:t>
              </a:r>
              <a:r>
                <a:rPr lang="en-US" sz="2800" dirty="0"/>
                <a:t> con </a:t>
              </a:r>
              <a:r>
                <a:rPr lang="en-US" sz="2800" dirty="0" err="1"/>
                <a:t>voi</a:t>
              </a:r>
              <a:r>
                <a:rPr lang="en-US" sz="2800" dirty="0"/>
                <a:t> </a:t>
              </a:r>
              <a:r>
                <a:rPr lang="en-US" sz="2800" dirty="0" err="1"/>
                <a:t>cân</a:t>
              </a:r>
              <a:r>
                <a:rPr lang="en-US" sz="2800" dirty="0"/>
                <a:t> </a:t>
              </a:r>
              <a:r>
                <a:rPr lang="en-US" sz="2800" dirty="0" err="1"/>
                <a:t>nặng</a:t>
              </a:r>
              <a:r>
                <a:rPr lang="en-US" sz="2800" dirty="0"/>
                <a:t> </a:t>
              </a:r>
              <a:r>
                <a:rPr lang="en-US" sz="2800" dirty="0" err="1"/>
                <a:t>bấy</a:t>
              </a:r>
              <a:r>
                <a:rPr lang="en-US" sz="2800" dirty="0"/>
                <a:t> </a:t>
              </a:r>
              <a:r>
                <a:rPr lang="en-US" sz="2800" dirty="0" err="1"/>
                <a:t>nhiêu</a:t>
              </a:r>
              <a:r>
                <a:rPr lang="en-US" sz="2800" dirty="0"/>
                <a:t>.</a:t>
              </a:r>
              <a:endParaRPr lang="vi-VN" sz="280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09364C2-4B5F-4940-8734-C8CFD6AA76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0230" t="16853" r="2540" b="12306"/>
          <a:stretch/>
        </p:blipFill>
        <p:spPr>
          <a:xfrm>
            <a:off x="6440438" y="4776600"/>
            <a:ext cx="4026310" cy="20647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215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559F082-A548-477D-8993-741C46B6D5F5}"/>
              </a:ext>
            </a:extLst>
          </p:cNvPr>
          <p:cNvGrpSpPr/>
          <p:nvPr/>
        </p:nvGrpSpPr>
        <p:grpSpPr>
          <a:xfrm>
            <a:off x="313628" y="290012"/>
            <a:ext cx="987089" cy="523220"/>
            <a:chOff x="1931814" y="1440654"/>
            <a:chExt cx="987089" cy="5232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FF565770-FB79-450E-B5EE-0EE4629C957E}"/>
                </a:ext>
              </a:extLst>
            </p:cNvPr>
            <p:cNvGrpSpPr/>
            <p:nvPr/>
          </p:nvGrpSpPr>
          <p:grpSpPr>
            <a:xfrm>
              <a:off x="1931814" y="1440654"/>
              <a:ext cx="714922" cy="523220"/>
              <a:chOff x="1931814" y="1440654"/>
              <a:chExt cx="714922" cy="523220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xmlns="" id="{8E1B60AF-5CA5-483D-8102-B52D1B299DBB}"/>
                  </a:ext>
                </a:extLst>
              </p:cNvPr>
              <p:cNvSpPr/>
              <p:nvPr/>
            </p:nvSpPr>
            <p:spPr>
              <a:xfrm>
                <a:off x="1931814" y="1475578"/>
                <a:ext cx="71492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B36D2F2F-DA26-4889-A78B-D4291A7EE964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6238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/>
                  <a:t>Số</a:t>
                </a:r>
                <a:endParaRPr lang="vi-VN" sz="2800" dirty="0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A03EEA0D-14EA-446E-9AFE-FA0A916622B8}"/>
                </a:ext>
              </a:extLst>
            </p:cNvPr>
            <p:cNvSpPr txBox="1"/>
            <p:nvPr/>
          </p:nvSpPr>
          <p:spPr>
            <a:xfrm>
              <a:off x="2592912" y="1471431"/>
              <a:ext cx="3259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1481584-646D-44AA-822C-A2EC7F70F2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0571" y="3553576"/>
            <a:ext cx="5368019" cy="272362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1046A0F1-D751-47D7-878D-4C056D612B39}"/>
              </a:ext>
            </a:extLst>
          </p:cNvPr>
          <p:cNvGrpSpPr/>
          <p:nvPr/>
        </p:nvGrpSpPr>
        <p:grpSpPr>
          <a:xfrm>
            <a:off x="1300717" y="255346"/>
            <a:ext cx="9746662" cy="2932341"/>
            <a:chOff x="787240" y="996106"/>
            <a:chExt cx="9746662" cy="293234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1D65F76A-D38D-4812-911B-E613226C2EFE}"/>
                </a:ext>
              </a:extLst>
            </p:cNvPr>
            <p:cNvSpPr txBox="1"/>
            <p:nvPr/>
          </p:nvSpPr>
          <p:spPr>
            <a:xfrm>
              <a:off x="787240" y="996106"/>
              <a:ext cx="9746662" cy="2932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sz="2400" dirty="0" err="1"/>
                <a:t>Một</a:t>
              </a:r>
              <a:r>
                <a:rPr lang="en-US" sz="2400" dirty="0"/>
                <a:t> </a:t>
              </a:r>
              <a:r>
                <a:rPr lang="en-US" sz="2400" dirty="0" err="1"/>
                <a:t>chú</a:t>
              </a:r>
              <a:r>
                <a:rPr lang="en-US" sz="2400" dirty="0"/>
                <a:t> </a:t>
              </a:r>
              <a:r>
                <a:rPr lang="en-US" sz="2400" dirty="0" err="1"/>
                <a:t>voi</a:t>
              </a:r>
              <a:r>
                <a:rPr lang="en-US" sz="2400" dirty="0"/>
                <a:t> con </a:t>
              </a:r>
              <a:r>
                <a:rPr lang="en-US" sz="2400" dirty="0" err="1"/>
                <a:t>được</a:t>
              </a:r>
              <a:r>
                <a:rPr lang="en-US" sz="2400" dirty="0"/>
                <a:t> </a:t>
              </a:r>
              <a:r>
                <a:rPr lang="en-US" sz="2400" dirty="0" err="1"/>
                <a:t>cân</a:t>
              </a:r>
              <a:r>
                <a:rPr lang="en-US" sz="2400" dirty="0"/>
                <a:t> </a:t>
              </a:r>
              <a:r>
                <a:rPr lang="en-US" sz="2400" dirty="0" err="1"/>
                <a:t>theo</a:t>
              </a:r>
              <a:r>
                <a:rPr lang="en-US" sz="2400" dirty="0"/>
                <a:t> </a:t>
              </a:r>
              <a:r>
                <a:rPr lang="en-US" sz="2400" dirty="0" err="1"/>
                <a:t>cách</a:t>
              </a:r>
              <a:r>
                <a:rPr lang="en-US" sz="2400" dirty="0"/>
                <a:t> </a:t>
              </a:r>
              <a:r>
                <a:rPr lang="en-US" sz="2400" dirty="0" err="1"/>
                <a:t>như</a:t>
              </a:r>
              <a:r>
                <a:rPr lang="en-US" sz="2400" dirty="0"/>
                <a:t> </a:t>
              </a:r>
              <a:r>
                <a:rPr lang="en-US" sz="2400" dirty="0" err="1"/>
                <a:t>trên</a:t>
              </a:r>
              <a:r>
                <a:rPr lang="en-US" sz="2400" dirty="0"/>
                <a:t>. </a:t>
              </a:r>
              <a:r>
                <a:rPr lang="en-US" sz="2400" dirty="0" err="1"/>
                <a:t>Người</a:t>
              </a:r>
              <a:r>
                <a:rPr lang="en-US" sz="2400" dirty="0"/>
                <a:t> ta </a:t>
              </a:r>
              <a:r>
                <a:rPr lang="en-US" sz="2400" dirty="0" err="1"/>
                <a:t>cân</a:t>
              </a:r>
              <a:r>
                <a:rPr lang="en-US" sz="2400" dirty="0"/>
                <a:t> </a:t>
              </a:r>
              <a:r>
                <a:rPr lang="en-US" sz="2400" dirty="0" err="1"/>
                <a:t>số</a:t>
              </a:r>
              <a:r>
                <a:rPr lang="en-US" sz="2400" dirty="0"/>
                <a:t> </a:t>
              </a:r>
              <a:r>
                <a:rPr lang="en-US" sz="2400" dirty="0" err="1"/>
                <a:t>đá</a:t>
              </a:r>
              <a:r>
                <a:rPr lang="en-US" sz="2400" dirty="0"/>
                <a:t> </a:t>
              </a:r>
              <a:r>
                <a:rPr lang="en-US" sz="2400" dirty="0" err="1"/>
                <a:t>trên</a:t>
              </a:r>
              <a:r>
                <a:rPr lang="en-US" sz="2400" dirty="0"/>
                <a:t> </a:t>
              </a:r>
              <a:r>
                <a:rPr lang="en-US" sz="2400" dirty="0" err="1"/>
                <a:t>thuyền</a:t>
              </a:r>
              <a:r>
                <a:rPr lang="en-US" sz="2400" dirty="0"/>
                <a:t>, </a:t>
              </a:r>
              <a:r>
                <a:rPr lang="en-US" sz="2400" dirty="0" err="1"/>
                <a:t>lần</a:t>
              </a:r>
              <a:r>
                <a:rPr lang="en-US" sz="2400" dirty="0"/>
                <a:t> </a:t>
              </a:r>
              <a:r>
                <a:rPr lang="en-US" sz="2400" dirty="0" err="1"/>
                <a:t>thứ</a:t>
              </a:r>
              <a:r>
                <a:rPr lang="en-US" sz="2400" dirty="0"/>
                <a:t> </a:t>
              </a:r>
              <a:r>
                <a:rPr lang="en-US" sz="2400" dirty="0" err="1"/>
                <a:t>nhất</a:t>
              </a:r>
              <a:r>
                <a:rPr lang="en-US" sz="2400" dirty="0"/>
                <a:t> </a:t>
              </a:r>
              <a:r>
                <a:rPr lang="en-US" sz="2400" dirty="0" err="1"/>
                <a:t>được</a:t>
              </a:r>
              <a:r>
                <a:rPr lang="en-US" sz="2400" dirty="0"/>
                <a:t> 800 kg, </a:t>
              </a:r>
              <a:r>
                <a:rPr lang="en-US" sz="2400" dirty="0" err="1"/>
                <a:t>lần</a:t>
              </a:r>
              <a:r>
                <a:rPr lang="en-US" sz="2400" dirty="0"/>
                <a:t> </a:t>
              </a:r>
              <a:r>
                <a:rPr lang="en-US" sz="2400" dirty="0" err="1"/>
                <a:t>thứ</a:t>
              </a:r>
              <a:r>
                <a:rPr lang="en-US" sz="2400" dirty="0"/>
                <a:t> </a:t>
              </a:r>
              <a:r>
                <a:rPr lang="en-US" sz="2400" dirty="0" err="1"/>
                <a:t>hai</a:t>
              </a:r>
              <a:r>
                <a:rPr lang="en-US" sz="2400" dirty="0"/>
                <a:t> </a:t>
              </a:r>
              <a:r>
                <a:rPr lang="en-US" sz="2400" dirty="0" err="1"/>
                <a:t>được</a:t>
              </a:r>
              <a:r>
                <a:rPr lang="en-US" sz="2400" dirty="0"/>
                <a:t> 200 kg.</a:t>
              </a:r>
            </a:p>
            <a:p>
              <a:pPr marL="457200" indent="-457200">
                <a:lnSpc>
                  <a:spcPct val="200000"/>
                </a:lnSpc>
                <a:buAutoNum type="alphaLcParenR"/>
              </a:pPr>
              <a:r>
                <a:rPr lang="en-US" sz="2400" dirty="0"/>
                <a:t>800 kg + 200 kg =             kg.</a:t>
              </a:r>
            </a:p>
            <a:p>
              <a:pPr marL="457200" indent="-457200">
                <a:lnSpc>
                  <a:spcPct val="200000"/>
                </a:lnSpc>
                <a:buAutoNum type="alphaLcParenR"/>
              </a:pPr>
              <a:r>
                <a:rPr lang="en-US" sz="2400" dirty="0" err="1"/>
                <a:t>Chú</a:t>
              </a:r>
              <a:r>
                <a:rPr lang="en-US" sz="2400" dirty="0"/>
                <a:t> </a:t>
              </a:r>
              <a:r>
                <a:rPr lang="en-US" sz="2400" dirty="0" err="1"/>
                <a:t>voi</a:t>
              </a:r>
              <a:r>
                <a:rPr lang="en-US" sz="2400" dirty="0"/>
                <a:t> con </a:t>
              </a:r>
              <a:r>
                <a:rPr lang="en-US" sz="2400" dirty="0" err="1"/>
                <a:t>cân</a:t>
              </a:r>
              <a:r>
                <a:rPr lang="en-US" sz="2400" dirty="0"/>
                <a:t> </a:t>
              </a:r>
              <a:r>
                <a:rPr lang="en-US" sz="2400" dirty="0" err="1"/>
                <a:t>nặng</a:t>
              </a:r>
              <a:r>
                <a:rPr lang="en-US" sz="2400" dirty="0"/>
                <a:t>              kg.</a:t>
              </a:r>
              <a:endParaRPr lang="vi-VN" sz="2400" dirty="0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E5B547FA-D9A0-4445-A8CA-5B630A38C891}"/>
                </a:ext>
              </a:extLst>
            </p:cNvPr>
            <p:cNvSpPr/>
            <p:nvPr/>
          </p:nvSpPr>
          <p:spPr>
            <a:xfrm>
              <a:off x="4073878" y="2683434"/>
              <a:ext cx="490006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?</a:t>
              </a:r>
              <a:endParaRPr lang="vi-VN" sz="2800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B752EB3E-97B3-48E3-A605-CD0A0063BB8F}"/>
                </a:ext>
              </a:extLst>
            </p:cNvPr>
            <p:cNvSpPr/>
            <p:nvPr/>
          </p:nvSpPr>
          <p:spPr>
            <a:xfrm>
              <a:off x="4627217" y="3466783"/>
              <a:ext cx="490006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?</a:t>
              </a:r>
              <a:endParaRPr lang="vi-VN" sz="2800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763AF5C4-E477-4D5A-A7AC-70D4C2F39791}"/>
              </a:ext>
            </a:extLst>
          </p:cNvPr>
          <p:cNvSpPr/>
          <p:nvPr/>
        </p:nvSpPr>
        <p:spPr>
          <a:xfrm>
            <a:off x="4269004" y="1919781"/>
            <a:ext cx="1082173" cy="584307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1000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BAB35280-0391-4BC9-BFBC-8C6CA438B5D9}"/>
              </a:ext>
            </a:extLst>
          </p:cNvPr>
          <p:cNvSpPr/>
          <p:nvPr/>
        </p:nvSpPr>
        <p:spPr>
          <a:xfrm>
            <a:off x="4822977" y="2631451"/>
            <a:ext cx="1082173" cy="584307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1000</a:t>
            </a:r>
            <a:endParaRPr lang="vi-VN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014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Bai33.Ontapphepcong,pheptrutrongphamvi20,100[20210615094449804].mdb"/>
  <p:tag name="ARS_RESPONSE_PERSONNUM" val="1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4171</TotalTime>
  <Words>492</Words>
  <Application>Microsoft Office PowerPoint</Application>
  <PresentationFormat>Custom</PresentationFormat>
  <Paragraphs>91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430</cp:revision>
  <dcterms:created xsi:type="dcterms:W3CDTF">2021-06-02T01:34:28Z</dcterms:created>
  <dcterms:modified xsi:type="dcterms:W3CDTF">2022-05-10T08:58:14Z</dcterms:modified>
</cp:coreProperties>
</file>