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2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3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92" r:id="rId2"/>
    <p:sldMasterId id="2147483705" r:id="rId3"/>
    <p:sldMasterId id="2147483739" r:id="rId4"/>
  </p:sldMasterIdLst>
  <p:notesMasterIdLst>
    <p:notesMasterId r:id="rId17"/>
  </p:notesMasterIdLst>
  <p:sldIdLst>
    <p:sldId id="268" r:id="rId5"/>
    <p:sldId id="285" r:id="rId6"/>
    <p:sldId id="2007577111" r:id="rId7"/>
    <p:sldId id="310" r:id="rId8"/>
    <p:sldId id="311" r:id="rId9"/>
    <p:sldId id="2007577112" r:id="rId10"/>
    <p:sldId id="312" r:id="rId11"/>
    <p:sldId id="313" r:id="rId12"/>
    <p:sldId id="2007577113" r:id="rId13"/>
    <p:sldId id="314" r:id="rId14"/>
    <p:sldId id="2007577114" r:id="rId15"/>
    <p:sldId id="2007577094" r:id="rId16"/>
  </p:sldIdLst>
  <p:sldSz cx="12192000" cy="6858000"/>
  <p:notesSz cx="6858000" cy="9144000"/>
  <p:custDataLst>
    <p:tags r:id="rId18"/>
  </p:custDataLst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E349"/>
    <a:srgbClr val="DFFAFD"/>
    <a:srgbClr val="002060"/>
    <a:srgbClr val="FFFFFF"/>
    <a:srgbClr val="A6DDEA"/>
    <a:srgbClr val="FF0066"/>
    <a:srgbClr val="F7941D"/>
    <a:srgbClr val="C89F1B"/>
    <a:srgbClr val="FEEA88"/>
    <a:srgbClr val="FFC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882" autoAdjust="0"/>
    <p:restoredTop sz="94660"/>
  </p:normalViewPr>
  <p:slideViewPr>
    <p:cSldViewPr snapToGrid="0">
      <p:cViewPr varScale="1">
        <p:scale>
          <a:sx n="57" d="100"/>
          <a:sy n="57" d="100"/>
        </p:scale>
        <p:origin x="-78" y="-30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960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gs" Target="tags/tag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A90322-E81C-4887-947B-D4C9300348C5}" type="datetimeFigureOut">
              <a:rPr lang="vi-VN" smtClean="0"/>
              <a:t>25/04/2022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227A9D-B835-4DB4-A8A0-0C87D3A5F3BE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8310919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tranthao121004@gmail.com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C4C689-0797-4A8F-B2C6-5687E1566F8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23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6.sv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6.gif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7.pn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xmlns="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xmlns="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xmlns="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xmlns="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xmlns="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xmlns="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xmlns="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xmlns="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xmlns="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xmlns="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xmlns="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xmlns="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xmlns="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xmlns="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xmlns="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xmlns="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xmlns="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xmlns="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xmlns="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xmlns="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xmlns="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xmlns="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xmlns="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xmlns="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xmlns="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xmlns="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xmlns="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xmlns="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xmlns="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xmlns="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xmlns="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xmlns="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xmlns="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xmlns="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xmlns="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xmlns="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xmlns="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xmlns="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xmlns="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xmlns="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xmlns="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xmlns="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xmlns="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xmlns="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xmlns="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xmlns="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xmlns="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xmlns="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xmlns="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xmlns="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xmlns="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xmlns="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xmlns="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xmlns="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xmlns="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xmlns="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xmlns="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xmlns="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xmlns="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xmlns="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xmlns="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xmlns="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xmlns="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xmlns="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xmlns="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xmlns="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xmlns="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xmlns="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xmlns="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xmlns="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xmlns="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xmlns="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xmlns="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xmlns="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xmlns="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xmlns="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xmlns="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xmlns="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xmlns="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xmlns="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xmlns="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xmlns="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xmlns="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xmlns="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xmlns="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xmlns="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xmlns="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xmlns="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xmlns="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xmlns="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xmlns="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xmlns="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xmlns="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xmlns="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xmlns="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xmlns="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xmlns="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xmlns="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xmlns="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xmlns="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xmlns="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xmlns="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xmlns="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xmlns="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xmlns="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xmlns="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xmlns="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xmlns="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xmlns="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xmlns="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xmlns="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xmlns="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xmlns="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xmlns="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xmlns="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xmlns="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xmlns="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xmlns="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xmlns="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xmlns="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xmlns="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xmlns="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xmlns="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xmlns="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xmlns="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xmlns="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xmlns="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xmlns="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xmlns="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xmlns="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xmlns="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xmlns="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xmlns="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xmlns="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xmlns="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xmlns="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xmlns="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xmlns="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xmlns="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xmlns="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xmlns="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xmlns="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xmlns="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xmlns="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xmlns="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xmlns="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xmlns="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xmlns="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xmlns="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xmlns="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xmlns="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xmlns="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xmlns="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xmlns="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xmlns="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xmlns="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xmlns="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xmlns="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xmlns="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xmlns="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xmlns="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xmlns="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xmlns="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xmlns="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xmlns="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xmlns="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xmlns="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xmlns="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xmlns="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xmlns="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xmlns="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xmlns="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xmlns="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xmlns="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xmlns="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xmlns="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xmlns="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xmlns="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xmlns="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xmlns="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xmlns="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xmlns="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xmlns="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xmlns="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xmlns="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xmlns="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xmlns="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xmlns="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xmlns="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xmlns="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xmlns="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xmlns="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xmlns="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xmlns="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xmlns="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xmlns="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xmlns="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xmlns="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xmlns="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xmlns="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xmlns="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xmlns="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xmlns="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xmlns="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D2819940-F204-450A-ACE4-C1FAA7496E24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xmlns="" id="{1F1FE917-12C4-4F03-BFC9-63C483556F98}"/>
                </a:ext>
              </a:extLst>
            </p:cNvPr>
            <p:cNvSpPr/>
            <p:nvPr/>
          </p:nvSpPr>
          <p:spPr>
            <a:xfrm>
              <a:off x="3307961" y="6403932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xmlns="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xmlns="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xmlns="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xmlns="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xmlns="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xmlns="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xmlns="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72724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1" animBg="1"/>
      <p:bldP spid="48" grpId="1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xmlns="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3718299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323829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xmlns="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xmlns="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xmlns="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xmlns="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xmlns="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xmlns="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xmlns="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xmlns="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xmlns="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xmlns="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xmlns="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xmlns="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xmlns="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xmlns="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xmlns="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xmlns="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xmlns="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xmlns="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xmlns="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xmlns="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xmlns="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xmlns="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xmlns="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xmlns="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xmlns="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xmlns="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xmlns="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xmlns="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xmlns="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xmlns="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xmlns="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xmlns="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xmlns="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xmlns="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xmlns="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xmlns="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xmlns="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xmlns="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xmlns="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xmlns="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xmlns="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xmlns="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xmlns="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xmlns="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xmlns="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xmlns="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xmlns="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xmlns="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xmlns="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xmlns="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xmlns="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xmlns="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xmlns="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xmlns="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xmlns="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xmlns="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xmlns="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xmlns="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xmlns="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xmlns="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xmlns="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xmlns="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xmlns="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xmlns="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xmlns="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xmlns="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xmlns="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xmlns="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xmlns="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xmlns="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xmlns="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xmlns="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xmlns="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xmlns="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xmlns="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xmlns="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xmlns="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xmlns="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xmlns="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xmlns="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xmlns="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xmlns="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xmlns="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xmlns="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xmlns="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xmlns="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xmlns="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xmlns="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xmlns="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xmlns="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xmlns="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xmlns="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xmlns="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xmlns="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xmlns="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xmlns="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xmlns="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xmlns="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xmlns="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xmlns="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xmlns="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xmlns="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xmlns="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xmlns="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xmlns="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xmlns="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xmlns="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xmlns="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xmlns="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xmlns="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xmlns="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xmlns="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xmlns="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xmlns="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xmlns="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xmlns="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xmlns="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xmlns="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xmlns="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xmlns="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xmlns="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xmlns="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xmlns="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xmlns="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xmlns="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xmlns="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xmlns="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xmlns="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xmlns="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xmlns="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xmlns="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xmlns="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xmlns="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xmlns="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xmlns="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xmlns="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xmlns="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xmlns="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xmlns="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xmlns="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xmlns="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xmlns="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xmlns="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xmlns="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xmlns="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xmlns="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xmlns="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xmlns="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xmlns="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xmlns="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xmlns="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xmlns="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xmlns="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xmlns="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xmlns="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xmlns="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xmlns="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xmlns="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xmlns="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xmlns="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xmlns="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xmlns="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xmlns="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xmlns="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xmlns="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xmlns="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xmlns="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xmlns="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xmlns="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xmlns="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xmlns="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xmlns="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xmlns="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xmlns="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xmlns="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xmlns="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xmlns="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xmlns="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xmlns="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xmlns="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xmlns="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xmlns="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xmlns="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xmlns="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xmlns="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xmlns="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xmlns="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xmlns="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xmlns="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xmlns="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xmlns="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xmlns="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xmlns="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xmlns="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xmlns="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xmlns="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xmlns="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xmlns="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xmlns="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xmlns="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xmlns="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xmlns="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xmlns="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xmlns="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xmlns="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xmlns="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xmlns="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xmlns="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xmlns="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xmlns="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xmlns="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xmlns="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76199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xmlns="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xmlns="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xmlns="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xmlns="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xmlns="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xmlns="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xmlns="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xmlns="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xmlns="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xmlns="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xmlns="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xmlns="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xmlns="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xmlns="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xmlns="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xmlns="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xmlns="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xmlns="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xmlns="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xmlns="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xmlns="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xmlns="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xmlns="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xmlns="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xmlns="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xmlns="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xmlns="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xmlns="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xmlns="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xmlns="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xmlns="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xmlns="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xmlns="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xmlns="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xmlns="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xmlns="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xmlns="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xmlns="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xmlns="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xmlns="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xmlns="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xmlns="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xmlns="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xmlns="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xmlns="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xmlns="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xmlns="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xmlns="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xmlns="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xmlns="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xmlns="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xmlns="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xmlns="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xmlns="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xmlns="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xmlns="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xmlns="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xmlns="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xmlns="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xmlns="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xmlns="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xmlns="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xmlns="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xmlns="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xmlns="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xmlns="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xmlns="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xmlns="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xmlns="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xmlns="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xmlns="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xmlns="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xmlns="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xmlns="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xmlns="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xmlns="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xmlns="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xmlns="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xmlns="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xmlns="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xmlns="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xmlns="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xmlns="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xmlns="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xmlns="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xmlns="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xmlns="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xmlns="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xmlns="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xmlns="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xmlns="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xmlns="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xmlns="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xmlns="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xmlns="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xmlns="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xmlns="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xmlns="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xmlns="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xmlns="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xmlns="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xmlns="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xmlns="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xmlns="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xmlns="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xmlns="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xmlns="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xmlns="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xmlns="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xmlns="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xmlns="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xmlns="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xmlns="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xmlns="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xmlns="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xmlns="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xmlns="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xmlns="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xmlns="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xmlns="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xmlns="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xmlns="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xmlns="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xmlns="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xmlns="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xmlns="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xmlns="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xmlns="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xmlns="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xmlns="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xmlns="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xmlns="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xmlns="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xmlns="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xmlns="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xmlns="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81358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xmlns="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75763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xmlns="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83785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305065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xmlns="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xmlns="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xmlns="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xmlns="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xmlns="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xmlns="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xmlns="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xmlns="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xmlns="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xmlns="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xmlns="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xmlns="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xmlns="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xmlns="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xmlns="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xmlns="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xmlns="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xmlns="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xmlns="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xmlns="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xmlns="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xmlns="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xmlns="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xmlns="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xmlns="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xmlns="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xmlns="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xmlns="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xmlns="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xmlns="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xmlns="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xmlns="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xmlns="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xmlns="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xmlns="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xmlns="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xmlns="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xmlns="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xmlns="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xmlns="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xmlns="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xmlns="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xmlns="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xmlns="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xmlns="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xmlns="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xmlns="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xmlns="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xmlns="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xmlns="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xmlns="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xmlns="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xmlns="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xmlns="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xmlns="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xmlns="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xmlns="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xmlns="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xmlns="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xmlns="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xmlns="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xmlns="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xmlns="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xmlns="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xmlns="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xmlns="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xmlns="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xmlns="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xmlns="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xmlns="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xmlns="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xmlns="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xmlns="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xmlns="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xmlns="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xmlns="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xmlns="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xmlns="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xmlns="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xmlns="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xmlns="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xmlns="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xmlns="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xmlns="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xmlns="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xmlns="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xmlns="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xmlns="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xmlns="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xmlns="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xmlns="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xmlns="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xmlns="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xmlns="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xmlns="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xmlns="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xmlns="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xmlns="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xmlns="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xmlns="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xmlns="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xmlns="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xmlns="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xmlns="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xmlns="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xmlns="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xmlns="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xmlns="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xmlns="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xmlns="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xmlns="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xmlns="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xmlns="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xmlns="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xmlns="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xmlns="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xmlns="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xmlns="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xmlns="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xmlns="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xmlns="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xmlns="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xmlns="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xmlns="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xmlns="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xmlns="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xmlns="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xmlns="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xmlns="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xmlns="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xmlns="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xmlns="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xmlns="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xmlns="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xmlns="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xmlns="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xmlns="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xmlns="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xmlns="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xmlns="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xmlns="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xmlns="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xmlns="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xmlns="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xmlns="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xmlns="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xmlns="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xmlns="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xmlns="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xmlns="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xmlns="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xmlns="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xmlns="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xmlns="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xmlns="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xmlns="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xmlns="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xmlns="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xmlns="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xmlns="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xmlns="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xmlns="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xmlns="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xmlns="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xmlns="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xmlns="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xmlns="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xmlns="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xmlns="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xmlns="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xmlns="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xmlns="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xmlns="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xmlns="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xmlns="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xmlns="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xmlns="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xmlns="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xmlns="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xmlns="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xmlns="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xmlns="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xmlns="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xmlns="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xmlns="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xmlns="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xmlns="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xmlns="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xmlns="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xmlns="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xmlns="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xmlns="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xmlns="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xmlns="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xmlns="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xmlns="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xmlns="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xmlns="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xmlns="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xmlns="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xmlns="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xmlns="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xmlns="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xmlns="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xmlns="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xmlns="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xmlns="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xmlns="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xmlns="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xmlns="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xmlns="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xmlns="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45232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xmlns="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xmlns="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xmlns="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xmlns="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xmlns="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xmlns="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xmlns="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xmlns="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xmlns="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xmlns="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xmlns="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xmlns="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xmlns="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xmlns="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xmlns="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xmlns="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xmlns="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xmlns="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xmlns="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xmlns="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xmlns="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xmlns="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xmlns="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xmlns="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xmlns="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xmlns="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xmlns="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xmlns="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xmlns="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xmlns="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xmlns="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xmlns="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xmlns="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xmlns="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xmlns="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xmlns="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xmlns="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xmlns="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xmlns="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xmlns="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xmlns="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xmlns="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xmlns="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xmlns="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xmlns="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xmlns="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xmlns="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xmlns="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xmlns="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xmlns="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xmlns="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xmlns="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xmlns="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xmlns="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xmlns="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xmlns="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xmlns="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xmlns="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xmlns="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xmlns="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xmlns="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xmlns="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xmlns="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xmlns="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xmlns="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xmlns="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xmlns="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xmlns="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xmlns="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xmlns="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xmlns="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xmlns="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xmlns="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xmlns="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xmlns="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xmlns="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xmlns="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xmlns="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xmlns="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xmlns="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xmlns="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xmlns="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xmlns="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xmlns="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xmlns="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xmlns="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xmlns="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xmlns="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xmlns="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xmlns="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xmlns="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xmlns="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xmlns="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xmlns="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xmlns="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xmlns="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xmlns="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xmlns="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xmlns="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xmlns="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xmlns="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xmlns="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xmlns="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xmlns="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xmlns="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xmlns="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xmlns="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xmlns="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xmlns="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xmlns="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xmlns="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xmlns="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xmlns="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xmlns="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xmlns="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xmlns="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xmlns="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xmlns="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xmlns="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xmlns="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xmlns="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xmlns="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xmlns="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xmlns="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xmlns="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xmlns="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xmlns="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xmlns="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xmlns="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xmlns="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xmlns="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xmlns="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xmlns="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xmlns="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xmlns="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xmlns="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821564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xmlns="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494852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xmlns="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xmlns="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xmlns="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xmlns="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xmlns="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xmlns="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xmlns="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xmlns="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xmlns="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xmlns="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xmlns="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xmlns="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xmlns="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xmlns="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xmlns="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xmlns="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xmlns="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xmlns="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xmlns="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xmlns="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xmlns="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xmlns="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xmlns="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xmlns="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xmlns="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xmlns="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xmlns="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xmlns="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xmlns="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xmlns="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xmlns="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xmlns="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xmlns="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xmlns="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xmlns="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xmlns="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xmlns="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xmlns="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xmlns="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xmlns="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xmlns="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xmlns="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xmlns="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xmlns="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xmlns="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xmlns="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xmlns="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xmlns="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xmlns="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xmlns="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xmlns="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xmlns="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xmlns="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xmlns="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xmlns="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xmlns="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xmlns="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xmlns="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xmlns="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xmlns="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xmlns="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xmlns="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xmlns="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xmlns="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xmlns="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xmlns="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xmlns="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xmlns="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xmlns="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xmlns="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xmlns="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xmlns="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xmlns="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xmlns="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xmlns="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xmlns="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xmlns="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xmlns="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xmlns="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xmlns="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xmlns="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xmlns="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xmlns="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xmlns="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xmlns="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xmlns="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xmlns="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xmlns="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xmlns="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xmlns="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xmlns="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xmlns="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xmlns="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xmlns="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xmlns="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xmlns="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xmlns="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xmlns="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xmlns="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xmlns="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xmlns="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xmlns="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xmlns="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xmlns="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xmlns="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xmlns="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xmlns="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xmlns="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xmlns="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xmlns="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xmlns="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xmlns="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xmlns="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xmlns="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xmlns="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xmlns="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xmlns="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xmlns="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xmlns="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xmlns="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xmlns="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xmlns="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xmlns="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xmlns="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xmlns="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xmlns="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xmlns="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xmlns="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xmlns="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xmlns="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xmlns="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xmlns="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xmlns="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xmlns="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xmlns="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5" name="TextBox 234">
            <a:extLst>
              <a:ext uri="{FF2B5EF4-FFF2-40B4-BE49-F238E27FC236}">
                <a16:creationId xmlns:a16="http://schemas.microsoft.com/office/drawing/2014/main" xmlns="" id="{1E4DED0B-3FCF-4DB8-8C88-6AED41C3D872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342171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5" grpId="0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xmlns="" id="{93F46B3B-D663-4FBA-8528-CFD2F9C1E141}"/>
              </a:ext>
            </a:extLst>
          </p:cNvPr>
          <p:cNvSpPr txBox="1"/>
          <p:nvPr userDrawn="1"/>
        </p:nvSpPr>
        <p:spPr>
          <a:xfrm>
            <a:off x="3705562" y="1647225"/>
            <a:ext cx="44848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80866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7668217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xmlns="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xmlns="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xmlns="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xmlns="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xmlns="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xmlns="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xmlns="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xmlns="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xmlns="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xmlns="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xmlns="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xmlns="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xmlns="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xmlns="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xmlns="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xmlns="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xmlns="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xmlns="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xmlns="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xmlns="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xmlns="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xmlns="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xmlns="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xmlns="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xmlns="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xmlns="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xmlns="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xmlns="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xmlns="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xmlns="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xmlns="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xmlns="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xmlns="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xmlns="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xmlns="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xmlns="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xmlns="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xmlns="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xmlns="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xmlns="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xmlns="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xmlns="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xmlns="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xmlns="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xmlns="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xmlns="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xmlns="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xmlns="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xmlns="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xmlns="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xmlns="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xmlns="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xmlns="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xmlns="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xmlns="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xmlns="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xmlns="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xmlns="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xmlns="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xmlns="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xmlns="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xmlns="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xmlns="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xmlns="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xmlns="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xmlns="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xmlns="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xmlns="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rgbClr val="F35757"/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xmlns="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xmlns="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xmlns="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xmlns="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xmlns="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xmlns="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xmlns="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xmlns="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xmlns="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xmlns="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xmlns="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xmlns="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xmlns="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xmlns="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xmlns="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xmlns="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xmlns="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xmlns="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xmlns="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xmlns="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xmlns="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xmlns="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xmlns="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xmlns="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xmlns="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xmlns="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xmlns="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xmlns="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xmlns="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xmlns="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xmlns="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xmlns="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xmlns="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xmlns="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xmlns="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xmlns="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xmlns="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xmlns="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xmlns="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xmlns="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xmlns="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xmlns="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xmlns="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xmlns="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xmlns="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xmlns="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xmlns="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xmlns="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xmlns="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xmlns="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xmlns="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xmlns="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xmlns="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xmlns="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xmlns="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xmlns="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xmlns="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xmlns="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xmlns="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xmlns="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xmlns="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xmlns="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xmlns="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xmlns="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xmlns="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xmlns="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xmlns="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xmlns="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xmlns="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xmlns="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xmlns="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xmlns="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xmlns="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xmlns="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xmlns="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xmlns="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xmlns="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xmlns="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xmlns="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xmlns="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xmlns="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xmlns="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xmlns="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xmlns="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xmlns="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xmlns="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xmlns="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xmlns="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xmlns="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xmlns="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xmlns="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xmlns="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xmlns="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xmlns="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xmlns="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xmlns="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xmlns="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xmlns="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xmlns="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xmlns="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xmlns="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xmlns="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xmlns="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xmlns="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xmlns="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xmlns="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xmlns="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xmlns="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xmlns="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xmlns="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xmlns="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xmlns="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xmlns="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xmlns="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xmlns="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xmlns="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xmlns="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xmlns="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xmlns="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xmlns="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xmlns="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xmlns="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xmlns="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xmlns="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xmlns="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xmlns="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xmlns="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xmlns="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xmlns="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xmlns="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xmlns="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xmlns="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xmlns="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xmlns="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xmlns="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xmlns="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xmlns="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xmlns="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xmlns="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xmlns="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xmlns="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xmlns="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xmlns="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xmlns="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40386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xmlns="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xmlns="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xmlns="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xmlns="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xmlns="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xmlns="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xmlns="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xmlns="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xmlns="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xmlns="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xmlns="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xmlns="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xmlns="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xmlns="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xmlns="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xmlns="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xmlns="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xmlns="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xmlns="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xmlns="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xmlns="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xmlns="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xmlns="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xmlns="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xmlns="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xmlns="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xmlns="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xmlns="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xmlns="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xmlns="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xmlns="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xmlns="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xmlns="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xmlns="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xmlns="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xmlns="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xmlns="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xmlns="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xmlns="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xmlns="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xmlns="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xmlns="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xmlns="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xmlns="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xmlns="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xmlns="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xmlns="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xmlns="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xmlns="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xmlns="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xmlns="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xmlns="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xmlns="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xmlns="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xmlns="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xmlns="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xmlns="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xmlns="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xmlns="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xmlns="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xmlns="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xmlns="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xmlns="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xmlns="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xmlns="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xmlns="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xmlns="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xmlns="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xmlns="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xmlns="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xmlns="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xmlns="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xmlns="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xmlns="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xmlns="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xmlns="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xmlns="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xmlns="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xmlns="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xmlns="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xmlns="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xmlns="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xmlns="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xmlns="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xmlns="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xmlns="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xmlns="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xmlns="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xmlns="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xmlns="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xmlns="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xmlns="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xmlns="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xmlns="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xmlns="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xmlns="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xmlns="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xmlns="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xmlns="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xmlns="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xmlns="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xmlns="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xmlns="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xmlns="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xmlns="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xmlns="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xmlns="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xmlns="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xmlns="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xmlns="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xmlns="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xmlns="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xmlns="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xmlns="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xmlns="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xmlns="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xmlns="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xmlns="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xmlns="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xmlns="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xmlns="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xmlns="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xmlns="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xmlns="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xmlns="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xmlns="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xmlns="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xmlns="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xmlns="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xmlns="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xmlns="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xmlns="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xmlns="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xmlns="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xmlns="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xmlns="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679353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xmlns="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089537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xmlns="" id="{93F46B3B-D663-4FBA-8528-CFD2F9C1E141}"/>
              </a:ext>
            </a:extLst>
          </p:cNvPr>
          <p:cNvSpPr txBox="1"/>
          <p:nvPr userDrawn="1"/>
        </p:nvSpPr>
        <p:spPr>
          <a:xfrm>
            <a:off x="3781444" y="1468551"/>
            <a:ext cx="451483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36671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7444008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17">
            <a:extLst>
              <a:ext uri="{FF2B5EF4-FFF2-40B4-BE49-F238E27FC236}">
                <a16:creationId xmlns:a16="http://schemas.microsoft.com/office/drawing/2014/main" xmlns="" id="{12A7224A-529B-49DF-8994-1AEB021B7A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7444" y="3178647"/>
            <a:ext cx="12209444" cy="3679353"/>
          </a:xfrm>
          <a:prstGeom prst="rect">
            <a:avLst/>
          </a:prstGeom>
        </p:spPr>
      </p:pic>
      <p:pic>
        <p:nvPicPr>
          <p:cNvPr id="8" name="1">
            <a:extLst>
              <a:ext uri="{FF2B5EF4-FFF2-40B4-BE49-F238E27FC236}">
                <a16:creationId xmlns:a16="http://schemas.microsoft.com/office/drawing/2014/main" xmlns="" id="{97C5E7E8-2083-4C6A-A02C-1F010E8FF2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/>
          <a:stretch>
            <a:fillRect/>
          </a:stretch>
        </p:blipFill>
        <p:spPr>
          <a:xfrm>
            <a:off x="2038979" y="2601144"/>
            <a:ext cx="4906376" cy="3980824"/>
          </a:xfrm>
          <a:prstGeom prst="rect">
            <a:avLst/>
          </a:prstGeom>
        </p:spPr>
      </p:pic>
      <p:pic>
        <p:nvPicPr>
          <p:cNvPr id="9" name="19">
            <a:extLst>
              <a:ext uri="{FF2B5EF4-FFF2-40B4-BE49-F238E27FC236}">
                <a16:creationId xmlns:a16="http://schemas.microsoft.com/office/drawing/2014/main" xmlns="" id="{81F8E7DE-5A5C-446A-83F2-883FAF09DF5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/>
          <a:stretch>
            <a:fillRect/>
          </a:stretch>
        </p:blipFill>
        <p:spPr>
          <a:xfrm flipH="1">
            <a:off x="8559037" y="4084497"/>
            <a:ext cx="3773430" cy="2705180"/>
          </a:xfrm>
          <a:prstGeom prst="rect">
            <a:avLst/>
          </a:prstGeom>
        </p:spPr>
      </p:pic>
      <p:pic>
        <p:nvPicPr>
          <p:cNvPr id="10" name="55">
            <a:extLst>
              <a:ext uri="{FF2B5EF4-FFF2-40B4-BE49-F238E27FC236}">
                <a16:creationId xmlns:a16="http://schemas.microsoft.com/office/drawing/2014/main" xmlns="" id="{A8904B3B-FC0C-4CA9-BFC2-AC0ADDB260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857532" y="-215471"/>
            <a:ext cx="9803219" cy="3679353"/>
          </a:xfrm>
          <a:prstGeom prst="rect">
            <a:avLst/>
          </a:prstGeom>
        </p:spPr>
      </p:pic>
      <p:grpSp>
        <p:nvGrpSpPr>
          <p:cNvPr id="11" name="57">
            <a:extLst>
              <a:ext uri="{FF2B5EF4-FFF2-40B4-BE49-F238E27FC236}">
                <a16:creationId xmlns:a16="http://schemas.microsoft.com/office/drawing/2014/main" xmlns="" id="{A79173E2-791C-4E72-A892-035137321C46}"/>
              </a:ext>
            </a:extLst>
          </p:cNvPr>
          <p:cNvGrpSpPr/>
          <p:nvPr userDrawn="1"/>
        </p:nvGrpSpPr>
        <p:grpSpPr>
          <a:xfrm>
            <a:off x="6756819" y="3169720"/>
            <a:ext cx="804180" cy="374559"/>
            <a:chOff x="217691" y="6414967"/>
            <a:chExt cx="804180" cy="374559"/>
          </a:xfrm>
        </p:grpSpPr>
        <p:grpSp>
          <p:nvGrpSpPr>
            <p:cNvPr id="12" name="Group 4">
              <a:extLst>
                <a:ext uri="{FF2B5EF4-FFF2-40B4-BE49-F238E27FC236}">
                  <a16:creationId xmlns:a16="http://schemas.microsoft.com/office/drawing/2014/main" xmlns="" id="{5D588DCF-60C7-431C-9BB1-30DDF55E5E3C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8" name="Freeform 5">
                <a:extLst>
                  <a:ext uri="{FF2B5EF4-FFF2-40B4-BE49-F238E27FC236}">
                    <a16:creationId xmlns:a16="http://schemas.microsoft.com/office/drawing/2014/main" xmlns="" id="{CF2BC369-B52A-49AF-A119-90F74F645577}"/>
                  </a:ext>
                </a:extLst>
              </p:cNvPr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9" name="Freeform 6">
                <a:extLst>
                  <a:ext uri="{FF2B5EF4-FFF2-40B4-BE49-F238E27FC236}">
                    <a16:creationId xmlns:a16="http://schemas.microsoft.com/office/drawing/2014/main" xmlns="" id="{708F2D9C-5C1A-477C-9CFD-26BB7CFED78C}"/>
                  </a:ext>
                </a:extLst>
              </p:cNvPr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20" name="Freeform 7">
                <a:extLst>
                  <a:ext uri="{FF2B5EF4-FFF2-40B4-BE49-F238E27FC236}">
                    <a16:creationId xmlns:a16="http://schemas.microsoft.com/office/drawing/2014/main" xmlns="" id="{1E23AC18-8118-42E4-B1E9-F8CF77208E60}"/>
                  </a:ext>
                </a:extLst>
              </p:cNvPr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21" name="Freeform 8">
                <a:extLst>
                  <a:ext uri="{FF2B5EF4-FFF2-40B4-BE49-F238E27FC236}">
                    <a16:creationId xmlns:a16="http://schemas.microsoft.com/office/drawing/2014/main" xmlns="" id="{B68DF67C-8D8B-498F-84A1-7F84C24436A6}"/>
                  </a:ext>
                </a:extLst>
              </p:cNvPr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</p:grpSp>
        <p:grpSp>
          <p:nvGrpSpPr>
            <p:cNvPr id="13" name="Group 4">
              <a:extLst>
                <a:ext uri="{FF2B5EF4-FFF2-40B4-BE49-F238E27FC236}">
                  <a16:creationId xmlns:a16="http://schemas.microsoft.com/office/drawing/2014/main" xmlns="" id="{BE779103-3A43-4A28-A437-8BE7016DE6FF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4" name="Freeform 5">
                <a:extLst>
                  <a:ext uri="{FF2B5EF4-FFF2-40B4-BE49-F238E27FC236}">
                    <a16:creationId xmlns:a16="http://schemas.microsoft.com/office/drawing/2014/main" xmlns="" id="{3B8992BB-9EDB-4AA9-869E-5FCD7A06CC89}"/>
                  </a:ext>
                </a:extLst>
              </p:cNvPr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5" name="Freeform 6">
                <a:extLst>
                  <a:ext uri="{FF2B5EF4-FFF2-40B4-BE49-F238E27FC236}">
                    <a16:creationId xmlns:a16="http://schemas.microsoft.com/office/drawing/2014/main" xmlns="" id="{B05E5337-3163-434D-8B02-CA46BAE04D6A}"/>
                  </a:ext>
                </a:extLst>
              </p:cNvPr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6" name="Freeform 7">
                <a:extLst>
                  <a:ext uri="{FF2B5EF4-FFF2-40B4-BE49-F238E27FC236}">
                    <a16:creationId xmlns:a16="http://schemas.microsoft.com/office/drawing/2014/main" xmlns="" id="{44239E07-7548-460D-8361-4A105F23336D}"/>
                  </a:ext>
                </a:extLst>
              </p:cNvPr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7" name="Freeform 8">
                <a:extLst>
                  <a:ext uri="{FF2B5EF4-FFF2-40B4-BE49-F238E27FC236}">
                    <a16:creationId xmlns:a16="http://schemas.microsoft.com/office/drawing/2014/main" xmlns="" id="{9A611E1F-D27F-4022-A6CF-123AB156C43D}"/>
                  </a:ext>
                </a:extLst>
              </p:cNvPr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</p:grpSp>
      </p:grpSp>
      <p:pic>
        <p:nvPicPr>
          <p:cNvPr id="22" name="69">
            <a:extLst>
              <a:ext uri="{FF2B5EF4-FFF2-40B4-BE49-F238E27FC236}">
                <a16:creationId xmlns:a16="http://schemas.microsoft.com/office/drawing/2014/main" xmlns="" id="{BBEDC40F-84C7-45C7-A70C-C10D5C83124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/>
          <a:stretch>
            <a:fillRect/>
          </a:stretch>
        </p:blipFill>
        <p:spPr>
          <a:xfrm>
            <a:off x="7222131" y="450639"/>
            <a:ext cx="4465329" cy="2328677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72515E06-B7CD-449A-99F5-8556C5050E5F}"/>
              </a:ext>
            </a:extLst>
          </p:cNvPr>
          <p:cNvSpPr/>
          <p:nvPr userDrawn="1"/>
        </p:nvSpPr>
        <p:spPr>
          <a:xfrm>
            <a:off x="1935999" y="1050116"/>
            <a:ext cx="7329805" cy="15684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Chào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mừng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các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em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đến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với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Môn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Toán</a:t>
            </a:r>
            <a:endParaRPr kumimoji="0" lang="en-US" altLang="zh-CN" sz="4800" b="1" i="1" u="none" strike="noStrike" kern="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4472C4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  <a:uLnTx/>
              <a:uFillTx/>
              <a:latin typeface="Arial-Rounded" panose="020B0500000000000000" pitchFamily="34" charset="0"/>
              <a:ea typeface="等线" panose="02010600030101010101" pitchFamily="2" charset="-122"/>
              <a:cs typeface="Arial-Rounded" panose="020B0500000000000000" pitchFamily="34" charset="0"/>
              <a:sym typeface="+mn-lt"/>
            </a:endParaRPr>
          </a:p>
        </p:txBody>
      </p:sp>
      <p:pic>
        <p:nvPicPr>
          <p:cNvPr id="25" name="Picture 9" descr="E:\0000000我图PPT\00001PNG素材\儿童卡通\tr.png">
            <a:extLst>
              <a:ext uri="{FF2B5EF4-FFF2-40B4-BE49-F238E27FC236}">
                <a16:creationId xmlns:a16="http://schemas.microsoft.com/office/drawing/2014/main" xmlns="" id="{98AAE8C0-0F06-466A-9DBA-817AC3B18AD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10" y="5065472"/>
            <a:ext cx="2354982" cy="1582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3F9A88FF-981D-4D54-89F8-E14626D6ADBD}"/>
              </a:ext>
            </a:extLst>
          </p:cNvPr>
          <p:cNvSpPr txBox="1"/>
          <p:nvPr userDrawn="1"/>
        </p:nvSpPr>
        <p:spPr>
          <a:xfrm>
            <a:off x="1601226" y="6533239"/>
            <a:ext cx="70145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bởi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Hương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2553092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25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75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15F0B98-6806-4E5A-AF36-1A599EA8F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BB575B3-456E-4BC5-9E8A-935920C8A5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4970E6E-3D3A-4094-B7AB-5E51EF9188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CCC1F2-EC4C-438A-A626-EF38FEB19E62}" type="datetimeFigureOut">
              <a:rPr lang="en-US" smtClean="0"/>
              <a:t>25/4/2022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58DAD1E-B1EC-4442-91F3-A1B93E700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2BFAE14-20AD-4F99-B50F-F8A5DB4E2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9B525D6-B33C-4B02-B16B-D7EC1E9A098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image 101">
            <a:extLst>
              <a:ext uri="{FF2B5EF4-FFF2-40B4-BE49-F238E27FC236}">
                <a16:creationId xmlns:a16="http://schemas.microsoft.com/office/drawing/2014/main" xmlns="" id="{F5619E5B-F788-4415-BCE7-377433451BE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8" name="任意形状 34">
            <a:extLst>
              <a:ext uri="{FF2B5EF4-FFF2-40B4-BE49-F238E27FC236}">
                <a16:creationId xmlns:a16="http://schemas.microsoft.com/office/drawing/2014/main" xmlns="" id="{C14C9137-2D10-424B-A009-7AC8617014CB}"/>
              </a:ext>
            </a:extLst>
          </p:cNvPr>
          <p:cNvSpPr/>
          <p:nvPr userDrawn="1"/>
        </p:nvSpPr>
        <p:spPr>
          <a:xfrm>
            <a:off x="10059219" y="4741024"/>
            <a:ext cx="3074912" cy="3074912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矩形 7">
            <a:extLst>
              <a:ext uri="{FF2B5EF4-FFF2-40B4-BE49-F238E27FC236}">
                <a16:creationId xmlns:a16="http://schemas.microsoft.com/office/drawing/2014/main" xmlns="" id="{9716026E-F2E9-43B9-ACD3-D607B1334955}"/>
              </a:ext>
            </a:extLst>
          </p:cNvPr>
          <p:cNvSpPr/>
          <p:nvPr userDrawn="1"/>
        </p:nvSpPr>
        <p:spPr>
          <a:xfrm>
            <a:off x="1538273" y="1186048"/>
            <a:ext cx="9398018" cy="4774400"/>
          </a:xfrm>
          <a:prstGeom prst="rect">
            <a:avLst/>
          </a:prstGeom>
          <a:solidFill>
            <a:srgbClr val="FDCE66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矩形 5">
            <a:extLst>
              <a:ext uri="{FF2B5EF4-FFF2-40B4-BE49-F238E27FC236}">
                <a16:creationId xmlns:a16="http://schemas.microsoft.com/office/drawing/2014/main" xmlns="" id="{80AB0848-6063-41B9-888E-A6A8F3A902CB}"/>
              </a:ext>
            </a:extLst>
          </p:cNvPr>
          <p:cNvSpPr/>
          <p:nvPr userDrawn="1"/>
        </p:nvSpPr>
        <p:spPr>
          <a:xfrm>
            <a:off x="1247965" y="885551"/>
            <a:ext cx="9531354" cy="4987524"/>
          </a:xfrm>
          <a:prstGeom prst="rect">
            <a:avLst/>
          </a:prstGeom>
          <a:solidFill>
            <a:srgbClr val="039373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矩形 8">
            <a:extLst>
              <a:ext uri="{FF2B5EF4-FFF2-40B4-BE49-F238E27FC236}">
                <a16:creationId xmlns:a16="http://schemas.microsoft.com/office/drawing/2014/main" xmlns="" id="{05E1C943-43C2-45EC-9F62-0A38D90A0B7F}"/>
              </a:ext>
            </a:extLst>
          </p:cNvPr>
          <p:cNvSpPr/>
          <p:nvPr userDrawn="1"/>
        </p:nvSpPr>
        <p:spPr>
          <a:xfrm>
            <a:off x="867966" y="5630648"/>
            <a:ext cx="10456068" cy="482200"/>
          </a:xfrm>
          <a:prstGeom prst="rect">
            <a:avLst/>
          </a:prstGeom>
          <a:solidFill>
            <a:srgbClr val="DAA16D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2" name="图片 13">
            <a:extLst>
              <a:ext uri="{FF2B5EF4-FFF2-40B4-BE49-F238E27FC236}">
                <a16:creationId xmlns:a16="http://schemas.microsoft.com/office/drawing/2014/main" xmlns="" id="{E35B7810-C6CA-4B43-BF87-92A05633EE7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8100000">
            <a:off x="1457379" y="5086237"/>
            <a:ext cx="971344" cy="972754"/>
          </a:xfrm>
          <a:prstGeom prst="rect">
            <a:avLst/>
          </a:prstGeom>
        </p:spPr>
      </p:pic>
      <p:sp>
        <p:nvSpPr>
          <p:cNvPr id="13" name="椭圆 14">
            <a:extLst>
              <a:ext uri="{FF2B5EF4-FFF2-40B4-BE49-F238E27FC236}">
                <a16:creationId xmlns:a16="http://schemas.microsoft.com/office/drawing/2014/main" xmlns="" id="{6047DAB5-B329-4A18-A0D9-69C5C3BD7D3C}"/>
              </a:ext>
            </a:extLst>
          </p:cNvPr>
          <p:cNvSpPr/>
          <p:nvPr userDrawn="1"/>
        </p:nvSpPr>
        <p:spPr>
          <a:xfrm>
            <a:off x="193568" y="344264"/>
            <a:ext cx="947231" cy="947231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9">
            <a:extLst>
              <a:ext uri="{FF2B5EF4-FFF2-40B4-BE49-F238E27FC236}">
                <a16:creationId xmlns:a16="http://schemas.microsoft.com/office/drawing/2014/main" xmlns="" id="{EACEA673-F397-42C2-840F-E109E4EC873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2700000">
            <a:off x="10352336" y="4602419"/>
            <a:ext cx="602779" cy="1767959"/>
          </a:xfrm>
          <a:prstGeom prst="rect">
            <a:avLst/>
          </a:prstGeom>
        </p:spPr>
      </p:pic>
      <p:pic>
        <p:nvPicPr>
          <p:cNvPr id="15" name="image 102">
            <a:extLst>
              <a:ext uri="{FF2B5EF4-FFF2-40B4-BE49-F238E27FC236}">
                <a16:creationId xmlns:a16="http://schemas.microsoft.com/office/drawing/2014/main" xmlns="" id="{8DFADF00-A5EA-4AA8-88EF-F98171658C8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>
          <a:xfrm>
            <a:off x="11213302" y="343752"/>
            <a:ext cx="933436" cy="698048"/>
          </a:xfrm>
          <a:prstGeom prst="rect">
            <a:avLst/>
          </a:prstGeom>
        </p:spPr>
      </p:pic>
      <p:sp>
        <p:nvSpPr>
          <p:cNvPr id="16" name="椭圆 24">
            <a:extLst>
              <a:ext uri="{FF2B5EF4-FFF2-40B4-BE49-F238E27FC236}">
                <a16:creationId xmlns:a16="http://schemas.microsoft.com/office/drawing/2014/main" xmlns="" id="{EA6C425B-7238-4DD9-B228-6700E4407813}"/>
              </a:ext>
            </a:extLst>
          </p:cNvPr>
          <p:cNvSpPr/>
          <p:nvPr userDrawn="1"/>
        </p:nvSpPr>
        <p:spPr>
          <a:xfrm>
            <a:off x="11539852" y="750714"/>
            <a:ext cx="572351" cy="572351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7" name="椭圆 36">
            <a:extLst>
              <a:ext uri="{FF2B5EF4-FFF2-40B4-BE49-F238E27FC236}">
                <a16:creationId xmlns:a16="http://schemas.microsoft.com/office/drawing/2014/main" xmlns="" id="{4EC2650B-0F3B-447D-83AA-A966A9988A02}"/>
              </a:ext>
            </a:extLst>
          </p:cNvPr>
          <p:cNvSpPr/>
          <p:nvPr userDrawn="1"/>
        </p:nvSpPr>
        <p:spPr>
          <a:xfrm>
            <a:off x="254897" y="6059218"/>
            <a:ext cx="572351" cy="57235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椭圆 37">
            <a:extLst>
              <a:ext uri="{FF2B5EF4-FFF2-40B4-BE49-F238E27FC236}">
                <a16:creationId xmlns:a16="http://schemas.microsoft.com/office/drawing/2014/main" xmlns="" id="{481AEDB8-B1A6-4129-BC93-70B0544013BB}"/>
              </a:ext>
            </a:extLst>
          </p:cNvPr>
          <p:cNvSpPr/>
          <p:nvPr userDrawn="1"/>
        </p:nvSpPr>
        <p:spPr>
          <a:xfrm>
            <a:off x="689352" y="4237643"/>
            <a:ext cx="359356" cy="359356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19" name="组合 6">
            <a:extLst>
              <a:ext uri="{FF2B5EF4-FFF2-40B4-BE49-F238E27FC236}">
                <a16:creationId xmlns:a16="http://schemas.microsoft.com/office/drawing/2014/main" xmlns="" id="{A0BC39FD-4813-49FA-9DA6-0CF2EBE8656C}"/>
              </a:ext>
            </a:extLst>
          </p:cNvPr>
          <p:cNvGrpSpPr/>
          <p:nvPr userDrawn="1"/>
        </p:nvGrpSpPr>
        <p:grpSpPr>
          <a:xfrm>
            <a:off x="2843213" y="5216309"/>
            <a:ext cx="1014412" cy="414337"/>
            <a:chOff x="2843213" y="5216309"/>
            <a:chExt cx="1014412" cy="414337"/>
          </a:xfrm>
        </p:grpSpPr>
        <p:sp>
          <p:nvSpPr>
            <p:cNvPr id="20" name="圆角矩形 38">
              <a:extLst>
                <a:ext uri="{FF2B5EF4-FFF2-40B4-BE49-F238E27FC236}">
                  <a16:creationId xmlns:a16="http://schemas.microsoft.com/office/drawing/2014/main" xmlns="" id="{AA2D5A7F-B74D-494D-813D-6361C99C4569}"/>
                </a:ext>
              </a:extLst>
            </p:cNvPr>
            <p:cNvSpPr/>
            <p:nvPr/>
          </p:nvSpPr>
          <p:spPr>
            <a:xfrm>
              <a:off x="2843213" y="5216311"/>
              <a:ext cx="1014412" cy="414335"/>
            </a:xfrm>
            <a:prstGeom prst="roundRect">
              <a:avLst/>
            </a:prstGeom>
            <a:solidFill>
              <a:schemeClr val="bg1"/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1" name="圆角矩形 39">
              <a:extLst>
                <a:ext uri="{FF2B5EF4-FFF2-40B4-BE49-F238E27FC236}">
                  <a16:creationId xmlns:a16="http://schemas.microsoft.com/office/drawing/2014/main" xmlns="" id="{D7894BD1-88DD-4FC8-BCB6-2922907AA46A}"/>
                </a:ext>
              </a:extLst>
            </p:cNvPr>
            <p:cNvSpPr/>
            <p:nvPr/>
          </p:nvSpPr>
          <p:spPr>
            <a:xfrm>
              <a:off x="2843213" y="5216309"/>
              <a:ext cx="1014412" cy="14400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22" name="圆角矩形 40">
            <a:extLst>
              <a:ext uri="{FF2B5EF4-FFF2-40B4-BE49-F238E27FC236}">
                <a16:creationId xmlns:a16="http://schemas.microsoft.com/office/drawing/2014/main" xmlns="" id="{3B8CAB01-2B7D-4D0B-9578-C612F98A27B9}"/>
              </a:ext>
            </a:extLst>
          </p:cNvPr>
          <p:cNvSpPr/>
          <p:nvPr userDrawn="1"/>
        </p:nvSpPr>
        <p:spPr>
          <a:xfrm>
            <a:off x="4064370" y="5437766"/>
            <a:ext cx="528638" cy="1800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3" name="圆角矩形 41">
            <a:extLst>
              <a:ext uri="{FF2B5EF4-FFF2-40B4-BE49-F238E27FC236}">
                <a16:creationId xmlns:a16="http://schemas.microsoft.com/office/drawing/2014/main" xmlns="" id="{0C186285-9E91-4691-86D3-E46A74193EC4}"/>
              </a:ext>
            </a:extLst>
          </p:cNvPr>
          <p:cNvSpPr/>
          <p:nvPr userDrawn="1"/>
        </p:nvSpPr>
        <p:spPr>
          <a:xfrm>
            <a:off x="4764458" y="5437766"/>
            <a:ext cx="528638" cy="180000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4" name="圆角矩形 42">
            <a:extLst>
              <a:ext uri="{FF2B5EF4-FFF2-40B4-BE49-F238E27FC236}">
                <a16:creationId xmlns:a16="http://schemas.microsoft.com/office/drawing/2014/main" xmlns="" id="{A2705D01-A040-4E4A-883D-4BD5C29C021A}"/>
              </a:ext>
            </a:extLst>
          </p:cNvPr>
          <p:cNvSpPr/>
          <p:nvPr userDrawn="1"/>
        </p:nvSpPr>
        <p:spPr>
          <a:xfrm>
            <a:off x="8536358" y="5437766"/>
            <a:ext cx="528638" cy="1800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椭圆 23">
            <a:extLst>
              <a:ext uri="{FF2B5EF4-FFF2-40B4-BE49-F238E27FC236}">
                <a16:creationId xmlns:a16="http://schemas.microsoft.com/office/drawing/2014/main" xmlns="" id="{9EEF6288-0955-47AE-970F-1BDC347335AB}"/>
              </a:ext>
            </a:extLst>
          </p:cNvPr>
          <p:cNvSpPr/>
          <p:nvPr userDrawn="1"/>
        </p:nvSpPr>
        <p:spPr>
          <a:xfrm>
            <a:off x="1864528" y="304122"/>
            <a:ext cx="359136" cy="359136"/>
          </a:xfrm>
          <a:prstGeom prst="ellipse">
            <a:avLst/>
          </a:prstGeom>
          <a:solidFill>
            <a:srgbClr val="BD9EE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8" name="椭圆 25">
            <a:extLst>
              <a:ext uri="{FF2B5EF4-FFF2-40B4-BE49-F238E27FC236}">
                <a16:creationId xmlns:a16="http://schemas.microsoft.com/office/drawing/2014/main" xmlns="" id="{88A16611-3149-4D32-ADB6-394BBDB68EAE}"/>
              </a:ext>
            </a:extLst>
          </p:cNvPr>
          <p:cNvSpPr/>
          <p:nvPr userDrawn="1"/>
        </p:nvSpPr>
        <p:spPr>
          <a:xfrm>
            <a:off x="10059219" y="483690"/>
            <a:ext cx="359136" cy="359136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B7BA24C5-7A23-4C04-A532-B0BAAA602ECA}"/>
              </a:ext>
            </a:extLst>
          </p:cNvPr>
          <p:cNvSpPr txBox="1"/>
          <p:nvPr userDrawn="1"/>
        </p:nvSpPr>
        <p:spPr>
          <a:xfrm>
            <a:off x="1943051" y="6278480"/>
            <a:ext cx="70145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bởi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Hương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444995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2">
            <a:extLst>
              <a:ext uri="{FF2B5EF4-FFF2-40B4-BE49-F238E27FC236}">
                <a16:creationId xmlns:a16="http://schemas.microsoft.com/office/drawing/2014/main" xmlns="" id="{AC79E82E-725A-4A5C-8870-87B87B2217D2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椭圆 4">
            <a:extLst>
              <a:ext uri="{FF2B5EF4-FFF2-40B4-BE49-F238E27FC236}">
                <a16:creationId xmlns:a16="http://schemas.microsoft.com/office/drawing/2014/main" xmlns="" id="{7704643A-27F9-4F01-AE4B-E1CF77BBF789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任意形状 6">
            <a:extLst>
              <a:ext uri="{FF2B5EF4-FFF2-40B4-BE49-F238E27FC236}">
                <a16:creationId xmlns:a16="http://schemas.microsoft.com/office/drawing/2014/main" xmlns="" id="{52809BF3-EAF2-418A-8FE2-3182C056114E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椭圆 7">
            <a:extLst>
              <a:ext uri="{FF2B5EF4-FFF2-40B4-BE49-F238E27FC236}">
                <a16:creationId xmlns:a16="http://schemas.microsoft.com/office/drawing/2014/main" xmlns="" id="{FFF22FB9-6783-415D-BC60-2669AA680D3C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3" name="图片 8">
            <a:extLst>
              <a:ext uri="{FF2B5EF4-FFF2-40B4-BE49-F238E27FC236}">
                <a16:creationId xmlns:a16="http://schemas.microsoft.com/office/drawing/2014/main" xmlns="" id="{B600497A-4A7B-4AA5-AFC0-36CD65FDAE7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4" name="椭圆 9">
            <a:extLst>
              <a:ext uri="{FF2B5EF4-FFF2-40B4-BE49-F238E27FC236}">
                <a16:creationId xmlns:a16="http://schemas.microsoft.com/office/drawing/2014/main" xmlns="" id="{E108BAEE-4A24-4598-AEF4-3244CF1E929F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0268FBC2-A039-41A8-B368-926DE1556C72}"/>
              </a:ext>
            </a:extLst>
          </p:cNvPr>
          <p:cNvSpPr txBox="1"/>
          <p:nvPr userDrawn="1"/>
        </p:nvSpPr>
        <p:spPr>
          <a:xfrm>
            <a:off x="7320632" y="6524284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330992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xmlns="" id="{1E4DED0B-3FCF-4DB8-8C88-6AED41C3D872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285991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95" grpId="0" animBg="1"/>
      <p:bldP spid="296" grpId="0" animBg="1"/>
    </p:bld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A22A9BE9-7F72-794D-9F3C-9A8FE2E8F6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13AC6F02-871E-DE47-AC93-1CD134CED5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1C55CEBD-7C39-394B-A99F-80554FC46B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4B79D43-DAE6-0F47-A9C1-04982654FBFB}" type="datetimeFigureOut">
              <a:rPr kumimoji="1" lang="zh-CN" altLang="en-US" smtClean="0"/>
              <a:t>2022/4/25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AB24BB0A-6CBD-2E41-ACC7-D29880DA3B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0CDC3A08-879E-9449-ADFD-682ABDEB9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F17B97-31AA-F046-A2B1-CB7B8C901C9E}" type="slidenum">
              <a:rPr kumimoji="1" lang="zh-CN" altLang="en-US" smtClean="0"/>
              <a:t>‹#›</a:t>
            </a:fld>
            <a:endParaRPr kumimoji="1" lang="zh-CN" altLang="en-US"/>
          </a:p>
        </p:txBody>
      </p:sp>
      <p:pic>
        <p:nvPicPr>
          <p:cNvPr id="8" name="bkgr 2">
            <a:extLst>
              <a:ext uri="{FF2B5EF4-FFF2-40B4-BE49-F238E27FC236}">
                <a16:creationId xmlns:a16="http://schemas.microsoft.com/office/drawing/2014/main" xmlns="" id="{38AC285F-500F-4823-9925-F5126EFF53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4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bkgr 3">
            <a:extLst>
              <a:ext uri="{FF2B5EF4-FFF2-40B4-BE49-F238E27FC236}">
                <a16:creationId xmlns:a16="http://schemas.microsoft.com/office/drawing/2014/main" xmlns="" id="{18D8E4D1-5BEA-47FB-B6B1-77140B0ACF5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6350" y="1616715"/>
            <a:ext cx="12191999" cy="3967171"/>
          </a:xfrm>
          <a:prstGeom prst="rect">
            <a:avLst/>
          </a:prstGeom>
        </p:spPr>
      </p:pic>
      <p:pic>
        <p:nvPicPr>
          <p:cNvPr id="10" name="Mây 3">
            <a:extLst>
              <a:ext uri="{FF2B5EF4-FFF2-40B4-BE49-F238E27FC236}">
                <a16:creationId xmlns:a16="http://schemas.microsoft.com/office/drawing/2014/main" xmlns="" id="{CF296135-D4DF-40CF-91AE-3DDE6EC7F54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1737" y="459893"/>
            <a:ext cx="1164368" cy="535609"/>
          </a:xfrm>
          <a:prstGeom prst="rect">
            <a:avLst/>
          </a:prstGeom>
        </p:spPr>
      </p:pic>
      <p:pic>
        <p:nvPicPr>
          <p:cNvPr id="11" name="Mặt trời">
            <a:extLst>
              <a:ext uri="{FF2B5EF4-FFF2-40B4-BE49-F238E27FC236}">
                <a16:creationId xmlns:a16="http://schemas.microsoft.com/office/drawing/2014/main" xmlns="" id="{C82272DC-9AE7-4F8A-9DBC-18B437E63E7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6929" y="31135"/>
            <a:ext cx="1246993" cy="1242836"/>
          </a:xfrm>
          <a:prstGeom prst="rect">
            <a:avLst/>
          </a:prstGeom>
        </p:spPr>
      </p:pic>
      <p:pic>
        <p:nvPicPr>
          <p:cNvPr id="12" name="Bảng">
            <a:extLst>
              <a:ext uri="{FF2B5EF4-FFF2-40B4-BE49-F238E27FC236}">
                <a16:creationId xmlns:a16="http://schemas.microsoft.com/office/drawing/2014/main" xmlns="" id="{AE27FC4A-F65E-4234-B487-16E04BB5CC3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931" y="1223058"/>
            <a:ext cx="7924136" cy="4570649"/>
          </a:xfrm>
          <a:prstGeom prst="rect">
            <a:avLst/>
          </a:prstGeom>
        </p:spPr>
      </p:pic>
      <p:pic>
        <p:nvPicPr>
          <p:cNvPr id="13" name="bkgr 1">
            <a:extLst>
              <a:ext uri="{FF2B5EF4-FFF2-40B4-BE49-F238E27FC236}">
                <a16:creationId xmlns:a16="http://schemas.microsoft.com/office/drawing/2014/main" xmlns="" id="{7E0198F7-54A5-4EEC-BF47-E179621E7B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-247"/>
          <a:stretch/>
        </p:blipFill>
        <p:spPr>
          <a:xfrm>
            <a:off x="0" y="4806595"/>
            <a:ext cx="12192000" cy="2081605"/>
          </a:xfrm>
          <a:prstGeom prst="rect">
            <a:avLst/>
          </a:prstGeom>
        </p:spPr>
      </p:pic>
      <p:pic>
        <p:nvPicPr>
          <p:cNvPr id="14" name="bóng bay 1">
            <a:extLst>
              <a:ext uri="{FF2B5EF4-FFF2-40B4-BE49-F238E27FC236}">
                <a16:creationId xmlns:a16="http://schemas.microsoft.com/office/drawing/2014/main" xmlns="" id="{8F885F34-4254-40BD-92C3-F7D80F1CB338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561" y="2067453"/>
            <a:ext cx="722839" cy="1310747"/>
          </a:xfrm>
          <a:prstGeom prst="rect">
            <a:avLst/>
          </a:prstGeom>
        </p:spPr>
      </p:pic>
      <p:pic>
        <p:nvPicPr>
          <p:cNvPr id="15" name="bóng bay 2">
            <a:extLst>
              <a:ext uri="{FF2B5EF4-FFF2-40B4-BE49-F238E27FC236}">
                <a16:creationId xmlns:a16="http://schemas.microsoft.com/office/drawing/2014/main" xmlns="" id="{F2C01B6A-0FD4-4BBC-85EC-F4BAAEE6ED72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1792" y="109483"/>
            <a:ext cx="528179" cy="1113575"/>
          </a:xfrm>
          <a:prstGeom prst="rect">
            <a:avLst/>
          </a:prstGeom>
        </p:spPr>
      </p:pic>
      <p:pic>
        <p:nvPicPr>
          <p:cNvPr id="16" name="bóng bay 3">
            <a:extLst>
              <a:ext uri="{FF2B5EF4-FFF2-40B4-BE49-F238E27FC236}">
                <a16:creationId xmlns:a16="http://schemas.microsoft.com/office/drawing/2014/main" xmlns="" id="{B9E1856F-AF55-4383-B3EA-76E97E7507B1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2350" y="286930"/>
            <a:ext cx="642833" cy="1165671"/>
          </a:xfrm>
          <a:prstGeom prst="rect">
            <a:avLst/>
          </a:prstGeom>
        </p:spPr>
      </p:pic>
      <p:pic>
        <p:nvPicPr>
          <p:cNvPr id="17" name="bóng bay 4">
            <a:extLst>
              <a:ext uri="{FF2B5EF4-FFF2-40B4-BE49-F238E27FC236}">
                <a16:creationId xmlns:a16="http://schemas.microsoft.com/office/drawing/2014/main" xmlns="" id="{0D410B0F-A90E-4663-98EB-8ABEA4FE8C72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6549" y="2953679"/>
            <a:ext cx="810243" cy="1469239"/>
          </a:xfrm>
          <a:prstGeom prst="rect">
            <a:avLst/>
          </a:prstGeom>
        </p:spPr>
      </p:pic>
      <p:pic>
        <p:nvPicPr>
          <p:cNvPr id="18" name="Mây 1">
            <a:extLst>
              <a:ext uri="{FF2B5EF4-FFF2-40B4-BE49-F238E27FC236}">
                <a16:creationId xmlns:a16="http://schemas.microsoft.com/office/drawing/2014/main" xmlns="" id="{5A1E536F-40A7-4C4A-B8A2-B0B8687C6FD4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1" y="377784"/>
            <a:ext cx="1164368" cy="535609"/>
          </a:xfrm>
          <a:prstGeom prst="rect">
            <a:avLst/>
          </a:prstGeom>
        </p:spPr>
      </p:pic>
      <p:pic>
        <p:nvPicPr>
          <p:cNvPr id="19" name="Mây 2">
            <a:extLst>
              <a:ext uri="{FF2B5EF4-FFF2-40B4-BE49-F238E27FC236}">
                <a16:creationId xmlns:a16="http://schemas.microsoft.com/office/drawing/2014/main" xmlns="" id="{828C202E-19A0-4E74-A687-352B4AF94DCB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2848" y="487234"/>
            <a:ext cx="1163221" cy="527327"/>
          </a:xfrm>
          <a:prstGeom prst="rect">
            <a:avLst/>
          </a:prstGeom>
        </p:spPr>
      </p:pic>
      <p:pic>
        <p:nvPicPr>
          <p:cNvPr id="20" name="Mây 4">
            <a:extLst>
              <a:ext uri="{FF2B5EF4-FFF2-40B4-BE49-F238E27FC236}">
                <a16:creationId xmlns:a16="http://schemas.microsoft.com/office/drawing/2014/main" xmlns="" id="{39F10DAD-11CB-4B17-AB39-528CA599F5E3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7699" y="703322"/>
            <a:ext cx="1373271" cy="688924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B56D77B1-C2AC-4E51-885D-2E687FD792DE}"/>
              </a:ext>
            </a:extLst>
          </p:cNvPr>
          <p:cNvSpPr txBox="1"/>
          <p:nvPr userDrawn="1"/>
        </p:nvSpPr>
        <p:spPr>
          <a:xfrm>
            <a:off x="9201992" y="-18115"/>
            <a:ext cx="63157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750413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3">
            <a:extLst>
              <a:ext uri="{FF2B5EF4-FFF2-40B4-BE49-F238E27FC236}">
                <a16:creationId xmlns:a16="http://schemas.microsoft.com/office/drawing/2014/main" xmlns="" id="{D7E4988E-D4F8-4DC0-B9CC-BB4B7F36BEB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626" t="832" r="626" b="1028"/>
          <a:stretch>
            <a:fillRect/>
          </a:stretch>
        </p:blipFill>
        <p:spPr>
          <a:xfrm>
            <a:off x="0" y="1"/>
            <a:ext cx="12219444" cy="6857999"/>
          </a:xfrm>
          <a:prstGeom prst="rect">
            <a:avLst/>
          </a:prstGeom>
        </p:spPr>
      </p:pic>
      <p:pic>
        <p:nvPicPr>
          <p:cNvPr id="9" name="图形 1">
            <a:extLst>
              <a:ext uri="{FF2B5EF4-FFF2-40B4-BE49-F238E27FC236}">
                <a16:creationId xmlns:a16="http://schemas.microsoft.com/office/drawing/2014/main" xmlns="" id="{4147D270-CA58-46E3-A687-87D81398E68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0" y="5212224"/>
            <a:ext cx="3308946" cy="164577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C69D82C2-117E-4A35-95BF-D458B26D688D}"/>
              </a:ext>
            </a:extLst>
          </p:cNvPr>
          <p:cNvSpPr txBox="1"/>
          <p:nvPr userDrawn="1"/>
        </p:nvSpPr>
        <p:spPr>
          <a:xfrm>
            <a:off x="8011749" y="0"/>
            <a:ext cx="63157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762013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101">
            <a:extLst>
              <a:ext uri="{FF2B5EF4-FFF2-40B4-BE49-F238E27FC236}">
                <a16:creationId xmlns:a16="http://schemas.microsoft.com/office/drawing/2014/main" xmlns="" id="{D514E436-AC77-4C62-A470-F269B07625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12" name="矩形 2">
            <a:extLst>
              <a:ext uri="{FF2B5EF4-FFF2-40B4-BE49-F238E27FC236}">
                <a16:creationId xmlns:a16="http://schemas.microsoft.com/office/drawing/2014/main" xmlns="" id="{85267853-B155-4C5A-B17D-13C99003FA45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椭圆 4">
            <a:extLst>
              <a:ext uri="{FF2B5EF4-FFF2-40B4-BE49-F238E27FC236}">
                <a16:creationId xmlns:a16="http://schemas.microsoft.com/office/drawing/2014/main" xmlns="" id="{EAE8A449-7A3F-40C5-B305-E2A28C9FD942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4" name="任意形状 6">
            <a:extLst>
              <a:ext uri="{FF2B5EF4-FFF2-40B4-BE49-F238E27FC236}">
                <a16:creationId xmlns:a16="http://schemas.microsoft.com/office/drawing/2014/main" xmlns="" id="{61A8C16D-6509-4108-98A5-625CBDF5F070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5" name="椭圆 7">
            <a:extLst>
              <a:ext uri="{FF2B5EF4-FFF2-40B4-BE49-F238E27FC236}">
                <a16:creationId xmlns:a16="http://schemas.microsoft.com/office/drawing/2014/main" xmlns="" id="{F3B873EF-BA25-43F8-B507-68795F3111ED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6" name="图片 8">
            <a:extLst>
              <a:ext uri="{FF2B5EF4-FFF2-40B4-BE49-F238E27FC236}">
                <a16:creationId xmlns:a16="http://schemas.microsoft.com/office/drawing/2014/main" xmlns="" id="{1F61594D-16F0-4C27-A22F-50D3F141404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7" name="椭圆 9">
            <a:extLst>
              <a:ext uri="{FF2B5EF4-FFF2-40B4-BE49-F238E27FC236}">
                <a16:creationId xmlns:a16="http://schemas.microsoft.com/office/drawing/2014/main" xmlns="" id="{B20D4855-2AE0-48EF-9542-73C2EC19F994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35733CB7-2EEC-42DC-9103-2D109DD1CFEE}"/>
              </a:ext>
            </a:extLst>
          </p:cNvPr>
          <p:cNvSpPr txBox="1"/>
          <p:nvPr userDrawn="1"/>
        </p:nvSpPr>
        <p:spPr>
          <a:xfrm>
            <a:off x="7320632" y="6524284"/>
            <a:ext cx="63157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525613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101">
            <a:extLst>
              <a:ext uri="{FF2B5EF4-FFF2-40B4-BE49-F238E27FC236}">
                <a16:creationId xmlns:a16="http://schemas.microsoft.com/office/drawing/2014/main" xmlns="" id="{1094CE54-B4B3-4C76-B9C9-971ECB34C2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8" name="矩形 2">
            <a:extLst>
              <a:ext uri="{FF2B5EF4-FFF2-40B4-BE49-F238E27FC236}">
                <a16:creationId xmlns:a16="http://schemas.microsoft.com/office/drawing/2014/main" xmlns="" id="{05B45BC2-AFD2-4521-86C7-28EA6A142BF8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椭圆 4">
            <a:extLst>
              <a:ext uri="{FF2B5EF4-FFF2-40B4-BE49-F238E27FC236}">
                <a16:creationId xmlns:a16="http://schemas.microsoft.com/office/drawing/2014/main" xmlns="" id="{73E6612B-E6CF-431F-83A1-B242A79A465C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任意形状 6">
            <a:extLst>
              <a:ext uri="{FF2B5EF4-FFF2-40B4-BE49-F238E27FC236}">
                <a16:creationId xmlns:a16="http://schemas.microsoft.com/office/drawing/2014/main" xmlns="" id="{9B231B91-9FD3-46F5-8DB9-BCC8C6F58B0F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椭圆 7">
            <a:extLst>
              <a:ext uri="{FF2B5EF4-FFF2-40B4-BE49-F238E27FC236}">
                <a16:creationId xmlns:a16="http://schemas.microsoft.com/office/drawing/2014/main" xmlns="" id="{75059DDB-9C2F-46FF-9EF1-50E22BC24E2C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2" name="图片 8">
            <a:extLst>
              <a:ext uri="{FF2B5EF4-FFF2-40B4-BE49-F238E27FC236}">
                <a16:creationId xmlns:a16="http://schemas.microsoft.com/office/drawing/2014/main" xmlns="" id="{A8997046-CAE6-4B59-8DDF-0EFAE5413AF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3" name="椭圆 9">
            <a:extLst>
              <a:ext uri="{FF2B5EF4-FFF2-40B4-BE49-F238E27FC236}">
                <a16:creationId xmlns:a16="http://schemas.microsoft.com/office/drawing/2014/main" xmlns="" id="{BE790CA5-EC6C-4F0B-B555-50D8033BE031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8D193922-661E-4324-B921-1DB8F942A2A9}"/>
              </a:ext>
            </a:extLst>
          </p:cNvPr>
          <p:cNvSpPr/>
          <p:nvPr userDrawn="1"/>
        </p:nvSpPr>
        <p:spPr>
          <a:xfrm rot="219724">
            <a:off x="4477184" y="1157469"/>
            <a:ext cx="6008783" cy="4661425"/>
          </a:xfrm>
          <a:prstGeom prst="rect">
            <a:avLst/>
          </a:prstGeom>
          <a:solidFill>
            <a:srgbClr val="7030A0">
              <a:alpha val="50000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0FE6874E-118B-4078-BE60-91865D019286}"/>
              </a:ext>
            </a:extLst>
          </p:cNvPr>
          <p:cNvSpPr/>
          <p:nvPr userDrawn="1"/>
        </p:nvSpPr>
        <p:spPr>
          <a:xfrm rot="2471267">
            <a:off x="9030857" y="1477608"/>
            <a:ext cx="2211022" cy="4953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8E6DDB6A-D1EC-44AC-A42F-3D5C776DEBE6}"/>
              </a:ext>
            </a:extLst>
          </p:cNvPr>
          <p:cNvSpPr/>
          <p:nvPr userDrawn="1"/>
        </p:nvSpPr>
        <p:spPr>
          <a:xfrm rot="20410169">
            <a:off x="4016052" y="1064033"/>
            <a:ext cx="2397502" cy="4953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83A11163-4540-4661-A7E2-7E02DE00886F}"/>
              </a:ext>
            </a:extLst>
          </p:cNvPr>
          <p:cNvSpPr txBox="1"/>
          <p:nvPr userDrawn="1"/>
        </p:nvSpPr>
        <p:spPr>
          <a:xfrm>
            <a:off x="5353380" y="1982711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LUYỆN TẬP</a:t>
            </a:r>
          </a:p>
        </p:txBody>
      </p:sp>
      <p:pic>
        <p:nvPicPr>
          <p:cNvPr id="18" name="Picture 17" descr="A close-up of a map&#10;&#10;Description automatically generated with low confidence">
            <a:extLst>
              <a:ext uri="{FF2B5EF4-FFF2-40B4-BE49-F238E27FC236}">
                <a16:creationId xmlns:a16="http://schemas.microsoft.com/office/drawing/2014/main" xmlns="" id="{EC3B8C2B-5D7C-48F2-8FC7-FE45F136AC3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4337" y="1150962"/>
            <a:ext cx="1481296" cy="4904737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4D616774-3438-47D7-81AB-B40EEBD5818D}"/>
              </a:ext>
            </a:extLst>
          </p:cNvPr>
          <p:cNvSpPr txBox="1"/>
          <p:nvPr userDrawn="1"/>
        </p:nvSpPr>
        <p:spPr>
          <a:xfrm>
            <a:off x="7320632" y="6524284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739382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101">
            <a:extLst>
              <a:ext uri="{FF2B5EF4-FFF2-40B4-BE49-F238E27FC236}">
                <a16:creationId xmlns:a16="http://schemas.microsoft.com/office/drawing/2014/main" xmlns="" id="{431122EC-FBF2-4C68-B7F9-E67ABB594A4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7" name="矩形 2">
            <a:extLst>
              <a:ext uri="{FF2B5EF4-FFF2-40B4-BE49-F238E27FC236}">
                <a16:creationId xmlns:a16="http://schemas.microsoft.com/office/drawing/2014/main" xmlns="" id="{26859808-0E4C-4601-BFD5-C6BA5BCC44FE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8" name="椭圆 4">
            <a:extLst>
              <a:ext uri="{FF2B5EF4-FFF2-40B4-BE49-F238E27FC236}">
                <a16:creationId xmlns:a16="http://schemas.microsoft.com/office/drawing/2014/main" xmlns="" id="{C20B859B-7433-488D-AD26-C313806026F3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任意形状 6">
            <a:extLst>
              <a:ext uri="{FF2B5EF4-FFF2-40B4-BE49-F238E27FC236}">
                <a16:creationId xmlns:a16="http://schemas.microsoft.com/office/drawing/2014/main" xmlns="" id="{26C76A02-5C8B-42AD-8662-686E30606D34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椭圆 7">
            <a:extLst>
              <a:ext uri="{FF2B5EF4-FFF2-40B4-BE49-F238E27FC236}">
                <a16:creationId xmlns:a16="http://schemas.microsoft.com/office/drawing/2014/main" xmlns="" id="{C6F4EA04-890C-4306-9211-FB1733E0C647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1" name="图片 8">
            <a:extLst>
              <a:ext uri="{FF2B5EF4-FFF2-40B4-BE49-F238E27FC236}">
                <a16:creationId xmlns:a16="http://schemas.microsoft.com/office/drawing/2014/main" xmlns="" id="{A97A903A-09E9-4691-B496-37BE5D102D5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2" name="椭圆 9">
            <a:extLst>
              <a:ext uri="{FF2B5EF4-FFF2-40B4-BE49-F238E27FC236}">
                <a16:creationId xmlns:a16="http://schemas.microsoft.com/office/drawing/2014/main" xmlns="" id="{0A2B951D-F19F-475D-B457-B86EF8DC984B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B509803A-0360-4D33-9AB5-ED47ED9135D1}"/>
              </a:ext>
            </a:extLst>
          </p:cNvPr>
          <p:cNvSpPr/>
          <p:nvPr userDrawn="1"/>
        </p:nvSpPr>
        <p:spPr>
          <a:xfrm rot="21228401">
            <a:off x="2278901" y="1179055"/>
            <a:ext cx="6008783" cy="4661425"/>
          </a:xfrm>
          <a:prstGeom prst="rect">
            <a:avLst/>
          </a:prstGeom>
          <a:solidFill>
            <a:schemeClr val="accent4">
              <a:lumMod val="60000"/>
              <a:lumOff val="40000"/>
              <a:alpha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7E0D0665-6999-4651-BD19-C7C402D30EEB}"/>
              </a:ext>
            </a:extLst>
          </p:cNvPr>
          <p:cNvSpPr/>
          <p:nvPr userDrawn="1"/>
        </p:nvSpPr>
        <p:spPr>
          <a:xfrm rot="1737576">
            <a:off x="6328895" y="1082086"/>
            <a:ext cx="2211022" cy="4953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0A77F017-DFC1-4D5F-8272-B3E76D6DA324}"/>
              </a:ext>
            </a:extLst>
          </p:cNvPr>
          <p:cNvSpPr/>
          <p:nvPr userDrawn="1"/>
        </p:nvSpPr>
        <p:spPr>
          <a:xfrm rot="19676478">
            <a:off x="1401292" y="1522000"/>
            <a:ext cx="2397502" cy="49530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4D542502-B1BA-4EEE-B113-19E670FE5796}"/>
              </a:ext>
            </a:extLst>
          </p:cNvPr>
          <p:cNvSpPr txBox="1"/>
          <p:nvPr userDrawn="1"/>
        </p:nvSpPr>
        <p:spPr>
          <a:xfrm>
            <a:off x="3155097" y="2004297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HOẠT ĐỘNG</a:t>
            </a:r>
          </a:p>
        </p:txBody>
      </p:sp>
      <p:pic>
        <p:nvPicPr>
          <p:cNvPr id="18" name="图片 9">
            <a:extLst>
              <a:ext uri="{FF2B5EF4-FFF2-40B4-BE49-F238E27FC236}">
                <a16:creationId xmlns:a16="http://schemas.microsoft.com/office/drawing/2014/main" xmlns="" id="{9E265F87-F072-4C1C-809B-60B65BA79A8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0707" y="2622107"/>
            <a:ext cx="3028932" cy="384743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1C8F1E24-5B7F-481A-86BE-BC8D3CC99D79}"/>
              </a:ext>
            </a:extLst>
          </p:cNvPr>
          <p:cNvSpPr txBox="1"/>
          <p:nvPr userDrawn="1"/>
        </p:nvSpPr>
        <p:spPr>
          <a:xfrm>
            <a:off x="7320632" y="6524284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217255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101">
            <a:extLst>
              <a:ext uri="{FF2B5EF4-FFF2-40B4-BE49-F238E27FC236}">
                <a16:creationId xmlns:a16="http://schemas.microsoft.com/office/drawing/2014/main" xmlns="" id="{0E1D8535-7268-4559-A162-57863C850AB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10" name="矩形 2">
            <a:extLst>
              <a:ext uri="{FF2B5EF4-FFF2-40B4-BE49-F238E27FC236}">
                <a16:creationId xmlns:a16="http://schemas.microsoft.com/office/drawing/2014/main" xmlns="" id="{3599D6A8-8376-4469-B1C4-0D0AB8B9FCB9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椭圆 4">
            <a:extLst>
              <a:ext uri="{FF2B5EF4-FFF2-40B4-BE49-F238E27FC236}">
                <a16:creationId xmlns:a16="http://schemas.microsoft.com/office/drawing/2014/main" xmlns="" id="{F6108594-A8DF-4763-BAD6-AFEBB0C31969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任意形状 6">
            <a:extLst>
              <a:ext uri="{FF2B5EF4-FFF2-40B4-BE49-F238E27FC236}">
                <a16:creationId xmlns:a16="http://schemas.microsoft.com/office/drawing/2014/main" xmlns="" id="{B8502FED-250A-4CBC-8EE4-50D3D012EADA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椭圆 7">
            <a:extLst>
              <a:ext uri="{FF2B5EF4-FFF2-40B4-BE49-F238E27FC236}">
                <a16:creationId xmlns:a16="http://schemas.microsoft.com/office/drawing/2014/main" xmlns="" id="{4B97A2AD-D2A2-4C3E-AA45-DF5B9EE1314C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8">
            <a:extLst>
              <a:ext uri="{FF2B5EF4-FFF2-40B4-BE49-F238E27FC236}">
                <a16:creationId xmlns:a16="http://schemas.microsoft.com/office/drawing/2014/main" xmlns="" id="{1D1F51E3-6E1F-4794-92D5-63FB01D635F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5" name="椭圆 9">
            <a:extLst>
              <a:ext uri="{FF2B5EF4-FFF2-40B4-BE49-F238E27FC236}">
                <a16:creationId xmlns:a16="http://schemas.microsoft.com/office/drawing/2014/main" xmlns="" id="{ECDDE16C-0075-42EB-A3AA-DDD1D96A76E4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EFB12868-D957-45A4-B5D8-783DBD98F2C6}"/>
              </a:ext>
            </a:extLst>
          </p:cNvPr>
          <p:cNvSpPr/>
          <p:nvPr userDrawn="1"/>
        </p:nvSpPr>
        <p:spPr>
          <a:xfrm>
            <a:off x="3667342" y="983093"/>
            <a:ext cx="6008783" cy="4661425"/>
          </a:xfrm>
          <a:prstGeom prst="rect">
            <a:avLst/>
          </a:prstGeom>
          <a:solidFill>
            <a:srgbClr val="00CC66">
              <a:alpha val="49804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CFA12B3A-07B6-44F1-A01E-33FD73C34EBA}"/>
              </a:ext>
            </a:extLst>
          </p:cNvPr>
          <p:cNvSpPr/>
          <p:nvPr userDrawn="1"/>
        </p:nvSpPr>
        <p:spPr>
          <a:xfrm rot="2109175">
            <a:off x="8040873" y="1261475"/>
            <a:ext cx="2211022" cy="495300"/>
          </a:xfrm>
          <a:prstGeom prst="rect">
            <a:avLst/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4A2EDEA0-7184-436C-992C-8D667AA8EB7F}"/>
              </a:ext>
            </a:extLst>
          </p:cNvPr>
          <p:cNvSpPr/>
          <p:nvPr userDrawn="1"/>
        </p:nvSpPr>
        <p:spPr>
          <a:xfrm rot="20048077">
            <a:off x="2977240" y="1148481"/>
            <a:ext cx="2397502" cy="4953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1F28E606-F052-4F98-9FBC-30FFA9B82FDA}"/>
              </a:ext>
            </a:extLst>
          </p:cNvPr>
          <p:cNvSpPr txBox="1"/>
          <p:nvPr userDrawn="1"/>
        </p:nvSpPr>
        <p:spPr>
          <a:xfrm>
            <a:off x="4557819" y="1913421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KHÁM PHÁ</a:t>
            </a:r>
          </a:p>
        </p:txBody>
      </p:sp>
      <p:pic>
        <p:nvPicPr>
          <p:cNvPr id="21" name="图形 1">
            <a:extLst>
              <a:ext uri="{FF2B5EF4-FFF2-40B4-BE49-F238E27FC236}">
                <a16:creationId xmlns:a16="http://schemas.microsoft.com/office/drawing/2014/main" xmlns="" id="{E7242FD6-D5A6-4563-A793-692CAF20691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416645" y="3997564"/>
            <a:ext cx="3980370" cy="1979722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215E454A-B08C-4576-8333-920008E55294}"/>
              </a:ext>
            </a:extLst>
          </p:cNvPr>
          <p:cNvSpPr txBox="1"/>
          <p:nvPr userDrawn="1"/>
        </p:nvSpPr>
        <p:spPr>
          <a:xfrm>
            <a:off x="7668010" y="6560136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268551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101">
            <a:extLst>
              <a:ext uri="{FF2B5EF4-FFF2-40B4-BE49-F238E27FC236}">
                <a16:creationId xmlns:a16="http://schemas.microsoft.com/office/drawing/2014/main" xmlns="" id="{F9580584-93CE-465E-9188-9FA7FF0E8D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10" name="矩形 2">
            <a:extLst>
              <a:ext uri="{FF2B5EF4-FFF2-40B4-BE49-F238E27FC236}">
                <a16:creationId xmlns:a16="http://schemas.microsoft.com/office/drawing/2014/main" xmlns="" id="{474D555A-C16A-473D-AF7C-F4FD4B48A8D9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椭圆 4">
            <a:extLst>
              <a:ext uri="{FF2B5EF4-FFF2-40B4-BE49-F238E27FC236}">
                <a16:creationId xmlns:a16="http://schemas.microsoft.com/office/drawing/2014/main" xmlns="" id="{C65B931E-2ABD-4CF8-84F6-335ECD99B199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任意形状 6">
            <a:extLst>
              <a:ext uri="{FF2B5EF4-FFF2-40B4-BE49-F238E27FC236}">
                <a16:creationId xmlns:a16="http://schemas.microsoft.com/office/drawing/2014/main" xmlns="" id="{E2A2EEE9-A456-4E8F-8852-B76D53D8FF96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椭圆 7">
            <a:extLst>
              <a:ext uri="{FF2B5EF4-FFF2-40B4-BE49-F238E27FC236}">
                <a16:creationId xmlns:a16="http://schemas.microsoft.com/office/drawing/2014/main" xmlns="" id="{1E2A3415-52F3-43A8-85D2-8D6B017D46B0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8">
            <a:extLst>
              <a:ext uri="{FF2B5EF4-FFF2-40B4-BE49-F238E27FC236}">
                <a16:creationId xmlns:a16="http://schemas.microsoft.com/office/drawing/2014/main" xmlns="" id="{6CD0C1A9-71EF-4DBE-9601-B9F05746490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5" name="椭圆 9">
            <a:extLst>
              <a:ext uri="{FF2B5EF4-FFF2-40B4-BE49-F238E27FC236}">
                <a16:creationId xmlns:a16="http://schemas.microsoft.com/office/drawing/2014/main" xmlns="" id="{BC7E4DB5-7686-4871-BA09-0A5DDCFFD03D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AA705815-50C6-489B-A39B-E7D336F21CDD}"/>
              </a:ext>
            </a:extLst>
          </p:cNvPr>
          <p:cNvSpPr/>
          <p:nvPr userDrawn="1"/>
        </p:nvSpPr>
        <p:spPr>
          <a:xfrm rot="21228401">
            <a:off x="2278901" y="1179055"/>
            <a:ext cx="6008783" cy="4661425"/>
          </a:xfrm>
          <a:prstGeom prst="rect">
            <a:avLst/>
          </a:prstGeom>
          <a:solidFill>
            <a:srgbClr val="FFC000">
              <a:alpha val="50000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E5E3F9D9-E86C-450A-BAA6-C085040D4067}"/>
              </a:ext>
            </a:extLst>
          </p:cNvPr>
          <p:cNvSpPr/>
          <p:nvPr userDrawn="1"/>
        </p:nvSpPr>
        <p:spPr>
          <a:xfrm rot="1737576">
            <a:off x="6328895" y="1082086"/>
            <a:ext cx="2211022" cy="495300"/>
          </a:xfrm>
          <a:prstGeom prst="rect">
            <a:avLst/>
          </a:prstGeom>
          <a:solidFill>
            <a:srgbClr val="00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F847D38E-29D5-4F6D-990E-43B85D6A3CCA}"/>
              </a:ext>
            </a:extLst>
          </p:cNvPr>
          <p:cNvSpPr/>
          <p:nvPr userDrawn="1"/>
        </p:nvSpPr>
        <p:spPr>
          <a:xfrm rot="19676478">
            <a:off x="1401292" y="1522000"/>
            <a:ext cx="2397502" cy="495300"/>
          </a:xfrm>
          <a:prstGeom prst="rect">
            <a:avLst/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ED7DB6B0-739A-4370-B3E5-8A28161C766A}"/>
              </a:ext>
            </a:extLst>
          </p:cNvPr>
          <p:cNvSpPr txBox="1"/>
          <p:nvPr userDrawn="1"/>
        </p:nvSpPr>
        <p:spPr>
          <a:xfrm>
            <a:off x="3155097" y="2004297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TRÒ CHƠI</a:t>
            </a:r>
          </a:p>
        </p:txBody>
      </p:sp>
      <p:grpSp>
        <p:nvGrpSpPr>
          <p:cNvPr id="21" name="Google Shape;769;p31">
            <a:extLst>
              <a:ext uri="{FF2B5EF4-FFF2-40B4-BE49-F238E27FC236}">
                <a16:creationId xmlns:a16="http://schemas.microsoft.com/office/drawing/2014/main" xmlns="" id="{A7F7820E-B6A1-4ABA-87C3-90A18D28B9AB}"/>
              </a:ext>
            </a:extLst>
          </p:cNvPr>
          <p:cNvGrpSpPr/>
          <p:nvPr userDrawn="1"/>
        </p:nvGrpSpPr>
        <p:grpSpPr>
          <a:xfrm>
            <a:off x="7976030" y="2989410"/>
            <a:ext cx="2842230" cy="2927642"/>
            <a:chOff x="5641385" y="2381306"/>
            <a:chExt cx="2599446" cy="2521829"/>
          </a:xfrm>
        </p:grpSpPr>
        <p:sp>
          <p:nvSpPr>
            <p:cNvPr id="22" name="Google Shape;770;p31">
              <a:extLst>
                <a:ext uri="{FF2B5EF4-FFF2-40B4-BE49-F238E27FC236}">
                  <a16:creationId xmlns:a16="http://schemas.microsoft.com/office/drawing/2014/main" xmlns="" id="{822219BD-B384-4310-9DAD-B8FE6C79198A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3" name="Google Shape;771;p31">
              <a:extLst>
                <a:ext uri="{FF2B5EF4-FFF2-40B4-BE49-F238E27FC236}">
                  <a16:creationId xmlns:a16="http://schemas.microsoft.com/office/drawing/2014/main" xmlns="" id="{67E305FE-2401-4EC5-9EDC-BF3EBF595F7C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78" name="Google Shape;772;p31">
                <a:extLst>
                  <a:ext uri="{FF2B5EF4-FFF2-40B4-BE49-F238E27FC236}">
                    <a16:creationId xmlns:a16="http://schemas.microsoft.com/office/drawing/2014/main" xmlns="" id="{79073A0C-EFD1-482A-8844-34F2AA65A7AD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773;p31">
                <a:extLst>
                  <a:ext uri="{FF2B5EF4-FFF2-40B4-BE49-F238E27FC236}">
                    <a16:creationId xmlns:a16="http://schemas.microsoft.com/office/drawing/2014/main" xmlns="" id="{206E4361-7ACE-4B2E-AC92-AA915875A491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774;p31">
                <a:extLst>
                  <a:ext uri="{FF2B5EF4-FFF2-40B4-BE49-F238E27FC236}">
                    <a16:creationId xmlns:a16="http://schemas.microsoft.com/office/drawing/2014/main" xmlns="" id="{D10680C6-1117-4253-BDAB-6AB4A92C8AAA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775;p31">
                <a:extLst>
                  <a:ext uri="{FF2B5EF4-FFF2-40B4-BE49-F238E27FC236}">
                    <a16:creationId xmlns:a16="http://schemas.microsoft.com/office/drawing/2014/main" xmlns="" id="{125023DC-71E7-48F1-8125-2957FE05FB42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776;p31">
                <a:extLst>
                  <a:ext uri="{FF2B5EF4-FFF2-40B4-BE49-F238E27FC236}">
                    <a16:creationId xmlns:a16="http://schemas.microsoft.com/office/drawing/2014/main" xmlns="" id="{65683981-D996-4A47-862F-BD6F9A936364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777;p31">
                <a:extLst>
                  <a:ext uri="{FF2B5EF4-FFF2-40B4-BE49-F238E27FC236}">
                    <a16:creationId xmlns:a16="http://schemas.microsoft.com/office/drawing/2014/main" xmlns="" id="{5E928E99-D4F1-4A2B-AB50-D702075E586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778;p31">
                <a:extLst>
                  <a:ext uri="{FF2B5EF4-FFF2-40B4-BE49-F238E27FC236}">
                    <a16:creationId xmlns:a16="http://schemas.microsoft.com/office/drawing/2014/main" xmlns="" id="{A114321D-AAAB-47D5-A0E2-0AED649A8D91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779;p31">
                <a:extLst>
                  <a:ext uri="{FF2B5EF4-FFF2-40B4-BE49-F238E27FC236}">
                    <a16:creationId xmlns:a16="http://schemas.microsoft.com/office/drawing/2014/main" xmlns="" id="{32F8B873-1BD3-4DA9-8362-DC0982E7E22B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780;p31">
                <a:extLst>
                  <a:ext uri="{FF2B5EF4-FFF2-40B4-BE49-F238E27FC236}">
                    <a16:creationId xmlns:a16="http://schemas.microsoft.com/office/drawing/2014/main" xmlns="" id="{E79DC200-D47E-4043-9579-D1B1CB1B43DC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" name="Google Shape;781;p31">
                <a:extLst>
                  <a:ext uri="{FF2B5EF4-FFF2-40B4-BE49-F238E27FC236}">
                    <a16:creationId xmlns:a16="http://schemas.microsoft.com/office/drawing/2014/main" xmlns="" id="{EF1F8262-C0FD-4814-A3DF-CA09357F9CFF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Google Shape;782;p31">
                <a:extLst>
                  <a:ext uri="{FF2B5EF4-FFF2-40B4-BE49-F238E27FC236}">
                    <a16:creationId xmlns:a16="http://schemas.microsoft.com/office/drawing/2014/main" xmlns="" id="{0F18B579-59FC-48BE-B7F8-F07A127BD2BC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783;p31">
                <a:extLst>
                  <a:ext uri="{FF2B5EF4-FFF2-40B4-BE49-F238E27FC236}">
                    <a16:creationId xmlns:a16="http://schemas.microsoft.com/office/drawing/2014/main" xmlns="" id="{E67D8C9E-6430-4177-B4D1-8EA0D7E28526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784;p31">
                <a:extLst>
                  <a:ext uri="{FF2B5EF4-FFF2-40B4-BE49-F238E27FC236}">
                    <a16:creationId xmlns:a16="http://schemas.microsoft.com/office/drawing/2014/main" xmlns="" id="{14919EFC-4F19-42D3-9F77-4E44330A43E9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Google Shape;785;p31">
                <a:extLst>
                  <a:ext uri="{FF2B5EF4-FFF2-40B4-BE49-F238E27FC236}">
                    <a16:creationId xmlns:a16="http://schemas.microsoft.com/office/drawing/2014/main" xmlns="" id="{16A14984-E0E8-456B-BD84-8259DE0710F7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" name="Google Shape;786;p31">
                <a:extLst>
                  <a:ext uri="{FF2B5EF4-FFF2-40B4-BE49-F238E27FC236}">
                    <a16:creationId xmlns:a16="http://schemas.microsoft.com/office/drawing/2014/main" xmlns="" id="{F1061FD4-18FB-4000-8538-542996E0E4A8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Google Shape;787;p31">
                <a:extLst>
                  <a:ext uri="{FF2B5EF4-FFF2-40B4-BE49-F238E27FC236}">
                    <a16:creationId xmlns:a16="http://schemas.microsoft.com/office/drawing/2014/main" xmlns="" id="{FA98C54B-4142-4BB3-8E04-33B83E3FA627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788;p31">
                <a:extLst>
                  <a:ext uri="{FF2B5EF4-FFF2-40B4-BE49-F238E27FC236}">
                    <a16:creationId xmlns:a16="http://schemas.microsoft.com/office/drawing/2014/main" xmlns="" id="{3B27D17C-087C-4659-B1BE-B20DF4979076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" name="Google Shape;789;p31">
                <a:extLst>
                  <a:ext uri="{FF2B5EF4-FFF2-40B4-BE49-F238E27FC236}">
                    <a16:creationId xmlns:a16="http://schemas.microsoft.com/office/drawing/2014/main" xmlns="" id="{339F7ECD-CC9C-473F-B37B-2385B55D67B4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" name="Google Shape;790;p31">
                <a:extLst>
                  <a:ext uri="{FF2B5EF4-FFF2-40B4-BE49-F238E27FC236}">
                    <a16:creationId xmlns:a16="http://schemas.microsoft.com/office/drawing/2014/main" xmlns="" id="{929A46A0-A9B7-43A8-8F42-C0A7E506D3DB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791;p31">
                <a:extLst>
                  <a:ext uri="{FF2B5EF4-FFF2-40B4-BE49-F238E27FC236}">
                    <a16:creationId xmlns:a16="http://schemas.microsoft.com/office/drawing/2014/main" xmlns="" id="{A2844C9A-294B-4908-9F85-F7A922CB807E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" name="Google Shape;792;p31">
                <a:extLst>
                  <a:ext uri="{FF2B5EF4-FFF2-40B4-BE49-F238E27FC236}">
                    <a16:creationId xmlns:a16="http://schemas.microsoft.com/office/drawing/2014/main" xmlns="" id="{EC0E45FA-FFBF-43B9-9036-504713AF3952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" name="Google Shape;793;p31">
                <a:extLst>
                  <a:ext uri="{FF2B5EF4-FFF2-40B4-BE49-F238E27FC236}">
                    <a16:creationId xmlns:a16="http://schemas.microsoft.com/office/drawing/2014/main" xmlns="" id="{83726AEE-62FB-444D-86C5-9675E2BA875D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" name="Google Shape;794;p31">
                <a:extLst>
                  <a:ext uri="{FF2B5EF4-FFF2-40B4-BE49-F238E27FC236}">
                    <a16:creationId xmlns:a16="http://schemas.microsoft.com/office/drawing/2014/main" xmlns="" id="{44DF6C97-7DA7-4C6C-8148-AC7D8B13D7D4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" name="Google Shape;795;p31">
                <a:extLst>
                  <a:ext uri="{FF2B5EF4-FFF2-40B4-BE49-F238E27FC236}">
                    <a16:creationId xmlns:a16="http://schemas.microsoft.com/office/drawing/2014/main" xmlns="" id="{A817511C-24B7-418A-8453-4B0B27C74A13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" name="Google Shape;796;p31">
                <a:extLst>
                  <a:ext uri="{FF2B5EF4-FFF2-40B4-BE49-F238E27FC236}">
                    <a16:creationId xmlns:a16="http://schemas.microsoft.com/office/drawing/2014/main" xmlns="" id="{5702A604-299B-4E0A-8CAA-422A38FAE1B8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" name="Google Shape;797;p31">
                <a:extLst>
                  <a:ext uri="{FF2B5EF4-FFF2-40B4-BE49-F238E27FC236}">
                    <a16:creationId xmlns:a16="http://schemas.microsoft.com/office/drawing/2014/main" xmlns="" id="{BC2EA9C4-550E-47B5-850B-387D456C9ED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798;p31">
                <a:extLst>
                  <a:ext uri="{FF2B5EF4-FFF2-40B4-BE49-F238E27FC236}">
                    <a16:creationId xmlns:a16="http://schemas.microsoft.com/office/drawing/2014/main" xmlns="" id="{60ECA93A-0A70-4E75-BDBB-602CA54BF29F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" name="Google Shape;799;p31">
                <a:extLst>
                  <a:ext uri="{FF2B5EF4-FFF2-40B4-BE49-F238E27FC236}">
                    <a16:creationId xmlns:a16="http://schemas.microsoft.com/office/drawing/2014/main" xmlns="" id="{6E51DE60-88A3-4476-8A29-5219EF41C2D6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" name="Google Shape;800;p31">
                <a:extLst>
                  <a:ext uri="{FF2B5EF4-FFF2-40B4-BE49-F238E27FC236}">
                    <a16:creationId xmlns:a16="http://schemas.microsoft.com/office/drawing/2014/main" xmlns="" id="{74928559-8DC3-47DA-B3CE-6E5677ECB2FA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" name="Google Shape;801;p31">
                <a:extLst>
                  <a:ext uri="{FF2B5EF4-FFF2-40B4-BE49-F238E27FC236}">
                    <a16:creationId xmlns:a16="http://schemas.microsoft.com/office/drawing/2014/main" xmlns="" id="{4D9F3E95-39A3-4F6F-8D5C-312894EBF4B0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" name="Google Shape;802;p31">
                <a:extLst>
                  <a:ext uri="{FF2B5EF4-FFF2-40B4-BE49-F238E27FC236}">
                    <a16:creationId xmlns:a16="http://schemas.microsoft.com/office/drawing/2014/main" xmlns="" id="{7E34CAAC-7E6B-4603-A200-F1A8D0F4644B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" name="Google Shape;803;p31">
                <a:extLst>
                  <a:ext uri="{FF2B5EF4-FFF2-40B4-BE49-F238E27FC236}">
                    <a16:creationId xmlns:a16="http://schemas.microsoft.com/office/drawing/2014/main" xmlns="" id="{3AD01370-4B8F-4496-9D95-6595E0149232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" name="Google Shape;804;p31">
                <a:extLst>
                  <a:ext uri="{FF2B5EF4-FFF2-40B4-BE49-F238E27FC236}">
                    <a16:creationId xmlns:a16="http://schemas.microsoft.com/office/drawing/2014/main" xmlns="" id="{A3B0FE1D-7532-4C11-A2E5-E5CE8102DF72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" name="Google Shape;805;p31">
                <a:extLst>
                  <a:ext uri="{FF2B5EF4-FFF2-40B4-BE49-F238E27FC236}">
                    <a16:creationId xmlns:a16="http://schemas.microsoft.com/office/drawing/2014/main" xmlns="" id="{CB1B7A03-5FFD-4D48-A14D-5C93FBBAF079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" name="Google Shape;806;p31">
                <a:extLst>
                  <a:ext uri="{FF2B5EF4-FFF2-40B4-BE49-F238E27FC236}">
                    <a16:creationId xmlns:a16="http://schemas.microsoft.com/office/drawing/2014/main" xmlns="" id="{B15AEFD6-717B-4F08-960E-612EA218F98B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" name="Google Shape;807;p31">
                <a:extLst>
                  <a:ext uri="{FF2B5EF4-FFF2-40B4-BE49-F238E27FC236}">
                    <a16:creationId xmlns:a16="http://schemas.microsoft.com/office/drawing/2014/main" xmlns="" id="{50DDA634-2CAC-4919-93E3-E773A59EF94B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" name="Google Shape;808;p31">
                <a:extLst>
                  <a:ext uri="{FF2B5EF4-FFF2-40B4-BE49-F238E27FC236}">
                    <a16:creationId xmlns:a16="http://schemas.microsoft.com/office/drawing/2014/main" xmlns="" id="{70CB55FC-28E5-4F67-8CEA-21C87C90C69F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" name="Google Shape;809;p31">
                <a:extLst>
                  <a:ext uri="{FF2B5EF4-FFF2-40B4-BE49-F238E27FC236}">
                    <a16:creationId xmlns:a16="http://schemas.microsoft.com/office/drawing/2014/main" xmlns="" id="{DE76E0C0-D762-4F1A-A22C-A5F3B34FB390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" name="Google Shape;810;p31">
                <a:extLst>
                  <a:ext uri="{FF2B5EF4-FFF2-40B4-BE49-F238E27FC236}">
                    <a16:creationId xmlns:a16="http://schemas.microsoft.com/office/drawing/2014/main" xmlns="" id="{A78ED98A-AABF-4B79-9EDD-2E5491638436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" name="Google Shape;811;p31">
                <a:extLst>
                  <a:ext uri="{FF2B5EF4-FFF2-40B4-BE49-F238E27FC236}">
                    <a16:creationId xmlns:a16="http://schemas.microsoft.com/office/drawing/2014/main" xmlns="" id="{99FDF457-D1B3-46E7-9DC9-EFAA1C6DB508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812;p31">
                <a:extLst>
                  <a:ext uri="{FF2B5EF4-FFF2-40B4-BE49-F238E27FC236}">
                    <a16:creationId xmlns:a16="http://schemas.microsoft.com/office/drawing/2014/main" xmlns="" id="{83A94181-24E7-4AC4-A855-23B9D83E0EF2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813;p31">
                <a:extLst>
                  <a:ext uri="{FF2B5EF4-FFF2-40B4-BE49-F238E27FC236}">
                    <a16:creationId xmlns:a16="http://schemas.microsoft.com/office/drawing/2014/main" xmlns="" id="{FBEFC177-3B75-4B05-8E0A-5A1ACB1F2120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814;p31">
                <a:extLst>
                  <a:ext uri="{FF2B5EF4-FFF2-40B4-BE49-F238E27FC236}">
                    <a16:creationId xmlns:a16="http://schemas.microsoft.com/office/drawing/2014/main" xmlns="" id="{3033D383-976E-4F6D-9FF5-A5BD87885C50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815;p31">
                <a:extLst>
                  <a:ext uri="{FF2B5EF4-FFF2-40B4-BE49-F238E27FC236}">
                    <a16:creationId xmlns:a16="http://schemas.microsoft.com/office/drawing/2014/main" xmlns="" id="{FD643C5C-7BD5-49D3-95C0-BC466D1AAB35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" name="Google Shape;816;p31">
                <a:extLst>
                  <a:ext uri="{FF2B5EF4-FFF2-40B4-BE49-F238E27FC236}">
                    <a16:creationId xmlns:a16="http://schemas.microsoft.com/office/drawing/2014/main" xmlns="" id="{6446AAA2-1CAF-407B-832C-D1E4217C16CD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817;p31">
                <a:extLst>
                  <a:ext uri="{FF2B5EF4-FFF2-40B4-BE49-F238E27FC236}">
                    <a16:creationId xmlns:a16="http://schemas.microsoft.com/office/drawing/2014/main" xmlns="" id="{88A98BB5-1F0B-46F7-AC38-2D707FF9BCE3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818;p31">
                <a:extLst>
                  <a:ext uri="{FF2B5EF4-FFF2-40B4-BE49-F238E27FC236}">
                    <a16:creationId xmlns:a16="http://schemas.microsoft.com/office/drawing/2014/main" xmlns="" id="{4CC8C184-78BF-47B5-9A22-AFB866DA2BE3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819;p31">
                <a:extLst>
                  <a:ext uri="{FF2B5EF4-FFF2-40B4-BE49-F238E27FC236}">
                    <a16:creationId xmlns:a16="http://schemas.microsoft.com/office/drawing/2014/main" xmlns="" id="{F1DB6690-918A-4AEA-87D3-B866B20DC885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820;p31">
                <a:extLst>
                  <a:ext uri="{FF2B5EF4-FFF2-40B4-BE49-F238E27FC236}">
                    <a16:creationId xmlns:a16="http://schemas.microsoft.com/office/drawing/2014/main" xmlns="" id="{A42793A7-B728-4D19-A38B-446AAA44314E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821;p31">
                <a:extLst>
                  <a:ext uri="{FF2B5EF4-FFF2-40B4-BE49-F238E27FC236}">
                    <a16:creationId xmlns:a16="http://schemas.microsoft.com/office/drawing/2014/main" xmlns="" id="{CA6E9802-B62C-4C82-B7A6-355F746E0597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" name="Google Shape;822;p31">
                <a:extLst>
                  <a:ext uri="{FF2B5EF4-FFF2-40B4-BE49-F238E27FC236}">
                    <a16:creationId xmlns:a16="http://schemas.microsoft.com/office/drawing/2014/main" xmlns="" id="{C6A5C80D-FA28-4CFB-906F-A571A13D7502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Google Shape;823;p31">
                <a:extLst>
                  <a:ext uri="{FF2B5EF4-FFF2-40B4-BE49-F238E27FC236}">
                    <a16:creationId xmlns:a16="http://schemas.microsoft.com/office/drawing/2014/main" xmlns="" id="{CA337883-DA53-4A2C-85EF-E547A3B12347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Google Shape;824;p31">
                <a:extLst>
                  <a:ext uri="{FF2B5EF4-FFF2-40B4-BE49-F238E27FC236}">
                    <a16:creationId xmlns:a16="http://schemas.microsoft.com/office/drawing/2014/main" xmlns="" id="{DCA5891C-4D9D-4EF8-8190-41E11BC80CA4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825;p31">
                <a:extLst>
                  <a:ext uri="{FF2B5EF4-FFF2-40B4-BE49-F238E27FC236}">
                    <a16:creationId xmlns:a16="http://schemas.microsoft.com/office/drawing/2014/main" xmlns="" id="{3237B78C-4AEC-41B1-B117-C4F3AA2DC800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826;p31">
                <a:extLst>
                  <a:ext uri="{FF2B5EF4-FFF2-40B4-BE49-F238E27FC236}">
                    <a16:creationId xmlns:a16="http://schemas.microsoft.com/office/drawing/2014/main" xmlns="" id="{1521C7F7-8E1A-47C5-9DCA-90CDB5811C11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" name="Google Shape;827;p31">
                <a:extLst>
                  <a:ext uri="{FF2B5EF4-FFF2-40B4-BE49-F238E27FC236}">
                    <a16:creationId xmlns:a16="http://schemas.microsoft.com/office/drawing/2014/main" xmlns="" id="{100455C1-4CC7-4A44-A713-8C4B71803359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4" name="Google Shape;828;p31">
              <a:extLst>
                <a:ext uri="{FF2B5EF4-FFF2-40B4-BE49-F238E27FC236}">
                  <a16:creationId xmlns:a16="http://schemas.microsoft.com/office/drawing/2014/main" xmlns="" id="{325EC593-5286-4CEA-AD35-7B7118BAC552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829;p31">
              <a:extLst>
                <a:ext uri="{FF2B5EF4-FFF2-40B4-BE49-F238E27FC236}">
                  <a16:creationId xmlns:a16="http://schemas.microsoft.com/office/drawing/2014/main" xmlns="" id="{A15EBF99-6DE8-40C1-8121-3110897B443A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830;p31">
              <a:extLst>
                <a:ext uri="{FF2B5EF4-FFF2-40B4-BE49-F238E27FC236}">
                  <a16:creationId xmlns:a16="http://schemas.microsoft.com/office/drawing/2014/main" xmlns="" id="{4B39D613-D659-4322-B6E8-338191A4B7C2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831;p31">
              <a:extLst>
                <a:ext uri="{FF2B5EF4-FFF2-40B4-BE49-F238E27FC236}">
                  <a16:creationId xmlns:a16="http://schemas.microsoft.com/office/drawing/2014/main" xmlns="" id="{A9B86892-DD10-46D1-978E-9AAFD0121D5A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832;p31">
              <a:extLst>
                <a:ext uri="{FF2B5EF4-FFF2-40B4-BE49-F238E27FC236}">
                  <a16:creationId xmlns:a16="http://schemas.microsoft.com/office/drawing/2014/main" xmlns="" id="{F8BF754F-A651-4E17-83E5-71E641121B9A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833;p31">
              <a:extLst>
                <a:ext uri="{FF2B5EF4-FFF2-40B4-BE49-F238E27FC236}">
                  <a16:creationId xmlns:a16="http://schemas.microsoft.com/office/drawing/2014/main" xmlns="" id="{5C0E7C98-3C79-47FD-B395-D23C891830FC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834;p31">
              <a:extLst>
                <a:ext uri="{FF2B5EF4-FFF2-40B4-BE49-F238E27FC236}">
                  <a16:creationId xmlns:a16="http://schemas.microsoft.com/office/drawing/2014/main" xmlns="" id="{44A896B8-E41C-45BF-89E2-9D7AA3150C23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835;p31">
              <a:extLst>
                <a:ext uri="{FF2B5EF4-FFF2-40B4-BE49-F238E27FC236}">
                  <a16:creationId xmlns:a16="http://schemas.microsoft.com/office/drawing/2014/main" xmlns="" id="{76467C4B-6AF2-4641-8A7B-60DDF79BE146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836;p31">
              <a:extLst>
                <a:ext uri="{FF2B5EF4-FFF2-40B4-BE49-F238E27FC236}">
                  <a16:creationId xmlns:a16="http://schemas.microsoft.com/office/drawing/2014/main" xmlns="" id="{F6155CD0-9DBD-45BF-9F0F-3A68E979E4F7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837;p31">
              <a:extLst>
                <a:ext uri="{FF2B5EF4-FFF2-40B4-BE49-F238E27FC236}">
                  <a16:creationId xmlns:a16="http://schemas.microsoft.com/office/drawing/2014/main" xmlns="" id="{7A9E66BF-ABCD-46E5-9AC6-39D3007B99A2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838;p31">
              <a:extLst>
                <a:ext uri="{FF2B5EF4-FFF2-40B4-BE49-F238E27FC236}">
                  <a16:creationId xmlns:a16="http://schemas.microsoft.com/office/drawing/2014/main" xmlns="" id="{8EA4E3DC-B3C2-430A-8645-02EB0085B2DE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839;p31">
              <a:extLst>
                <a:ext uri="{FF2B5EF4-FFF2-40B4-BE49-F238E27FC236}">
                  <a16:creationId xmlns:a16="http://schemas.microsoft.com/office/drawing/2014/main" xmlns="" id="{5E8BB71E-1E11-4673-8E19-33DD7203DAFD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840;p31">
              <a:extLst>
                <a:ext uri="{FF2B5EF4-FFF2-40B4-BE49-F238E27FC236}">
                  <a16:creationId xmlns:a16="http://schemas.microsoft.com/office/drawing/2014/main" xmlns="" id="{58B7EB72-E5C6-4BA8-9E97-8201A4022397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841;p31">
              <a:extLst>
                <a:ext uri="{FF2B5EF4-FFF2-40B4-BE49-F238E27FC236}">
                  <a16:creationId xmlns:a16="http://schemas.microsoft.com/office/drawing/2014/main" xmlns="" id="{08D9E3A7-86E1-40F3-953F-1FE1E4FF633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842;p31">
              <a:extLst>
                <a:ext uri="{FF2B5EF4-FFF2-40B4-BE49-F238E27FC236}">
                  <a16:creationId xmlns:a16="http://schemas.microsoft.com/office/drawing/2014/main" xmlns="" id="{D6D5BB63-E9C8-4331-A34F-63DA54CE053D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843;p31">
              <a:extLst>
                <a:ext uri="{FF2B5EF4-FFF2-40B4-BE49-F238E27FC236}">
                  <a16:creationId xmlns:a16="http://schemas.microsoft.com/office/drawing/2014/main" xmlns="" id="{56B4D0FE-0B68-4651-862A-D837ACDA9C6A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844;p31">
              <a:extLst>
                <a:ext uri="{FF2B5EF4-FFF2-40B4-BE49-F238E27FC236}">
                  <a16:creationId xmlns:a16="http://schemas.microsoft.com/office/drawing/2014/main" xmlns="" id="{FA30B55F-35FE-40D8-B3E2-2D17EA757012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845;p31">
              <a:extLst>
                <a:ext uri="{FF2B5EF4-FFF2-40B4-BE49-F238E27FC236}">
                  <a16:creationId xmlns:a16="http://schemas.microsoft.com/office/drawing/2014/main" xmlns="" id="{A66095BE-9040-4BC4-96DE-EEF05E80816B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846;p31">
              <a:extLst>
                <a:ext uri="{FF2B5EF4-FFF2-40B4-BE49-F238E27FC236}">
                  <a16:creationId xmlns:a16="http://schemas.microsoft.com/office/drawing/2014/main" xmlns="" id="{4DF5FF6C-A1B3-41C0-B596-203947FE8C36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847;p31">
              <a:extLst>
                <a:ext uri="{FF2B5EF4-FFF2-40B4-BE49-F238E27FC236}">
                  <a16:creationId xmlns:a16="http://schemas.microsoft.com/office/drawing/2014/main" xmlns="" id="{E2994D42-0494-415C-BFB6-8F9B9C5271E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848;p31">
              <a:extLst>
                <a:ext uri="{FF2B5EF4-FFF2-40B4-BE49-F238E27FC236}">
                  <a16:creationId xmlns:a16="http://schemas.microsoft.com/office/drawing/2014/main" xmlns="" id="{2CB66865-7714-4A34-AED9-41AD60932962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849;p31">
              <a:extLst>
                <a:ext uri="{FF2B5EF4-FFF2-40B4-BE49-F238E27FC236}">
                  <a16:creationId xmlns:a16="http://schemas.microsoft.com/office/drawing/2014/main" xmlns="" id="{253D56D8-124E-4040-8949-78C5C960F31C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850;p31">
              <a:extLst>
                <a:ext uri="{FF2B5EF4-FFF2-40B4-BE49-F238E27FC236}">
                  <a16:creationId xmlns:a16="http://schemas.microsoft.com/office/drawing/2014/main" xmlns="" id="{11AC130C-D146-4C24-8153-A67B24755EA6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851;p31">
              <a:extLst>
                <a:ext uri="{FF2B5EF4-FFF2-40B4-BE49-F238E27FC236}">
                  <a16:creationId xmlns:a16="http://schemas.microsoft.com/office/drawing/2014/main" xmlns="" id="{ED725F0D-AE8C-4C62-A1D0-28AED534EF28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852;p31">
              <a:extLst>
                <a:ext uri="{FF2B5EF4-FFF2-40B4-BE49-F238E27FC236}">
                  <a16:creationId xmlns:a16="http://schemas.microsoft.com/office/drawing/2014/main" xmlns="" id="{CA2B1D70-9BCE-4DD2-BA34-2E4009D1622F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853;p31">
              <a:extLst>
                <a:ext uri="{FF2B5EF4-FFF2-40B4-BE49-F238E27FC236}">
                  <a16:creationId xmlns:a16="http://schemas.microsoft.com/office/drawing/2014/main" xmlns="" id="{3686F475-F542-484B-BD08-AA494971535B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854;p31">
              <a:extLst>
                <a:ext uri="{FF2B5EF4-FFF2-40B4-BE49-F238E27FC236}">
                  <a16:creationId xmlns:a16="http://schemas.microsoft.com/office/drawing/2014/main" xmlns="" id="{9B6100B7-6F05-45AC-8A7F-2591A20F2D37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855;p31">
              <a:extLst>
                <a:ext uri="{FF2B5EF4-FFF2-40B4-BE49-F238E27FC236}">
                  <a16:creationId xmlns:a16="http://schemas.microsoft.com/office/drawing/2014/main" xmlns="" id="{FBE42FD0-1063-42E2-93F4-90B8AFA16845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856;p31">
              <a:extLst>
                <a:ext uri="{FF2B5EF4-FFF2-40B4-BE49-F238E27FC236}">
                  <a16:creationId xmlns:a16="http://schemas.microsoft.com/office/drawing/2014/main" xmlns="" id="{A37A6433-D788-40AE-971C-D6785D37767F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857;p31">
              <a:extLst>
                <a:ext uri="{FF2B5EF4-FFF2-40B4-BE49-F238E27FC236}">
                  <a16:creationId xmlns:a16="http://schemas.microsoft.com/office/drawing/2014/main" xmlns="" id="{6BECF98D-222B-44E1-B71A-8F18FBEB97A1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858;p31">
              <a:extLst>
                <a:ext uri="{FF2B5EF4-FFF2-40B4-BE49-F238E27FC236}">
                  <a16:creationId xmlns:a16="http://schemas.microsoft.com/office/drawing/2014/main" xmlns="" id="{EDF4639D-2DB4-47CE-A5BE-27276F8AC578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859;p31">
              <a:extLst>
                <a:ext uri="{FF2B5EF4-FFF2-40B4-BE49-F238E27FC236}">
                  <a16:creationId xmlns:a16="http://schemas.microsoft.com/office/drawing/2014/main" xmlns="" id="{83E5E880-58FD-4D05-B8FA-566B946D8E5A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860;p31">
              <a:extLst>
                <a:ext uri="{FF2B5EF4-FFF2-40B4-BE49-F238E27FC236}">
                  <a16:creationId xmlns:a16="http://schemas.microsoft.com/office/drawing/2014/main" xmlns="" id="{C0322238-07EC-4432-8801-45CE1D4E8280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861;p31">
              <a:extLst>
                <a:ext uri="{FF2B5EF4-FFF2-40B4-BE49-F238E27FC236}">
                  <a16:creationId xmlns:a16="http://schemas.microsoft.com/office/drawing/2014/main" xmlns="" id="{0C31480F-A1B1-4138-B3A2-6EB278349808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862;p31">
              <a:extLst>
                <a:ext uri="{FF2B5EF4-FFF2-40B4-BE49-F238E27FC236}">
                  <a16:creationId xmlns:a16="http://schemas.microsoft.com/office/drawing/2014/main" xmlns="" id="{C26D60C6-B75D-4FB2-A13E-6698FB2AA5E1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863;p31">
              <a:extLst>
                <a:ext uri="{FF2B5EF4-FFF2-40B4-BE49-F238E27FC236}">
                  <a16:creationId xmlns:a16="http://schemas.microsoft.com/office/drawing/2014/main" xmlns="" id="{D47CE1BA-EF2A-4F4F-9D13-6B4B80889B8B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864;p31">
              <a:extLst>
                <a:ext uri="{FF2B5EF4-FFF2-40B4-BE49-F238E27FC236}">
                  <a16:creationId xmlns:a16="http://schemas.microsoft.com/office/drawing/2014/main" xmlns="" id="{10BF39A8-F37E-402C-A722-6342F10028AA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865;p31">
              <a:extLst>
                <a:ext uri="{FF2B5EF4-FFF2-40B4-BE49-F238E27FC236}">
                  <a16:creationId xmlns:a16="http://schemas.microsoft.com/office/drawing/2014/main" xmlns="" id="{D9344192-6461-4248-A41D-B18E3BEB47E5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866;p31">
              <a:extLst>
                <a:ext uri="{FF2B5EF4-FFF2-40B4-BE49-F238E27FC236}">
                  <a16:creationId xmlns:a16="http://schemas.microsoft.com/office/drawing/2014/main" xmlns="" id="{F1E40478-ED2C-452D-9185-ED87A82F83FB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867;p31">
              <a:extLst>
                <a:ext uri="{FF2B5EF4-FFF2-40B4-BE49-F238E27FC236}">
                  <a16:creationId xmlns:a16="http://schemas.microsoft.com/office/drawing/2014/main" xmlns="" id="{6AA9C373-6F60-441F-8AD2-DE57CDB4570F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868;p31">
              <a:extLst>
                <a:ext uri="{FF2B5EF4-FFF2-40B4-BE49-F238E27FC236}">
                  <a16:creationId xmlns:a16="http://schemas.microsoft.com/office/drawing/2014/main" xmlns="" id="{4968CCF2-285E-41A5-B58C-67FB41B3F123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869;p31">
              <a:extLst>
                <a:ext uri="{FF2B5EF4-FFF2-40B4-BE49-F238E27FC236}">
                  <a16:creationId xmlns:a16="http://schemas.microsoft.com/office/drawing/2014/main" xmlns="" id="{AD4C47AE-5273-4305-BF12-9302A28AC40A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870;p31">
              <a:extLst>
                <a:ext uri="{FF2B5EF4-FFF2-40B4-BE49-F238E27FC236}">
                  <a16:creationId xmlns:a16="http://schemas.microsoft.com/office/drawing/2014/main" xmlns="" id="{D6944283-6516-4CA1-8CED-1AD3BE6908E7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871;p31">
              <a:extLst>
                <a:ext uri="{FF2B5EF4-FFF2-40B4-BE49-F238E27FC236}">
                  <a16:creationId xmlns:a16="http://schemas.microsoft.com/office/drawing/2014/main" xmlns="" id="{8DE273E1-308F-4261-A7B3-20BDB9394868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872;p31">
              <a:extLst>
                <a:ext uri="{FF2B5EF4-FFF2-40B4-BE49-F238E27FC236}">
                  <a16:creationId xmlns:a16="http://schemas.microsoft.com/office/drawing/2014/main" xmlns="" id="{A49D15BD-2B3E-4B02-A32F-FDEC8E9179F3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873;p31">
              <a:extLst>
                <a:ext uri="{FF2B5EF4-FFF2-40B4-BE49-F238E27FC236}">
                  <a16:creationId xmlns:a16="http://schemas.microsoft.com/office/drawing/2014/main" xmlns="" id="{9EAAC4BC-88D8-4FD6-B267-BCCDE04FFB2E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874;p31">
              <a:extLst>
                <a:ext uri="{FF2B5EF4-FFF2-40B4-BE49-F238E27FC236}">
                  <a16:creationId xmlns:a16="http://schemas.microsoft.com/office/drawing/2014/main" xmlns="" id="{1EF84D3F-E17B-4D61-A310-AD71B008FBA5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875;p31">
              <a:extLst>
                <a:ext uri="{FF2B5EF4-FFF2-40B4-BE49-F238E27FC236}">
                  <a16:creationId xmlns:a16="http://schemas.microsoft.com/office/drawing/2014/main" xmlns="" id="{2D79EBC2-B216-4287-A3FC-2F2010CB2A81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876;p31">
              <a:extLst>
                <a:ext uri="{FF2B5EF4-FFF2-40B4-BE49-F238E27FC236}">
                  <a16:creationId xmlns:a16="http://schemas.microsoft.com/office/drawing/2014/main" xmlns="" id="{90D0DCC2-BEB8-4805-8864-9B8157D6D9D0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877;p31">
              <a:extLst>
                <a:ext uri="{FF2B5EF4-FFF2-40B4-BE49-F238E27FC236}">
                  <a16:creationId xmlns:a16="http://schemas.microsoft.com/office/drawing/2014/main" xmlns="" id="{DDBF39D6-19E0-4C1B-B36D-97334BDFA9C1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878;p31">
              <a:extLst>
                <a:ext uri="{FF2B5EF4-FFF2-40B4-BE49-F238E27FC236}">
                  <a16:creationId xmlns:a16="http://schemas.microsoft.com/office/drawing/2014/main" xmlns="" id="{DA0AA242-2B2A-4216-BEC0-813A5A117F4E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879;p31">
              <a:extLst>
                <a:ext uri="{FF2B5EF4-FFF2-40B4-BE49-F238E27FC236}">
                  <a16:creationId xmlns:a16="http://schemas.microsoft.com/office/drawing/2014/main" xmlns="" id="{98D43C14-947B-4828-8F17-C940B26377D2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880;p31">
              <a:extLst>
                <a:ext uri="{FF2B5EF4-FFF2-40B4-BE49-F238E27FC236}">
                  <a16:creationId xmlns:a16="http://schemas.microsoft.com/office/drawing/2014/main" xmlns="" id="{5222CF1F-77B6-4959-8DE9-292BB4779DAD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881;p31">
              <a:extLst>
                <a:ext uri="{FF2B5EF4-FFF2-40B4-BE49-F238E27FC236}">
                  <a16:creationId xmlns:a16="http://schemas.microsoft.com/office/drawing/2014/main" xmlns="" id="{50419D18-CC71-44FC-8EBE-8666CAB7D413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4" name="TextBox 133">
            <a:extLst>
              <a:ext uri="{FF2B5EF4-FFF2-40B4-BE49-F238E27FC236}">
                <a16:creationId xmlns:a16="http://schemas.microsoft.com/office/drawing/2014/main" xmlns="" id="{23418162-C26E-4370-9D2F-33E57C0A0B7E}"/>
              </a:ext>
            </a:extLst>
          </p:cNvPr>
          <p:cNvSpPr txBox="1"/>
          <p:nvPr userDrawn="1"/>
        </p:nvSpPr>
        <p:spPr>
          <a:xfrm>
            <a:off x="7514755" y="6517885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438099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bg>
      <p:bgPr>
        <a:solidFill>
          <a:srgbClr val="E3A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88CB28D7-CB5E-42A4-AC1B-49E9F84E1AA8}"/>
              </a:ext>
            </a:extLst>
          </p:cNvPr>
          <p:cNvSpPr/>
          <p:nvPr userDrawn="1"/>
        </p:nvSpPr>
        <p:spPr>
          <a:xfrm>
            <a:off x="212651" y="202019"/>
            <a:ext cx="11738344" cy="6507125"/>
          </a:xfrm>
          <a:custGeom>
            <a:avLst/>
            <a:gdLst>
              <a:gd name="connsiteX0" fmla="*/ 0 w 11738344"/>
              <a:gd name="connsiteY0" fmla="*/ 0 h 6507125"/>
              <a:gd name="connsiteX1" fmla="*/ 586917 w 11738344"/>
              <a:gd name="connsiteY1" fmla="*/ 0 h 6507125"/>
              <a:gd name="connsiteX2" fmla="*/ 939068 w 11738344"/>
              <a:gd name="connsiteY2" fmla="*/ 0 h 6507125"/>
              <a:gd name="connsiteX3" fmla="*/ 1525985 w 11738344"/>
              <a:gd name="connsiteY3" fmla="*/ 0 h 6507125"/>
              <a:gd name="connsiteX4" fmla="*/ 1760752 w 11738344"/>
              <a:gd name="connsiteY4" fmla="*/ 0 h 6507125"/>
              <a:gd name="connsiteX5" fmla="*/ 2347669 w 11738344"/>
              <a:gd name="connsiteY5" fmla="*/ 0 h 6507125"/>
              <a:gd name="connsiteX6" fmla="*/ 3051969 w 11738344"/>
              <a:gd name="connsiteY6" fmla="*/ 0 h 6507125"/>
              <a:gd name="connsiteX7" fmla="*/ 3521503 w 11738344"/>
              <a:gd name="connsiteY7" fmla="*/ 0 h 6507125"/>
              <a:gd name="connsiteX8" fmla="*/ 3756270 w 11738344"/>
              <a:gd name="connsiteY8" fmla="*/ 0 h 6507125"/>
              <a:gd name="connsiteX9" fmla="*/ 4577954 w 11738344"/>
              <a:gd name="connsiteY9" fmla="*/ 0 h 6507125"/>
              <a:gd name="connsiteX10" fmla="*/ 5164871 w 11738344"/>
              <a:gd name="connsiteY10" fmla="*/ 0 h 6507125"/>
              <a:gd name="connsiteX11" fmla="*/ 5751789 w 11738344"/>
              <a:gd name="connsiteY11" fmla="*/ 0 h 6507125"/>
              <a:gd name="connsiteX12" fmla="*/ 6221322 w 11738344"/>
              <a:gd name="connsiteY12" fmla="*/ 0 h 6507125"/>
              <a:gd name="connsiteX13" fmla="*/ 7043006 w 11738344"/>
              <a:gd name="connsiteY13" fmla="*/ 0 h 6507125"/>
              <a:gd name="connsiteX14" fmla="*/ 7277773 w 11738344"/>
              <a:gd name="connsiteY14" fmla="*/ 0 h 6507125"/>
              <a:gd name="connsiteX15" fmla="*/ 7629924 w 11738344"/>
              <a:gd name="connsiteY15" fmla="*/ 0 h 6507125"/>
              <a:gd name="connsiteX16" fmla="*/ 8216841 w 11738344"/>
              <a:gd name="connsiteY16" fmla="*/ 0 h 6507125"/>
              <a:gd name="connsiteX17" fmla="*/ 9038525 w 11738344"/>
              <a:gd name="connsiteY17" fmla="*/ 0 h 6507125"/>
              <a:gd name="connsiteX18" fmla="*/ 9273292 w 11738344"/>
              <a:gd name="connsiteY18" fmla="*/ 0 h 6507125"/>
              <a:gd name="connsiteX19" fmla="*/ 9742826 w 11738344"/>
              <a:gd name="connsiteY19" fmla="*/ 0 h 6507125"/>
              <a:gd name="connsiteX20" fmla="*/ 10564510 w 11738344"/>
              <a:gd name="connsiteY20" fmla="*/ 0 h 6507125"/>
              <a:gd name="connsiteX21" fmla="*/ 11151427 w 11738344"/>
              <a:gd name="connsiteY21" fmla="*/ 0 h 6507125"/>
              <a:gd name="connsiteX22" fmla="*/ 11738344 w 11738344"/>
              <a:gd name="connsiteY22" fmla="*/ 0 h 6507125"/>
              <a:gd name="connsiteX23" fmla="*/ 11738344 w 11738344"/>
              <a:gd name="connsiteY23" fmla="*/ 721699 h 6507125"/>
              <a:gd name="connsiteX24" fmla="*/ 11738344 w 11738344"/>
              <a:gd name="connsiteY24" fmla="*/ 1183114 h 6507125"/>
              <a:gd name="connsiteX25" fmla="*/ 11738344 w 11738344"/>
              <a:gd name="connsiteY25" fmla="*/ 1644528 h 6507125"/>
              <a:gd name="connsiteX26" fmla="*/ 11738344 w 11738344"/>
              <a:gd name="connsiteY26" fmla="*/ 2236085 h 6507125"/>
              <a:gd name="connsiteX27" fmla="*/ 11738344 w 11738344"/>
              <a:gd name="connsiteY27" fmla="*/ 2827642 h 6507125"/>
              <a:gd name="connsiteX28" fmla="*/ 11738344 w 11738344"/>
              <a:gd name="connsiteY28" fmla="*/ 3223985 h 6507125"/>
              <a:gd name="connsiteX29" fmla="*/ 11738344 w 11738344"/>
              <a:gd name="connsiteY29" fmla="*/ 3815541 h 6507125"/>
              <a:gd name="connsiteX30" fmla="*/ 11738344 w 11738344"/>
              <a:gd name="connsiteY30" fmla="*/ 4537241 h 6507125"/>
              <a:gd name="connsiteX31" fmla="*/ 11738344 w 11738344"/>
              <a:gd name="connsiteY31" fmla="*/ 4998655 h 6507125"/>
              <a:gd name="connsiteX32" fmla="*/ 11738344 w 11738344"/>
              <a:gd name="connsiteY32" fmla="*/ 5394998 h 6507125"/>
              <a:gd name="connsiteX33" fmla="*/ 11738344 w 11738344"/>
              <a:gd name="connsiteY33" fmla="*/ 5986555 h 6507125"/>
              <a:gd name="connsiteX34" fmla="*/ 11738344 w 11738344"/>
              <a:gd name="connsiteY34" fmla="*/ 6507125 h 6507125"/>
              <a:gd name="connsiteX35" fmla="*/ 11034043 w 11738344"/>
              <a:gd name="connsiteY35" fmla="*/ 6507125 h 6507125"/>
              <a:gd name="connsiteX36" fmla="*/ 10799276 w 11738344"/>
              <a:gd name="connsiteY36" fmla="*/ 6507125 h 6507125"/>
              <a:gd name="connsiteX37" fmla="*/ 10094976 w 11738344"/>
              <a:gd name="connsiteY37" fmla="*/ 6507125 h 6507125"/>
              <a:gd name="connsiteX38" fmla="*/ 9860209 w 11738344"/>
              <a:gd name="connsiteY38" fmla="*/ 6507125 h 6507125"/>
              <a:gd name="connsiteX39" fmla="*/ 9155908 w 11738344"/>
              <a:gd name="connsiteY39" fmla="*/ 6507125 h 6507125"/>
              <a:gd name="connsiteX40" fmla="*/ 8803758 w 11738344"/>
              <a:gd name="connsiteY40" fmla="*/ 6507125 h 6507125"/>
              <a:gd name="connsiteX41" fmla="*/ 8334224 w 11738344"/>
              <a:gd name="connsiteY41" fmla="*/ 6507125 h 6507125"/>
              <a:gd name="connsiteX42" fmla="*/ 8099457 w 11738344"/>
              <a:gd name="connsiteY42" fmla="*/ 6507125 h 6507125"/>
              <a:gd name="connsiteX43" fmla="*/ 7629924 w 11738344"/>
              <a:gd name="connsiteY43" fmla="*/ 6507125 h 6507125"/>
              <a:gd name="connsiteX44" fmla="*/ 6808240 w 11738344"/>
              <a:gd name="connsiteY44" fmla="*/ 6507125 h 6507125"/>
              <a:gd name="connsiteX45" fmla="*/ 6573473 w 11738344"/>
              <a:gd name="connsiteY45" fmla="*/ 6507125 h 6507125"/>
              <a:gd name="connsiteX46" fmla="*/ 5869172 w 11738344"/>
              <a:gd name="connsiteY46" fmla="*/ 6507125 h 6507125"/>
              <a:gd name="connsiteX47" fmla="*/ 5282255 w 11738344"/>
              <a:gd name="connsiteY47" fmla="*/ 6507125 h 6507125"/>
              <a:gd name="connsiteX48" fmla="*/ 4930104 w 11738344"/>
              <a:gd name="connsiteY48" fmla="*/ 6507125 h 6507125"/>
              <a:gd name="connsiteX49" fmla="*/ 4577954 w 11738344"/>
              <a:gd name="connsiteY49" fmla="*/ 6507125 h 6507125"/>
              <a:gd name="connsiteX50" fmla="*/ 4108420 w 11738344"/>
              <a:gd name="connsiteY50" fmla="*/ 6507125 h 6507125"/>
              <a:gd name="connsiteX51" fmla="*/ 3521503 w 11738344"/>
              <a:gd name="connsiteY51" fmla="*/ 6507125 h 6507125"/>
              <a:gd name="connsiteX52" fmla="*/ 2699819 w 11738344"/>
              <a:gd name="connsiteY52" fmla="*/ 6507125 h 6507125"/>
              <a:gd name="connsiteX53" fmla="*/ 1995518 w 11738344"/>
              <a:gd name="connsiteY53" fmla="*/ 6507125 h 6507125"/>
              <a:gd name="connsiteX54" fmla="*/ 1760752 w 11738344"/>
              <a:gd name="connsiteY54" fmla="*/ 6507125 h 6507125"/>
              <a:gd name="connsiteX55" fmla="*/ 939068 w 11738344"/>
              <a:gd name="connsiteY55" fmla="*/ 6507125 h 6507125"/>
              <a:gd name="connsiteX56" fmla="*/ 0 w 11738344"/>
              <a:gd name="connsiteY56" fmla="*/ 6507125 h 6507125"/>
              <a:gd name="connsiteX57" fmla="*/ 0 w 11738344"/>
              <a:gd name="connsiteY57" fmla="*/ 5785426 h 6507125"/>
              <a:gd name="connsiteX58" fmla="*/ 0 w 11738344"/>
              <a:gd name="connsiteY58" fmla="*/ 5128798 h 6507125"/>
              <a:gd name="connsiteX59" fmla="*/ 0 w 11738344"/>
              <a:gd name="connsiteY59" fmla="*/ 4537241 h 6507125"/>
              <a:gd name="connsiteX60" fmla="*/ 0 w 11738344"/>
              <a:gd name="connsiteY60" fmla="*/ 3880613 h 6507125"/>
              <a:gd name="connsiteX61" fmla="*/ 0 w 11738344"/>
              <a:gd name="connsiteY61" fmla="*/ 3158913 h 6507125"/>
              <a:gd name="connsiteX62" fmla="*/ 0 w 11738344"/>
              <a:gd name="connsiteY62" fmla="*/ 2437214 h 6507125"/>
              <a:gd name="connsiteX63" fmla="*/ 0 w 11738344"/>
              <a:gd name="connsiteY63" fmla="*/ 1715515 h 6507125"/>
              <a:gd name="connsiteX64" fmla="*/ 0 w 11738344"/>
              <a:gd name="connsiteY64" fmla="*/ 1319172 h 6507125"/>
              <a:gd name="connsiteX65" fmla="*/ 0 w 11738344"/>
              <a:gd name="connsiteY65" fmla="*/ 662544 h 6507125"/>
              <a:gd name="connsiteX66" fmla="*/ 0 w 11738344"/>
              <a:gd name="connsiteY66" fmla="*/ 0 h 6507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11738344" h="6507125" fill="none" extrusionOk="0">
                <a:moveTo>
                  <a:pt x="0" y="0"/>
                </a:moveTo>
                <a:cubicBezTo>
                  <a:pt x="193893" y="-53522"/>
                  <a:pt x="463900" y="48166"/>
                  <a:pt x="586917" y="0"/>
                </a:cubicBezTo>
                <a:cubicBezTo>
                  <a:pt x="709934" y="-48166"/>
                  <a:pt x="764999" y="37996"/>
                  <a:pt x="939068" y="0"/>
                </a:cubicBezTo>
                <a:cubicBezTo>
                  <a:pt x="1113137" y="-37996"/>
                  <a:pt x="1272302" y="9191"/>
                  <a:pt x="1525985" y="0"/>
                </a:cubicBezTo>
                <a:cubicBezTo>
                  <a:pt x="1779668" y="-9191"/>
                  <a:pt x="1703800" y="12915"/>
                  <a:pt x="1760752" y="0"/>
                </a:cubicBezTo>
                <a:cubicBezTo>
                  <a:pt x="1817704" y="-12915"/>
                  <a:pt x="2219250" y="17278"/>
                  <a:pt x="2347669" y="0"/>
                </a:cubicBezTo>
                <a:cubicBezTo>
                  <a:pt x="2476088" y="-17278"/>
                  <a:pt x="2906879" y="15114"/>
                  <a:pt x="3051969" y="0"/>
                </a:cubicBezTo>
                <a:cubicBezTo>
                  <a:pt x="3197059" y="-15114"/>
                  <a:pt x="3335226" y="47513"/>
                  <a:pt x="3521503" y="0"/>
                </a:cubicBezTo>
                <a:cubicBezTo>
                  <a:pt x="3707780" y="-47513"/>
                  <a:pt x="3669854" y="22779"/>
                  <a:pt x="3756270" y="0"/>
                </a:cubicBezTo>
                <a:cubicBezTo>
                  <a:pt x="3842686" y="-22779"/>
                  <a:pt x="4217773" y="11409"/>
                  <a:pt x="4577954" y="0"/>
                </a:cubicBezTo>
                <a:cubicBezTo>
                  <a:pt x="4938135" y="-11409"/>
                  <a:pt x="4970109" y="43871"/>
                  <a:pt x="5164871" y="0"/>
                </a:cubicBezTo>
                <a:cubicBezTo>
                  <a:pt x="5359633" y="-43871"/>
                  <a:pt x="5537198" y="17907"/>
                  <a:pt x="5751789" y="0"/>
                </a:cubicBezTo>
                <a:cubicBezTo>
                  <a:pt x="5966380" y="-17907"/>
                  <a:pt x="6096392" y="45142"/>
                  <a:pt x="6221322" y="0"/>
                </a:cubicBezTo>
                <a:cubicBezTo>
                  <a:pt x="6346252" y="-45142"/>
                  <a:pt x="6799085" y="67265"/>
                  <a:pt x="7043006" y="0"/>
                </a:cubicBezTo>
                <a:cubicBezTo>
                  <a:pt x="7286927" y="-67265"/>
                  <a:pt x="7173785" y="927"/>
                  <a:pt x="7277773" y="0"/>
                </a:cubicBezTo>
                <a:cubicBezTo>
                  <a:pt x="7381761" y="-927"/>
                  <a:pt x="7490336" y="8535"/>
                  <a:pt x="7629924" y="0"/>
                </a:cubicBezTo>
                <a:cubicBezTo>
                  <a:pt x="7769512" y="-8535"/>
                  <a:pt x="8023133" y="16918"/>
                  <a:pt x="8216841" y="0"/>
                </a:cubicBezTo>
                <a:cubicBezTo>
                  <a:pt x="8410549" y="-16918"/>
                  <a:pt x="8814563" y="56057"/>
                  <a:pt x="9038525" y="0"/>
                </a:cubicBezTo>
                <a:cubicBezTo>
                  <a:pt x="9262487" y="-56057"/>
                  <a:pt x="9219318" y="11550"/>
                  <a:pt x="9273292" y="0"/>
                </a:cubicBezTo>
                <a:cubicBezTo>
                  <a:pt x="9327266" y="-11550"/>
                  <a:pt x="9524285" y="54368"/>
                  <a:pt x="9742826" y="0"/>
                </a:cubicBezTo>
                <a:cubicBezTo>
                  <a:pt x="9961367" y="-54368"/>
                  <a:pt x="10315185" y="8251"/>
                  <a:pt x="10564510" y="0"/>
                </a:cubicBezTo>
                <a:cubicBezTo>
                  <a:pt x="10813835" y="-8251"/>
                  <a:pt x="10939532" y="59894"/>
                  <a:pt x="11151427" y="0"/>
                </a:cubicBezTo>
                <a:cubicBezTo>
                  <a:pt x="11363322" y="-59894"/>
                  <a:pt x="11609776" y="64994"/>
                  <a:pt x="11738344" y="0"/>
                </a:cubicBezTo>
                <a:cubicBezTo>
                  <a:pt x="11801788" y="212046"/>
                  <a:pt x="11737744" y="488839"/>
                  <a:pt x="11738344" y="721699"/>
                </a:cubicBezTo>
                <a:cubicBezTo>
                  <a:pt x="11738944" y="954559"/>
                  <a:pt x="11712416" y="1073711"/>
                  <a:pt x="11738344" y="1183114"/>
                </a:cubicBezTo>
                <a:cubicBezTo>
                  <a:pt x="11764272" y="1292518"/>
                  <a:pt x="11693621" y="1487929"/>
                  <a:pt x="11738344" y="1644528"/>
                </a:cubicBezTo>
                <a:cubicBezTo>
                  <a:pt x="11783067" y="1801127"/>
                  <a:pt x="11703009" y="2055674"/>
                  <a:pt x="11738344" y="2236085"/>
                </a:cubicBezTo>
                <a:cubicBezTo>
                  <a:pt x="11773679" y="2416496"/>
                  <a:pt x="11673979" y="2661380"/>
                  <a:pt x="11738344" y="2827642"/>
                </a:cubicBezTo>
                <a:cubicBezTo>
                  <a:pt x="11802709" y="2993904"/>
                  <a:pt x="11705654" y="3065710"/>
                  <a:pt x="11738344" y="3223985"/>
                </a:cubicBezTo>
                <a:cubicBezTo>
                  <a:pt x="11771034" y="3382260"/>
                  <a:pt x="11728644" y="3559281"/>
                  <a:pt x="11738344" y="3815541"/>
                </a:cubicBezTo>
                <a:cubicBezTo>
                  <a:pt x="11748044" y="4071801"/>
                  <a:pt x="11660229" y="4277915"/>
                  <a:pt x="11738344" y="4537241"/>
                </a:cubicBezTo>
                <a:cubicBezTo>
                  <a:pt x="11816459" y="4796567"/>
                  <a:pt x="11733753" y="4796994"/>
                  <a:pt x="11738344" y="4998655"/>
                </a:cubicBezTo>
                <a:cubicBezTo>
                  <a:pt x="11742935" y="5200316"/>
                  <a:pt x="11719250" y="5308582"/>
                  <a:pt x="11738344" y="5394998"/>
                </a:cubicBezTo>
                <a:cubicBezTo>
                  <a:pt x="11757438" y="5481414"/>
                  <a:pt x="11699476" y="5736459"/>
                  <a:pt x="11738344" y="5986555"/>
                </a:cubicBezTo>
                <a:cubicBezTo>
                  <a:pt x="11777212" y="6236651"/>
                  <a:pt x="11708423" y="6334874"/>
                  <a:pt x="11738344" y="6507125"/>
                </a:cubicBezTo>
                <a:cubicBezTo>
                  <a:pt x="11478827" y="6561764"/>
                  <a:pt x="11355604" y="6489109"/>
                  <a:pt x="11034043" y="6507125"/>
                </a:cubicBezTo>
                <a:cubicBezTo>
                  <a:pt x="10712482" y="6525141"/>
                  <a:pt x="10886680" y="6497141"/>
                  <a:pt x="10799276" y="6507125"/>
                </a:cubicBezTo>
                <a:cubicBezTo>
                  <a:pt x="10711872" y="6517109"/>
                  <a:pt x="10265533" y="6502056"/>
                  <a:pt x="10094976" y="6507125"/>
                </a:cubicBezTo>
                <a:cubicBezTo>
                  <a:pt x="9924419" y="6512194"/>
                  <a:pt x="9975231" y="6494613"/>
                  <a:pt x="9860209" y="6507125"/>
                </a:cubicBezTo>
                <a:cubicBezTo>
                  <a:pt x="9745187" y="6519637"/>
                  <a:pt x="9465544" y="6493149"/>
                  <a:pt x="9155908" y="6507125"/>
                </a:cubicBezTo>
                <a:cubicBezTo>
                  <a:pt x="8846272" y="6521101"/>
                  <a:pt x="8884191" y="6495076"/>
                  <a:pt x="8803758" y="6507125"/>
                </a:cubicBezTo>
                <a:cubicBezTo>
                  <a:pt x="8723325" y="6519174"/>
                  <a:pt x="8508753" y="6467331"/>
                  <a:pt x="8334224" y="6507125"/>
                </a:cubicBezTo>
                <a:cubicBezTo>
                  <a:pt x="8159695" y="6546919"/>
                  <a:pt x="8211920" y="6481971"/>
                  <a:pt x="8099457" y="6507125"/>
                </a:cubicBezTo>
                <a:cubicBezTo>
                  <a:pt x="7986994" y="6532279"/>
                  <a:pt x="7760338" y="6491342"/>
                  <a:pt x="7629924" y="6507125"/>
                </a:cubicBezTo>
                <a:cubicBezTo>
                  <a:pt x="7499510" y="6522908"/>
                  <a:pt x="7068285" y="6502086"/>
                  <a:pt x="6808240" y="6507125"/>
                </a:cubicBezTo>
                <a:cubicBezTo>
                  <a:pt x="6548195" y="6512164"/>
                  <a:pt x="6642810" y="6498574"/>
                  <a:pt x="6573473" y="6507125"/>
                </a:cubicBezTo>
                <a:cubicBezTo>
                  <a:pt x="6504136" y="6515676"/>
                  <a:pt x="6038855" y="6438771"/>
                  <a:pt x="5869172" y="6507125"/>
                </a:cubicBezTo>
                <a:cubicBezTo>
                  <a:pt x="5699489" y="6575479"/>
                  <a:pt x="5566362" y="6496885"/>
                  <a:pt x="5282255" y="6507125"/>
                </a:cubicBezTo>
                <a:cubicBezTo>
                  <a:pt x="4998148" y="6517365"/>
                  <a:pt x="5039221" y="6465905"/>
                  <a:pt x="4930104" y="6507125"/>
                </a:cubicBezTo>
                <a:cubicBezTo>
                  <a:pt x="4820987" y="6548345"/>
                  <a:pt x="4723325" y="6493648"/>
                  <a:pt x="4577954" y="6507125"/>
                </a:cubicBezTo>
                <a:cubicBezTo>
                  <a:pt x="4432583" y="6520602"/>
                  <a:pt x="4240580" y="6477186"/>
                  <a:pt x="4108420" y="6507125"/>
                </a:cubicBezTo>
                <a:cubicBezTo>
                  <a:pt x="3976260" y="6537064"/>
                  <a:pt x="3729849" y="6485756"/>
                  <a:pt x="3521503" y="6507125"/>
                </a:cubicBezTo>
                <a:cubicBezTo>
                  <a:pt x="3313157" y="6528494"/>
                  <a:pt x="2978184" y="6440521"/>
                  <a:pt x="2699819" y="6507125"/>
                </a:cubicBezTo>
                <a:cubicBezTo>
                  <a:pt x="2421454" y="6573729"/>
                  <a:pt x="2296956" y="6495816"/>
                  <a:pt x="1995518" y="6507125"/>
                </a:cubicBezTo>
                <a:cubicBezTo>
                  <a:pt x="1694080" y="6518434"/>
                  <a:pt x="1872133" y="6498123"/>
                  <a:pt x="1760752" y="6507125"/>
                </a:cubicBezTo>
                <a:cubicBezTo>
                  <a:pt x="1649371" y="6516127"/>
                  <a:pt x="1240399" y="6475880"/>
                  <a:pt x="939068" y="6507125"/>
                </a:cubicBezTo>
                <a:cubicBezTo>
                  <a:pt x="637737" y="6538370"/>
                  <a:pt x="388381" y="6477070"/>
                  <a:pt x="0" y="6507125"/>
                </a:cubicBezTo>
                <a:cubicBezTo>
                  <a:pt x="-47939" y="6337479"/>
                  <a:pt x="879" y="6060669"/>
                  <a:pt x="0" y="5785426"/>
                </a:cubicBezTo>
                <a:cubicBezTo>
                  <a:pt x="-879" y="5510183"/>
                  <a:pt x="581" y="5359991"/>
                  <a:pt x="0" y="5128798"/>
                </a:cubicBezTo>
                <a:cubicBezTo>
                  <a:pt x="-581" y="4897605"/>
                  <a:pt x="45467" y="4828334"/>
                  <a:pt x="0" y="4537241"/>
                </a:cubicBezTo>
                <a:cubicBezTo>
                  <a:pt x="-45467" y="4246148"/>
                  <a:pt x="61308" y="4034246"/>
                  <a:pt x="0" y="3880613"/>
                </a:cubicBezTo>
                <a:cubicBezTo>
                  <a:pt x="-61308" y="3726980"/>
                  <a:pt x="34030" y="3322956"/>
                  <a:pt x="0" y="3158913"/>
                </a:cubicBezTo>
                <a:cubicBezTo>
                  <a:pt x="-34030" y="2994870"/>
                  <a:pt x="80763" y="2717371"/>
                  <a:pt x="0" y="2437214"/>
                </a:cubicBezTo>
                <a:cubicBezTo>
                  <a:pt x="-80763" y="2157057"/>
                  <a:pt x="74414" y="2065681"/>
                  <a:pt x="0" y="1715515"/>
                </a:cubicBezTo>
                <a:cubicBezTo>
                  <a:pt x="-74414" y="1365349"/>
                  <a:pt x="34380" y="1412605"/>
                  <a:pt x="0" y="1319172"/>
                </a:cubicBezTo>
                <a:cubicBezTo>
                  <a:pt x="-34380" y="1225739"/>
                  <a:pt x="32469" y="795736"/>
                  <a:pt x="0" y="662544"/>
                </a:cubicBezTo>
                <a:cubicBezTo>
                  <a:pt x="-32469" y="529352"/>
                  <a:pt x="3735" y="263522"/>
                  <a:pt x="0" y="0"/>
                </a:cubicBezTo>
                <a:close/>
              </a:path>
              <a:path w="11738344" h="6507125" stroke="0" extrusionOk="0">
                <a:moveTo>
                  <a:pt x="0" y="0"/>
                </a:moveTo>
                <a:cubicBezTo>
                  <a:pt x="173958" y="-35120"/>
                  <a:pt x="364388" y="21400"/>
                  <a:pt x="586917" y="0"/>
                </a:cubicBezTo>
                <a:cubicBezTo>
                  <a:pt x="809446" y="-21400"/>
                  <a:pt x="772431" y="40444"/>
                  <a:pt x="939068" y="0"/>
                </a:cubicBezTo>
                <a:cubicBezTo>
                  <a:pt x="1105705" y="-40444"/>
                  <a:pt x="1060336" y="17590"/>
                  <a:pt x="1173834" y="0"/>
                </a:cubicBezTo>
                <a:cubicBezTo>
                  <a:pt x="1287332" y="-17590"/>
                  <a:pt x="1318549" y="16589"/>
                  <a:pt x="1408601" y="0"/>
                </a:cubicBezTo>
                <a:cubicBezTo>
                  <a:pt x="1498653" y="-16589"/>
                  <a:pt x="1785989" y="60612"/>
                  <a:pt x="1995518" y="0"/>
                </a:cubicBezTo>
                <a:cubicBezTo>
                  <a:pt x="2205047" y="-60612"/>
                  <a:pt x="2296353" y="59266"/>
                  <a:pt x="2582436" y="0"/>
                </a:cubicBezTo>
                <a:cubicBezTo>
                  <a:pt x="2868519" y="-59266"/>
                  <a:pt x="2862706" y="48799"/>
                  <a:pt x="3051969" y="0"/>
                </a:cubicBezTo>
                <a:cubicBezTo>
                  <a:pt x="3241232" y="-48799"/>
                  <a:pt x="3512635" y="60599"/>
                  <a:pt x="3638887" y="0"/>
                </a:cubicBezTo>
                <a:cubicBezTo>
                  <a:pt x="3765139" y="-60599"/>
                  <a:pt x="3923707" y="15178"/>
                  <a:pt x="4108420" y="0"/>
                </a:cubicBezTo>
                <a:cubicBezTo>
                  <a:pt x="4293133" y="-15178"/>
                  <a:pt x="4277880" y="17966"/>
                  <a:pt x="4343187" y="0"/>
                </a:cubicBezTo>
                <a:cubicBezTo>
                  <a:pt x="4408494" y="-17966"/>
                  <a:pt x="4582634" y="22799"/>
                  <a:pt x="4695338" y="0"/>
                </a:cubicBezTo>
                <a:cubicBezTo>
                  <a:pt x="4808042" y="-22799"/>
                  <a:pt x="5335945" y="38821"/>
                  <a:pt x="5517022" y="0"/>
                </a:cubicBezTo>
                <a:cubicBezTo>
                  <a:pt x="5698099" y="-38821"/>
                  <a:pt x="5766610" y="35566"/>
                  <a:pt x="5986555" y="0"/>
                </a:cubicBezTo>
                <a:cubicBezTo>
                  <a:pt x="6206500" y="-35566"/>
                  <a:pt x="6203895" y="19904"/>
                  <a:pt x="6338706" y="0"/>
                </a:cubicBezTo>
                <a:cubicBezTo>
                  <a:pt x="6473517" y="-19904"/>
                  <a:pt x="6653113" y="68070"/>
                  <a:pt x="6925623" y="0"/>
                </a:cubicBezTo>
                <a:cubicBezTo>
                  <a:pt x="7198133" y="-68070"/>
                  <a:pt x="7197960" y="16182"/>
                  <a:pt x="7277773" y="0"/>
                </a:cubicBezTo>
                <a:cubicBezTo>
                  <a:pt x="7357586" y="-16182"/>
                  <a:pt x="7733864" y="5492"/>
                  <a:pt x="7982074" y="0"/>
                </a:cubicBezTo>
                <a:cubicBezTo>
                  <a:pt x="8230284" y="-5492"/>
                  <a:pt x="8115232" y="12010"/>
                  <a:pt x="8216841" y="0"/>
                </a:cubicBezTo>
                <a:cubicBezTo>
                  <a:pt x="8318450" y="-12010"/>
                  <a:pt x="8383617" y="13899"/>
                  <a:pt x="8451608" y="0"/>
                </a:cubicBezTo>
                <a:cubicBezTo>
                  <a:pt x="8519599" y="-13899"/>
                  <a:pt x="8868654" y="41846"/>
                  <a:pt x="9155908" y="0"/>
                </a:cubicBezTo>
                <a:cubicBezTo>
                  <a:pt x="9443162" y="-41846"/>
                  <a:pt x="9583439" y="13929"/>
                  <a:pt x="9860209" y="0"/>
                </a:cubicBezTo>
                <a:cubicBezTo>
                  <a:pt x="10136979" y="-13929"/>
                  <a:pt x="9993296" y="22162"/>
                  <a:pt x="10094976" y="0"/>
                </a:cubicBezTo>
                <a:cubicBezTo>
                  <a:pt x="10196656" y="-22162"/>
                  <a:pt x="10442256" y="29850"/>
                  <a:pt x="10681893" y="0"/>
                </a:cubicBezTo>
                <a:cubicBezTo>
                  <a:pt x="10921530" y="-29850"/>
                  <a:pt x="10815120" y="25327"/>
                  <a:pt x="10916660" y="0"/>
                </a:cubicBezTo>
                <a:cubicBezTo>
                  <a:pt x="11018200" y="-25327"/>
                  <a:pt x="11478417" y="95792"/>
                  <a:pt x="11738344" y="0"/>
                </a:cubicBezTo>
                <a:cubicBezTo>
                  <a:pt x="11764798" y="249704"/>
                  <a:pt x="11736494" y="384548"/>
                  <a:pt x="11738344" y="591557"/>
                </a:cubicBezTo>
                <a:cubicBezTo>
                  <a:pt x="11740194" y="798566"/>
                  <a:pt x="11722809" y="866102"/>
                  <a:pt x="11738344" y="987900"/>
                </a:cubicBezTo>
                <a:cubicBezTo>
                  <a:pt x="11753879" y="1109698"/>
                  <a:pt x="11685233" y="1344087"/>
                  <a:pt x="11738344" y="1514385"/>
                </a:cubicBezTo>
                <a:cubicBezTo>
                  <a:pt x="11791455" y="1684683"/>
                  <a:pt x="11711044" y="1762913"/>
                  <a:pt x="11738344" y="1975800"/>
                </a:cubicBezTo>
                <a:cubicBezTo>
                  <a:pt x="11765644" y="2188687"/>
                  <a:pt x="11699886" y="2274464"/>
                  <a:pt x="11738344" y="2502285"/>
                </a:cubicBezTo>
                <a:cubicBezTo>
                  <a:pt x="11776802" y="2730106"/>
                  <a:pt x="11695385" y="2995182"/>
                  <a:pt x="11738344" y="3223985"/>
                </a:cubicBezTo>
                <a:cubicBezTo>
                  <a:pt x="11781303" y="3452788"/>
                  <a:pt x="11700748" y="3463165"/>
                  <a:pt x="11738344" y="3620328"/>
                </a:cubicBezTo>
                <a:cubicBezTo>
                  <a:pt x="11775940" y="3777491"/>
                  <a:pt x="11707001" y="4043633"/>
                  <a:pt x="11738344" y="4342027"/>
                </a:cubicBezTo>
                <a:cubicBezTo>
                  <a:pt x="11769687" y="4640421"/>
                  <a:pt x="11729213" y="4583818"/>
                  <a:pt x="11738344" y="4738370"/>
                </a:cubicBezTo>
                <a:cubicBezTo>
                  <a:pt x="11747475" y="4892922"/>
                  <a:pt x="11733578" y="4965083"/>
                  <a:pt x="11738344" y="5134713"/>
                </a:cubicBezTo>
                <a:cubicBezTo>
                  <a:pt x="11743110" y="5304343"/>
                  <a:pt x="11662322" y="5553418"/>
                  <a:pt x="11738344" y="5791341"/>
                </a:cubicBezTo>
                <a:cubicBezTo>
                  <a:pt x="11814366" y="6029264"/>
                  <a:pt x="11713020" y="6176136"/>
                  <a:pt x="11738344" y="6507125"/>
                </a:cubicBezTo>
                <a:cubicBezTo>
                  <a:pt x="11547327" y="6548973"/>
                  <a:pt x="11498077" y="6493046"/>
                  <a:pt x="11268810" y="6507125"/>
                </a:cubicBezTo>
                <a:cubicBezTo>
                  <a:pt x="11039543" y="6521204"/>
                  <a:pt x="11107069" y="6502334"/>
                  <a:pt x="11034043" y="6507125"/>
                </a:cubicBezTo>
                <a:cubicBezTo>
                  <a:pt x="10961017" y="6511916"/>
                  <a:pt x="10683932" y="6506699"/>
                  <a:pt x="10564510" y="6507125"/>
                </a:cubicBezTo>
                <a:cubicBezTo>
                  <a:pt x="10445088" y="6507551"/>
                  <a:pt x="10108637" y="6458162"/>
                  <a:pt x="9742826" y="6507125"/>
                </a:cubicBezTo>
                <a:cubicBezTo>
                  <a:pt x="9377015" y="6556088"/>
                  <a:pt x="9349509" y="6439682"/>
                  <a:pt x="9038525" y="6507125"/>
                </a:cubicBezTo>
                <a:cubicBezTo>
                  <a:pt x="8727541" y="6574568"/>
                  <a:pt x="8794847" y="6477168"/>
                  <a:pt x="8686375" y="6507125"/>
                </a:cubicBezTo>
                <a:cubicBezTo>
                  <a:pt x="8577903" y="6537082"/>
                  <a:pt x="8357039" y="6497360"/>
                  <a:pt x="8099457" y="6507125"/>
                </a:cubicBezTo>
                <a:cubicBezTo>
                  <a:pt x="7841875" y="6516890"/>
                  <a:pt x="7839028" y="6470904"/>
                  <a:pt x="7747307" y="6507125"/>
                </a:cubicBezTo>
                <a:cubicBezTo>
                  <a:pt x="7655586" y="6543346"/>
                  <a:pt x="7266710" y="6462145"/>
                  <a:pt x="7043006" y="6507125"/>
                </a:cubicBezTo>
                <a:cubicBezTo>
                  <a:pt x="6819302" y="6552105"/>
                  <a:pt x="6503498" y="6464456"/>
                  <a:pt x="6338706" y="6507125"/>
                </a:cubicBezTo>
                <a:cubicBezTo>
                  <a:pt x="6173914" y="6549794"/>
                  <a:pt x="6184575" y="6483218"/>
                  <a:pt x="6103939" y="6507125"/>
                </a:cubicBezTo>
                <a:cubicBezTo>
                  <a:pt x="6023303" y="6531032"/>
                  <a:pt x="5677300" y="6424778"/>
                  <a:pt x="5399638" y="6507125"/>
                </a:cubicBezTo>
                <a:cubicBezTo>
                  <a:pt x="5121976" y="6589472"/>
                  <a:pt x="5064059" y="6456168"/>
                  <a:pt x="4930104" y="6507125"/>
                </a:cubicBezTo>
                <a:cubicBezTo>
                  <a:pt x="4796149" y="6558082"/>
                  <a:pt x="4287006" y="6419485"/>
                  <a:pt x="4108420" y="6507125"/>
                </a:cubicBezTo>
                <a:cubicBezTo>
                  <a:pt x="3929834" y="6594765"/>
                  <a:pt x="3851012" y="6506127"/>
                  <a:pt x="3756270" y="6507125"/>
                </a:cubicBezTo>
                <a:cubicBezTo>
                  <a:pt x="3661528" y="6508123"/>
                  <a:pt x="3178681" y="6505194"/>
                  <a:pt x="2934586" y="6507125"/>
                </a:cubicBezTo>
                <a:cubicBezTo>
                  <a:pt x="2690491" y="6509056"/>
                  <a:pt x="2804760" y="6481921"/>
                  <a:pt x="2699819" y="6507125"/>
                </a:cubicBezTo>
                <a:cubicBezTo>
                  <a:pt x="2594878" y="6532329"/>
                  <a:pt x="2131310" y="6492863"/>
                  <a:pt x="1878135" y="6507125"/>
                </a:cubicBezTo>
                <a:cubicBezTo>
                  <a:pt x="1624960" y="6521387"/>
                  <a:pt x="1497787" y="6488583"/>
                  <a:pt x="1173834" y="6507125"/>
                </a:cubicBezTo>
                <a:cubicBezTo>
                  <a:pt x="849881" y="6525667"/>
                  <a:pt x="834993" y="6490955"/>
                  <a:pt x="704301" y="6507125"/>
                </a:cubicBezTo>
                <a:cubicBezTo>
                  <a:pt x="573609" y="6523295"/>
                  <a:pt x="308132" y="6478693"/>
                  <a:pt x="0" y="6507125"/>
                </a:cubicBezTo>
                <a:cubicBezTo>
                  <a:pt x="-29938" y="6329998"/>
                  <a:pt x="56135" y="6044585"/>
                  <a:pt x="0" y="5785426"/>
                </a:cubicBezTo>
                <a:cubicBezTo>
                  <a:pt x="-56135" y="5526267"/>
                  <a:pt x="39316" y="5376750"/>
                  <a:pt x="0" y="5193869"/>
                </a:cubicBezTo>
                <a:cubicBezTo>
                  <a:pt x="-39316" y="5010988"/>
                  <a:pt x="32117" y="4985215"/>
                  <a:pt x="0" y="4797526"/>
                </a:cubicBezTo>
                <a:cubicBezTo>
                  <a:pt x="-32117" y="4609837"/>
                  <a:pt x="57743" y="4276268"/>
                  <a:pt x="0" y="4075826"/>
                </a:cubicBezTo>
                <a:cubicBezTo>
                  <a:pt x="-57743" y="3875384"/>
                  <a:pt x="207" y="3518980"/>
                  <a:pt x="0" y="3354127"/>
                </a:cubicBezTo>
                <a:cubicBezTo>
                  <a:pt x="-207" y="3189274"/>
                  <a:pt x="26299" y="3135377"/>
                  <a:pt x="0" y="2957784"/>
                </a:cubicBezTo>
                <a:cubicBezTo>
                  <a:pt x="-26299" y="2780191"/>
                  <a:pt x="43986" y="2618936"/>
                  <a:pt x="0" y="2431299"/>
                </a:cubicBezTo>
                <a:cubicBezTo>
                  <a:pt x="-43986" y="2243663"/>
                  <a:pt x="78778" y="1984613"/>
                  <a:pt x="0" y="1709599"/>
                </a:cubicBezTo>
                <a:cubicBezTo>
                  <a:pt x="-78778" y="1434585"/>
                  <a:pt x="22960" y="1238508"/>
                  <a:pt x="0" y="987900"/>
                </a:cubicBezTo>
                <a:cubicBezTo>
                  <a:pt x="-22960" y="737292"/>
                  <a:pt x="46601" y="441911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7030A0"/>
            </a:solidFill>
            <a:extLst>
              <a:ext uri="{C807C97D-BFC1-408E-A445-0C87EB9F89A2}">
                <ask:lineSketchStyleProps xmlns:ask="http://schemas.microsoft.com/office/drawing/2018/sketchyshapes" xmlns="" sd="4767772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13868546-2164-4C33-8F22-32B28A4FD9F0}"/>
              </a:ext>
            </a:extLst>
          </p:cNvPr>
          <p:cNvSpPr txBox="1"/>
          <p:nvPr userDrawn="1"/>
        </p:nvSpPr>
        <p:spPr>
          <a:xfrm>
            <a:off x="8942603" y="-31899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657043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9005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25/4/2022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690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xmlns="" id="{1E4DED0B-3FCF-4DB8-8C88-6AED41C3D872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TRÒ CHƠI</a:t>
            </a:r>
          </a:p>
        </p:txBody>
      </p: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DD75D50-C8A9-46A9-A6B8-FF16B2FC7E80}"/>
              </a:ext>
            </a:extLst>
          </p:cNvPr>
          <p:cNvGrpSpPr/>
          <p:nvPr userDrawn="1"/>
        </p:nvGrpSpPr>
        <p:grpSpPr>
          <a:xfrm>
            <a:off x="2204474" y="3886315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296E8662-8EA3-4C8B-820E-4BF6DFD80CD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6C1A066B-AB0B-4489-8545-9A6C22C6D5CE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04FCC8BC-CDB6-4AD2-B06D-F0687FB90ABD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5383075D-EADF-4C11-840F-91164E34321C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A53E41FA-10BF-4870-BF2C-1C3E32928AA0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58800010-9A82-4E81-8E5B-0DFD2052E66C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B158E422-1902-4E29-A4CE-7AE300619172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6F9DE660-430D-4DC0-BDE0-D53AAF560A94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28443C46-AE51-4F8F-8DD4-1A2441132300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BDEE59E5-3E6B-47A6-A192-9E1CA173F702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1FCBE1A0-9104-49DF-86CE-4788FB463DF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50BEE43F-134E-41CE-9B7E-A5A812180F42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D21F54E6-8881-45B0-97D8-002CB72A1A90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AF7CA650-6488-4917-A81F-8B0E6245BDD8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3B4FFC92-6173-4A77-89EA-8DC117444B3A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77194712-7B2E-4F2D-AEF8-32FE8CB2AE33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EDB48CD4-455C-4B48-8CE7-66878C257A28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120BF107-E018-4DF4-B743-36924AEDAF6F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E47F8288-E77F-4C1B-A081-C85AF58E6D17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A7522094-7202-437A-928E-3DBD12EA380E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E646C7AF-5DFF-4D0A-BFCF-2B1953187AEF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1E341F08-FEC4-4E8C-93EA-134416B65ABD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37049977-2AF7-45DB-BE8D-26185630A595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5968E01A-D720-42F5-BACC-1CE94E670FAC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EFFB5181-4B7C-4DBC-9557-5604624D9814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BCDC0EFE-0ED6-48B1-9443-EF43A18AE1CD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0E0E28D6-59A1-4969-9133-5864882D79E2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17954B1A-55A0-4A56-8890-C6AE57C0687D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6C9624CB-AD7F-4119-BE35-31158A1249F3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C8C675A8-440C-4C62-9652-0D5635B1FE27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C9753C64-8E01-49C3-8CD9-17060FBE5618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F6CFEFFE-DF0E-47EE-9824-FAFD0FE7F6CD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C9A24EF2-0346-433C-A241-CA68F005651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FE9E4DA9-41B4-4901-8393-0F903CDE5936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20F273AC-86B8-4F5B-B6EB-14BCD9CBF2E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864D3505-7993-4AB0-947A-79419454B1D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230F51EA-E5B6-446E-AD13-D4101D564099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05F86326-3805-4FE4-95B0-258EC64E9E02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4A0FF057-5F69-498A-A2D3-04106984B60F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48556D-DDA5-40A1-A560-4ECD6C995026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0BA7DF30-D72A-4FC8-A0ED-E1F3FE8BA66C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04899CAB-A0A6-4D8E-BC98-224D47303F87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2494363C-74F9-459A-9222-63CD703C82A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7A17EA9B-D19F-4B6F-A468-C6A1A3F301B7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F48BA30-5499-4B2F-AFF4-79B992FF4822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5BB2DB8F-F279-43E3-98F8-309FC92782AE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046558E1-5AFE-4C58-98E0-7A8C467E3738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F24D903E-495C-4D31-942F-2F426BEB355E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9567D77-1C1D-4D16-A64F-119FE4762BE4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B5B4C8A3-4C37-457B-9DC3-881006E8E4CD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AE95CD98-7F86-40E0-BE34-64B6BB9D144E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04C370B4-7E44-4790-B2A9-7FF96DD0180C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0F8BA807-E34B-400B-8B0F-B5A0A6BEB92C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6D74C190-2720-4FB3-989A-DE5914D97966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AC826749-7293-498A-9378-07BD103E8C84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57F940B0-74CF-4BEF-A8E7-C17BA1101B9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84DFCA67-3788-430C-B58B-FFC0F634FC4D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397D4BF7-76F0-4E99-BFCD-43C81B8B138A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C9C3A80C-9B2E-460F-9C36-A0CFA83E050D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19A60A5-7DFE-4AE5-BE9A-BBE66161FFE8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C622E568-4F65-414A-98A7-5690D52ECFB5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D70CB92B-15DA-49CA-BCEE-D5FA7A4AD008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66F74D55-7445-4C90-B936-BA5BB634E999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631;p30">
            <a:extLst>
              <a:ext uri="{FF2B5EF4-FFF2-40B4-BE49-F238E27FC236}">
                <a16:creationId xmlns:a16="http://schemas.microsoft.com/office/drawing/2014/main" xmlns="" id="{68384AAF-B7B5-447C-A808-82D0AFB6AC77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03" name="Google Shape;632;p30">
              <a:extLst>
                <a:ext uri="{FF2B5EF4-FFF2-40B4-BE49-F238E27FC236}">
                  <a16:creationId xmlns:a16="http://schemas.microsoft.com/office/drawing/2014/main" xmlns="" id="{C8119E67-0B6B-4353-9F10-DB0F7D2FFDC2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633;p30">
              <a:extLst>
                <a:ext uri="{FF2B5EF4-FFF2-40B4-BE49-F238E27FC236}">
                  <a16:creationId xmlns:a16="http://schemas.microsoft.com/office/drawing/2014/main" xmlns="" id="{91702C4B-81BE-4D3A-B731-611758AFD442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634;p30">
              <a:extLst>
                <a:ext uri="{FF2B5EF4-FFF2-40B4-BE49-F238E27FC236}">
                  <a16:creationId xmlns:a16="http://schemas.microsoft.com/office/drawing/2014/main" xmlns="" id="{37C6E89E-E0C2-4EDE-B21C-928CA6FBF21B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635;p30">
              <a:extLst>
                <a:ext uri="{FF2B5EF4-FFF2-40B4-BE49-F238E27FC236}">
                  <a16:creationId xmlns:a16="http://schemas.microsoft.com/office/drawing/2014/main" xmlns="" id="{16E95490-5F86-43A3-BEDD-2967D5036D48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636;p30">
              <a:extLst>
                <a:ext uri="{FF2B5EF4-FFF2-40B4-BE49-F238E27FC236}">
                  <a16:creationId xmlns:a16="http://schemas.microsoft.com/office/drawing/2014/main" xmlns="" id="{F5861418-6D4E-4F3C-9ABD-4DCF91D0220A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637;p30">
              <a:extLst>
                <a:ext uri="{FF2B5EF4-FFF2-40B4-BE49-F238E27FC236}">
                  <a16:creationId xmlns:a16="http://schemas.microsoft.com/office/drawing/2014/main" xmlns="" id="{E852FCE3-C2C0-4D04-B168-357F8275842F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638;p30">
              <a:extLst>
                <a:ext uri="{FF2B5EF4-FFF2-40B4-BE49-F238E27FC236}">
                  <a16:creationId xmlns:a16="http://schemas.microsoft.com/office/drawing/2014/main" xmlns="" id="{5AE9FE46-679C-4FEA-8DCE-BE2F7FAF1946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639;p30">
              <a:extLst>
                <a:ext uri="{FF2B5EF4-FFF2-40B4-BE49-F238E27FC236}">
                  <a16:creationId xmlns:a16="http://schemas.microsoft.com/office/drawing/2014/main" xmlns="" id="{3D3D3ACC-4C06-42BE-9E79-FC88ADB68340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640;p30">
              <a:extLst>
                <a:ext uri="{FF2B5EF4-FFF2-40B4-BE49-F238E27FC236}">
                  <a16:creationId xmlns:a16="http://schemas.microsoft.com/office/drawing/2014/main" xmlns="" id="{C957BCC4-29D1-47EC-B1F7-73AEACDA49E0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641;p30">
              <a:extLst>
                <a:ext uri="{FF2B5EF4-FFF2-40B4-BE49-F238E27FC236}">
                  <a16:creationId xmlns:a16="http://schemas.microsoft.com/office/drawing/2014/main" xmlns="" id="{8C71BB02-EA7E-4A8A-A3C6-98D02317F5D9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642;p30">
              <a:extLst>
                <a:ext uri="{FF2B5EF4-FFF2-40B4-BE49-F238E27FC236}">
                  <a16:creationId xmlns:a16="http://schemas.microsoft.com/office/drawing/2014/main" xmlns="" id="{00AB493D-AF54-4CD3-B14C-B3F00B4FB2FF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643;p30">
              <a:extLst>
                <a:ext uri="{FF2B5EF4-FFF2-40B4-BE49-F238E27FC236}">
                  <a16:creationId xmlns:a16="http://schemas.microsoft.com/office/drawing/2014/main" xmlns="" id="{2DF8DF2D-C3A5-49F3-B510-02A1898F2777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644;p30">
              <a:extLst>
                <a:ext uri="{FF2B5EF4-FFF2-40B4-BE49-F238E27FC236}">
                  <a16:creationId xmlns:a16="http://schemas.microsoft.com/office/drawing/2014/main" xmlns="" id="{BC833655-5634-4240-9899-FD9224B9CC10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645;p30">
              <a:extLst>
                <a:ext uri="{FF2B5EF4-FFF2-40B4-BE49-F238E27FC236}">
                  <a16:creationId xmlns:a16="http://schemas.microsoft.com/office/drawing/2014/main" xmlns="" id="{FC412254-AB1A-4B56-9D34-43CDD9A006F5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646;p30">
              <a:extLst>
                <a:ext uri="{FF2B5EF4-FFF2-40B4-BE49-F238E27FC236}">
                  <a16:creationId xmlns:a16="http://schemas.microsoft.com/office/drawing/2014/main" xmlns="" id="{418836FC-F298-4B7A-83CA-FB6D988BE6CE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647;p30">
              <a:extLst>
                <a:ext uri="{FF2B5EF4-FFF2-40B4-BE49-F238E27FC236}">
                  <a16:creationId xmlns:a16="http://schemas.microsoft.com/office/drawing/2014/main" xmlns="" id="{52B85772-2E22-435E-9B8E-11AEBE3D05EC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648;p30">
              <a:extLst>
                <a:ext uri="{FF2B5EF4-FFF2-40B4-BE49-F238E27FC236}">
                  <a16:creationId xmlns:a16="http://schemas.microsoft.com/office/drawing/2014/main" xmlns="" id="{073E355F-591A-4F8F-ADE2-CD68B69DAFB9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649;p30">
              <a:extLst>
                <a:ext uri="{FF2B5EF4-FFF2-40B4-BE49-F238E27FC236}">
                  <a16:creationId xmlns:a16="http://schemas.microsoft.com/office/drawing/2014/main" xmlns="" id="{1592EFBB-BD34-4DC6-A753-9DF710D68B62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650;p30">
              <a:extLst>
                <a:ext uri="{FF2B5EF4-FFF2-40B4-BE49-F238E27FC236}">
                  <a16:creationId xmlns:a16="http://schemas.microsoft.com/office/drawing/2014/main" xmlns="" id="{D1763DA2-E91A-4647-9F88-CBAC0C1FF7C8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651;p30">
              <a:extLst>
                <a:ext uri="{FF2B5EF4-FFF2-40B4-BE49-F238E27FC236}">
                  <a16:creationId xmlns:a16="http://schemas.microsoft.com/office/drawing/2014/main" xmlns="" id="{A37B7A95-0D42-462E-ACB6-DF5E68B47F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652;p30">
              <a:extLst>
                <a:ext uri="{FF2B5EF4-FFF2-40B4-BE49-F238E27FC236}">
                  <a16:creationId xmlns:a16="http://schemas.microsoft.com/office/drawing/2014/main" xmlns="" id="{035B4059-F804-4F0A-A687-0578164FC201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653;p30">
              <a:extLst>
                <a:ext uri="{FF2B5EF4-FFF2-40B4-BE49-F238E27FC236}">
                  <a16:creationId xmlns:a16="http://schemas.microsoft.com/office/drawing/2014/main" xmlns="" id="{AC3F8667-F8EB-44D5-8E7C-F146BC3114FB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654;p30">
              <a:extLst>
                <a:ext uri="{FF2B5EF4-FFF2-40B4-BE49-F238E27FC236}">
                  <a16:creationId xmlns:a16="http://schemas.microsoft.com/office/drawing/2014/main" xmlns="" id="{5FAC0A30-3BED-4B9D-AAE7-EF7C7E0EE1E7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655;p30">
              <a:extLst>
                <a:ext uri="{FF2B5EF4-FFF2-40B4-BE49-F238E27FC236}">
                  <a16:creationId xmlns:a16="http://schemas.microsoft.com/office/drawing/2014/main" xmlns="" id="{3FD2F0B1-4C74-428D-B499-F24C02C809CA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656;p30">
              <a:extLst>
                <a:ext uri="{FF2B5EF4-FFF2-40B4-BE49-F238E27FC236}">
                  <a16:creationId xmlns:a16="http://schemas.microsoft.com/office/drawing/2014/main" xmlns="" id="{2A16750A-BA6E-4B19-8A8F-841516B81B55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657;p30">
              <a:extLst>
                <a:ext uri="{FF2B5EF4-FFF2-40B4-BE49-F238E27FC236}">
                  <a16:creationId xmlns:a16="http://schemas.microsoft.com/office/drawing/2014/main" xmlns="" id="{0ACCDDEA-6700-4981-96FD-F69C08E17911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658;p30">
              <a:extLst>
                <a:ext uri="{FF2B5EF4-FFF2-40B4-BE49-F238E27FC236}">
                  <a16:creationId xmlns:a16="http://schemas.microsoft.com/office/drawing/2014/main" xmlns="" id="{A186D19B-D827-45D7-8241-51DAE20706AF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659;p30">
              <a:extLst>
                <a:ext uri="{FF2B5EF4-FFF2-40B4-BE49-F238E27FC236}">
                  <a16:creationId xmlns:a16="http://schemas.microsoft.com/office/drawing/2014/main" xmlns="" id="{0F9E9CC8-7BF5-4B07-82B6-65F2EDB31903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660;p30">
              <a:extLst>
                <a:ext uri="{FF2B5EF4-FFF2-40B4-BE49-F238E27FC236}">
                  <a16:creationId xmlns:a16="http://schemas.microsoft.com/office/drawing/2014/main" xmlns="" id="{E89840E0-2312-4109-9B8E-27042911B01E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661;p30">
              <a:extLst>
                <a:ext uri="{FF2B5EF4-FFF2-40B4-BE49-F238E27FC236}">
                  <a16:creationId xmlns:a16="http://schemas.microsoft.com/office/drawing/2014/main" xmlns="" id="{ABDDA8C6-86B1-4D13-8477-26BFF49FE82A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662;p30">
              <a:extLst>
                <a:ext uri="{FF2B5EF4-FFF2-40B4-BE49-F238E27FC236}">
                  <a16:creationId xmlns:a16="http://schemas.microsoft.com/office/drawing/2014/main" xmlns="" id="{F4320CEA-EED6-4E76-A829-D7C121CC54BD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663;p30">
              <a:extLst>
                <a:ext uri="{FF2B5EF4-FFF2-40B4-BE49-F238E27FC236}">
                  <a16:creationId xmlns:a16="http://schemas.microsoft.com/office/drawing/2014/main" xmlns="" id="{EAB61CDD-5EC4-4093-8C2F-8464B40B6242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0" name="Google Shape;664;p30">
              <a:extLst>
                <a:ext uri="{FF2B5EF4-FFF2-40B4-BE49-F238E27FC236}">
                  <a16:creationId xmlns:a16="http://schemas.microsoft.com/office/drawing/2014/main" xmlns="" id="{EF0AE066-94D1-4496-B873-6D37A4E8134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1" name="Google Shape;665;p30">
              <a:extLst>
                <a:ext uri="{FF2B5EF4-FFF2-40B4-BE49-F238E27FC236}">
                  <a16:creationId xmlns:a16="http://schemas.microsoft.com/office/drawing/2014/main" xmlns="" id="{42E21A7A-649B-451B-84CD-5B5E5210975A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2" name="Google Shape;666;p30">
              <a:extLst>
                <a:ext uri="{FF2B5EF4-FFF2-40B4-BE49-F238E27FC236}">
                  <a16:creationId xmlns:a16="http://schemas.microsoft.com/office/drawing/2014/main" xmlns="" id="{EFC63EFC-4985-4181-B268-BBE86AFEB9C5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3" name="Google Shape;667;p30">
              <a:extLst>
                <a:ext uri="{FF2B5EF4-FFF2-40B4-BE49-F238E27FC236}">
                  <a16:creationId xmlns:a16="http://schemas.microsoft.com/office/drawing/2014/main" xmlns="" id="{300F47C0-B7A0-440B-89C5-D425A98B829E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4" name="Google Shape;668;p30">
              <a:extLst>
                <a:ext uri="{FF2B5EF4-FFF2-40B4-BE49-F238E27FC236}">
                  <a16:creationId xmlns:a16="http://schemas.microsoft.com/office/drawing/2014/main" xmlns="" id="{C85A5A99-D403-4672-BF93-AAE1C98744FA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5" name="Google Shape;669;p30">
              <a:extLst>
                <a:ext uri="{FF2B5EF4-FFF2-40B4-BE49-F238E27FC236}">
                  <a16:creationId xmlns:a16="http://schemas.microsoft.com/office/drawing/2014/main" xmlns="" id="{CCDC3E1D-A4C6-480F-9648-58AF27DBC5F0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6" name="Google Shape;670;p30">
              <a:extLst>
                <a:ext uri="{FF2B5EF4-FFF2-40B4-BE49-F238E27FC236}">
                  <a16:creationId xmlns:a16="http://schemas.microsoft.com/office/drawing/2014/main" xmlns="" id="{4A6FFDD3-23DB-4E57-B21E-BB3086F18452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7" name="Google Shape;671;p30">
              <a:extLst>
                <a:ext uri="{FF2B5EF4-FFF2-40B4-BE49-F238E27FC236}">
                  <a16:creationId xmlns:a16="http://schemas.microsoft.com/office/drawing/2014/main" xmlns="" id="{0A863DF9-6C68-4CD3-A6D3-B635474FD1C1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8" name="Google Shape;672;p30">
              <a:extLst>
                <a:ext uri="{FF2B5EF4-FFF2-40B4-BE49-F238E27FC236}">
                  <a16:creationId xmlns:a16="http://schemas.microsoft.com/office/drawing/2014/main" xmlns="" id="{071D6E0A-9424-4050-8F03-C9F0079004E9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2991229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95" grpId="0" animBg="1"/>
      <p:bldP spid="296" grpId="0" animBg="1"/>
    </p:bld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25/4/2022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134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25/4/2022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109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25/4/2022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638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25/4/2022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362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25/4/2022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826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25/4/2022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8819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25/4/2022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92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25/4/2022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944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25/4/2022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284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25/4/2022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362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xmlns="" id="{1E4DED0B-3FCF-4DB8-8C88-6AED41C3D872}"/>
              </a:ext>
            </a:extLst>
          </p:cNvPr>
          <p:cNvSpPr txBox="1"/>
          <p:nvPr userDrawn="1"/>
        </p:nvSpPr>
        <p:spPr>
          <a:xfrm>
            <a:off x="3615997" y="15575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197091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19" grpId="0" animBg="1"/>
      <p:bldP spid="220" grpId="0" animBg="1"/>
    </p:bld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25/4/2022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6100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25/4/2022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9156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25/4/2022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3062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25/4/2022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3056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25/4/2022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5585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25/4/2022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0252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25/4/2022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211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25/4/2022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214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25/4/2022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1971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5093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6886703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46531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48479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  <p:extLst>
      <p:ext uri="{BB962C8B-B14F-4D97-AF65-F5344CB8AC3E}">
        <p14:creationId xmlns:p14="http://schemas.microsoft.com/office/powerpoint/2010/main" val="1386552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xmlns="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xmlns="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xmlns="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xmlns="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xmlns="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xmlns="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xmlns="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xmlns="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xmlns="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xmlns="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xmlns="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xmlns="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xmlns="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xmlns="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xmlns="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xmlns="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xmlns="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xmlns="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xmlns="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xmlns="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xmlns="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xmlns="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xmlns="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xmlns="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xmlns="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xmlns="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xmlns="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xmlns="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xmlns="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xmlns="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xmlns="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xmlns="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xmlns="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xmlns="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xmlns="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xmlns="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xmlns="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xmlns="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xmlns="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xmlns="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xmlns="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xmlns="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xmlns="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xmlns="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xmlns="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xmlns="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xmlns="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xmlns="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xmlns="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xmlns="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xmlns="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xmlns="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xmlns="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xmlns="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xmlns="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xmlns="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xmlns="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xmlns="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xmlns="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xmlns="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xmlns="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xmlns="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xmlns="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xmlns="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xmlns="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xmlns="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xmlns="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xmlns="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xmlns="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xmlns="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xmlns="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xmlns="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xmlns="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xmlns="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xmlns="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xmlns="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xmlns="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xmlns="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xmlns="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xmlns="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xmlns="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xmlns="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xmlns="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xmlns="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xmlns="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xmlns="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xmlns="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xmlns="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xmlns="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xmlns="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xmlns="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xmlns="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xmlns="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xmlns="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xmlns="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xmlns="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xmlns="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xmlns="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xmlns="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xmlns="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xmlns="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xmlns="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xmlns="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xmlns="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xmlns="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xmlns="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xmlns="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xmlns="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xmlns="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xmlns="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xmlns="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xmlns="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xmlns="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xmlns="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xmlns="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xmlns="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xmlns="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xmlns="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xmlns="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xmlns="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xmlns="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xmlns="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xmlns="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xmlns="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xmlns="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xmlns="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xmlns="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xmlns="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xmlns="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xmlns="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xmlns="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xmlns="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xmlns="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xmlns="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xmlns="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xmlns="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xmlns="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xmlns="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xmlns="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xmlns="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xmlns="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xmlns="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xmlns="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xmlns="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xmlns="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xmlns="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xmlns="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xmlns="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xmlns="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xmlns="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xmlns="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xmlns="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xmlns="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xmlns="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xmlns="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xmlns="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xmlns="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xmlns="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xmlns="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xmlns="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xmlns="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xmlns="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xmlns="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xmlns="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xmlns="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xmlns="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xmlns="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xmlns="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xmlns="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xmlns="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xmlns="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xmlns="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xmlns="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xmlns="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xmlns="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xmlns="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xmlns="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xmlns="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xmlns="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xmlns="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xmlns="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xmlns="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xmlns="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xmlns="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xmlns="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xmlns="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xmlns="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xmlns="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xmlns="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xmlns="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xmlns="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xmlns="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xmlns="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xmlns="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xmlns="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xmlns="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xmlns="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xmlns="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xmlns="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xmlns="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xmlns="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xmlns="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xmlns="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xmlns="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xmlns="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xmlns="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xmlns="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xmlns="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xmlns="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xmlns="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xmlns="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xmlns="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12480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xmlns="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xmlns="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xmlns="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xmlns="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xmlns="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xmlns="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xmlns="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xmlns="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xmlns="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xmlns="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xmlns="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xmlns="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xmlns="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xmlns="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xmlns="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xmlns="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xmlns="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xmlns="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xmlns="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xmlns="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xmlns="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xmlns="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xmlns="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xmlns="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xmlns="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xmlns="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xmlns="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xmlns="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xmlns="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xmlns="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xmlns="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xmlns="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xmlns="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xmlns="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xmlns="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xmlns="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xmlns="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xmlns="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xmlns="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xmlns="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xmlns="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xmlns="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xmlns="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xmlns="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xmlns="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xmlns="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xmlns="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xmlns="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xmlns="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xmlns="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xmlns="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xmlns="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xmlns="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xmlns="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xmlns="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xmlns="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xmlns="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xmlns="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xmlns="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xmlns="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xmlns="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xmlns="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xmlns="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xmlns="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xmlns="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xmlns="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xmlns="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xmlns="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xmlns="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xmlns="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xmlns="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xmlns="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xmlns="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xmlns="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xmlns="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xmlns="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xmlns="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xmlns="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xmlns="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xmlns="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xmlns="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xmlns="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xmlns="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xmlns="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xmlns="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xmlns="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xmlns="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xmlns="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xmlns="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xmlns="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xmlns="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xmlns="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xmlns="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xmlns="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xmlns="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xmlns="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xmlns="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xmlns="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xmlns="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xmlns="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xmlns="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xmlns="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xmlns="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xmlns="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xmlns="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xmlns="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xmlns="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xmlns="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xmlns="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xmlns="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xmlns="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xmlns="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xmlns="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xmlns="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xmlns="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xmlns="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xmlns="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xmlns="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xmlns="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xmlns="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xmlns="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xmlns="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xmlns="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xmlns="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xmlns="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xmlns="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xmlns="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xmlns="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xmlns="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xmlns="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xmlns="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xmlns="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xmlns="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xmlns="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xmlns="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xmlns="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862311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xmlns="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187676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13" Type="http://schemas.openxmlformats.org/officeDocument/2006/relationships/image" Target="../media/image28.png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13" Type="http://schemas.openxmlformats.org/officeDocument/2006/relationships/slideLayout" Target="../slideLayouts/slideLayout62.xml"/><Relationship Id="rId3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6.xml"/><Relationship Id="rId12" Type="http://schemas.openxmlformats.org/officeDocument/2006/relationships/slideLayout" Target="../slideLayouts/slideLayout61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4.xml"/><Relationship Id="rId10" Type="http://schemas.openxmlformats.org/officeDocument/2006/relationships/slideLayout" Target="../slideLayouts/slideLayout59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Relationship Id="rId14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48355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91" r:id="rId4"/>
    <p:sldLayoutId id="2147483661" r:id="rId5"/>
    <p:sldLayoutId id="2147483674" r:id="rId6"/>
    <p:sldLayoutId id="2147483662" r:id="rId7"/>
    <p:sldLayoutId id="2147483663" r:id="rId8"/>
    <p:sldLayoutId id="2147483664" r:id="rId9"/>
    <p:sldLayoutId id="2147483665" r:id="rId10"/>
    <p:sldLayoutId id="2147483675" r:id="rId11"/>
    <p:sldLayoutId id="2147483676" r:id="rId12"/>
    <p:sldLayoutId id="2147483677" r:id="rId13"/>
    <p:sldLayoutId id="2147483678" r:id="rId14"/>
    <p:sldLayoutId id="2147483679" r:id="rId15"/>
    <p:sldLayoutId id="2147483680" r:id="rId16"/>
    <p:sldLayoutId id="2147483681" r:id="rId17"/>
    <p:sldLayoutId id="2147483682" r:id="rId18"/>
    <p:sldLayoutId id="2147483683" r:id="rId19"/>
    <p:sldLayoutId id="2147483684" r:id="rId20"/>
    <p:sldLayoutId id="2147483685" r:id="rId21"/>
    <p:sldLayoutId id="2147483686" r:id="rId22"/>
    <p:sldLayoutId id="2147483687" r:id="rId23"/>
    <p:sldLayoutId id="2147483688" r:id="rId24"/>
    <p:sldLayoutId id="2147483689" r:id="rId25"/>
    <p:sldLayoutId id="2147483690" r:id="rId2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40035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35C661-2F9E-4D47-AA12-CA27E6F2246B}" type="datetimeFigureOut">
              <a:rPr lang="en-US" smtClean="0"/>
              <a:t>25/4/2022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133B2315-D867-49D1-88C9-0656F2A2C868}"/>
              </a:ext>
            </a:extLst>
          </p:cNvPr>
          <p:cNvSpPr txBox="1"/>
          <p:nvPr userDrawn="1"/>
        </p:nvSpPr>
        <p:spPr>
          <a:xfrm>
            <a:off x="8920716" y="117574"/>
            <a:ext cx="42618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/>
              <a:t>Hương</a:t>
            </a:r>
            <a:r>
              <a:rPr lang="ja-JP" altLang="en-US" sz="1200" dirty="0"/>
              <a:t> </a:t>
            </a:r>
            <a:r>
              <a:rPr lang="en-US" altLang="ja-JP" sz="1200" dirty="0" err="1"/>
              <a:t>Thảo</a:t>
            </a:r>
            <a:r>
              <a:rPr lang="en-US" altLang="ja-JP" sz="1200" dirty="0"/>
              <a:t>:</a:t>
            </a:r>
            <a:r>
              <a:rPr lang="ja-JP" altLang="en-US" sz="1200" dirty="0"/>
              <a:t> </a:t>
            </a:r>
            <a:r>
              <a:rPr lang="en-US" altLang="ja-JP" sz="1200" dirty="0"/>
              <a:t>tranthao121004@gmail.com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437937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25/4/2022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9082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  <p:sldLayoutId id="2147483751" r:id="rId12"/>
    <p:sldLayoutId id="2147483752" r:id="rId13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5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slideLayout" Target="../slideLayouts/slideLayout21.xml"/><Relationship Id="rId1" Type="http://schemas.openxmlformats.org/officeDocument/2006/relationships/tags" Target="../tags/tag7.xml"/><Relationship Id="rId6" Type="http://schemas.microsoft.com/office/2007/relationships/hdphoto" Target="../media/hdphoto3.wdp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7.xml"/><Relationship Id="rId1" Type="http://schemas.openxmlformats.org/officeDocument/2006/relationships/tags" Target="../tags/tag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21.xml"/><Relationship Id="rId1" Type="http://schemas.openxmlformats.org/officeDocument/2006/relationships/tags" Target="../tags/tag3.xml"/><Relationship Id="rId4" Type="http://schemas.openxmlformats.org/officeDocument/2006/relationships/image" Target="../media/image3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1.xml"/><Relationship Id="rId1" Type="http://schemas.openxmlformats.org/officeDocument/2006/relationships/tags" Target="../tags/tag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34.png"/><Relationship Id="rId4" Type="http://schemas.openxmlformats.org/officeDocument/2006/relationships/image" Target="../media/image3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slideLayout" Target="../slideLayouts/slideLayout21.xml"/><Relationship Id="rId1" Type="http://schemas.openxmlformats.org/officeDocument/2006/relationships/tags" Target="../tags/tag5.xml"/><Relationship Id="rId6" Type="http://schemas.microsoft.com/office/2007/relationships/hdphoto" Target="../media/hdphoto1.wdp"/><Relationship Id="rId5" Type="http://schemas.openxmlformats.org/officeDocument/2006/relationships/image" Target="../media/image35.png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slideLayout" Target="../slideLayouts/slideLayout21.xml"/><Relationship Id="rId1" Type="http://schemas.openxmlformats.org/officeDocument/2006/relationships/tags" Target="../tags/tag6.xml"/><Relationship Id="rId4" Type="http://schemas.microsoft.com/office/2007/relationships/hdphoto" Target="../media/hdphoto2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7444" y="3178647"/>
            <a:ext cx="12209444" cy="3679353"/>
          </a:xfrm>
          <a:prstGeom prst="rect">
            <a:avLst/>
          </a:prstGeom>
        </p:spPr>
      </p:pic>
      <p:pic>
        <p:nvPicPr>
          <p:cNvPr id="3" name="1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2038979" y="2601144"/>
            <a:ext cx="4906376" cy="3980824"/>
          </a:xfrm>
          <a:prstGeom prst="rect">
            <a:avLst/>
          </a:prstGeom>
        </p:spPr>
      </p:pic>
      <p:pic>
        <p:nvPicPr>
          <p:cNvPr id="4" name="19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 flipH="1">
            <a:off x="8559037" y="4084497"/>
            <a:ext cx="3773430" cy="2705180"/>
          </a:xfrm>
          <a:prstGeom prst="rect">
            <a:avLst/>
          </a:prstGeom>
        </p:spPr>
      </p:pic>
      <p:pic>
        <p:nvPicPr>
          <p:cNvPr id="5" name="55"/>
          <p:cNvPicPr>
            <a:picLocks noChangeAspect="1"/>
          </p:cNvPicPr>
          <p:nvPr/>
        </p:nvPicPr>
        <p:blipFill rotWithShape="1">
          <a:blip r:embed="rId6" cstate="screen"/>
          <a:srcRect/>
          <a:stretch>
            <a:fillRect/>
          </a:stretch>
        </p:blipFill>
        <p:spPr>
          <a:xfrm>
            <a:off x="923993" y="-250353"/>
            <a:ext cx="9803219" cy="3679353"/>
          </a:xfrm>
          <a:prstGeom prst="rect">
            <a:avLst/>
          </a:prstGeom>
        </p:spPr>
      </p:pic>
      <p:grpSp>
        <p:nvGrpSpPr>
          <p:cNvPr id="7" name="57"/>
          <p:cNvGrpSpPr/>
          <p:nvPr/>
        </p:nvGrpSpPr>
        <p:grpSpPr>
          <a:xfrm>
            <a:off x="6756819" y="3169720"/>
            <a:ext cx="804180" cy="374559"/>
            <a:chOff x="217691" y="6414967"/>
            <a:chExt cx="804180" cy="374559"/>
          </a:xfrm>
        </p:grpSpPr>
        <p:grpSp>
          <p:nvGrpSpPr>
            <p:cNvPr id="8" name="Group 4"/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4" name="Freeform 5"/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Arial"/>
                  <a:sym typeface="+mn-lt"/>
                </a:endParaRPr>
              </a:p>
            </p:txBody>
          </p:sp>
          <p:sp>
            <p:nvSpPr>
              <p:cNvPr id="15" name="Freeform 6"/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Arial"/>
                  <a:sym typeface="+mn-lt"/>
                </a:endParaRPr>
              </a:p>
            </p:txBody>
          </p:sp>
          <p:sp>
            <p:nvSpPr>
              <p:cNvPr id="16" name="Freeform 7"/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Arial"/>
                  <a:sym typeface="+mn-lt"/>
                </a:endParaRPr>
              </a:p>
            </p:txBody>
          </p:sp>
          <p:sp>
            <p:nvSpPr>
              <p:cNvPr id="17" name="Freeform 8"/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Arial"/>
                  <a:sym typeface="+mn-lt"/>
                </a:endParaRPr>
              </a:p>
            </p:txBody>
          </p:sp>
        </p:grpSp>
        <p:grpSp>
          <p:nvGrpSpPr>
            <p:cNvPr id="9" name="Group 4"/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0" name="Freeform 5"/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Arial"/>
                  <a:sym typeface="+mn-lt"/>
                </a:endParaRPr>
              </a:p>
            </p:txBody>
          </p:sp>
          <p:sp>
            <p:nvSpPr>
              <p:cNvPr id="11" name="Freeform 6"/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Arial"/>
                  <a:sym typeface="+mn-lt"/>
                </a:endParaRPr>
              </a:p>
            </p:txBody>
          </p:sp>
          <p:sp>
            <p:nvSpPr>
              <p:cNvPr id="12" name="Freeform 7"/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Arial"/>
                  <a:sym typeface="+mn-lt"/>
                </a:endParaRPr>
              </a:p>
            </p:txBody>
          </p:sp>
          <p:sp>
            <p:nvSpPr>
              <p:cNvPr id="13" name="Freeform 8"/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Arial"/>
                  <a:sym typeface="+mn-lt"/>
                </a:endParaRPr>
              </a:p>
            </p:txBody>
          </p:sp>
        </p:grpSp>
      </p:grpSp>
      <p:pic>
        <p:nvPicPr>
          <p:cNvPr id="19" name="69"/>
          <p:cNvPicPr>
            <a:picLocks noChangeAspect="1"/>
          </p:cNvPicPr>
          <p:nvPr/>
        </p:nvPicPr>
        <p:blipFill>
          <a:blip r:embed="rId7" cstate="screen"/>
          <a:stretch>
            <a:fillRect/>
          </a:stretch>
        </p:blipFill>
        <p:spPr>
          <a:xfrm>
            <a:off x="7222131" y="450639"/>
            <a:ext cx="4465329" cy="232867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625253" y="1061797"/>
            <a:ext cx="8400697" cy="15684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Chào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mừng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các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em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đến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với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Môn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Toán</a:t>
            </a:r>
            <a:endParaRPr kumimoji="0" lang="en-US" altLang="zh-CN" sz="4800" b="1" i="1" u="none" strike="noStrike" kern="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4472C4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  <a:uLnTx/>
              <a:uFillTx/>
              <a:latin typeface="Arial-Rounded" panose="020B0500000000000000" pitchFamily="34" charset="0"/>
              <a:ea typeface="等线" panose="02010600030101010101" pitchFamily="2" charset="-122"/>
              <a:cs typeface="Arial-Rounded" panose="020B0500000000000000" pitchFamily="34" charset="0"/>
              <a:sym typeface="+mn-lt"/>
            </a:endParaRPr>
          </a:p>
        </p:txBody>
      </p:sp>
      <p:pic>
        <p:nvPicPr>
          <p:cNvPr id="24" name="Picture 9" descr="E:\0000000我图PPT\00001PNG素材\儿童卡通\tr.png">
            <a:extLst>
              <a:ext uri="{FF2B5EF4-FFF2-40B4-BE49-F238E27FC236}">
                <a16:creationId xmlns:a16="http://schemas.microsoft.com/office/drawing/2014/main" xmlns="" id="{ACA0DB5F-4724-4F2B-B654-4FC1D4BD76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10" y="5065472"/>
            <a:ext cx="2354982" cy="1582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59A14DF5-6221-4D08-B3AE-92175E90FCF7}"/>
              </a:ext>
            </a:extLst>
          </p:cNvPr>
          <p:cNvSpPr/>
          <p:nvPr/>
        </p:nvSpPr>
        <p:spPr>
          <a:xfrm>
            <a:off x="8984974" y="54464"/>
            <a:ext cx="3101009" cy="3961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+mn-cs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7030A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xmlns="" id="{652D1768-11FE-4162-8486-D7E2B8A0362D}"/>
              </a:ext>
            </a:extLst>
          </p:cNvPr>
          <p:cNvSpPr/>
          <p:nvPr/>
        </p:nvSpPr>
        <p:spPr>
          <a:xfrm>
            <a:off x="895564" y="608581"/>
            <a:ext cx="697365" cy="589407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/>
              <a:t>5</a:t>
            </a:r>
            <a:endParaRPr lang="vi-VN" sz="44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EC9468A5-4DF9-445A-AC99-6082D596BA5F}"/>
              </a:ext>
            </a:extLst>
          </p:cNvPr>
          <p:cNvSpPr txBox="1"/>
          <p:nvPr/>
        </p:nvSpPr>
        <p:spPr>
          <a:xfrm>
            <a:off x="1573772" y="549342"/>
            <a:ext cx="97418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err="1"/>
              <a:t>Tính</a:t>
            </a:r>
            <a:r>
              <a:rPr lang="en-US" sz="4000" dirty="0"/>
              <a:t>.</a:t>
            </a:r>
            <a:endParaRPr lang="vi-VN" sz="4000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3BE9A3E6-C965-4F9F-9688-6E3D3631368F}"/>
              </a:ext>
            </a:extLst>
          </p:cNvPr>
          <p:cNvGrpSpPr/>
          <p:nvPr/>
        </p:nvGrpSpPr>
        <p:grpSpPr>
          <a:xfrm>
            <a:off x="690716" y="1688599"/>
            <a:ext cx="5083277" cy="973084"/>
            <a:chOff x="690716" y="1557972"/>
            <a:chExt cx="5083277" cy="973084"/>
          </a:xfrm>
        </p:grpSpPr>
        <p:pic>
          <p:nvPicPr>
            <p:cNvPr id="2050" name="Picture 2" descr="Blue Strip Cartoon Title Ribbon, Blue, Blue Ribbon, Blue Title Box PNG  Transparent Clipart Image and PSD File for Free Download">
              <a:extLst>
                <a:ext uri="{FF2B5EF4-FFF2-40B4-BE49-F238E27FC236}">
                  <a16:creationId xmlns:a16="http://schemas.microsoft.com/office/drawing/2014/main" xmlns="" id="{5114B061-A4BF-4C91-9E79-A233838C918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F5F5F5"/>
                </a:clrFrom>
                <a:clrTo>
                  <a:srgbClr val="F5F5F5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39" t="42863" r="7984" b="40928"/>
            <a:stretch/>
          </p:blipFill>
          <p:spPr bwMode="auto">
            <a:xfrm>
              <a:off x="690716" y="1557972"/>
              <a:ext cx="5083277" cy="9730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3C2AE136-B661-493B-AFBC-9B62171B02B2}"/>
                </a:ext>
              </a:extLst>
            </p:cNvPr>
            <p:cNvSpPr txBox="1"/>
            <p:nvPr/>
          </p:nvSpPr>
          <p:spPr>
            <a:xfrm>
              <a:off x="1456609" y="1694973"/>
              <a:ext cx="3809814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4000" dirty="0" smtClean="0"/>
                <a:t>a. </a:t>
              </a:r>
              <a:r>
                <a:rPr lang="en-US" sz="4000" dirty="0"/>
                <a:t>54 + 29 – 8 </a:t>
              </a:r>
              <a:endParaRPr lang="vi-VN" sz="4000" dirty="0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9F03D7C1-D34D-4DA8-8FF5-94E2A16534AD}"/>
              </a:ext>
            </a:extLst>
          </p:cNvPr>
          <p:cNvGrpSpPr/>
          <p:nvPr/>
        </p:nvGrpSpPr>
        <p:grpSpPr>
          <a:xfrm>
            <a:off x="6096000" y="1374558"/>
            <a:ext cx="5083277" cy="1446016"/>
            <a:chOff x="6096000" y="1243931"/>
            <a:chExt cx="5083277" cy="1446016"/>
          </a:xfrm>
        </p:grpSpPr>
        <p:pic>
          <p:nvPicPr>
            <p:cNvPr id="2052" name="Picture 4">
              <a:extLst>
                <a:ext uri="{FF2B5EF4-FFF2-40B4-BE49-F238E27FC236}">
                  <a16:creationId xmlns:a16="http://schemas.microsoft.com/office/drawing/2014/main" xmlns="" id="{199F873F-842C-4A91-A222-D3870177A5E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96000" y="1243931"/>
              <a:ext cx="5083277" cy="1446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3BECF3B9-7470-4E1D-8657-440B7C8C8D96}"/>
                </a:ext>
              </a:extLst>
            </p:cNvPr>
            <p:cNvSpPr txBox="1"/>
            <p:nvPr/>
          </p:nvSpPr>
          <p:spPr>
            <a:xfrm>
              <a:off x="7080929" y="1787093"/>
              <a:ext cx="344895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4000" dirty="0" smtClean="0"/>
                <a:t>b. </a:t>
              </a:r>
              <a:r>
                <a:rPr lang="en-US" sz="4000" dirty="0"/>
                <a:t>62 – 38 + 7</a:t>
              </a:r>
              <a:endParaRPr lang="vi-VN" sz="4000" dirty="0"/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62E83137-6537-4925-BA84-12125D5FA35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78683"/>
          <a:stretch/>
        </p:blipFill>
        <p:spPr>
          <a:xfrm>
            <a:off x="9608457" y="4012034"/>
            <a:ext cx="1890597" cy="241644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9076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1942276" y="383915"/>
            <a:ext cx="8307448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0"/>
                <a:cs typeface="Times New Roman" pitchFamily="18" charset="0"/>
                <a:sym typeface="Arial"/>
              </a:rPr>
              <a:t>    </a:t>
            </a:r>
            <a:r>
              <a:rPr kumimoji="0" lang="en-US" sz="3100" b="1" i="0" u="none" strike="noStrike" kern="1200" cap="none" spc="0" normalizeH="0" baseline="0" noProof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0"/>
                <a:cs typeface="Times New Roman" pitchFamily="18" charset="0"/>
                <a:sym typeface="Arial"/>
              </a:rPr>
              <a:t>Bài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0"/>
                <a:cs typeface="Times New Roman" pitchFamily="18" charset="0"/>
                <a:sym typeface="Arial"/>
              </a:rPr>
              <a:t> 5 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0"/>
                <a:cs typeface="Times New Roman" pitchFamily="18" charset="0"/>
                <a:sym typeface="Arial"/>
              </a:rPr>
              <a:t>( </a:t>
            </a:r>
            <a:r>
              <a:rPr kumimoji="0" lang="en-US" sz="3100" b="1" i="0" u="none" strike="noStrike" kern="1200" cap="none" spc="0" normalizeH="0" baseline="0" noProof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0"/>
                <a:cs typeface="Times New Roman" pitchFamily="18" charset="0"/>
                <a:sym typeface="Arial"/>
              </a:rPr>
              <a:t>tr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0"/>
                <a:cs typeface="Times New Roman" pitchFamily="18" charset="0"/>
                <a:sym typeface="Arial"/>
              </a:rPr>
              <a:t> 115)</a:t>
            </a:r>
            <a:endParaRPr kumimoji="0" lang="en-US" sz="31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0"/>
              <a:cs typeface="Times New Roman" pitchFamily="18" charset="0"/>
              <a:sym typeface="Arial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705742" y="526358"/>
            <a:ext cx="4249402" cy="13619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smtClean="0">
                <a:solidFill>
                  <a:srgbClr val="002060"/>
                </a:solidFill>
                <a:latin typeface="HP001 4 hàng" panose="020B0603050302020204" pitchFamily="34" charset="0"/>
                <a:cs typeface="Times New Roman" pitchFamily="18" charset="0"/>
                <a:sym typeface="Arial"/>
              </a:rPr>
              <a:t>a</a:t>
            </a:r>
            <a:r>
              <a:rPr lang="en-US" sz="3200" b="1" smtClean="0">
                <a:solidFill>
                  <a:srgbClr val="002060"/>
                </a:solidFill>
                <a:latin typeface="HP001 4 hàng" panose="020B0603050302020204" pitchFamily="34" charset="0"/>
                <a:cs typeface="Times New Roman" pitchFamily="18" charset="0"/>
                <a:sym typeface="Arial"/>
              </a:rPr>
              <a:t>.  </a:t>
            </a:r>
            <a:r>
              <a:rPr lang="en-US" sz="3200" b="1" smtClean="0">
                <a:solidFill>
                  <a:srgbClr val="002060"/>
                </a:solidFill>
                <a:latin typeface="HP001 4 hàng" panose="020B0603050302020204" pitchFamily="34" charset="0"/>
                <a:cs typeface="Times New Roman" pitchFamily="18" charset="0"/>
                <a:sym typeface="Arial"/>
              </a:rPr>
              <a:t>54  </a:t>
            </a:r>
            <a:r>
              <a:rPr lang="en-US" sz="3200" b="1" dirty="0">
                <a:solidFill>
                  <a:srgbClr val="002060"/>
                </a:solidFill>
                <a:latin typeface="HP001 4 hàng" panose="020B0603050302020204" pitchFamily="34" charset="0"/>
                <a:cs typeface="Times New Roman" pitchFamily="18" charset="0"/>
                <a:sym typeface="Arial"/>
              </a:rPr>
              <a:t>+ 29  </a:t>
            </a:r>
            <a:r>
              <a:rPr lang="en-US" sz="6600" b="1" dirty="0">
                <a:solidFill>
                  <a:srgbClr val="002060"/>
                </a:solidFill>
                <a:latin typeface="HP001 4 hàng" panose="020B0603050302020204" pitchFamily="34" charset="0"/>
                <a:cs typeface="Times New Roman" pitchFamily="18" charset="0"/>
                <a:sym typeface="Arial"/>
              </a:rPr>
              <a:t>-</a:t>
            </a:r>
            <a:r>
              <a:rPr lang="en-US" sz="3200" b="1" dirty="0">
                <a:solidFill>
                  <a:srgbClr val="002060"/>
                </a:solidFill>
                <a:latin typeface="HP001 4 hàng" panose="020B0603050302020204" pitchFamily="34" charset="0"/>
                <a:cs typeface="Times New Roman" pitchFamily="18" charset="0"/>
                <a:sym typeface="Arial"/>
              </a:rPr>
              <a:t>   8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HP001 4 hàng" panose="020B0603050302020204" pitchFamily="34" charset="0"/>
              <a:cs typeface="Times New Roman" pitchFamily="18" charset="0"/>
              <a:sym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61FD229E-2717-47A6-9EAD-0A4044F7AB55}"/>
              </a:ext>
            </a:extLst>
          </p:cNvPr>
          <p:cNvSpPr txBox="1"/>
          <p:nvPr/>
        </p:nvSpPr>
        <p:spPr>
          <a:xfrm>
            <a:off x="6752326" y="1490934"/>
            <a:ext cx="44868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srgbClr val="002060"/>
                </a:solidFill>
                <a:latin typeface="HP001 4 hàng" panose="020B0603050302020204" pitchFamily="34" charset="0"/>
              </a:rPr>
              <a:t>= </a:t>
            </a:r>
            <a:r>
              <a:rPr lang="en-US" sz="3200" b="1" dirty="0" smtClean="0">
                <a:solidFill>
                  <a:srgbClr val="002060"/>
                </a:solidFill>
                <a:latin typeface="HP001 4 hàng" panose="020B0603050302020204" pitchFamily="34" charset="0"/>
              </a:rPr>
              <a:t>………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HP001 4 hàng" panose="020B0603050302020204" pitchFamily="34" charset="0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5C9A3336-4A76-4D97-B382-62BE2006733A}"/>
              </a:ext>
            </a:extLst>
          </p:cNvPr>
          <p:cNvSpPr txBox="1"/>
          <p:nvPr/>
        </p:nvSpPr>
        <p:spPr>
          <a:xfrm>
            <a:off x="2734318" y="1834992"/>
            <a:ext cx="4249402" cy="12464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smtClean="0">
                <a:solidFill>
                  <a:srgbClr val="002060"/>
                </a:solidFill>
                <a:latin typeface="HP001 4 hàng" panose="020B0603050302020204" pitchFamily="34" charset="0"/>
                <a:cs typeface="Times New Roman" pitchFamily="18" charset="0"/>
                <a:sym typeface="Arial"/>
              </a:rPr>
              <a:t>b.  62 </a:t>
            </a:r>
            <a:r>
              <a:rPr lang="en-US" sz="6000" b="1" dirty="0" smtClean="0">
                <a:solidFill>
                  <a:srgbClr val="002060"/>
                </a:solidFill>
                <a:latin typeface="HP001 4 hàng" panose="020B0603050302020204" pitchFamily="34" charset="0"/>
                <a:cs typeface="Times New Roman" pitchFamily="18" charset="0"/>
                <a:sym typeface="Arial"/>
              </a:rPr>
              <a:t>-</a:t>
            </a:r>
            <a:r>
              <a:rPr lang="en-US" sz="3200" b="1" dirty="0" smtClean="0">
                <a:solidFill>
                  <a:srgbClr val="002060"/>
                </a:solidFill>
                <a:latin typeface="HP001 4 hàng" panose="020B0603050302020204" pitchFamily="34" charset="0"/>
                <a:cs typeface="Times New Roman" pitchFamily="18" charset="0"/>
                <a:sym typeface="Arial"/>
              </a:rPr>
              <a:t>  38  </a:t>
            </a:r>
            <a:r>
              <a:rPr lang="en-US" sz="3200" b="1" dirty="0">
                <a:solidFill>
                  <a:srgbClr val="002060"/>
                </a:solidFill>
                <a:latin typeface="HP001 4 hàng" panose="020B0603050302020204" pitchFamily="34" charset="0"/>
                <a:cs typeface="Times New Roman" pitchFamily="18" charset="0"/>
                <a:sym typeface="Arial"/>
              </a:rPr>
              <a:t>+   7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HP001 4 hàng" panose="020B0603050302020204" pitchFamily="34" charset="0"/>
              <a:cs typeface="Times New Roman" pitchFamily="18" charset="0"/>
              <a:sym typeface="Arial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DCA9A310-F20C-4857-8D17-C3E9A1E15F67}"/>
              </a:ext>
            </a:extLst>
          </p:cNvPr>
          <p:cNvSpPr txBox="1"/>
          <p:nvPr/>
        </p:nvSpPr>
        <p:spPr>
          <a:xfrm>
            <a:off x="6780902" y="880390"/>
            <a:ext cx="44868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srgbClr val="002060"/>
                </a:solidFill>
                <a:latin typeface="HP001 4 hàng" panose="020B0603050302020204" pitchFamily="34" charset="0"/>
              </a:rPr>
              <a:t>= </a:t>
            </a:r>
            <a:r>
              <a:rPr lang="en-US" sz="3200" b="1" dirty="0" smtClean="0">
                <a:solidFill>
                  <a:srgbClr val="002060"/>
                </a:solidFill>
                <a:latin typeface="HP001 4 hàng" panose="020B0603050302020204" pitchFamily="34" charset="0"/>
              </a:rPr>
              <a:t>…………………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HP001 4 hàng" panose="020B0603050302020204" pitchFamily="34" charset="0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2981A864-F086-4EFC-B843-026D1FF9A8A1}"/>
              </a:ext>
            </a:extLst>
          </p:cNvPr>
          <p:cNvSpPr txBox="1"/>
          <p:nvPr/>
        </p:nvSpPr>
        <p:spPr>
          <a:xfrm>
            <a:off x="6499847" y="2093270"/>
            <a:ext cx="44868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srgbClr val="002060"/>
                </a:solidFill>
                <a:latin typeface="HP001 4 hàng" panose="020B0603050302020204" pitchFamily="34" charset="0"/>
              </a:rPr>
              <a:t>= </a:t>
            </a:r>
            <a:r>
              <a:rPr lang="en-US" sz="3200" b="1" dirty="0" smtClean="0">
                <a:solidFill>
                  <a:srgbClr val="002060"/>
                </a:solidFill>
                <a:latin typeface="HP001 4 hàng" panose="020B0603050302020204" pitchFamily="34" charset="0"/>
              </a:rPr>
              <a:t>…………….........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HP001 4 hàng" panose="020B0603050302020204" pitchFamily="34" charset="0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50FDBA0B-B114-45C0-91B4-CFE0B062182B}"/>
              </a:ext>
            </a:extLst>
          </p:cNvPr>
          <p:cNvSpPr txBox="1"/>
          <p:nvPr/>
        </p:nvSpPr>
        <p:spPr>
          <a:xfrm>
            <a:off x="6485558" y="2723140"/>
            <a:ext cx="44868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srgbClr val="002060"/>
                </a:solidFill>
                <a:latin typeface="HP001 4 hàng" panose="020B0603050302020204" pitchFamily="34" charset="0"/>
              </a:rPr>
              <a:t>= </a:t>
            </a:r>
            <a:r>
              <a:rPr lang="en-US" sz="3200" b="1" dirty="0" smtClean="0">
                <a:solidFill>
                  <a:srgbClr val="002060"/>
                </a:solidFill>
                <a:latin typeface="HP001 4 hàng" panose="020B0603050302020204" pitchFamily="34" charset="0"/>
              </a:rPr>
              <a:t>………...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HP001 4 hàng" panose="020B0603050302020204" pitchFamily="34" charset="0"/>
              <a:cs typeface="+mn-cs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4E052844-9444-40DB-B1EB-1C834F4EA3A6}"/>
              </a:ext>
            </a:extLst>
          </p:cNvPr>
          <p:cNvSpPr txBox="1"/>
          <p:nvPr/>
        </p:nvSpPr>
        <p:spPr>
          <a:xfrm>
            <a:off x="7379061" y="397209"/>
            <a:ext cx="239358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cs typeface="+mn-cs"/>
              </a:rPr>
              <a:t>83  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cs typeface="+mn-cs"/>
              </a:rPr>
              <a:t>-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cs typeface="+mn-cs"/>
              </a:rPr>
              <a:t>   8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5EE656B0-FA31-4367-AA17-A9CEB3A12285}"/>
              </a:ext>
            </a:extLst>
          </p:cNvPr>
          <p:cNvSpPr txBox="1"/>
          <p:nvPr/>
        </p:nvSpPr>
        <p:spPr>
          <a:xfrm>
            <a:off x="7283769" y="2083119"/>
            <a:ext cx="22434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cs typeface="+mn-cs"/>
              </a:rPr>
              <a:t>24  + 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cs typeface="+mn-cs"/>
              </a:rPr>
              <a:t>7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F8CE7A06-CFC3-478E-97AD-BA661F5EB15F}"/>
              </a:ext>
            </a:extLst>
          </p:cNvPr>
          <p:cNvSpPr txBox="1"/>
          <p:nvPr/>
        </p:nvSpPr>
        <p:spPr>
          <a:xfrm>
            <a:off x="7364774" y="1476646"/>
            <a:ext cx="10407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0"/>
              </a:rPr>
              <a:t>75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67367326-2DCD-480E-AF69-DB61BE3C5336}"/>
              </a:ext>
            </a:extLst>
          </p:cNvPr>
          <p:cNvSpPr txBox="1"/>
          <p:nvPr/>
        </p:nvSpPr>
        <p:spPr>
          <a:xfrm>
            <a:off x="7355208" y="2707865"/>
            <a:ext cx="16119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cs typeface="+mn-cs"/>
              </a:rPr>
              <a:t>31</a:t>
            </a:r>
          </a:p>
        </p:txBody>
      </p:sp>
    </p:spTree>
    <p:extLst>
      <p:ext uri="{BB962C8B-B14F-4D97-AF65-F5344CB8AC3E}">
        <p14:creationId xmlns:p14="http://schemas.microsoft.com/office/powerpoint/2010/main" val="3620531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  <p:bldP spid="30" grpId="0"/>
      <p:bldP spid="3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6E23C01-F1C3-4F4A-A585-43D56DAABC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8108" y="1830197"/>
            <a:ext cx="10515600" cy="1325563"/>
          </a:xfrm>
        </p:spPr>
        <p:txBody>
          <a:bodyPr>
            <a:normAutofit/>
          </a:bodyPr>
          <a:lstStyle/>
          <a:p>
            <a:r>
              <a:rPr lang="en-US" sz="66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Củng</a:t>
            </a:r>
            <a:r>
              <a:rPr lang="en-US" sz="6600" b="1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66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cố</a:t>
            </a:r>
            <a:r>
              <a:rPr lang="en-US" sz="6600" b="1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66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bài</a:t>
            </a:r>
            <a:r>
              <a:rPr lang="en-US" sz="6600" b="1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66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học</a:t>
            </a:r>
            <a:endParaRPr lang="en-US" sz="6600" b="1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D1A7052F-57EE-4025-9847-16EE610FAB80}"/>
              </a:ext>
            </a:extLst>
          </p:cNvPr>
          <p:cNvSpPr txBox="1"/>
          <p:nvPr/>
        </p:nvSpPr>
        <p:spPr>
          <a:xfrm>
            <a:off x="8942603" y="6581001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2D8218BB-4BA5-4C8B-8AE2-A1726A9AC0E3}"/>
              </a:ext>
            </a:extLst>
          </p:cNvPr>
          <p:cNvSpPr/>
          <p:nvPr/>
        </p:nvSpPr>
        <p:spPr>
          <a:xfrm>
            <a:off x="10429875" y="142875"/>
            <a:ext cx="1543050" cy="1557338"/>
          </a:xfrm>
          <a:prstGeom prst="rect">
            <a:avLst/>
          </a:prstGeom>
          <a:solidFill>
            <a:srgbClr val="DFFA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	</a:t>
            </a:r>
          </a:p>
          <a:p>
            <a:pPr algn="ctr"/>
            <a:r>
              <a:rPr lang="en-US"/>
              <a:t>..</a:t>
            </a:r>
            <a:endParaRPr lang="vi-VN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91D8D83-0A4A-4379-9A5C-2617B110DBB6}"/>
              </a:ext>
            </a:extLst>
          </p:cNvPr>
          <p:cNvSpPr/>
          <p:nvPr/>
        </p:nvSpPr>
        <p:spPr>
          <a:xfrm>
            <a:off x="8510587" y="6581000"/>
            <a:ext cx="3462337" cy="276999"/>
          </a:xfrm>
          <a:prstGeom prst="rect">
            <a:avLst/>
          </a:prstGeom>
          <a:solidFill>
            <a:srgbClr val="C8E3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	</a:t>
            </a:r>
          </a:p>
          <a:p>
            <a:pPr algn="ctr"/>
            <a:r>
              <a:rPr lang="en-US"/>
              <a:t>..</a:t>
            </a:r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441199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75138C25-CF3A-465B-B7E6-42C30821173C}"/>
              </a:ext>
            </a:extLst>
          </p:cNvPr>
          <p:cNvGrpSpPr/>
          <p:nvPr/>
        </p:nvGrpSpPr>
        <p:grpSpPr>
          <a:xfrm>
            <a:off x="993911" y="106016"/>
            <a:ext cx="3461711" cy="980661"/>
            <a:chOff x="1523998" y="0"/>
            <a:chExt cx="2208945" cy="980661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xmlns="" id="{C384A053-A1E6-439B-A919-2F424B13516D}"/>
                </a:ext>
              </a:extLst>
            </p:cNvPr>
            <p:cNvGrpSpPr/>
            <p:nvPr/>
          </p:nvGrpSpPr>
          <p:grpSpPr>
            <a:xfrm>
              <a:off x="1523998" y="0"/>
              <a:ext cx="2190751" cy="980661"/>
              <a:chOff x="1523999" y="0"/>
              <a:chExt cx="1285462" cy="1828800"/>
            </a:xfrm>
          </p:grpSpPr>
          <p:sp>
            <p:nvSpPr>
              <p:cNvPr id="5" name="Rectangle: Top Corners Rounded 4">
                <a:extLst>
                  <a:ext uri="{FF2B5EF4-FFF2-40B4-BE49-F238E27FC236}">
                    <a16:creationId xmlns:a16="http://schemas.microsoft.com/office/drawing/2014/main" xmlns="" id="{B6063A08-A60E-4694-ABCC-273A3D0953EE}"/>
                  </a:ext>
                </a:extLst>
              </p:cNvPr>
              <p:cNvSpPr/>
              <p:nvPr/>
            </p:nvSpPr>
            <p:spPr>
              <a:xfrm rot="10800000">
                <a:off x="1523999" y="0"/>
                <a:ext cx="1285462" cy="1828800"/>
              </a:xfrm>
              <a:prstGeom prst="round2SameRect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6" name="Rectangle: Top Corners Rounded 5">
                <a:extLst>
                  <a:ext uri="{FF2B5EF4-FFF2-40B4-BE49-F238E27FC236}">
                    <a16:creationId xmlns:a16="http://schemas.microsoft.com/office/drawing/2014/main" xmlns="" id="{4C41FB10-03C2-4D3E-9855-319623548209}"/>
                  </a:ext>
                </a:extLst>
              </p:cNvPr>
              <p:cNvSpPr/>
              <p:nvPr/>
            </p:nvSpPr>
            <p:spPr>
              <a:xfrm rot="10800000">
                <a:off x="1566862" y="76199"/>
                <a:ext cx="1204497" cy="1709738"/>
              </a:xfrm>
              <a:prstGeom prst="round2SameRect">
                <a:avLst/>
              </a:prstGeom>
              <a:solidFill>
                <a:schemeClr val="bg1"/>
              </a:solidFill>
              <a:ln>
                <a:solidFill>
                  <a:srgbClr val="7030A0"/>
                </a:solidFill>
                <a:prstDash val="lg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</p:grp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BE7F5520-C5D5-4F4E-96E0-A72DCF2CB46C}"/>
                </a:ext>
              </a:extLst>
            </p:cNvPr>
            <p:cNvSpPr txBox="1"/>
            <p:nvPr/>
          </p:nvSpPr>
          <p:spPr>
            <a:xfrm>
              <a:off x="1542192" y="206880"/>
              <a:ext cx="219075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3200" dirty="0">
                  <a:solidFill>
                    <a:srgbClr val="7030A0"/>
                  </a:solidFill>
                  <a:latin typeface="+mj-lt"/>
                </a:rPr>
                <a:t>CHỦ ĐỀ </a:t>
              </a:r>
              <a:r>
                <a:rPr lang="en-US" sz="3200" dirty="0">
                  <a:solidFill>
                    <a:srgbClr val="7030A0"/>
                  </a:solidFill>
                  <a:latin typeface="+mj-lt"/>
                </a:rPr>
                <a:t>14</a:t>
              </a:r>
              <a:endParaRPr lang="vi-VN" sz="3200" dirty="0">
                <a:solidFill>
                  <a:srgbClr val="7030A0"/>
                </a:solidFill>
                <a:latin typeface="+mj-lt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E1D5657-02F9-4206-8D9F-84DE1BC35A4E}"/>
              </a:ext>
            </a:extLst>
          </p:cNvPr>
          <p:cNvSpPr txBox="1"/>
          <p:nvPr/>
        </p:nvSpPr>
        <p:spPr>
          <a:xfrm>
            <a:off x="3172735" y="317237"/>
            <a:ext cx="67027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600" dirty="0">
                <a:solidFill>
                  <a:srgbClr val="7030A0"/>
                </a:solidFill>
                <a:latin typeface="+mj-lt"/>
              </a:rPr>
              <a:t>ÔN TẬP </a:t>
            </a:r>
            <a:r>
              <a:rPr lang="en-US" sz="3600">
                <a:solidFill>
                  <a:srgbClr val="7030A0"/>
                </a:solidFill>
                <a:latin typeface="+mj-lt"/>
              </a:rPr>
              <a:t>CUỐI NĂM</a:t>
            </a:r>
            <a:endParaRPr lang="vi-VN" sz="3600" dirty="0">
              <a:solidFill>
                <a:srgbClr val="7030A0"/>
              </a:solidFill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55A2A65E-4925-443C-973E-2B692A7DB1DB}"/>
              </a:ext>
            </a:extLst>
          </p:cNvPr>
          <p:cNvSpPr txBox="1"/>
          <p:nvPr/>
        </p:nvSpPr>
        <p:spPr>
          <a:xfrm>
            <a:off x="993911" y="1922475"/>
            <a:ext cx="10510904" cy="286232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 sz="5400" dirty="0">
                <a:ln>
                  <a:solidFill>
                    <a:srgbClr val="7030A0"/>
                  </a:solidFill>
                </a:ln>
                <a:solidFill>
                  <a:srgbClr val="FF0000"/>
                </a:solidFill>
                <a:latin typeface="+mj-lt"/>
              </a:rPr>
              <a:t>BÀI </a:t>
            </a:r>
            <a:r>
              <a:rPr lang="en-US" sz="5400" dirty="0">
                <a:ln>
                  <a:solidFill>
                    <a:srgbClr val="7030A0"/>
                  </a:solidFill>
                </a:ln>
                <a:solidFill>
                  <a:srgbClr val="FF0000"/>
                </a:solidFill>
                <a:latin typeface="+mj-lt"/>
              </a:rPr>
              <a:t>69</a:t>
            </a:r>
            <a:endParaRPr lang="vi-VN" sz="5400" dirty="0">
              <a:ln>
                <a:solidFill>
                  <a:srgbClr val="7030A0"/>
                </a:solidFill>
              </a:ln>
              <a:solidFill>
                <a:srgbClr val="FF0000"/>
              </a:solidFill>
              <a:latin typeface="+mj-lt"/>
            </a:endParaRPr>
          </a:p>
          <a:p>
            <a:pPr algn="ctr">
              <a:lnSpc>
                <a:spcPct val="120000"/>
              </a:lnSpc>
            </a:pPr>
            <a:r>
              <a:rPr lang="vi-VN" sz="4800" dirty="0">
                <a:ln>
                  <a:solidFill>
                    <a:srgbClr val="7030A0"/>
                  </a:solidFill>
                </a:ln>
                <a:solidFill>
                  <a:srgbClr val="FF0000"/>
                </a:solidFill>
                <a:latin typeface="+mj-lt"/>
              </a:rPr>
              <a:t>ÔN TẬP </a:t>
            </a:r>
            <a:r>
              <a:rPr lang="en-US" sz="4800" dirty="0">
                <a:ln>
                  <a:solidFill>
                    <a:srgbClr val="7030A0"/>
                  </a:solidFill>
                </a:ln>
                <a:solidFill>
                  <a:srgbClr val="FF0000"/>
                </a:solidFill>
                <a:latin typeface="+mj-lt"/>
              </a:rPr>
              <a:t>PHÉP CỘNG, PHÉP TRỪ</a:t>
            </a:r>
          </a:p>
          <a:p>
            <a:pPr algn="ctr">
              <a:lnSpc>
                <a:spcPct val="120000"/>
              </a:lnSpc>
            </a:pPr>
            <a:r>
              <a:rPr lang="vi-VN" sz="4800" dirty="0">
                <a:ln>
                  <a:solidFill>
                    <a:srgbClr val="7030A0"/>
                  </a:solidFill>
                </a:ln>
                <a:solidFill>
                  <a:srgbClr val="FF0000"/>
                </a:solidFill>
                <a:latin typeface="+mj-lt"/>
              </a:rPr>
              <a:t>TRONG PHẠM </a:t>
            </a:r>
            <a:r>
              <a:rPr lang="vi-VN" sz="4800">
                <a:ln>
                  <a:solidFill>
                    <a:srgbClr val="7030A0"/>
                  </a:solidFill>
                </a:ln>
                <a:solidFill>
                  <a:srgbClr val="FF0000"/>
                </a:solidFill>
                <a:latin typeface="+mj-lt"/>
              </a:rPr>
              <a:t>VI </a:t>
            </a:r>
            <a:r>
              <a:rPr lang="vi-VN" sz="4800" smtClean="0">
                <a:ln>
                  <a:solidFill>
                    <a:srgbClr val="7030A0"/>
                  </a:solidFill>
                </a:ln>
                <a:solidFill>
                  <a:srgbClr val="FF0000"/>
                </a:solidFill>
                <a:latin typeface="+mj-lt"/>
              </a:rPr>
              <a:t>100</a:t>
            </a:r>
            <a:endParaRPr lang="vi-VN" sz="4800" dirty="0">
              <a:ln>
                <a:solidFill>
                  <a:srgbClr val="7030A0"/>
                </a:solidFill>
              </a:ln>
              <a:solidFill>
                <a:srgbClr val="FF0000"/>
              </a:solidFill>
              <a:latin typeface="+mj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20494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2193618" y="357379"/>
            <a:ext cx="8307448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   </a:t>
            </a:r>
            <a:r>
              <a:rPr kumimoji="0" lang="en-US" sz="3100" b="1" i="0" u="none" strike="noStrike" kern="1200" cap="none" spc="0" normalizeH="0" baseline="0" noProof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Thứ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100" b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Ha</a:t>
            </a:r>
            <a:r>
              <a:rPr lang="en-US" sz="3100" b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i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ngày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  <a:sym typeface="Arial"/>
              </a:rPr>
              <a:t>25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tháng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4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năm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2022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806329" y="961899"/>
            <a:ext cx="26676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Toán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904678" y="1607166"/>
            <a:ext cx="7166041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Bài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69: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Luyện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tập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( </a:t>
            </a:r>
            <a:r>
              <a:rPr kumimoji="0" lang="en-US" sz="31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t</a:t>
            </a:r>
            <a:r>
              <a:rPr lang="en-US" sz="3100" b="1" smtClean="0">
                <a:solidFill>
                  <a:srgbClr val="FF0000"/>
                </a:solidFill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2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)</a:t>
            </a:r>
            <a:endParaRPr kumimoji="0" lang="en-US" sz="31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" pitchFamily="34" charset="0"/>
              <a:ea typeface="+mn-ea"/>
              <a:cs typeface="Times New Roman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02855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7030A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xmlns="" id="{F26C98E7-760D-4046-A57A-B05BD3035DBA}"/>
              </a:ext>
            </a:extLst>
          </p:cNvPr>
          <p:cNvSpPr/>
          <p:nvPr/>
        </p:nvSpPr>
        <p:spPr>
          <a:xfrm>
            <a:off x="993994" y="1421693"/>
            <a:ext cx="1051096" cy="25816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xmlns="" id="{A0B22551-3029-4EF3-BA4A-AC7B8B47B5C1}"/>
              </a:ext>
            </a:extLst>
          </p:cNvPr>
          <p:cNvSpPr/>
          <p:nvPr/>
        </p:nvSpPr>
        <p:spPr>
          <a:xfrm>
            <a:off x="504591" y="284266"/>
            <a:ext cx="553436" cy="55033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1</a:t>
            </a:r>
            <a:endParaRPr lang="vi-VN" sz="3200" b="1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D9660DEB-983B-4163-99C2-024E80B26103}"/>
              </a:ext>
            </a:extLst>
          </p:cNvPr>
          <p:cNvGrpSpPr/>
          <p:nvPr/>
        </p:nvGrpSpPr>
        <p:grpSpPr>
          <a:xfrm>
            <a:off x="1108394" y="212616"/>
            <a:ext cx="1588008" cy="669984"/>
            <a:chOff x="1855036" y="1255987"/>
            <a:chExt cx="1588008" cy="669984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xmlns="" id="{EAA757CA-4E59-452E-99ED-39A42C9184A4}"/>
                </a:ext>
              </a:extLst>
            </p:cNvPr>
            <p:cNvGrpSpPr/>
            <p:nvPr/>
          </p:nvGrpSpPr>
          <p:grpSpPr>
            <a:xfrm>
              <a:off x="1855036" y="1255987"/>
              <a:ext cx="1588008" cy="646331"/>
              <a:chOff x="1855036" y="1255987"/>
              <a:chExt cx="1588008" cy="646331"/>
            </a:xfrm>
          </p:grpSpPr>
          <p:sp>
            <p:nvSpPr>
              <p:cNvPr id="11" name="Rectangle: Rounded Corners 10">
                <a:extLst>
                  <a:ext uri="{FF2B5EF4-FFF2-40B4-BE49-F238E27FC236}">
                    <a16:creationId xmlns:a16="http://schemas.microsoft.com/office/drawing/2014/main" xmlns="" id="{10CE6D28-BBA2-4FD1-A3AB-F1F81B98D732}"/>
                  </a:ext>
                </a:extLst>
              </p:cNvPr>
              <p:cNvSpPr/>
              <p:nvPr/>
            </p:nvSpPr>
            <p:spPr>
              <a:xfrm>
                <a:off x="1931814" y="1327637"/>
                <a:ext cx="908969" cy="574681"/>
              </a:xfrm>
              <a:prstGeom prst="roundRect">
                <a:avLst/>
              </a:prstGeom>
              <a:solidFill>
                <a:srgbClr val="FFD974"/>
              </a:solidFill>
              <a:ln>
                <a:solidFill>
                  <a:srgbClr val="FFD97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 dirty="0"/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xmlns="" id="{B832FFAC-82A7-47C5-934C-065D6B72AFED}"/>
                  </a:ext>
                </a:extLst>
              </p:cNvPr>
              <p:cNvSpPr txBox="1"/>
              <p:nvPr/>
            </p:nvSpPr>
            <p:spPr>
              <a:xfrm>
                <a:off x="1855036" y="1255987"/>
                <a:ext cx="158800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dirty="0"/>
                  <a:t>Đ, S</a:t>
                </a:r>
                <a:endParaRPr lang="vi-VN" sz="3600" dirty="0"/>
              </a:p>
            </p:txBody>
          </p:sp>
        </p:grp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4DA5B08D-54A8-4F6B-B342-2068CE509504}"/>
                </a:ext>
              </a:extLst>
            </p:cNvPr>
            <p:cNvSpPr txBox="1"/>
            <p:nvPr/>
          </p:nvSpPr>
          <p:spPr>
            <a:xfrm>
              <a:off x="2917561" y="1279640"/>
              <a:ext cx="3259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3600" dirty="0"/>
                <a:t>?</a:t>
              </a:r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309" y="1081826"/>
            <a:ext cx="10750351" cy="548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Rectangle: Rounded Corners 12">
            <a:extLst>
              <a:ext uri="{FF2B5EF4-FFF2-40B4-BE49-F238E27FC236}">
                <a16:creationId xmlns:a16="http://schemas.microsoft.com/office/drawing/2014/main" xmlns="" id="{59CCAE6E-3D51-4AFC-A4A0-0D5103A03E4A}"/>
              </a:ext>
            </a:extLst>
          </p:cNvPr>
          <p:cNvSpPr/>
          <p:nvPr/>
        </p:nvSpPr>
        <p:spPr>
          <a:xfrm>
            <a:off x="4607463" y="2410920"/>
            <a:ext cx="490006" cy="461664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Đ</a:t>
            </a:r>
            <a:endParaRPr lang="vi-VN" sz="2800" b="1" dirty="0">
              <a:solidFill>
                <a:srgbClr val="FF0000"/>
              </a:solidFill>
            </a:endParaRPr>
          </a:p>
        </p:txBody>
      </p:sp>
      <p:sp>
        <p:nvSpPr>
          <p:cNvPr id="18" name="Rectangle: Rounded Corners 12">
            <a:extLst>
              <a:ext uri="{FF2B5EF4-FFF2-40B4-BE49-F238E27FC236}">
                <a16:creationId xmlns:a16="http://schemas.microsoft.com/office/drawing/2014/main" xmlns="" id="{59CCAE6E-3D51-4AFC-A4A0-0D5103A03E4A}"/>
              </a:ext>
            </a:extLst>
          </p:cNvPr>
          <p:cNvSpPr/>
          <p:nvPr/>
        </p:nvSpPr>
        <p:spPr>
          <a:xfrm>
            <a:off x="9823407" y="2437273"/>
            <a:ext cx="490006" cy="461664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S</a:t>
            </a:r>
            <a:endParaRPr lang="vi-VN" sz="2800" b="1" dirty="0">
              <a:solidFill>
                <a:srgbClr val="FF0000"/>
              </a:solidFill>
            </a:endParaRPr>
          </a:p>
        </p:txBody>
      </p:sp>
      <p:sp>
        <p:nvSpPr>
          <p:cNvPr id="21" name="Rectangle: Rounded Corners 12">
            <a:extLst>
              <a:ext uri="{FF2B5EF4-FFF2-40B4-BE49-F238E27FC236}">
                <a16:creationId xmlns:a16="http://schemas.microsoft.com/office/drawing/2014/main" xmlns="" id="{59CCAE6E-3D51-4AFC-A4A0-0D5103A03E4A}"/>
              </a:ext>
            </a:extLst>
          </p:cNvPr>
          <p:cNvSpPr/>
          <p:nvPr/>
        </p:nvSpPr>
        <p:spPr>
          <a:xfrm>
            <a:off x="4607463" y="4884259"/>
            <a:ext cx="490006" cy="461664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S</a:t>
            </a:r>
            <a:endParaRPr lang="vi-VN" sz="2800" b="1" dirty="0">
              <a:solidFill>
                <a:srgbClr val="FF0000"/>
              </a:solidFill>
            </a:endParaRPr>
          </a:p>
        </p:txBody>
      </p:sp>
      <p:sp>
        <p:nvSpPr>
          <p:cNvPr id="22" name="Rectangle: Rounded Corners 12">
            <a:extLst>
              <a:ext uri="{FF2B5EF4-FFF2-40B4-BE49-F238E27FC236}">
                <a16:creationId xmlns:a16="http://schemas.microsoft.com/office/drawing/2014/main" xmlns="" id="{59CCAE6E-3D51-4AFC-A4A0-0D5103A03E4A}"/>
              </a:ext>
            </a:extLst>
          </p:cNvPr>
          <p:cNvSpPr/>
          <p:nvPr/>
        </p:nvSpPr>
        <p:spPr>
          <a:xfrm>
            <a:off x="9823407" y="4910612"/>
            <a:ext cx="490006" cy="461664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Đ</a:t>
            </a:r>
            <a:endParaRPr lang="vi-VN" sz="2800" b="1" dirty="0">
              <a:solidFill>
                <a:srgbClr val="FF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91672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7" grpId="0" animBg="1"/>
      <p:bldP spid="18" grpId="0" animBg="1"/>
      <p:bldP spid="21" grpId="0" animBg="1"/>
      <p:bldP spid="2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7030A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xmlns="" id="{ABB2E9C2-EC09-4322-BA55-9813F4575CAF}"/>
              </a:ext>
            </a:extLst>
          </p:cNvPr>
          <p:cNvSpPr/>
          <p:nvPr/>
        </p:nvSpPr>
        <p:spPr>
          <a:xfrm>
            <a:off x="866683" y="385072"/>
            <a:ext cx="505267" cy="52322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2</a:t>
            </a:r>
            <a:endParaRPr lang="vi-VN" sz="32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D143670-FA5D-4AE8-9EB6-6F8FE7B3B3B0}"/>
              </a:ext>
            </a:extLst>
          </p:cNvPr>
          <p:cNvSpPr txBox="1"/>
          <p:nvPr/>
        </p:nvSpPr>
        <p:spPr>
          <a:xfrm>
            <a:off x="1502093" y="323517"/>
            <a:ext cx="40965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 err="1"/>
              <a:t>Đặt</a:t>
            </a:r>
            <a:r>
              <a:rPr lang="en-US" sz="3600" dirty="0"/>
              <a:t> </a:t>
            </a:r>
            <a:r>
              <a:rPr lang="en-US" sz="3600" dirty="0" err="1"/>
              <a:t>tính</a:t>
            </a:r>
            <a:r>
              <a:rPr lang="en-US" sz="3600" dirty="0"/>
              <a:t> </a:t>
            </a:r>
            <a:r>
              <a:rPr lang="en-US" sz="3600" dirty="0" err="1"/>
              <a:t>rồi</a:t>
            </a:r>
            <a:r>
              <a:rPr lang="en-US" sz="3600" dirty="0"/>
              <a:t> </a:t>
            </a:r>
            <a:r>
              <a:rPr lang="en-US" sz="3600" dirty="0" err="1"/>
              <a:t>tính</a:t>
            </a:r>
            <a:r>
              <a:rPr lang="en-US" sz="3600" dirty="0"/>
              <a:t>.</a:t>
            </a:r>
            <a:endParaRPr lang="vi-VN" sz="3600" dirty="0"/>
          </a:p>
        </p:txBody>
      </p:sp>
      <p:grpSp>
        <p:nvGrpSpPr>
          <p:cNvPr id="117" name="Group 116">
            <a:extLst>
              <a:ext uri="{FF2B5EF4-FFF2-40B4-BE49-F238E27FC236}">
                <a16:creationId xmlns:a16="http://schemas.microsoft.com/office/drawing/2014/main" xmlns="" id="{DA13A828-588C-4B46-89B2-0C97BF23FC6F}"/>
              </a:ext>
            </a:extLst>
          </p:cNvPr>
          <p:cNvGrpSpPr/>
          <p:nvPr/>
        </p:nvGrpSpPr>
        <p:grpSpPr>
          <a:xfrm>
            <a:off x="2148405" y="1016036"/>
            <a:ext cx="7304981" cy="658837"/>
            <a:chOff x="1824226" y="3918824"/>
            <a:chExt cx="7304981" cy="658837"/>
          </a:xfrm>
        </p:grpSpPr>
        <p:sp>
          <p:nvSpPr>
            <p:cNvPr id="118" name="Rectangle 117">
              <a:extLst>
                <a:ext uri="{FF2B5EF4-FFF2-40B4-BE49-F238E27FC236}">
                  <a16:creationId xmlns:a16="http://schemas.microsoft.com/office/drawing/2014/main" xmlns="" id="{A4AB7751-4D18-418B-BD7C-975EB308B5C5}"/>
                </a:ext>
              </a:extLst>
            </p:cNvPr>
            <p:cNvSpPr/>
            <p:nvPr/>
          </p:nvSpPr>
          <p:spPr>
            <a:xfrm>
              <a:off x="1824226" y="3918826"/>
              <a:ext cx="1394934" cy="65883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effectLst>
              <a:softEdge rad="127000"/>
            </a:effectLst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2800" dirty="0">
                  <a:solidFill>
                    <a:srgbClr val="FF0000"/>
                  </a:solidFill>
                </a:rPr>
                <a:t>28 + 55</a:t>
              </a:r>
              <a:endParaRPr lang="vi-VN" sz="2800" dirty="0">
                <a:solidFill>
                  <a:srgbClr val="FF0000"/>
                </a:solidFill>
              </a:endParaRPr>
            </a:p>
          </p:txBody>
        </p:sp>
        <p:sp>
          <p:nvSpPr>
            <p:cNvPr id="119" name="Rectangle 118">
              <a:extLst>
                <a:ext uri="{FF2B5EF4-FFF2-40B4-BE49-F238E27FC236}">
                  <a16:creationId xmlns:a16="http://schemas.microsoft.com/office/drawing/2014/main" xmlns="" id="{A011C59F-0534-4F1D-9EF0-20C9FB4695E6}"/>
                </a:ext>
              </a:extLst>
            </p:cNvPr>
            <p:cNvSpPr/>
            <p:nvPr/>
          </p:nvSpPr>
          <p:spPr>
            <a:xfrm>
              <a:off x="4859079" y="3918825"/>
              <a:ext cx="1394934" cy="65883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effectLst>
              <a:softEdge rad="127000"/>
            </a:effectLst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2800" dirty="0">
                  <a:solidFill>
                    <a:srgbClr val="FF0000"/>
                  </a:solidFill>
                </a:rPr>
                <a:t>45 + 49</a:t>
              </a:r>
              <a:endParaRPr lang="vi-VN" sz="2800" dirty="0">
                <a:solidFill>
                  <a:srgbClr val="FF0000"/>
                </a:solidFill>
              </a:endParaRPr>
            </a:p>
          </p:txBody>
        </p:sp>
        <p:sp>
          <p:nvSpPr>
            <p:cNvPr id="120" name="Rectangle 119">
              <a:extLst>
                <a:ext uri="{FF2B5EF4-FFF2-40B4-BE49-F238E27FC236}">
                  <a16:creationId xmlns:a16="http://schemas.microsoft.com/office/drawing/2014/main" xmlns="" id="{0EEBC333-CEC9-472D-8696-A30FF744D7E9}"/>
                </a:ext>
              </a:extLst>
            </p:cNvPr>
            <p:cNvSpPr/>
            <p:nvPr/>
          </p:nvSpPr>
          <p:spPr>
            <a:xfrm>
              <a:off x="7734273" y="3918824"/>
              <a:ext cx="1394934" cy="65883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effectLst>
              <a:softEdge rad="127000"/>
            </a:effectLst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2800" dirty="0">
                  <a:solidFill>
                    <a:srgbClr val="FF0000"/>
                  </a:solidFill>
                </a:rPr>
                <a:t>37 + 53</a:t>
              </a:r>
              <a:endParaRPr lang="vi-VN" sz="2800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21" name="Group 120">
            <a:extLst>
              <a:ext uri="{FF2B5EF4-FFF2-40B4-BE49-F238E27FC236}">
                <a16:creationId xmlns:a16="http://schemas.microsoft.com/office/drawing/2014/main" xmlns="" id="{5FB56EDC-BA23-43A7-8842-5CE14C6C5C24}"/>
              </a:ext>
            </a:extLst>
          </p:cNvPr>
          <p:cNvGrpSpPr/>
          <p:nvPr/>
        </p:nvGrpSpPr>
        <p:grpSpPr>
          <a:xfrm>
            <a:off x="2247952" y="1663821"/>
            <a:ext cx="837249" cy="1312215"/>
            <a:chOff x="1933616" y="4498692"/>
            <a:chExt cx="837249" cy="1312215"/>
          </a:xfrm>
        </p:grpSpPr>
        <p:sp>
          <p:nvSpPr>
            <p:cNvPr id="122" name="TextBox 121">
              <a:extLst>
                <a:ext uri="{FF2B5EF4-FFF2-40B4-BE49-F238E27FC236}">
                  <a16:creationId xmlns:a16="http://schemas.microsoft.com/office/drawing/2014/main" xmlns="" id="{C1F448BF-DDAD-45D1-8D5F-64B97B6B5163}"/>
                </a:ext>
              </a:extLst>
            </p:cNvPr>
            <p:cNvSpPr txBox="1"/>
            <p:nvPr/>
          </p:nvSpPr>
          <p:spPr>
            <a:xfrm>
              <a:off x="2185448" y="4498692"/>
              <a:ext cx="585417" cy="1305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2800" dirty="0"/>
                <a:t>28</a:t>
              </a:r>
              <a:endParaRPr lang="vi-VN" sz="2800" dirty="0"/>
            </a:p>
            <a:p>
              <a:pPr>
                <a:lnSpc>
                  <a:spcPct val="150000"/>
                </a:lnSpc>
              </a:pPr>
              <a:r>
                <a:rPr lang="en-US" sz="2800" dirty="0"/>
                <a:t>55</a:t>
              </a:r>
              <a:endParaRPr lang="vi-VN" sz="2800" dirty="0"/>
            </a:p>
          </p:txBody>
        </p:sp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xmlns="" id="{F6B0786B-5289-47B7-8427-0401F0753D6B}"/>
                </a:ext>
              </a:extLst>
            </p:cNvPr>
            <p:cNvSpPr txBox="1"/>
            <p:nvPr/>
          </p:nvSpPr>
          <p:spPr>
            <a:xfrm>
              <a:off x="1933616" y="4966423"/>
              <a:ext cx="39466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dirty="0"/>
                <a:t>+</a:t>
              </a:r>
            </a:p>
          </p:txBody>
        </p: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xmlns="" id="{BA99030D-C9DF-4CD1-99FC-6B12456EBD56}"/>
                </a:ext>
              </a:extLst>
            </p:cNvPr>
            <p:cNvCxnSpPr/>
            <p:nvPr/>
          </p:nvCxnSpPr>
          <p:spPr>
            <a:xfrm>
              <a:off x="2024879" y="5810907"/>
              <a:ext cx="745986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5" name="Group 124">
            <a:extLst>
              <a:ext uri="{FF2B5EF4-FFF2-40B4-BE49-F238E27FC236}">
                <a16:creationId xmlns:a16="http://schemas.microsoft.com/office/drawing/2014/main" xmlns="" id="{379730BD-9856-44C2-A655-D2D6D9A98C8C}"/>
              </a:ext>
            </a:extLst>
          </p:cNvPr>
          <p:cNvGrpSpPr/>
          <p:nvPr/>
        </p:nvGrpSpPr>
        <p:grpSpPr>
          <a:xfrm>
            <a:off x="5346788" y="1656771"/>
            <a:ext cx="837249" cy="1312215"/>
            <a:chOff x="1933616" y="4498692"/>
            <a:chExt cx="837249" cy="1312215"/>
          </a:xfrm>
        </p:grpSpPr>
        <p:sp>
          <p:nvSpPr>
            <p:cNvPr id="126" name="TextBox 125">
              <a:extLst>
                <a:ext uri="{FF2B5EF4-FFF2-40B4-BE49-F238E27FC236}">
                  <a16:creationId xmlns:a16="http://schemas.microsoft.com/office/drawing/2014/main" xmlns="" id="{7DDAF8E0-30B1-4EA7-B1BF-2D9A43899155}"/>
                </a:ext>
              </a:extLst>
            </p:cNvPr>
            <p:cNvSpPr txBox="1"/>
            <p:nvPr/>
          </p:nvSpPr>
          <p:spPr>
            <a:xfrm>
              <a:off x="2185448" y="4498692"/>
              <a:ext cx="585417" cy="1305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2800" dirty="0"/>
                <a:t>45</a:t>
              </a:r>
              <a:endParaRPr lang="vi-VN" sz="2800" dirty="0"/>
            </a:p>
            <a:p>
              <a:pPr>
                <a:lnSpc>
                  <a:spcPct val="150000"/>
                </a:lnSpc>
              </a:pPr>
              <a:r>
                <a:rPr lang="en-US" sz="2800" dirty="0"/>
                <a:t>49</a:t>
              </a:r>
              <a:endParaRPr lang="vi-VN" sz="2800" dirty="0"/>
            </a:p>
          </p:txBody>
        </p:sp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xmlns="" id="{F2E0C61A-7B67-4649-9A57-B5590A5FFA33}"/>
                </a:ext>
              </a:extLst>
            </p:cNvPr>
            <p:cNvSpPr txBox="1"/>
            <p:nvPr/>
          </p:nvSpPr>
          <p:spPr>
            <a:xfrm>
              <a:off x="1933616" y="4966423"/>
              <a:ext cx="39466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dirty="0"/>
                <a:t>+</a:t>
              </a:r>
            </a:p>
          </p:txBody>
        </p: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xmlns="" id="{4BC151BC-2C8F-495B-808E-75FB027106CF}"/>
                </a:ext>
              </a:extLst>
            </p:cNvPr>
            <p:cNvCxnSpPr/>
            <p:nvPr/>
          </p:nvCxnSpPr>
          <p:spPr>
            <a:xfrm>
              <a:off x="2024879" y="5810907"/>
              <a:ext cx="745986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9" name="Group 128">
            <a:extLst>
              <a:ext uri="{FF2B5EF4-FFF2-40B4-BE49-F238E27FC236}">
                <a16:creationId xmlns:a16="http://schemas.microsoft.com/office/drawing/2014/main" xmlns="" id="{F59D77FB-54F8-4E89-9E44-F0BF6CDDCDBB}"/>
              </a:ext>
            </a:extLst>
          </p:cNvPr>
          <p:cNvGrpSpPr/>
          <p:nvPr/>
        </p:nvGrpSpPr>
        <p:grpSpPr>
          <a:xfrm>
            <a:off x="8285975" y="1663821"/>
            <a:ext cx="837249" cy="1312215"/>
            <a:chOff x="1933616" y="4498692"/>
            <a:chExt cx="837249" cy="1312215"/>
          </a:xfrm>
        </p:grpSpPr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xmlns="" id="{DD5233CB-5699-4D2D-BB7E-A85418E9CF88}"/>
                </a:ext>
              </a:extLst>
            </p:cNvPr>
            <p:cNvSpPr txBox="1"/>
            <p:nvPr/>
          </p:nvSpPr>
          <p:spPr>
            <a:xfrm>
              <a:off x="2185448" y="4498692"/>
              <a:ext cx="585417" cy="1305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2800" dirty="0"/>
                <a:t>37</a:t>
              </a:r>
              <a:endParaRPr lang="vi-VN" sz="2800" dirty="0"/>
            </a:p>
            <a:p>
              <a:pPr>
                <a:lnSpc>
                  <a:spcPct val="150000"/>
                </a:lnSpc>
              </a:pPr>
              <a:r>
                <a:rPr lang="en-US" sz="2800" dirty="0"/>
                <a:t>53</a:t>
              </a:r>
              <a:endParaRPr lang="vi-VN" sz="2800" dirty="0"/>
            </a:p>
          </p:txBody>
        </p:sp>
        <p:sp>
          <p:nvSpPr>
            <p:cNvPr id="131" name="TextBox 130">
              <a:extLst>
                <a:ext uri="{FF2B5EF4-FFF2-40B4-BE49-F238E27FC236}">
                  <a16:creationId xmlns:a16="http://schemas.microsoft.com/office/drawing/2014/main" xmlns="" id="{B3AFD639-FE12-4420-A30A-2A7B1C4EEF66}"/>
                </a:ext>
              </a:extLst>
            </p:cNvPr>
            <p:cNvSpPr txBox="1"/>
            <p:nvPr/>
          </p:nvSpPr>
          <p:spPr>
            <a:xfrm>
              <a:off x="1933616" y="4966423"/>
              <a:ext cx="39466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dirty="0"/>
                <a:t>+</a:t>
              </a:r>
            </a:p>
          </p:txBody>
        </p: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xmlns="" id="{C23F00B9-E083-4C81-B9B7-BD8726AFAFD8}"/>
                </a:ext>
              </a:extLst>
            </p:cNvPr>
            <p:cNvCxnSpPr/>
            <p:nvPr/>
          </p:nvCxnSpPr>
          <p:spPr>
            <a:xfrm>
              <a:off x="2024879" y="5810907"/>
              <a:ext cx="745986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6" name="TextBox 135">
            <a:extLst>
              <a:ext uri="{FF2B5EF4-FFF2-40B4-BE49-F238E27FC236}">
                <a16:creationId xmlns:a16="http://schemas.microsoft.com/office/drawing/2014/main" xmlns="" id="{36C6D745-B8A3-49F5-B7C4-BA5499C82BD0}"/>
              </a:ext>
            </a:extLst>
          </p:cNvPr>
          <p:cNvSpPr txBox="1"/>
          <p:nvPr/>
        </p:nvSpPr>
        <p:spPr>
          <a:xfrm>
            <a:off x="1239014" y="1259763"/>
            <a:ext cx="5052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800" dirty="0"/>
              <a:t>a)</a:t>
            </a:r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xmlns="" id="{C6E66B30-4E37-490F-BCFB-81233D192142}"/>
              </a:ext>
            </a:extLst>
          </p:cNvPr>
          <p:cNvSpPr txBox="1"/>
          <p:nvPr/>
        </p:nvSpPr>
        <p:spPr>
          <a:xfrm>
            <a:off x="1239014" y="3952733"/>
            <a:ext cx="5052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800" dirty="0"/>
              <a:t>b)</a:t>
            </a:r>
          </a:p>
        </p:txBody>
      </p:sp>
      <p:grpSp>
        <p:nvGrpSpPr>
          <p:cNvPr id="138" name="Group 137">
            <a:extLst>
              <a:ext uri="{FF2B5EF4-FFF2-40B4-BE49-F238E27FC236}">
                <a16:creationId xmlns:a16="http://schemas.microsoft.com/office/drawing/2014/main" xmlns="" id="{320FC9F9-D8EC-497B-B413-946F2F2C2FAA}"/>
              </a:ext>
            </a:extLst>
          </p:cNvPr>
          <p:cNvGrpSpPr/>
          <p:nvPr/>
        </p:nvGrpSpPr>
        <p:grpSpPr>
          <a:xfrm>
            <a:off x="2148405" y="3807591"/>
            <a:ext cx="7525382" cy="658837"/>
            <a:chOff x="1824226" y="3918824"/>
            <a:chExt cx="7525382" cy="658838"/>
          </a:xfrm>
        </p:grpSpPr>
        <p:sp>
          <p:nvSpPr>
            <p:cNvPr id="139" name="Rectangle 138">
              <a:extLst>
                <a:ext uri="{FF2B5EF4-FFF2-40B4-BE49-F238E27FC236}">
                  <a16:creationId xmlns:a16="http://schemas.microsoft.com/office/drawing/2014/main" xmlns="" id="{A4EACBED-CE7F-4173-9ED7-BE6B26E97A5A}"/>
                </a:ext>
              </a:extLst>
            </p:cNvPr>
            <p:cNvSpPr/>
            <p:nvPr/>
          </p:nvSpPr>
          <p:spPr>
            <a:xfrm>
              <a:off x="1824226" y="3918826"/>
              <a:ext cx="1484702" cy="65883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effectLst>
              <a:softEdge rad="127000"/>
            </a:effectLst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2800" dirty="0">
                  <a:solidFill>
                    <a:srgbClr val="FF0000"/>
                  </a:solidFill>
                </a:rPr>
                <a:t>61 – 18 </a:t>
              </a:r>
              <a:endParaRPr lang="vi-VN" sz="2800" dirty="0">
                <a:solidFill>
                  <a:srgbClr val="FF0000"/>
                </a:solidFill>
              </a:endParaRPr>
            </a:p>
          </p:txBody>
        </p:sp>
        <p:sp>
          <p:nvSpPr>
            <p:cNvPr id="140" name="Rectangle 139">
              <a:extLst>
                <a:ext uri="{FF2B5EF4-FFF2-40B4-BE49-F238E27FC236}">
                  <a16:creationId xmlns:a16="http://schemas.microsoft.com/office/drawing/2014/main" xmlns="" id="{4D2444EB-9791-498B-8EBA-154C4E659963}"/>
                </a:ext>
              </a:extLst>
            </p:cNvPr>
            <p:cNvSpPr/>
            <p:nvPr/>
          </p:nvSpPr>
          <p:spPr>
            <a:xfrm>
              <a:off x="4830051" y="3918825"/>
              <a:ext cx="1484702" cy="65883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effectLst>
              <a:softEdge rad="127000"/>
            </a:effectLst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2800" dirty="0">
                  <a:solidFill>
                    <a:srgbClr val="FF0000"/>
                  </a:solidFill>
                </a:rPr>
                <a:t>53 – 26 </a:t>
              </a:r>
              <a:endParaRPr lang="vi-VN" sz="2800" dirty="0">
                <a:solidFill>
                  <a:srgbClr val="FF0000"/>
                </a:solidFill>
              </a:endParaRPr>
            </a:p>
          </p:txBody>
        </p:sp>
        <p:sp>
          <p:nvSpPr>
            <p:cNvPr id="141" name="Rectangle 140">
              <a:extLst>
                <a:ext uri="{FF2B5EF4-FFF2-40B4-BE49-F238E27FC236}">
                  <a16:creationId xmlns:a16="http://schemas.microsoft.com/office/drawing/2014/main" xmlns="" id="{48E7441A-4D06-42FB-B131-E64432081129}"/>
                </a:ext>
              </a:extLst>
            </p:cNvPr>
            <p:cNvSpPr/>
            <p:nvPr/>
          </p:nvSpPr>
          <p:spPr>
            <a:xfrm>
              <a:off x="7864906" y="3918824"/>
              <a:ext cx="1484702" cy="65883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effectLst>
              <a:softEdge rad="127000"/>
            </a:effectLst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2800" dirty="0">
                  <a:solidFill>
                    <a:srgbClr val="FF0000"/>
                  </a:solidFill>
                </a:rPr>
                <a:t>92 – 84 </a:t>
              </a:r>
              <a:endParaRPr lang="vi-VN" sz="2800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42" name="Group 141">
            <a:extLst>
              <a:ext uri="{FF2B5EF4-FFF2-40B4-BE49-F238E27FC236}">
                <a16:creationId xmlns:a16="http://schemas.microsoft.com/office/drawing/2014/main" xmlns="" id="{C954A4D7-4B5D-4C0C-8CBE-6D1C24F1742E}"/>
              </a:ext>
            </a:extLst>
          </p:cNvPr>
          <p:cNvGrpSpPr/>
          <p:nvPr/>
        </p:nvGrpSpPr>
        <p:grpSpPr>
          <a:xfrm>
            <a:off x="2247952" y="4455375"/>
            <a:ext cx="837249" cy="1312215"/>
            <a:chOff x="1933616" y="4498692"/>
            <a:chExt cx="837249" cy="1312215"/>
          </a:xfrm>
        </p:grpSpPr>
        <p:sp>
          <p:nvSpPr>
            <p:cNvPr id="143" name="TextBox 142">
              <a:extLst>
                <a:ext uri="{FF2B5EF4-FFF2-40B4-BE49-F238E27FC236}">
                  <a16:creationId xmlns:a16="http://schemas.microsoft.com/office/drawing/2014/main" xmlns="" id="{F79902AB-CAF4-4E13-8E59-4A057BB26B7E}"/>
                </a:ext>
              </a:extLst>
            </p:cNvPr>
            <p:cNvSpPr txBox="1"/>
            <p:nvPr/>
          </p:nvSpPr>
          <p:spPr>
            <a:xfrm>
              <a:off x="2185448" y="4498692"/>
              <a:ext cx="585417" cy="1305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2800" dirty="0"/>
                <a:t>61</a:t>
              </a:r>
              <a:endParaRPr lang="vi-VN" sz="2800" dirty="0"/>
            </a:p>
            <a:p>
              <a:pPr>
                <a:lnSpc>
                  <a:spcPct val="150000"/>
                </a:lnSpc>
              </a:pPr>
              <a:r>
                <a:rPr lang="en-US" sz="2800" dirty="0"/>
                <a:t>18</a:t>
              </a:r>
              <a:endParaRPr lang="vi-VN" sz="2800" dirty="0"/>
            </a:p>
          </p:txBody>
        </p:sp>
        <p:sp>
          <p:nvSpPr>
            <p:cNvPr id="144" name="TextBox 143">
              <a:extLst>
                <a:ext uri="{FF2B5EF4-FFF2-40B4-BE49-F238E27FC236}">
                  <a16:creationId xmlns:a16="http://schemas.microsoft.com/office/drawing/2014/main" xmlns="" id="{87C81AA5-2DEB-4EB1-AE58-C12819979DE5}"/>
                </a:ext>
              </a:extLst>
            </p:cNvPr>
            <p:cNvSpPr txBox="1"/>
            <p:nvPr/>
          </p:nvSpPr>
          <p:spPr>
            <a:xfrm>
              <a:off x="1933616" y="4966423"/>
              <a:ext cx="39466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dirty="0"/>
                <a:t>–</a:t>
              </a:r>
            </a:p>
          </p:txBody>
        </p: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xmlns="" id="{CCF98CFC-8284-4E8A-A5CC-57EE4723FE61}"/>
                </a:ext>
              </a:extLst>
            </p:cNvPr>
            <p:cNvCxnSpPr/>
            <p:nvPr/>
          </p:nvCxnSpPr>
          <p:spPr>
            <a:xfrm>
              <a:off x="2024879" y="5810907"/>
              <a:ext cx="745986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6" name="Group 145">
            <a:extLst>
              <a:ext uri="{FF2B5EF4-FFF2-40B4-BE49-F238E27FC236}">
                <a16:creationId xmlns:a16="http://schemas.microsoft.com/office/drawing/2014/main" xmlns="" id="{85F2EE29-ED6C-4BEC-9EB8-473B5C047328}"/>
              </a:ext>
            </a:extLst>
          </p:cNvPr>
          <p:cNvGrpSpPr/>
          <p:nvPr/>
        </p:nvGrpSpPr>
        <p:grpSpPr>
          <a:xfrm>
            <a:off x="5317760" y="4448325"/>
            <a:ext cx="837249" cy="1312215"/>
            <a:chOff x="1933616" y="4498692"/>
            <a:chExt cx="837249" cy="1312215"/>
          </a:xfrm>
        </p:grpSpPr>
        <p:sp>
          <p:nvSpPr>
            <p:cNvPr id="147" name="TextBox 146">
              <a:extLst>
                <a:ext uri="{FF2B5EF4-FFF2-40B4-BE49-F238E27FC236}">
                  <a16:creationId xmlns:a16="http://schemas.microsoft.com/office/drawing/2014/main" xmlns="" id="{26F998AC-B2B9-49BB-B524-4EAFAD80133B}"/>
                </a:ext>
              </a:extLst>
            </p:cNvPr>
            <p:cNvSpPr txBox="1"/>
            <p:nvPr/>
          </p:nvSpPr>
          <p:spPr>
            <a:xfrm>
              <a:off x="2185448" y="4498692"/>
              <a:ext cx="585417" cy="1305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2800" dirty="0"/>
                <a:t>53</a:t>
              </a:r>
              <a:endParaRPr lang="vi-VN" sz="2800" dirty="0"/>
            </a:p>
            <a:p>
              <a:pPr>
                <a:lnSpc>
                  <a:spcPct val="150000"/>
                </a:lnSpc>
              </a:pPr>
              <a:r>
                <a:rPr lang="en-US" sz="2800" dirty="0"/>
                <a:t>26</a:t>
              </a:r>
              <a:endParaRPr lang="vi-VN" sz="2800" dirty="0"/>
            </a:p>
          </p:txBody>
        </p:sp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xmlns="" id="{72C95C04-D280-4A5A-9CF5-2B9902694E47}"/>
                </a:ext>
              </a:extLst>
            </p:cNvPr>
            <p:cNvSpPr txBox="1"/>
            <p:nvPr/>
          </p:nvSpPr>
          <p:spPr>
            <a:xfrm>
              <a:off x="1933616" y="4966423"/>
              <a:ext cx="39466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dirty="0"/>
                <a:t>–</a:t>
              </a:r>
            </a:p>
          </p:txBody>
        </p: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xmlns="" id="{63AC2064-59F0-4BB8-B838-DF5DCEF21213}"/>
                </a:ext>
              </a:extLst>
            </p:cNvPr>
            <p:cNvCxnSpPr/>
            <p:nvPr/>
          </p:nvCxnSpPr>
          <p:spPr>
            <a:xfrm>
              <a:off x="2024879" y="5810907"/>
              <a:ext cx="745986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0" name="Group 149">
            <a:extLst>
              <a:ext uri="{FF2B5EF4-FFF2-40B4-BE49-F238E27FC236}">
                <a16:creationId xmlns:a16="http://schemas.microsoft.com/office/drawing/2014/main" xmlns="" id="{BA16CBB1-A17C-407D-889C-9B142EC82EF4}"/>
              </a:ext>
            </a:extLst>
          </p:cNvPr>
          <p:cNvGrpSpPr/>
          <p:nvPr/>
        </p:nvGrpSpPr>
        <p:grpSpPr>
          <a:xfrm>
            <a:off x="8387573" y="4455375"/>
            <a:ext cx="837249" cy="1312215"/>
            <a:chOff x="1933616" y="4498692"/>
            <a:chExt cx="837249" cy="1312215"/>
          </a:xfrm>
        </p:grpSpPr>
        <p:sp>
          <p:nvSpPr>
            <p:cNvPr id="151" name="TextBox 150">
              <a:extLst>
                <a:ext uri="{FF2B5EF4-FFF2-40B4-BE49-F238E27FC236}">
                  <a16:creationId xmlns:a16="http://schemas.microsoft.com/office/drawing/2014/main" xmlns="" id="{AA7C21D5-067B-4A8D-BE06-A5A1EA0E724E}"/>
                </a:ext>
              </a:extLst>
            </p:cNvPr>
            <p:cNvSpPr txBox="1"/>
            <p:nvPr/>
          </p:nvSpPr>
          <p:spPr>
            <a:xfrm>
              <a:off x="2185448" y="4498692"/>
              <a:ext cx="585417" cy="1305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2800" dirty="0"/>
                <a:t>92</a:t>
              </a:r>
              <a:endParaRPr lang="vi-VN" sz="2800" dirty="0"/>
            </a:p>
            <a:p>
              <a:pPr>
                <a:lnSpc>
                  <a:spcPct val="150000"/>
                </a:lnSpc>
              </a:pPr>
              <a:r>
                <a:rPr lang="en-US" sz="2800" dirty="0"/>
                <a:t>84</a:t>
              </a:r>
              <a:endParaRPr lang="vi-VN" sz="2800" dirty="0"/>
            </a:p>
          </p:txBody>
        </p:sp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xmlns="" id="{A9130515-B732-4A0B-8A5D-1C9E55EF51BF}"/>
                </a:ext>
              </a:extLst>
            </p:cNvPr>
            <p:cNvSpPr txBox="1"/>
            <p:nvPr/>
          </p:nvSpPr>
          <p:spPr>
            <a:xfrm>
              <a:off x="1933616" y="4966423"/>
              <a:ext cx="39466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dirty="0"/>
                <a:t>–</a:t>
              </a:r>
            </a:p>
          </p:txBody>
        </p:sp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xmlns="" id="{D6CB41E8-CAD8-4BB4-8654-BCAB113C1B30}"/>
                </a:ext>
              </a:extLst>
            </p:cNvPr>
            <p:cNvCxnSpPr/>
            <p:nvPr/>
          </p:nvCxnSpPr>
          <p:spPr>
            <a:xfrm>
              <a:off x="2024879" y="5810907"/>
              <a:ext cx="745986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custDataLst>
      <p:tags r:id="rId1"/>
    </p:custDataLst>
    <p:extLst>
      <p:ext uri="{BB962C8B-B14F-4D97-AF65-F5344CB8AC3E}">
        <p14:creationId xmlns:p14="http://schemas.microsoft.com/office/powerpoint/2010/main" val="3931109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136" grpId="0"/>
      <p:bldP spid="13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30" y="203786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-13949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281824" y="41495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441810" y="1985224"/>
            <a:ext cx="722984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Bài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2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Wingdings" panose="05000000000000000000" pitchFamily="2" charset="2"/>
              </a:rPr>
              <a:t>(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Wingdings" panose="05000000000000000000" pitchFamily="2" charset="2"/>
              </a:rPr>
              <a:t>tr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  <a:sym typeface="Wingdings" panose="05000000000000000000" pitchFamily="2" charset="2"/>
              </a:rPr>
              <a:t> 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  <a:sym typeface="Wingdings" panose="05000000000000000000" pitchFamily="2" charset="2"/>
              </a:rPr>
              <a:t>114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Wingdings" panose="05000000000000000000" pitchFamily="2" charset="2"/>
              </a:rPr>
              <a:t>)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3348665" y="4001668"/>
            <a:ext cx="7943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cs typeface="+mn-cs"/>
              </a:rPr>
              <a:t>83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5342210" y="3997085"/>
            <a:ext cx="7046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cs typeface="+mn-cs"/>
              </a:rPr>
              <a:t>94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7401640" y="3997085"/>
            <a:ext cx="7227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>
                <a:solidFill>
                  <a:srgbClr val="7030A0"/>
                </a:solidFill>
                <a:latin typeface="HP001 4 hàng" panose="020B0603050302020204" pitchFamily="34" charset="0"/>
              </a:rPr>
              <a:t>90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3377343" y="6457105"/>
            <a:ext cx="10546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>
                <a:solidFill>
                  <a:srgbClr val="7030A0"/>
                </a:solidFill>
                <a:latin typeface="HP001 4 hàng" panose="020B0603050302020204" pitchFamily="34" charset="0"/>
              </a:rPr>
              <a:t>43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5342210" y="6462676"/>
            <a:ext cx="8174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>
                <a:solidFill>
                  <a:srgbClr val="7030A0"/>
                </a:solidFill>
                <a:latin typeface="HP001 4 hàng" panose="020B0603050302020204" pitchFamily="34" charset="0"/>
              </a:rPr>
              <a:t>27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7681764" y="6452782"/>
            <a:ext cx="7685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>
                <a:solidFill>
                  <a:srgbClr val="7030A0"/>
                </a:solidFill>
                <a:latin typeface="HP001 4 hàng" panose="020B0603050302020204" pitchFamily="34" charset="0"/>
              </a:rPr>
              <a:t>8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2365569" y="2630334"/>
            <a:ext cx="5813259" cy="4173009"/>
            <a:chOff x="2365569" y="2630334"/>
            <a:chExt cx="5813259" cy="4173009"/>
          </a:xfrm>
        </p:grpSpPr>
        <p:sp>
          <p:nvSpPr>
            <p:cNvPr id="40" name="TextBox 39"/>
            <p:cNvSpPr txBox="1"/>
            <p:nvPr/>
          </p:nvSpPr>
          <p:spPr>
            <a:xfrm>
              <a:off x="3331325" y="2773444"/>
              <a:ext cx="101407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dirty="0">
                  <a:solidFill>
                    <a:prstClr val="black"/>
                  </a:solidFill>
                  <a:latin typeface="HP001 4 hàng" panose="020B0603050302020204" pitchFamily="34" charset="0"/>
                  <a:ea typeface="+mn-ea"/>
                </a:rPr>
                <a:t>28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3350321" y="3388151"/>
              <a:ext cx="104318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dirty="0">
                  <a:solidFill>
                    <a:prstClr val="black"/>
                  </a:solidFill>
                  <a:latin typeface="HP001 4 hàng" panose="020B0603050302020204" pitchFamily="34" charset="0"/>
                  <a:ea typeface="+mn-ea"/>
                </a:rPr>
                <a:t>55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2924623" y="3085408"/>
              <a:ext cx="51683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P001 4 hàng" panose="020B0603050302020204" pitchFamily="34" charset="0"/>
                  <a:cs typeface="+mn-cs"/>
                </a:rPr>
                <a:t>+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+mn-cs"/>
              </a:endParaRPr>
            </a:p>
          </p:txBody>
        </p:sp>
        <p:cxnSp>
          <p:nvCxnSpPr>
            <p:cNvPr id="43" name="Straight Connector 42"/>
            <p:cNvCxnSpPr>
              <a:cxnSpLocks/>
            </p:cNvCxnSpPr>
            <p:nvPr/>
          </p:nvCxnSpPr>
          <p:spPr>
            <a:xfrm>
              <a:off x="3317920" y="3873140"/>
              <a:ext cx="656073" cy="0"/>
            </a:xfrm>
            <a:prstGeom prst="line">
              <a:avLst/>
            </a:pr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5" name="TextBox 44"/>
            <p:cNvSpPr txBox="1"/>
            <p:nvPr/>
          </p:nvSpPr>
          <p:spPr>
            <a:xfrm>
              <a:off x="5355304" y="2773443"/>
              <a:ext cx="73463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>
                  <a:solidFill>
                    <a:prstClr val="black"/>
                  </a:solidFill>
                  <a:latin typeface="HP001 4 hàng" panose="020B0603050302020204" pitchFamily="34" charset="0"/>
                  <a:ea typeface="+mn-ea"/>
                </a:rPr>
                <a:t>45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5364128" y="3372012"/>
              <a:ext cx="73829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>
                  <a:solidFill>
                    <a:prstClr val="black"/>
                  </a:solidFill>
                  <a:latin typeface="HP001 4 hàng" panose="020B0603050302020204" pitchFamily="34" charset="0"/>
                  <a:ea typeface="+mn-ea"/>
                </a:rPr>
                <a:t>49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endParaRPr>
            </a:p>
          </p:txBody>
        </p:sp>
        <p:cxnSp>
          <p:nvCxnSpPr>
            <p:cNvPr id="48" name="Straight Connector 47"/>
            <p:cNvCxnSpPr>
              <a:cxnSpLocks/>
            </p:cNvCxnSpPr>
            <p:nvPr/>
          </p:nvCxnSpPr>
          <p:spPr>
            <a:xfrm flipV="1">
              <a:off x="5352485" y="3873140"/>
              <a:ext cx="649844" cy="6626"/>
            </a:xfrm>
            <a:prstGeom prst="line">
              <a:avLst/>
            </a:pr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0" name="TextBox 49"/>
            <p:cNvSpPr txBox="1"/>
            <p:nvPr/>
          </p:nvSpPr>
          <p:spPr>
            <a:xfrm>
              <a:off x="7401640" y="2747295"/>
              <a:ext cx="74754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>
                  <a:solidFill>
                    <a:prstClr val="black"/>
                  </a:solidFill>
                  <a:latin typeface="HP001 4 hàng" panose="020B0603050302020204" pitchFamily="34" charset="0"/>
                  <a:ea typeface="+mn-ea"/>
                </a:rPr>
                <a:t>37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endParaRP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7410295" y="3369330"/>
              <a:ext cx="76853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>
                  <a:solidFill>
                    <a:prstClr val="black"/>
                  </a:solidFill>
                  <a:latin typeface="HP001 4 hàng" panose="020B0603050302020204" pitchFamily="34" charset="0"/>
                  <a:ea typeface="+mn-ea"/>
                </a:rPr>
                <a:t>53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endParaRPr>
            </a:p>
          </p:txBody>
        </p:sp>
        <p:cxnSp>
          <p:nvCxnSpPr>
            <p:cNvPr id="53" name="Straight Connector 52"/>
            <p:cNvCxnSpPr>
              <a:cxnSpLocks/>
            </p:cNvCxnSpPr>
            <p:nvPr/>
          </p:nvCxnSpPr>
          <p:spPr>
            <a:xfrm flipV="1">
              <a:off x="7358264" y="3882199"/>
              <a:ext cx="609601" cy="924"/>
            </a:xfrm>
            <a:prstGeom prst="line">
              <a:avLst/>
            </a:pr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9" name="TextBox 58"/>
            <p:cNvSpPr txBox="1"/>
            <p:nvPr/>
          </p:nvSpPr>
          <p:spPr>
            <a:xfrm>
              <a:off x="2996391" y="5295238"/>
              <a:ext cx="516833" cy="15081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6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P001 4 hàng" panose="020B0603050302020204" pitchFamily="34" charset="0"/>
                  <a:ea typeface="+mn-ea"/>
                  <a:cs typeface="+mn-cs"/>
                </a:rPr>
                <a:t>-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endParaRPr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3423411" y="5227225"/>
              <a:ext cx="71959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>
                  <a:solidFill>
                    <a:prstClr val="black"/>
                  </a:solidFill>
                  <a:latin typeface="HP001 4 hàng" panose="020B0603050302020204" pitchFamily="34" charset="0"/>
                  <a:ea typeface="+mn-ea"/>
                </a:rPr>
                <a:t>61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endParaRP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3456075" y="5853719"/>
              <a:ext cx="62978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P001 4 hàng" panose="020B0603050302020204" pitchFamily="34" charset="0"/>
                  <a:ea typeface="+mn-ea"/>
                  <a:cs typeface="+mn-cs"/>
                </a:rPr>
                <a:t>18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endParaRPr>
            </a:p>
          </p:txBody>
        </p:sp>
        <p:cxnSp>
          <p:nvCxnSpPr>
            <p:cNvPr id="62" name="Straight Connector 61"/>
            <p:cNvCxnSpPr>
              <a:cxnSpLocks/>
            </p:cNvCxnSpPr>
            <p:nvPr/>
          </p:nvCxnSpPr>
          <p:spPr>
            <a:xfrm flipV="1">
              <a:off x="3332620" y="6342115"/>
              <a:ext cx="609601" cy="924"/>
            </a:xfrm>
            <a:prstGeom prst="line">
              <a:avLst/>
            </a:pr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4" name="TextBox 63"/>
            <p:cNvSpPr txBox="1"/>
            <p:nvPr/>
          </p:nvSpPr>
          <p:spPr>
            <a:xfrm>
              <a:off x="4996470" y="5286676"/>
              <a:ext cx="51683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6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P001 4 hàng" panose="020B0603050302020204" pitchFamily="34" charset="0"/>
                  <a:ea typeface="+mn-ea"/>
                  <a:cs typeface="+mn-cs"/>
                </a:rPr>
                <a:t>-</a:t>
              </a:r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2365569" y="2630334"/>
              <a:ext cx="928907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10000"/>
                    </a:prstClr>
                  </a:solidFill>
                  <a:effectLst/>
                  <a:uLnTx/>
                  <a:uFillTx/>
                  <a:latin typeface="HP001 4 hàng" panose="020B0603050302020204" pitchFamily="34" charset="0"/>
                  <a:cs typeface="Times New Roman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>
                      <a:lumMod val="10000"/>
                    </a:prstClr>
                  </a:solidFill>
                  <a:effectLst/>
                  <a:uLnTx/>
                  <a:uFillTx/>
                  <a:latin typeface="HP001 4 hàng" panose="020B0603050302020204" pitchFamily="34" charset="0"/>
                  <a:cs typeface="Times New Roman" pitchFamily="18" charset="0"/>
                </a:rPr>
                <a:t>a.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0"/>
                <a:cs typeface="Times New Roman" pitchFamily="18" charset="0"/>
              </a:endParaRPr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4932433" y="3079438"/>
              <a:ext cx="51683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P001 4 hàng" panose="020B0603050302020204" pitchFamily="34" charset="0"/>
                  <a:cs typeface="+mn-cs"/>
                </a:rPr>
                <a:t>+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+mn-cs"/>
              </a:endParaRPr>
            </a:p>
          </p:txBody>
        </p:sp>
        <p:sp>
          <p:nvSpPr>
            <p:cNvPr id="68" name="TextBox 67"/>
            <p:cNvSpPr txBox="1"/>
            <p:nvPr/>
          </p:nvSpPr>
          <p:spPr>
            <a:xfrm>
              <a:off x="6947038" y="3080071"/>
              <a:ext cx="46092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P001 4 hàng" panose="020B0603050302020204" pitchFamily="34" charset="0"/>
                  <a:cs typeface="+mn-cs"/>
                </a:rPr>
                <a:t>+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+mn-cs"/>
              </a:endParaRPr>
            </a:p>
          </p:txBody>
        </p:sp>
        <p:sp>
          <p:nvSpPr>
            <p:cNvPr id="69" name="TextBox 68"/>
            <p:cNvSpPr txBox="1"/>
            <p:nvPr/>
          </p:nvSpPr>
          <p:spPr>
            <a:xfrm>
              <a:off x="5346048" y="5220161"/>
              <a:ext cx="74780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>
                  <a:solidFill>
                    <a:prstClr val="black"/>
                  </a:solidFill>
                  <a:latin typeface="HP001 4 hàng" panose="020B0603050302020204" pitchFamily="34" charset="0"/>
                  <a:ea typeface="+mn-ea"/>
                </a:rPr>
                <a:t>53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endParaRPr>
            </a:p>
          </p:txBody>
        </p:sp>
        <p:sp>
          <p:nvSpPr>
            <p:cNvPr id="70" name="TextBox 69"/>
            <p:cNvSpPr txBox="1"/>
            <p:nvPr/>
          </p:nvSpPr>
          <p:spPr>
            <a:xfrm>
              <a:off x="5306976" y="5856831"/>
              <a:ext cx="71959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>
                  <a:solidFill>
                    <a:prstClr val="black"/>
                  </a:solidFill>
                  <a:latin typeface="HP001 4 hàng" panose="020B0603050302020204" pitchFamily="34" charset="0"/>
                  <a:ea typeface="+mn-ea"/>
                </a:rPr>
                <a:t>26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endParaRPr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7406134" y="5231031"/>
              <a:ext cx="71959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>
                  <a:solidFill>
                    <a:prstClr val="black"/>
                  </a:solidFill>
                  <a:latin typeface="HP001 4 hàng" panose="020B0603050302020204" pitchFamily="34" charset="0"/>
                  <a:ea typeface="+mn-ea"/>
                </a:rPr>
                <a:t>92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endParaRPr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7415613" y="5845977"/>
              <a:ext cx="71959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>
                  <a:solidFill>
                    <a:prstClr val="black"/>
                  </a:solidFill>
                  <a:latin typeface="HP001 4 hàng" panose="020B0603050302020204" pitchFamily="34" charset="0"/>
                  <a:ea typeface="+mn-ea"/>
                </a:rPr>
                <a:t>84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endParaRPr>
            </a:p>
          </p:txBody>
        </p:sp>
        <p:cxnSp>
          <p:nvCxnSpPr>
            <p:cNvPr id="73" name="Straight Connector 72"/>
            <p:cNvCxnSpPr>
              <a:cxnSpLocks/>
            </p:cNvCxnSpPr>
            <p:nvPr/>
          </p:nvCxnSpPr>
          <p:spPr>
            <a:xfrm flipV="1">
              <a:off x="5353983" y="6342115"/>
              <a:ext cx="609601" cy="924"/>
            </a:xfrm>
            <a:prstGeom prst="line">
              <a:avLst/>
            </a:pr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>
              <a:cxnSpLocks/>
            </p:cNvCxnSpPr>
            <p:nvPr/>
          </p:nvCxnSpPr>
          <p:spPr>
            <a:xfrm flipV="1">
              <a:off x="7343919" y="6333282"/>
              <a:ext cx="609601" cy="924"/>
            </a:xfrm>
            <a:prstGeom prst="line">
              <a:avLst/>
            </a:pr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76" name="TextBox 75"/>
            <p:cNvSpPr txBox="1"/>
            <p:nvPr/>
          </p:nvSpPr>
          <p:spPr>
            <a:xfrm>
              <a:off x="7045038" y="5274397"/>
              <a:ext cx="51683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6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P001 4 hàng" panose="020B0603050302020204" pitchFamily="34" charset="0"/>
                  <a:ea typeface="+mn-ea"/>
                  <a:cs typeface="+mn-cs"/>
                </a:rPr>
                <a:t>-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xmlns="" id="{70AF6207-7C82-4A79-B2EE-D775DB6CDF24}"/>
                </a:ext>
              </a:extLst>
            </p:cNvPr>
            <p:cNvSpPr txBox="1"/>
            <p:nvPr/>
          </p:nvSpPr>
          <p:spPr>
            <a:xfrm>
              <a:off x="2368496" y="5100482"/>
              <a:ext cx="928907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10000"/>
                    </a:prstClr>
                  </a:solidFill>
                  <a:effectLst/>
                  <a:uLnTx/>
                  <a:uFillTx/>
                  <a:latin typeface="HP001 4 hàng" panose="020B0603050302020204" pitchFamily="34" charset="0"/>
                  <a:cs typeface="Times New Roman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>
                      <a:lumMod val="10000"/>
                    </a:prstClr>
                  </a:solidFill>
                  <a:effectLst/>
                  <a:uLnTx/>
                  <a:uFillTx/>
                  <a:latin typeface="HP001 4 hàng" panose="020B0603050302020204" pitchFamily="34" charset="0"/>
                  <a:cs typeface="Times New Roman" pitchFamily="18" charset="0"/>
                </a:rPr>
                <a:t>b.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0"/>
                <a:cs typeface="Times New Roman" pitchFamily="18" charset="0"/>
              </a:endParaRPr>
            </a:p>
          </p:txBody>
        </p:sp>
      </p:grpSp>
      <p:sp>
        <p:nvSpPr>
          <p:cNvPr id="58" name="TextBox 57">
            <a:extLst>
              <a:ext uri="{FF2B5EF4-FFF2-40B4-BE49-F238E27FC236}">
                <a16:creationId xmlns:a16="http://schemas.microsoft.com/office/drawing/2014/main" xmlns="" id="{5CA69F30-884A-4BE4-B36B-ED40808DF7A7}"/>
              </a:ext>
            </a:extLst>
          </p:cNvPr>
          <p:cNvSpPr txBox="1"/>
          <p:nvPr/>
        </p:nvSpPr>
        <p:spPr>
          <a:xfrm>
            <a:off x="2193618" y="158598"/>
            <a:ext cx="8307448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   </a:t>
            </a:r>
            <a:r>
              <a:rPr kumimoji="0" lang="en-US" sz="3100" b="1" i="0" u="none" strike="noStrike" kern="1200" cap="none" spc="0" normalizeH="0" baseline="0" noProof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Thứ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100" b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Ha</a:t>
            </a:r>
            <a:r>
              <a:rPr lang="en-US" sz="3100" b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i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ngày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  <a:sym typeface="Arial"/>
              </a:rPr>
              <a:t>25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tháng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4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năm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2022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xmlns="" id="{036598D3-E85B-4155-98DF-40107D697A1E}"/>
              </a:ext>
            </a:extLst>
          </p:cNvPr>
          <p:cNvSpPr txBox="1"/>
          <p:nvPr/>
        </p:nvSpPr>
        <p:spPr>
          <a:xfrm>
            <a:off x="5806329" y="763118"/>
            <a:ext cx="26676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Toán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xmlns="" id="{ACA27E96-0943-4257-8D5E-09E336213ADC}"/>
              </a:ext>
            </a:extLst>
          </p:cNvPr>
          <p:cNvSpPr txBox="1"/>
          <p:nvPr/>
        </p:nvSpPr>
        <p:spPr>
          <a:xfrm>
            <a:off x="3904678" y="1408385"/>
            <a:ext cx="7166041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Bài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69: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Luyện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tập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(t </a:t>
            </a:r>
            <a:r>
              <a:rPr lang="en-US" sz="3100" b="1" dirty="0">
                <a:solidFill>
                  <a:srgbClr val="FF0000"/>
                </a:solidFill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2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)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7582" y="108804"/>
            <a:ext cx="9392383" cy="18764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04866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49" grpId="0"/>
      <p:bldP spid="54" grpId="0"/>
      <p:bldP spid="63" grpId="0"/>
      <p:bldP spid="77" grpId="0"/>
      <p:bldP spid="7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7030A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xmlns="" id="{363C1DDC-8C18-4AAF-A108-E9D71C3D4264}"/>
              </a:ext>
            </a:extLst>
          </p:cNvPr>
          <p:cNvSpPr/>
          <p:nvPr/>
        </p:nvSpPr>
        <p:spPr>
          <a:xfrm>
            <a:off x="42354" y="306173"/>
            <a:ext cx="513214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3</a:t>
            </a:r>
            <a:endParaRPr lang="vi-VN" sz="32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4FC285AB-E4BA-4EC1-B880-3983171707CA}"/>
              </a:ext>
            </a:extLst>
          </p:cNvPr>
          <p:cNvSpPr txBox="1"/>
          <p:nvPr/>
        </p:nvSpPr>
        <p:spPr>
          <a:xfrm>
            <a:off x="479675" y="90913"/>
            <a:ext cx="11507537" cy="1478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dirty="0" err="1"/>
              <a:t>Trong</a:t>
            </a:r>
            <a:r>
              <a:rPr lang="en-US" sz="3200" dirty="0"/>
              <a:t> </a:t>
            </a:r>
            <a:r>
              <a:rPr lang="en-US" sz="3200" dirty="0" err="1"/>
              <a:t>các</a:t>
            </a:r>
            <a:r>
              <a:rPr lang="en-US" sz="3200" dirty="0"/>
              <a:t> </a:t>
            </a:r>
            <a:r>
              <a:rPr lang="en-US" sz="3200" dirty="0" err="1"/>
              <a:t>phép</a:t>
            </a:r>
            <a:r>
              <a:rPr lang="en-US" sz="3200" dirty="0"/>
              <a:t> </a:t>
            </a:r>
            <a:r>
              <a:rPr lang="en-US" sz="3200" dirty="0" err="1"/>
              <a:t>tính</a:t>
            </a:r>
            <a:r>
              <a:rPr lang="en-US" sz="3200" dirty="0"/>
              <a:t> </a:t>
            </a:r>
            <a:r>
              <a:rPr lang="en-US" sz="3200" dirty="0" err="1"/>
              <a:t>dưới</a:t>
            </a:r>
            <a:r>
              <a:rPr lang="en-US" sz="3200" dirty="0"/>
              <a:t> </a:t>
            </a:r>
            <a:r>
              <a:rPr lang="en-US" sz="3200" dirty="0" err="1"/>
              <a:t>đây</a:t>
            </a:r>
            <a:r>
              <a:rPr lang="en-US" sz="3200" dirty="0"/>
              <a:t>, </a:t>
            </a:r>
            <a:r>
              <a:rPr lang="en-US" sz="3200" dirty="0" err="1"/>
              <a:t>phép</a:t>
            </a:r>
            <a:r>
              <a:rPr lang="en-US" sz="3200" dirty="0"/>
              <a:t> </a:t>
            </a:r>
            <a:r>
              <a:rPr lang="en-US" sz="3200" dirty="0" err="1"/>
              <a:t>tính</a:t>
            </a:r>
            <a:r>
              <a:rPr lang="en-US" sz="3200" dirty="0"/>
              <a:t> </a:t>
            </a:r>
            <a:r>
              <a:rPr lang="en-US" sz="3200" dirty="0" err="1"/>
              <a:t>nào</a:t>
            </a:r>
            <a:r>
              <a:rPr lang="en-US" sz="3200" dirty="0"/>
              <a:t> </a:t>
            </a:r>
            <a:r>
              <a:rPr lang="en-US" sz="3200" dirty="0" err="1"/>
              <a:t>có</a:t>
            </a:r>
            <a:r>
              <a:rPr lang="en-US" sz="3200" dirty="0"/>
              <a:t> </a:t>
            </a:r>
            <a:r>
              <a:rPr lang="en-US" sz="3200" dirty="0" err="1"/>
              <a:t>kết</a:t>
            </a:r>
            <a:r>
              <a:rPr lang="en-US" sz="3200" dirty="0"/>
              <a:t> </a:t>
            </a:r>
            <a:r>
              <a:rPr lang="en-US" sz="3200" dirty="0" err="1"/>
              <a:t>quả</a:t>
            </a:r>
            <a:r>
              <a:rPr lang="en-US" sz="3200" dirty="0"/>
              <a:t> </a:t>
            </a:r>
            <a:r>
              <a:rPr lang="en-US" sz="3200" dirty="0" err="1"/>
              <a:t>bé</a:t>
            </a:r>
            <a:r>
              <a:rPr lang="en-US" sz="3200" dirty="0"/>
              <a:t> </a:t>
            </a:r>
            <a:r>
              <a:rPr lang="en-US" sz="3200" dirty="0" err="1"/>
              <a:t>nhất</a:t>
            </a:r>
            <a:r>
              <a:rPr lang="en-US" sz="3200" dirty="0"/>
              <a:t>, </a:t>
            </a:r>
            <a:r>
              <a:rPr lang="en-US" sz="3200" dirty="0" err="1"/>
              <a:t>phép</a:t>
            </a:r>
            <a:r>
              <a:rPr lang="en-US" sz="3200" dirty="0"/>
              <a:t> </a:t>
            </a:r>
            <a:r>
              <a:rPr lang="en-US" sz="3200" dirty="0" err="1"/>
              <a:t>tính</a:t>
            </a:r>
            <a:r>
              <a:rPr lang="en-US" sz="3200" dirty="0"/>
              <a:t> </a:t>
            </a:r>
            <a:r>
              <a:rPr lang="en-US" sz="3200" dirty="0" err="1"/>
              <a:t>nào</a:t>
            </a:r>
            <a:r>
              <a:rPr lang="en-US" sz="3200" dirty="0"/>
              <a:t> </a:t>
            </a:r>
            <a:r>
              <a:rPr lang="en-US" sz="3200" dirty="0" err="1"/>
              <a:t>có</a:t>
            </a:r>
            <a:r>
              <a:rPr lang="en-US" sz="3200" dirty="0"/>
              <a:t> </a:t>
            </a:r>
            <a:r>
              <a:rPr lang="en-US" sz="3200" dirty="0" err="1"/>
              <a:t>kết</a:t>
            </a:r>
            <a:r>
              <a:rPr lang="en-US" sz="3200" dirty="0"/>
              <a:t> </a:t>
            </a:r>
            <a:r>
              <a:rPr lang="en-US" sz="3200" dirty="0" err="1"/>
              <a:t>quả</a:t>
            </a:r>
            <a:r>
              <a:rPr lang="en-US" sz="3200" dirty="0"/>
              <a:t> </a:t>
            </a:r>
            <a:r>
              <a:rPr lang="en-US" sz="3200" dirty="0" err="1"/>
              <a:t>lớn</a:t>
            </a:r>
            <a:r>
              <a:rPr lang="en-US" sz="3200" dirty="0"/>
              <a:t> </a:t>
            </a:r>
            <a:r>
              <a:rPr lang="en-US" sz="3200" dirty="0" err="1"/>
              <a:t>nhất</a:t>
            </a:r>
            <a:r>
              <a:rPr lang="en-US" sz="3200" dirty="0"/>
              <a:t>?</a:t>
            </a:r>
            <a:endParaRPr lang="vi-VN" sz="3200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3AACEF72-FE48-4E00-BE3E-9718DFA2BB5C}"/>
              </a:ext>
            </a:extLst>
          </p:cNvPr>
          <p:cNvGrpSpPr/>
          <p:nvPr/>
        </p:nvGrpSpPr>
        <p:grpSpPr>
          <a:xfrm>
            <a:off x="638109" y="2637057"/>
            <a:ext cx="10696666" cy="1961257"/>
            <a:chOff x="638109" y="2448371"/>
            <a:chExt cx="10696666" cy="1961257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xmlns="" id="{9D539821-D205-492A-A3C2-A7B76DC0C18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50000"/>
                      </a14:imgEffect>
                      <a14:imgEffect>
                        <a14:saturation sat="300000"/>
                      </a14:imgEffect>
                    </a14:imgLayer>
                  </a14:imgProps>
                </a:ext>
              </a:extLst>
            </a:blip>
            <a:srcRect l="7963" t="36268"/>
            <a:stretch/>
          </p:blipFill>
          <p:spPr>
            <a:xfrm>
              <a:off x="638109" y="2448371"/>
              <a:ext cx="10696666" cy="1961257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xmlns="" id="{57ADDB0E-2321-48B4-A3B1-1A538EC67788}"/>
                </a:ext>
              </a:extLst>
            </p:cNvPr>
            <p:cNvSpPr txBox="1"/>
            <p:nvPr/>
          </p:nvSpPr>
          <p:spPr>
            <a:xfrm>
              <a:off x="1075431" y="2969409"/>
              <a:ext cx="1595198" cy="584775"/>
            </a:xfrm>
            <a:prstGeom prst="rect">
              <a:avLst/>
            </a:prstGeom>
            <a:solidFill>
              <a:srgbClr val="B1ECF7"/>
            </a:solidFill>
          </p:spPr>
          <p:txBody>
            <a:bodyPr wrap="square" rtlCol="0">
              <a:spAutoFit/>
            </a:bodyPr>
            <a:lstStyle/>
            <a:p>
              <a:r>
                <a:rPr lang="en-US" sz="3200" dirty="0"/>
                <a:t>37 + 40</a:t>
              </a:r>
              <a:endParaRPr lang="vi-VN" sz="3200" dirty="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F2566727-1024-4051-A408-4EF387AD3BE2}"/>
                </a:ext>
              </a:extLst>
            </p:cNvPr>
            <p:cNvSpPr txBox="1"/>
            <p:nvPr/>
          </p:nvSpPr>
          <p:spPr>
            <a:xfrm>
              <a:off x="3782346" y="2969408"/>
              <a:ext cx="1595198" cy="584775"/>
            </a:xfrm>
            <a:prstGeom prst="rect">
              <a:avLst/>
            </a:prstGeom>
            <a:solidFill>
              <a:srgbClr val="FECBDA"/>
            </a:solidFill>
          </p:spPr>
          <p:txBody>
            <a:bodyPr wrap="square" rtlCol="0">
              <a:spAutoFit/>
            </a:bodyPr>
            <a:lstStyle/>
            <a:p>
              <a:r>
                <a:rPr lang="en-US" sz="3200" dirty="0"/>
                <a:t>88 – 18 </a:t>
              </a:r>
              <a:endParaRPr lang="vi-VN" sz="3200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E9569B74-3DF9-45D8-8054-09F79DFD13F2}"/>
                </a:ext>
              </a:extLst>
            </p:cNvPr>
            <p:cNvSpPr txBox="1"/>
            <p:nvPr/>
          </p:nvSpPr>
          <p:spPr>
            <a:xfrm>
              <a:off x="6656175" y="2969407"/>
              <a:ext cx="1341197" cy="584775"/>
            </a:xfrm>
            <a:prstGeom prst="rect">
              <a:avLst/>
            </a:prstGeom>
            <a:solidFill>
              <a:srgbClr val="9DED82"/>
            </a:solidFill>
          </p:spPr>
          <p:txBody>
            <a:bodyPr wrap="square" rtlCol="0">
              <a:spAutoFit/>
            </a:bodyPr>
            <a:lstStyle/>
            <a:p>
              <a:r>
                <a:rPr lang="en-US" sz="3200" dirty="0"/>
                <a:t>70 + 5</a:t>
              </a:r>
              <a:endParaRPr lang="vi-VN" sz="3200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28BC3F09-CCC6-4F3F-A412-BB8999676A96}"/>
                </a:ext>
              </a:extLst>
            </p:cNvPr>
            <p:cNvSpPr txBox="1"/>
            <p:nvPr/>
          </p:nvSpPr>
          <p:spPr>
            <a:xfrm>
              <a:off x="9094573" y="2907723"/>
              <a:ext cx="1776627" cy="584775"/>
            </a:xfrm>
            <a:prstGeom prst="rect">
              <a:avLst/>
            </a:prstGeom>
            <a:solidFill>
              <a:srgbClr val="FEEA88"/>
            </a:solidFill>
          </p:spPr>
          <p:txBody>
            <a:bodyPr wrap="square" rtlCol="0">
              <a:spAutoFit/>
            </a:bodyPr>
            <a:lstStyle/>
            <a:p>
              <a:r>
                <a:rPr lang="en-US" sz="3200" dirty="0"/>
                <a:t>100 – 20 </a:t>
              </a:r>
              <a:endParaRPr lang="vi-VN" sz="3200" dirty="0"/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6A3AFE64-FCA5-4C61-80DC-CF296E105893}"/>
              </a:ext>
            </a:extLst>
          </p:cNvPr>
          <p:cNvSpPr txBox="1"/>
          <p:nvPr/>
        </p:nvSpPr>
        <p:spPr>
          <a:xfrm>
            <a:off x="1553070" y="2215416"/>
            <a:ext cx="6399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77</a:t>
            </a:r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6C743C78-0AE3-4AF9-9D5C-1FF2019B1D08}"/>
              </a:ext>
            </a:extLst>
          </p:cNvPr>
          <p:cNvSpPr txBox="1"/>
          <p:nvPr/>
        </p:nvSpPr>
        <p:spPr>
          <a:xfrm>
            <a:off x="4259985" y="2214210"/>
            <a:ext cx="6399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70</a:t>
            </a:r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804322CE-5BBB-4AD5-83FD-3BB8B9C94DCB}"/>
              </a:ext>
            </a:extLst>
          </p:cNvPr>
          <p:cNvSpPr txBox="1"/>
          <p:nvPr/>
        </p:nvSpPr>
        <p:spPr>
          <a:xfrm>
            <a:off x="6966900" y="2214210"/>
            <a:ext cx="6399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75</a:t>
            </a:r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69B36EFE-BCB0-454B-B612-24C4EF38A305}"/>
              </a:ext>
            </a:extLst>
          </p:cNvPr>
          <p:cNvSpPr txBox="1"/>
          <p:nvPr/>
        </p:nvSpPr>
        <p:spPr>
          <a:xfrm>
            <a:off x="9662926" y="2214209"/>
            <a:ext cx="6399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80</a:t>
            </a:r>
            <a:endParaRPr lang="vi-VN" sz="3200" b="1" dirty="0">
              <a:solidFill>
                <a:srgbClr val="FF0000"/>
              </a:solidFill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xmlns="" id="{662D1444-AD99-4124-B5AE-3B1F5D6743AB}"/>
              </a:ext>
            </a:extLst>
          </p:cNvPr>
          <p:cNvGrpSpPr/>
          <p:nvPr/>
        </p:nvGrpSpPr>
        <p:grpSpPr>
          <a:xfrm>
            <a:off x="3625232" y="3967004"/>
            <a:ext cx="2204041" cy="1898247"/>
            <a:chOff x="3625232" y="3967004"/>
            <a:chExt cx="2204041" cy="1898247"/>
          </a:xfrm>
        </p:grpSpPr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xmlns="" id="{1C526D21-016B-4EA9-83D9-203B39D11112}"/>
                </a:ext>
              </a:extLst>
            </p:cNvPr>
            <p:cNvCxnSpPr>
              <a:cxnSpLocks/>
            </p:cNvCxnSpPr>
            <p:nvPr/>
          </p:nvCxnSpPr>
          <p:spPr>
            <a:xfrm>
              <a:off x="4517805" y="3967004"/>
              <a:ext cx="0" cy="1127282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4D4305AF-666A-49F9-9733-B9BD82064BDF}"/>
                </a:ext>
              </a:extLst>
            </p:cNvPr>
            <p:cNvSpPr txBox="1"/>
            <p:nvPr/>
          </p:nvSpPr>
          <p:spPr>
            <a:xfrm>
              <a:off x="3625232" y="5218920"/>
              <a:ext cx="22040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3600" dirty="0" err="1">
                  <a:solidFill>
                    <a:srgbClr val="FF0000"/>
                  </a:solidFill>
                  <a:sym typeface="Wingdings" panose="05000000000000000000" pitchFamily="2" charset="2"/>
                </a:rPr>
                <a:t>Bé</a:t>
              </a:r>
              <a:r>
                <a:rPr lang="en-US" sz="3600" dirty="0">
                  <a:solidFill>
                    <a:srgbClr val="FF0000"/>
                  </a:solidFill>
                  <a:sym typeface="Wingdings" panose="05000000000000000000" pitchFamily="2" charset="2"/>
                </a:rPr>
                <a:t> </a:t>
              </a:r>
              <a:r>
                <a:rPr lang="en-US" sz="3600" dirty="0" err="1">
                  <a:solidFill>
                    <a:srgbClr val="FF0000"/>
                  </a:solidFill>
                  <a:sym typeface="Wingdings" panose="05000000000000000000" pitchFamily="2" charset="2"/>
                </a:rPr>
                <a:t>nhất</a:t>
              </a:r>
              <a:endParaRPr lang="vi-VN" sz="3600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xmlns="" id="{33860EE4-854F-43F8-BA68-70B6F0ADF1D4}"/>
              </a:ext>
            </a:extLst>
          </p:cNvPr>
          <p:cNvGrpSpPr/>
          <p:nvPr/>
        </p:nvGrpSpPr>
        <p:grpSpPr>
          <a:xfrm>
            <a:off x="8929688" y="3933812"/>
            <a:ext cx="2543175" cy="1898247"/>
            <a:chOff x="3464608" y="3967004"/>
            <a:chExt cx="2543175" cy="1898247"/>
          </a:xfrm>
        </p:grpSpPr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xmlns="" id="{FDA6B1EF-30C3-4039-B08C-CA277093E64F}"/>
                </a:ext>
              </a:extLst>
            </p:cNvPr>
            <p:cNvCxnSpPr>
              <a:cxnSpLocks/>
            </p:cNvCxnSpPr>
            <p:nvPr/>
          </p:nvCxnSpPr>
          <p:spPr>
            <a:xfrm>
              <a:off x="4517805" y="3967004"/>
              <a:ext cx="0" cy="1127282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6B9D2BAF-4AC8-41DB-8C0B-8A8B10F92AE9}"/>
                </a:ext>
              </a:extLst>
            </p:cNvPr>
            <p:cNvSpPr txBox="1"/>
            <p:nvPr/>
          </p:nvSpPr>
          <p:spPr>
            <a:xfrm>
              <a:off x="3464608" y="5218920"/>
              <a:ext cx="254317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3600" dirty="0" err="1">
                  <a:solidFill>
                    <a:srgbClr val="FF0000"/>
                  </a:solidFill>
                  <a:sym typeface="Wingdings" panose="05000000000000000000" pitchFamily="2" charset="2"/>
                </a:rPr>
                <a:t>Lớn</a:t>
              </a:r>
              <a:r>
                <a:rPr lang="en-US" sz="3600" dirty="0">
                  <a:solidFill>
                    <a:srgbClr val="FF0000"/>
                  </a:solidFill>
                  <a:sym typeface="Wingdings" panose="05000000000000000000" pitchFamily="2" charset="2"/>
                </a:rPr>
                <a:t> </a:t>
              </a:r>
              <a:r>
                <a:rPr lang="en-US" sz="3600" dirty="0" err="1">
                  <a:solidFill>
                    <a:srgbClr val="FF0000"/>
                  </a:solidFill>
                  <a:sym typeface="Wingdings" panose="05000000000000000000" pitchFamily="2" charset="2"/>
                </a:rPr>
                <a:t>nhất</a:t>
              </a:r>
              <a:endParaRPr lang="vi-VN" sz="3600" dirty="0">
                <a:solidFill>
                  <a:srgbClr val="FF0000"/>
                </a:solidFill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092814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12" grpId="0"/>
      <p:bldP spid="13" grpId="0"/>
      <p:bldP spid="14" grpId="0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7030A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0C056F1C-BF0E-4B0E-9CB9-9F18957277CB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928851" y="2597502"/>
            <a:ext cx="5500871" cy="3574698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xmlns="" id="{95B3464C-4A03-4F47-955A-A60FA481BED8}"/>
              </a:ext>
            </a:extLst>
          </p:cNvPr>
          <p:cNvSpPr/>
          <p:nvPr/>
        </p:nvSpPr>
        <p:spPr>
          <a:xfrm>
            <a:off x="133051" y="256102"/>
            <a:ext cx="437322" cy="487307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4</a:t>
            </a:r>
            <a:endParaRPr lang="vi-VN" sz="32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9076B76A-AD14-45AB-A1A5-6C1018506A66}"/>
              </a:ext>
            </a:extLst>
          </p:cNvPr>
          <p:cNvSpPr txBox="1"/>
          <p:nvPr/>
        </p:nvSpPr>
        <p:spPr>
          <a:xfrm>
            <a:off x="597632" y="135771"/>
            <a:ext cx="11361006" cy="2597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dirty="0" err="1"/>
              <a:t>Trong</a:t>
            </a:r>
            <a:r>
              <a:rPr lang="en-US" sz="2800" dirty="0"/>
              <a:t> </a:t>
            </a:r>
            <a:r>
              <a:rPr lang="en-US" sz="2800" dirty="0" err="1"/>
              <a:t>ngày</a:t>
            </a:r>
            <a:r>
              <a:rPr lang="en-US" sz="2800" dirty="0"/>
              <a:t> </a:t>
            </a:r>
            <a:r>
              <a:rPr lang="en-US" sz="2800" dirty="0" err="1"/>
              <a:t>sinh</a:t>
            </a:r>
            <a:r>
              <a:rPr lang="en-US" sz="2800" dirty="0"/>
              <a:t> </a:t>
            </a:r>
            <a:r>
              <a:rPr lang="en-US" sz="2800" dirty="0" err="1"/>
              <a:t>nhật</a:t>
            </a:r>
            <a:r>
              <a:rPr lang="en-US" sz="2800" dirty="0"/>
              <a:t> </a:t>
            </a:r>
            <a:r>
              <a:rPr lang="en-US" sz="2800" dirty="0" err="1"/>
              <a:t>ông</a:t>
            </a:r>
            <a:r>
              <a:rPr lang="en-US" sz="2800" dirty="0"/>
              <a:t>:</a:t>
            </a:r>
          </a:p>
          <a:p>
            <a:pPr algn="just">
              <a:lnSpc>
                <a:spcPct val="150000"/>
              </a:lnSpc>
            </a:pPr>
            <a:r>
              <a:rPr lang="en-US" sz="2800" dirty="0"/>
              <a:t>- Nam </a:t>
            </a:r>
            <a:r>
              <a:rPr lang="en-US" sz="2800" dirty="0" err="1"/>
              <a:t>hỏi</a:t>
            </a:r>
            <a:r>
              <a:rPr lang="en-US" sz="2800" dirty="0"/>
              <a:t>: “</a:t>
            </a:r>
            <a:r>
              <a:rPr lang="en-US" sz="2800" dirty="0" err="1"/>
              <a:t>Ông</a:t>
            </a:r>
            <a:r>
              <a:rPr lang="en-US" sz="2800" dirty="0"/>
              <a:t> </a:t>
            </a:r>
            <a:r>
              <a:rPr lang="en-US" sz="2800" dirty="0" err="1"/>
              <a:t>ơi</a:t>
            </a:r>
            <a:r>
              <a:rPr lang="en-US" sz="2800" dirty="0"/>
              <a:t>, </a:t>
            </a:r>
            <a:r>
              <a:rPr lang="en-US" sz="2800" dirty="0" err="1"/>
              <a:t>năm</a:t>
            </a:r>
            <a:r>
              <a:rPr lang="en-US" sz="2800" dirty="0"/>
              <a:t> nay </a:t>
            </a:r>
            <a:r>
              <a:rPr lang="en-US" sz="2800" dirty="0" err="1"/>
              <a:t>ông</a:t>
            </a:r>
            <a:r>
              <a:rPr lang="en-US" sz="2800" dirty="0"/>
              <a:t> bao </a:t>
            </a:r>
            <a:r>
              <a:rPr lang="en-US" sz="2800" dirty="0" err="1"/>
              <a:t>nhiêu</a:t>
            </a:r>
            <a:r>
              <a:rPr lang="en-US" sz="2800" dirty="0"/>
              <a:t> </a:t>
            </a:r>
            <a:r>
              <a:rPr lang="en-US" sz="2800" dirty="0" err="1"/>
              <a:t>tuổi</a:t>
            </a:r>
            <a:r>
              <a:rPr lang="en-US" sz="2800" dirty="0"/>
              <a:t> ạ?”</a:t>
            </a:r>
          </a:p>
          <a:p>
            <a:pPr algn="just">
              <a:lnSpc>
                <a:spcPct val="150000"/>
              </a:lnSpc>
            </a:pPr>
            <a:r>
              <a:rPr lang="en-US" sz="2800" dirty="0"/>
              <a:t>- </a:t>
            </a:r>
            <a:r>
              <a:rPr lang="en-US" sz="2800" dirty="0" err="1"/>
              <a:t>Ông</a:t>
            </a:r>
            <a:r>
              <a:rPr lang="en-US" sz="2800" dirty="0"/>
              <a:t> </a:t>
            </a:r>
            <a:r>
              <a:rPr lang="en-US" sz="2800" dirty="0" err="1"/>
              <a:t>nói</a:t>
            </a:r>
            <a:r>
              <a:rPr lang="en-US" sz="2800" dirty="0"/>
              <a:t>: “</a:t>
            </a:r>
            <a:r>
              <a:rPr lang="en-US" sz="2800" dirty="0" err="1"/>
              <a:t>Cháu</a:t>
            </a:r>
            <a:r>
              <a:rPr lang="en-US" sz="2800" dirty="0"/>
              <a:t> </a:t>
            </a:r>
            <a:r>
              <a:rPr lang="en-US" sz="2800" dirty="0" err="1"/>
              <a:t>tính</a:t>
            </a:r>
            <a:r>
              <a:rPr lang="en-US" sz="2800" dirty="0"/>
              <a:t> </a:t>
            </a:r>
            <a:r>
              <a:rPr lang="en-US" sz="2800" dirty="0" err="1"/>
              <a:t>nhé</a:t>
            </a:r>
            <a:r>
              <a:rPr lang="en-US" sz="2800" dirty="0"/>
              <a:t>! </a:t>
            </a:r>
            <a:r>
              <a:rPr lang="en-US" sz="2800" dirty="0" err="1"/>
              <a:t>Năm</a:t>
            </a:r>
            <a:r>
              <a:rPr lang="en-US" sz="2800" dirty="0"/>
              <a:t> nay, </a:t>
            </a:r>
            <a:r>
              <a:rPr lang="en-US" sz="2800" dirty="0" err="1"/>
              <a:t>bà</a:t>
            </a:r>
            <a:r>
              <a:rPr lang="en-US" sz="2800" dirty="0"/>
              <a:t> 58 </a:t>
            </a:r>
            <a:r>
              <a:rPr lang="en-US" sz="2800" dirty="0" err="1"/>
              <a:t>tuổi</a:t>
            </a:r>
            <a:r>
              <a:rPr lang="en-US" sz="2800" dirty="0"/>
              <a:t>, </a:t>
            </a:r>
            <a:r>
              <a:rPr lang="en-US" sz="2800" dirty="0" err="1"/>
              <a:t>ông</a:t>
            </a:r>
            <a:r>
              <a:rPr lang="en-US" sz="2800" dirty="0"/>
              <a:t> </a:t>
            </a:r>
            <a:r>
              <a:rPr lang="en-US" sz="2800" dirty="0" err="1"/>
              <a:t>hơn</a:t>
            </a:r>
            <a:r>
              <a:rPr lang="en-US" sz="2800" dirty="0"/>
              <a:t> </a:t>
            </a:r>
            <a:r>
              <a:rPr lang="en-US" sz="2800" dirty="0" err="1"/>
              <a:t>bà</a:t>
            </a:r>
            <a:r>
              <a:rPr lang="en-US" sz="2800" dirty="0"/>
              <a:t> 5 </a:t>
            </a:r>
            <a:r>
              <a:rPr lang="en-US" sz="2800" dirty="0" err="1"/>
              <a:t>tuổi</a:t>
            </a:r>
            <a:r>
              <a:rPr lang="en-US" sz="2800" dirty="0"/>
              <a:t>.”</a:t>
            </a:r>
          </a:p>
          <a:p>
            <a:pPr algn="just">
              <a:lnSpc>
                <a:spcPct val="150000"/>
              </a:lnSpc>
            </a:pPr>
            <a:r>
              <a:rPr lang="en-US" sz="2800" dirty="0" err="1"/>
              <a:t>Em</a:t>
            </a:r>
            <a:r>
              <a:rPr lang="en-US" sz="2800" dirty="0"/>
              <a:t> </a:t>
            </a:r>
            <a:r>
              <a:rPr lang="en-US" sz="2800" dirty="0" err="1"/>
              <a:t>hãy</a:t>
            </a:r>
            <a:r>
              <a:rPr lang="en-US" sz="2800" dirty="0"/>
              <a:t> </a:t>
            </a:r>
            <a:r>
              <a:rPr lang="en-US" sz="2800" dirty="0" err="1"/>
              <a:t>cùng</a:t>
            </a:r>
            <a:r>
              <a:rPr lang="en-US" sz="2800" dirty="0"/>
              <a:t> Nam </a:t>
            </a:r>
            <a:r>
              <a:rPr lang="en-US" sz="2800" dirty="0" err="1"/>
              <a:t>tính</a:t>
            </a:r>
            <a:r>
              <a:rPr lang="en-US" sz="2800" dirty="0"/>
              <a:t> </a:t>
            </a:r>
            <a:r>
              <a:rPr lang="en-US" sz="2800" dirty="0" err="1"/>
              <a:t>tuổi</a:t>
            </a:r>
            <a:r>
              <a:rPr lang="en-US" sz="2800" dirty="0"/>
              <a:t> </a:t>
            </a:r>
            <a:r>
              <a:rPr lang="en-US" sz="2800" dirty="0" err="1"/>
              <a:t>của</a:t>
            </a:r>
            <a:r>
              <a:rPr lang="en-US" sz="2800" dirty="0"/>
              <a:t> </a:t>
            </a:r>
            <a:r>
              <a:rPr lang="en-US" sz="2800" dirty="0" err="1"/>
              <a:t>ông</a:t>
            </a:r>
            <a:r>
              <a:rPr lang="en-US" sz="2800" dirty="0"/>
              <a:t>.</a:t>
            </a:r>
            <a:endParaRPr lang="vi-VN" sz="28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F344378B-0F05-4267-BE9F-E69019A3ECC7}"/>
              </a:ext>
            </a:extLst>
          </p:cNvPr>
          <p:cNvSpPr txBox="1"/>
          <p:nvPr/>
        </p:nvSpPr>
        <p:spPr>
          <a:xfrm>
            <a:off x="1100138" y="2915538"/>
            <a:ext cx="515778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>
                <a:solidFill>
                  <a:srgbClr val="FF0000"/>
                </a:solidFill>
              </a:rPr>
              <a:t>      </a:t>
            </a:r>
            <a:r>
              <a:rPr lang="en-US" sz="3600" dirty="0" smtClean="0">
                <a:solidFill>
                  <a:srgbClr val="FF0000"/>
                </a:solidFill>
              </a:rPr>
              <a:t>   </a:t>
            </a:r>
            <a:r>
              <a:rPr lang="en-US" sz="3600" dirty="0" err="1" smtClean="0">
                <a:solidFill>
                  <a:srgbClr val="FF0000"/>
                </a:solidFill>
              </a:rPr>
              <a:t>Tóm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tắt</a:t>
            </a:r>
            <a:endParaRPr lang="en-US" sz="3600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3600" dirty="0" err="1">
                <a:solidFill>
                  <a:srgbClr val="002060"/>
                </a:solidFill>
              </a:rPr>
              <a:t>Bà</a:t>
            </a:r>
            <a:r>
              <a:rPr lang="en-US" sz="3600" dirty="0">
                <a:solidFill>
                  <a:srgbClr val="002060"/>
                </a:solidFill>
              </a:rPr>
              <a:t>: 58 </a:t>
            </a:r>
            <a:r>
              <a:rPr lang="en-US" sz="3600" dirty="0" err="1">
                <a:solidFill>
                  <a:srgbClr val="002060"/>
                </a:solidFill>
              </a:rPr>
              <a:t>tuổi</a:t>
            </a:r>
            <a:endParaRPr lang="en-US" sz="3600" dirty="0">
              <a:solidFill>
                <a:srgbClr val="002060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3600" dirty="0" err="1">
                <a:solidFill>
                  <a:srgbClr val="002060"/>
                </a:solidFill>
              </a:rPr>
              <a:t>Ông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hơn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bà</a:t>
            </a:r>
            <a:r>
              <a:rPr lang="en-US" sz="3600" dirty="0">
                <a:solidFill>
                  <a:srgbClr val="002060"/>
                </a:solidFill>
              </a:rPr>
              <a:t>: 5 </a:t>
            </a:r>
            <a:r>
              <a:rPr lang="en-US" sz="3600" dirty="0" err="1">
                <a:solidFill>
                  <a:srgbClr val="002060"/>
                </a:solidFill>
              </a:rPr>
              <a:t>tuổi</a:t>
            </a:r>
            <a:endParaRPr lang="en-US" sz="3600" dirty="0">
              <a:solidFill>
                <a:srgbClr val="002060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3600" dirty="0" err="1">
                <a:solidFill>
                  <a:srgbClr val="002060"/>
                </a:solidFill>
              </a:rPr>
              <a:t>Ông</a:t>
            </a:r>
            <a:r>
              <a:rPr lang="en-US" sz="3600" dirty="0">
                <a:solidFill>
                  <a:srgbClr val="002060"/>
                </a:solidFill>
              </a:rPr>
              <a:t>:….</a:t>
            </a:r>
            <a:r>
              <a:rPr lang="en-US" sz="3600" dirty="0" err="1">
                <a:solidFill>
                  <a:srgbClr val="002060"/>
                </a:solidFill>
              </a:rPr>
              <a:t>tuổi</a:t>
            </a:r>
            <a:r>
              <a:rPr lang="en-US" sz="3600" dirty="0">
                <a:solidFill>
                  <a:srgbClr val="002060"/>
                </a:solidFill>
              </a:rPr>
              <a:t>?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42441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8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1942276" y="383915"/>
            <a:ext cx="8307448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0"/>
                <a:cs typeface="Times New Roman" pitchFamily="18" charset="0"/>
                <a:sym typeface="Arial"/>
              </a:rPr>
              <a:t>   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0"/>
                <a:cs typeface="Times New Roman" pitchFamily="18" charset="0"/>
                <a:sym typeface="Arial"/>
              </a:rPr>
              <a:t>Bài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0"/>
                <a:cs typeface="Times New Roman" pitchFamily="18" charset="0"/>
                <a:sym typeface="Arial"/>
              </a:rPr>
              <a:t> 4 ( </a:t>
            </a:r>
            <a:r>
              <a:rPr kumimoji="0" lang="en-US" sz="3100" b="1" i="0" u="none" strike="noStrike" kern="1200" cap="none" spc="0" normalizeH="0" baseline="0" noProof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0"/>
                <a:cs typeface="Times New Roman" pitchFamily="18" charset="0"/>
                <a:sym typeface="Arial"/>
              </a:rPr>
              <a:t>tr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0"/>
                <a:cs typeface="Times New Roman" pitchFamily="18" charset="0"/>
                <a:sym typeface="Arial"/>
              </a:rPr>
              <a:t> 115)</a:t>
            </a:r>
            <a:endParaRPr kumimoji="0" lang="en-US" sz="31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0"/>
              <a:cs typeface="Times New Roman" pitchFamily="18" charset="0"/>
              <a:sym typeface="Arial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806329" y="961899"/>
            <a:ext cx="26676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  <a:sym typeface="Arial"/>
              </a:rPr>
              <a:t>Bài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  <a:sym typeface="Arial"/>
              </a:rPr>
              <a:t>giải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61FD229E-2717-47A6-9EAD-0A4044F7AB55}"/>
              </a:ext>
            </a:extLst>
          </p:cNvPr>
          <p:cNvSpPr txBox="1"/>
          <p:nvPr/>
        </p:nvSpPr>
        <p:spPr>
          <a:xfrm>
            <a:off x="2544167" y="1482492"/>
            <a:ext cx="44868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1" dirty="0" err="1">
                <a:solidFill>
                  <a:srgbClr val="002060"/>
                </a:solidFill>
                <a:latin typeface="HP001 4 hàng" panose="020B0603050302020204" pitchFamily="34" charset="0"/>
              </a:rPr>
              <a:t>Tuổi</a:t>
            </a:r>
            <a:r>
              <a:rPr lang="en-US" sz="3200" b="1" dirty="0">
                <a:solidFill>
                  <a:srgbClr val="00206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HP001 4 hàng" panose="020B0603050302020204" pitchFamily="34" charset="0"/>
              </a:rPr>
              <a:t>của</a:t>
            </a:r>
            <a:r>
              <a:rPr lang="en-US" sz="3200" b="1" dirty="0">
                <a:solidFill>
                  <a:srgbClr val="00206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HP001 4 hàng" panose="020B0603050302020204" pitchFamily="34" charset="0"/>
              </a:rPr>
              <a:t>ông</a:t>
            </a:r>
            <a:r>
              <a:rPr lang="en-US" sz="3200" b="1" dirty="0">
                <a:solidFill>
                  <a:srgbClr val="00206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HP001 4 hàng" panose="020B0603050302020204" pitchFamily="34" charset="0"/>
              </a:rPr>
              <a:t>là</a:t>
            </a:r>
            <a:r>
              <a:rPr lang="en-US" sz="3200" b="1" dirty="0">
                <a:solidFill>
                  <a:srgbClr val="002060"/>
                </a:solidFill>
                <a:latin typeface="HP001 4 hàng" panose="020B0603050302020204" pitchFamily="34" charset="0"/>
              </a:rPr>
              <a:t>: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53DFB459-4D12-444B-A360-B74D46CAABE2}"/>
              </a:ext>
            </a:extLst>
          </p:cNvPr>
          <p:cNvSpPr txBox="1"/>
          <p:nvPr/>
        </p:nvSpPr>
        <p:spPr>
          <a:xfrm>
            <a:off x="4129736" y="2113862"/>
            <a:ext cx="44868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1">
                <a:solidFill>
                  <a:srgbClr val="002060"/>
                </a:solidFill>
                <a:latin typeface="HP001 4 hàng" panose="020B0603050302020204" pitchFamily="34" charset="0"/>
              </a:rPr>
              <a:t>58 </a:t>
            </a:r>
            <a:r>
              <a:rPr lang="en-US" sz="3200" b="1" dirty="0">
                <a:solidFill>
                  <a:srgbClr val="002060"/>
                </a:solidFill>
                <a:latin typeface="HP001 4 hàng" panose="020B0603050302020204" pitchFamily="34" charset="0"/>
              </a:rPr>
              <a:t>+ </a:t>
            </a:r>
            <a:r>
              <a:rPr lang="en-US" sz="3200" b="1">
                <a:solidFill>
                  <a:srgbClr val="002060"/>
                </a:solidFill>
                <a:latin typeface="HP001 4 hàng" panose="020B0603050302020204" pitchFamily="34" charset="0"/>
              </a:rPr>
              <a:t>5 = 63 ( tuổi)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F58DD22E-B3C8-4E93-A500-3F9C61F99D16}"/>
              </a:ext>
            </a:extLst>
          </p:cNvPr>
          <p:cNvSpPr txBox="1"/>
          <p:nvPr/>
        </p:nvSpPr>
        <p:spPr>
          <a:xfrm>
            <a:off x="5243292" y="2721334"/>
            <a:ext cx="44868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1" dirty="0" err="1">
                <a:solidFill>
                  <a:srgbClr val="002060"/>
                </a:solidFill>
                <a:latin typeface="HP001 4 hàng" panose="020B0603050302020204" pitchFamily="34" charset="0"/>
              </a:rPr>
              <a:t>Đáp</a:t>
            </a:r>
            <a:r>
              <a:rPr lang="en-US" sz="3200" b="1" dirty="0">
                <a:solidFill>
                  <a:srgbClr val="00206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HP001 4 hàng" panose="020B0603050302020204" pitchFamily="34" charset="0"/>
              </a:rPr>
              <a:t>số</a:t>
            </a:r>
            <a:r>
              <a:rPr lang="en-US" sz="3200" b="1" dirty="0">
                <a:solidFill>
                  <a:srgbClr val="002060"/>
                </a:solidFill>
                <a:latin typeface="HP001 4 hàng" panose="020B0603050302020204" pitchFamily="34" charset="0"/>
              </a:rPr>
              <a:t>: 63 </a:t>
            </a:r>
            <a:r>
              <a:rPr lang="en-US" sz="3200" b="1" dirty="0" err="1">
                <a:solidFill>
                  <a:srgbClr val="002060"/>
                </a:solidFill>
                <a:latin typeface="HP001 4 hàng" panose="020B0603050302020204" pitchFamily="34" charset="0"/>
              </a:rPr>
              <a:t>tuổi</a:t>
            </a:r>
            <a:r>
              <a:rPr lang="en-US" sz="3200" b="1" dirty="0">
                <a:solidFill>
                  <a:srgbClr val="002060"/>
                </a:solidFill>
                <a:latin typeface="HP001 4 hàng" panose="020B0603050302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7E49109B-F31C-41C0-A4BA-D72353C0DE36}"/>
              </a:ext>
            </a:extLst>
          </p:cNvPr>
          <p:cNvSpPr txBox="1"/>
          <p:nvPr/>
        </p:nvSpPr>
        <p:spPr>
          <a:xfrm>
            <a:off x="4300584" y="3985200"/>
            <a:ext cx="4300538" cy="26776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>
                <a:solidFill>
                  <a:srgbClr val="FF0000"/>
                </a:solidFill>
              </a:rPr>
              <a:t>         </a:t>
            </a:r>
            <a:r>
              <a:rPr lang="en-US" sz="2800" dirty="0" err="1">
                <a:solidFill>
                  <a:srgbClr val="FF0000"/>
                </a:solidFill>
              </a:rPr>
              <a:t>Tóm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tắt</a:t>
            </a:r>
            <a:endParaRPr lang="en-US" sz="2800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800" dirty="0" err="1">
                <a:solidFill>
                  <a:srgbClr val="002060"/>
                </a:solidFill>
              </a:rPr>
              <a:t>Bà</a:t>
            </a:r>
            <a:r>
              <a:rPr lang="en-US" sz="2800" dirty="0">
                <a:solidFill>
                  <a:srgbClr val="002060"/>
                </a:solidFill>
              </a:rPr>
              <a:t>: 58 </a:t>
            </a:r>
            <a:r>
              <a:rPr lang="en-US" sz="2800" dirty="0" err="1">
                <a:solidFill>
                  <a:srgbClr val="002060"/>
                </a:solidFill>
              </a:rPr>
              <a:t>tuổi</a:t>
            </a:r>
            <a:endParaRPr lang="en-US" sz="2800" dirty="0">
              <a:solidFill>
                <a:srgbClr val="002060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800" dirty="0" err="1">
                <a:solidFill>
                  <a:srgbClr val="002060"/>
                </a:solidFill>
              </a:rPr>
              <a:t>Ông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hơn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bà</a:t>
            </a:r>
            <a:r>
              <a:rPr lang="en-US" sz="2800" dirty="0">
                <a:solidFill>
                  <a:srgbClr val="002060"/>
                </a:solidFill>
              </a:rPr>
              <a:t>: 5 </a:t>
            </a:r>
            <a:r>
              <a:rPr lang="en-US" sz="2800" dirty="0" err="1">
                <a:solidFill>
                  <a:srgbClr val="002060"/>
                </a:solidFill>
              </a:rPr>
              <a:t>tuổi</a:t>
            </a:r>
            <a:endParaRPr lang="en-US" sz="2800" dirty="0">
              <a:solidFill>
                <a:srgbClr val="002060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800" dirty="0" err="1">
                <a:solidFill>
                  <a:srgbClr val="002060"/>
                </a:solidFill>
              </a:rPr>
              <a:t>Ông</a:t>
            </a:r>
            <a:r>
              <a:rPr lang="en-US" sz="2800" dirty="0">
                <a:solidFill>
                  <a:srgbClr val="002060"/>
                </a:solidFill>
              </a:rPr>
              <a:t>:….</a:t>
            </a:r>
            <a:r>
              <a:rPr lang="en-US" sz="2800" dirty="0" err="1">
                <a:solidFill>
                  <a:srgbClr val="002060"/>
                </a:solidFill>
              </a:rPr>
              <a:t>tuổi</a:t>
            </a:r>
            <a:r>
              <a:rPr lang="en-US" sz="2800" dirty="0">
                <a:solidFill>
                  <a:srgbClr val="00206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474545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build="p"/>
      <p:bldP spid="24" grpId="0" build="p"/>
      <p:bldP spid="25" grpId="0" build="p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_PERSONNUM" val="100"/>
  <p:tag name="ARS_PPT_DBNAME" val="Bai69.Ontapphepcongpheptrutrongphamvi100[20210616164805800].mdb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heme/theme1.xml><?xml version="1.0" encoding="utf-8"?>
<a:theme xmlns:a="http://schemas.openxmlformats.org/drawingml/2006/main" name="Office Theme">
  <a:themeElements>
    <a:clrScheme name="Office 2007-2010">
      <a:dk1>
        <a:sysClr val="windowText" lastClr="1F1F1F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UTM Avo"/>
        <a:ea typeface="UTM Avo"/>
        <a:cs typeface=""/>
      </a:majorFont>
      <a:minorFont>
        <a:latin typeface="UTM Avo"/>
        <a:ea typeface="UTM Avo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5_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1949</TotalTime>
  <Words>399</Words>
  <Application>Microsoft Office PowerPoint</Application>
  <PresentationFormat>Custom</PresentationFormat>
  <Paragraphs>132</Paragraphs>
  <Slides>12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Office Theme</vt:lpstr>
      <vt:lpstr>1_Office Theme</vt:lpstr>
      <vt:lpstr>2_Office Theme</vt:lpstr>
      <vt:lpstr>5_Office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Củng cố bài học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Phạm Thanh Hằng (ADAS – GV)</dc:creator>
  <cp:lastModifiedBy>Admin</cp:lastModifiedBy>
  <cp:revision>229</cp:revision>
  <dcterms:created xsi:type="dcterms:W3CDTF">2021-06-02T01:34:28Z</dcterms:created>
  <dcterms:modified xsi:type="dcterms:W3CDTF">2022-04-25T07:18:28Z</dcterms:modified>
</cp:coreProperties>
</file>