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714" r:id="rId3"/>
  </p:sldMasterIdLst>
  <p:notesMasterIdLst>
    <p:notesMasterId r:id="rId15"/>
  </p:notesMasterIdLst>
  <p:sldIdLst>
    <p:sldId id="384" r:id="rId4"/>
    <p:sldId id="411" r:id="rId5"/>
    <p:sldId id="267" r:id="rId6"/>
    <p:sldId id="414" r:id="rId7"/>
    <p:sldId id="413" r:id="rId8"/>
    <p:sldId id="276" r:id="rId9"/>
    <p:sldId id="409" r:id="rId10"/>
    <p:sldId id="415" r:id="rId11"/>
    <p:sldId id="268" r:id="rId12"/>
    <p:sldId id="416" r:id="rId13"/>
    <p:sldId id="285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A8B1B-9006-43DD-9793-5A4CB72A0D5E}" type="datetimeFigureOut">
              <a:rPr lang="vi-VN" smtClean="0"/>
              <a:t>28/11/2022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40FBD-C6DA-422F-B879-9F1E2BB9314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9435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54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266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1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29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888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37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888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87940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686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8703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677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302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671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080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3365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3069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42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7811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5498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535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29924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066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8440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356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8328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8211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4877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45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1384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74969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6380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4434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909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885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2791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697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0401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6922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126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5747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8507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471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30526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50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9417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90683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437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13718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73373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6651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9459790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301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214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83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196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88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075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77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356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328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538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1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7011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23260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0860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028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613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4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ransition spd="slow" advClick="0" advTm="12794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87306" y="538052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</a:t>
            </a:r>
            <a:r>
              <a:rPr lang="en-US" sz="4400" smtClean="0"/>
              <a:t>1, 2, 3 tr 52</a:t>
            </a:r>
            <a:endParaRPr lang="en-US" sz="4400" smtClean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</a:t>
            </a:r>
            <a:r>
              <a:rPr lang="en-US" sz="4400" smtClean="0"/>
              <a:t>3, 4, 5 tr 86 + 87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3118602"/>
            <a:ext cx="120030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Thứ Năm ngày 1/12/2022 con nộp tranh “Chiếc ô tô mơ ước”. (Bạn nào cũng phải nộp)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10840" y="4710496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Ngày 8/12/2022 con nộp kế hoạch nhỏ.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15472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  <p:bldP spid="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=""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=""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=""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=""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=""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=""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1918956" y="1922306"/>
            <a:ext cx="8461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Tạm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hẹn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gặp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1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4856797" y="818505"/>
            <a:ext cx="2458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31238" y="1434821"/>
            <a:ext cx="8337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23: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tập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(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5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334840" y="97650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F7A1AA6-91B3-4920-84F3-B036A5168571}"/>
              </a:ext>
            </a:extLst>
          </p:cNvPr>
          <p:cNvSpPr txBox="1"/>
          <p:nvPr/>
        </p:nvSpPr>
        <p:spPr>
          <a:xfrm>
            <a:off x="871951" y="895559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 tính rồi tính.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DF5AF5A5-7BBA-4D3C-BAC6-AA658E556633}"/>
              </a:ext>
            </a:extLst>
          </p:cNvPr>
          <p:cNvGrpSpPr/>
          <p:nvPr/>
        </p:nvGrpSpPr>
        <p:grpSpPr>
          <a:xfrm>
            <a:off x="1111373" y="1889907"/>
            <a:ext cx="10025541" cy="1015666"/>
            <a:chOff x="1048346" y="3918823"/>
            <a:chExt cx="10025541" cy="1015666"/>
          </a:xfrm>
        </p:grpSpPr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8789BBCF-2213-4EDE-A997-83B160DDCB54}"/>
                </a:ext>
              </a:extLst>
            </p:cNvPr>
            <p:cNvSpPr/>
            <p:nvPr/>
          </p:nvSpPr>
          <p:spPr>
            <a:xfrm>
              <a:off x="1048346" y="3918826"/>
              <a:ext cx="1896673" cy="10156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35 – 28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0A37F6CB-5CD0-4826-B43F-A47C2202D45E}"/>
                </a:ext>
              </a:extLst>
            </p:cNvPr>
            <p:cNvSpPr/>
            <p:nvPr/>
          </p:nvSpPr>
          <p:spPr>
            <a:xfrm>
              <a:off x="3818007" y="3918825"/>
              <a:ext cx="1896673" cy="10156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53 – 34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9B5F0324-63EC-4A49-9446-F1A4B1F7AC3D}"/>
                </a:ext>
              </a:extLst>
            </p:cNvPr>
            <p:cNvSpPr/>
            <p:nvPr/>
          </p:nvSpPr>
          <p:spPr>
            <a:xfrm>
              <a:off x="6504538" y="3918824"/>
              <a:ext cx="1896673" cy="10156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80 – 27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EF3A2684-D00A-4EEB-82D1-0DAFBFFBE45D}"/>
                </a:ext>
              </a:extLst>
            </p:cNvPr>
            <p:cNvSpPr/>
            <p:nvPr/>
          </p:nvSpPr>
          <p:spPr>
            <a:xfrm>
              <a:off x="9177214" y="3918823"/>
              <a:ext cx="1896673" cy="9015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90 – 52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E355C139-3577-4525-B9C8-BC5A2AF80050}"/>
              </a:ext>
            </a:extLst>
          </p:cNvPr>
          <p:cNvGrpSpPr/>
          <p:nvPr/>
        </p:nvGrpSpPr>
        <p:grpSpPr>
          <a:xfrm>
            <a:off x="2330151" y="3448218"/>
            <a:ext cx="1064875" cy="1998176"/>
            <a:chOff x="1933616" y="4498692"/>
            <a:chExt cx="1064875" cy="1998176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B5683249-F03D-46BA-BF80-C7B7BAB708EB}"/>
                </a:ext>
              </a:extLst>
            </p:cNvPr>
            <p:cNvSpPr txBox="1"/>
            <p:nvPr/>
          </p:nvSpPr>
          <p:spPr>
            <a:xfrm>
              <a:off x="2185448" y="4498692"/>
              <a:ext cx="813043" cy="1998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35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28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0B484281-E0F1-494F-90F4-0F4BE1363C50}"/>
                </a:ext>
              </a:extLst>
            </p:cNvPr>
            <p:cNvSpPr txBox="1"/>
            <p:nvPr/>
          </p:nvSpPr>
          <p:spPr>
            <a:xfrm>
              <a:off x="1933616" y="4966423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15FFA28A-A96A-47E6-826E-917FF3336206}"/>
                </a:ext>
              </a:extLst>
            </p:cNvPr>
            <p:cNvCxnSpPr/>
            <p:nvPr/>
          </p:nvCxnSpPr>
          <p:spPr>
            <a:xfrm>
              <a:off x="2177284" y="6434382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E3375DDE-FFEA-4277-B294-6F49F67C9002}"/>
              </a:ext>
            </a:extLst>
          </p:cNvPr>
          <p:cNvGrpSpPr/>
          <p:nvPr/>
        </p:nvGrpSpPr>
        <p:grpSpPr>
          <a:xfrm>
            <a:off x="4412992" y="3441168"/>
            <a:ext cx="1064875" cy="1998176"/>
            <a:chOff x="1933616" y="4498692"/>
            <a:chExt cx="1064875" cy="1998176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4C5B0E48-E079-42DF-94B0-AF2AEE7971A7}"/>
                </a:ext>
              </a:extLst>
            </p:cNvPr>
            <p:cNvSpPr txBox="1"/>
            <p:nvPr/>
          </p:nvSpPr>
          <p:spPr>
            <a:xfrm>
              <a:off x="2185448" y="4498692"/>
              <a:ext cx="813043" cy="1998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53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34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87C777B8-5D07-4CED-8A05-981009E76BD9}"/>
                </a:ext>
              </a:extLst>
            </p:cNvPr>
            <p:cNvSpPr txBox="1"/>
            <p:nvPr/>
          </p:nvSpPr>
          <p:spPr>
            <a:xfrm>
              <a:off x="1933616" y="4966423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566681CB-C00B-4F4D-9104-8CA9972A14A6}"/>
                </a:ext>
              </a:extLst>
            </p:cNvPr>
            <p:cNvCxnSpPr/>
            <p:nvPr/>
          </p:nvCxnSpPr>
          <p:spPr>
            <a:xfrm>
              <a:off x="2232704" y="6434382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ECBB1D9D-E835-4CF7-93AC-653284A97D7F}"/>
              </a:ext>
            </a:extLst>
          </p:cNvPr>
          <p:cNvGrpSpPr/>
          <p:nvPr/>
        </p:nvGrpSpPr>
        <p:grpSpPr>
          <a:xfrm>
            <a:off x="6495833" y="3448218"/>
            <a:ext cx="1064875" cy="1998176"/>
            <a:chOff x="1933616" y="4498692"/>
            <a:chExt cx="1064875" cy="1998176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C41D793F-A04F-4D8E-B06B-CE8A4B4599D8}"/>
                </a:ext>
              </a:extLst>
            </p:cNvPr>
            <p:cNvSpPr txBox="1"/>
            <p:nvPr/>
          </p:nvSpPr>
          <p:spPr>
            <a:xfrm>
              <a:off x="2185448" y="4498692"/>
              <a:ext cx="813043" cy="1998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27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12AEC4A6-9CB3-4183-98EC-BA909F332A78}"/>
                </a:ext>
              </a:extLst>
            </p:cNvPr>
            <p:cNvSpPr txBox="1"/>
            <p:nvPr/>
          </p:nvSpPr>
          <p:spPr>
            <a:xfrm>
              <a:off x="1933616" y="4966423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E81E665A-EFAA-46F6-93CE-5A9BC7EC98CA}"/>
                </a:ext>
              </a:extLst>
            </p:cNvPr>
            <p:cNvCxnSpPr/>
            <p:nvPr/>
          </p:nvCxnSpPr>
          <p:spPr>
            <a:xfrm>
              <a:off x="2177284" y="639281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D3A75167-82BD-4A09-AE81-AF3003596EA3}"/>
              </a:ext>
            </a:extLst>
          </p:cNvPr>
          <p:cNvGrpSpPr/>
          <p:nvPr/>
        </p:nvGrpSpPr>
        <p:grpSpPr>
          <a:xfrm>
            <a:off x="8578674" y="3441168"/>
            <a:ext cx="1072784" cy="1998176"/>
            <a:chOff x="1933616" y="4498692"/>
            <a:chExt cx="1072784" cy="1998176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2A378FC5-B711-4B03-A8A7-EADF5EA46354}"/>
                </a:ext>
              </a:extLst>
            </p:cNvPr>
            <p:cNvSpPr txBox="1"/>
            <p:nvPr/>
          </p:nvSpPr>
          <p:spPr>
            <a:xfrm>
              <a:off x="2185448" y="4498692"/>
              <a:ext cx="813043" cy="1998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52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5486543C-1387-4ED3-B86A-B0F711918121}"/>
                </a:ext>
              </a:extLst>
            </p:cNvPr>
            <p:cNvSpPr txBox="1"/>
            <p:nvPr/>
          </p:nvSpPr>
          <p:spPr>
            <a:xfrm>
              <a:off x="1933616" y="4966423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72F71B07-2A9F-42E2-A478-8494C27B8E02}"/>
                </a:ext>
              </a:extLst>
            </p:cNvPr>
            <p:cNvCxnSpPr/>
            <p:nvPr/>
          </p:nvCxnSpPr>
          <p:spPr>
            <a:xfrm>
              <a:off x="2260414" y="639281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4268889-2813-4A46-BD2C-96AA86CDD36D}"/>
              </a:ext>
            </a:extLst>
          </p:cNvPr>
          <p:cNvSpPr txBox="1"/>
          <p:nvPr/>
        </p:nvSpPr>
        <p:spPr>
          <a:xfrm>
            <a:off x="180910" y="3157227"/>
            <a:ext cx="3039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1 ( tr 90)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789D2F4-5650-4F5D-8916-632E33AF92DF}"/>
              </a:ext>
            </a:extLst>
          </p:cNvPr>
          <p:cNvSpPr txBox="1"/>
          <p:nvPr/>
        </p:nvSpPr>
        <p:spPr>
          <a:xfrm>
            <a:off x="852148" y="3802335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35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93D7840-53D9-4FFF-AE9A-816B33B5A20C}"/>
              </a:ext>
            </a:extLst>
          </p:cNvPr>
          <p:cNvSpPr txBox="1"/>
          <p:nvPr/>
        </p:nvSpPr>
        <p:spPr>
          <a:xfrm>
            <a:off x="665172" y="4471807"/>
            <a:ext cx="1008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28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1DDC402-ED61-4BDB-841F-A229679DCA96}"/>
              </a:ext>
            </a:extLst>
          </p:cNvPr>
          <p:cNvSpPr txBox="1"/>
          <p:nvPr/>
        </p:nvSpPr>
        <p:spPr>
          <a:xfrm>
            <a:off x="450834" y="3870442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B986758-4556-4E9E-80B1-7118DCDC9A85}"/>
              </a:ext>
            </a:extLst>
          </p:cNvPr>
          <p:cNvCxnSpPr>
            <a:cxnSpLocks/>
          </p:cNvCxnSpPr>
          <p:nvPr/>
        </p:nvCxnSpPr>
        <p:spPr>
          <a:xfrm>
            <a:off x="821636" y="4983806"/>
            <a:ext cx="7288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323DF42-77D8-4AF5-BFDD-EE36C4C49189}"/>
              </a:ext>
            </a:extLst>
          </p:cNvPr>
          <p:cNvSpPr txBox="1"/>
          <p:nvPr/>
        </p:nvSpPr>
        <p:spPr>
          <a:xfrm>
            <a:off x="2816088" y="3808565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53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550E5D1-CF9E-4BEE-A341-C9EC5D1FF627}"/>
              </a:ext>
            </a:extLst>
          </p:cNvPr>
          <p:cNvSpPr txBox="1"/>
          <p:nvPr/>
        </p:nvSpPr>
        <p:spPr>
          <a:xfrm>
            <a:off x="2818411" y="4462730"/>
            <a:ext cx="734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34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B58DF874-6493-4A10-B6EC-C789A2D3D60D}"/>
              </a:ext>
            </a:extLst>
          </p:cNvPr>
          <p:cNvCxnSpPr>
            <a:cxnSpLocks/>
          </p:cNvCxnSpPr>
          <p:nvPr/>
        </p:nvCxnSpPr>
        <p:spPr>
          <a:xfrm flipV="1">
            <a:off x="2763080" y="4982885"/>
            <a:ext cx="728869" cy="754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35CD596-7292-4AF1-8B5C-276FCD197E23}"/>
              </a:ext>
            </a:extLst>
          </p:cNvPr>
          <p:cNvSpPr txBox="1"/>
          <p:nvPr/>
        </p:nvSpPr>
        <p:spPr>
          <a:xfrm>
            <a:off x="4721878" y="3816009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80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7436188-3491-4DAE-A6C9-BAF7C5F97084}"/>
              </a:ext>
            </a:extLst>
          </p:cNvPr>
          <p:cNvSpPr txBox="1"/>
          <p:nvPr/>
        </p:nvSpPr>
        <p:spPr>
          <a:xfrm>
            <a:off x="4721986" y="4470267"/>
            <a:ext cx="9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27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D756312F-F425-4201-BD3C-272D48AAE1E2}"/>
              </a:ext>
            </a:extLst>
          </p:cNvPr>
          <p:cNvCxnSpPr>
            <a:cxnSpLocks/>
          </p:cNvCxnSpPr>
          <p:nvPr/>
        </p:nvCxnSpPr>
        <p:spPr>
          <a:xfrm flipV="1">
            <a:off x="4784034" y="4982885"/>
            <a:ext cx="609601" cy="92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A0690BA-DD8B-42D0-9996-CF1F0CFA1A2F}"/>
              </a:ext>
            </a:extLst>
          </p:cNvPr>
          <p:cNvSpPr txBox="1"/>
          <p:nvPr/>
        </p:nvSpPr>
        <p:spPr>
          <a:xfrm>
            <a:off x="6691630" y="3808567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90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ACC7427-0C1B-4601-AA73-31AE554011BD}"/>
              </a:ext>
            </a:extLst>
          </p:cNvPr>
          <p:cNvSpPr txBox="1"/>
          <p:nvPr/>
        </p:nvSpPr>
        <p:spPr>
          <a:xfrm>
            <a:off x="6650178" y="4475982"/>
            <a:ext cx="781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52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662A112-68C1-4306-8727-8FD4AB5AB3F7}"/>
              </a:ext>
            </a:extLst>
          </p:cNvPr>
          <p:cNvCxnSpPr>
            <a:cxnSpLocks/>
          </p:cNvCxnSpPr>
          <p:nvPr/>
        </p:nvCxnSpPr>
        <p:spPr>
          <a:xfrm flipV="1">
            <a:off x="6778486" y="4989511"/>
            <a:ext cx="609601" cy="92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C5325A5-8569-46B5-BC45-4289B0019B4C}"/>
              </a:ext>
            </a:extLst>
          </p:cNvPr>
          <p:cNvSpPr txBox="1"/>
          <p:nvPr/>
        </p:nvSpPr>
        <p:spPr>
          <a:xfrm>
            <a:off x="2394341" y="3879278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735A38A-9AC9-410E-ACE0-3848A6E306B3}"/>
              </a:ext>
            </a:extLst>
          </p:cNvPr>
          <p:cNvSpPr txBox="1"/>
          <p:nvPr/>
        </p:nvSpPr>
        <p:spPr>
          <a:xfrm>
            <a:off x="4340039" y="3877905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8FD9C60-73D7-405A-8859-C4C81C9A5718}"/>
              </a:ext>
            </a:extLst>
          </p:cNvPr>
          <p:cNvSpPr txBox="1"/>
          <p:nvPr/>
        </p:nvSpPr>
        <p:spPr>
          <a:xfrm>
            <a:off x="6310956" y="3870442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8280906-423F-4F03-86DC-8E0E1BB72B21}"/>
              </a:ext>
            </a:extLst>
          </p:cNvPr>
          <p:cNvSpPr txBox="1"/>
          <p:nvPr/>
        </p:nvSpPr>
        <p:spPr>
          <a:xfrm>
            <a:off x="1537256" y="2508414"/>
            <a:ext cx="833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23: Luyện tập ( Tiết 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28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15" grpId="0"/>
      <p:bldP spid="18" grpId="0"/>
      <p:bldP spid="19" grpId="0"/>
      <p:bldP spid="22" grpId="0"/>
      <p:bldP spid="23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387222FE-47E2-4BE7-BD99-B19D4C7FACED}"/>
              </a:ext>
            </a:extLst>
          </p:cNvPr>
          <p:cNvSpPr/>
          <p:nvPr/>
        </p:nvSpPr>
        <p:spPr>
          <a:xfrm>
            <a:off x="318458" y="299536"/>
            <a:ext cx="536209" cy="59187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C3F054B-1EF6-4660-9878-4BF1FB38D552}"/>
              </a:ext>
            </a:extLst>
          </p:cNvPr>
          <p:cNvSpPr txBox="1"/>
          <p:nvPr/>
        </p:nvSpPr>
        <p:spPr>
          <a:xfrm>
            <a:off x="963086" y="299536"/>
            <a:ext cx="10150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rô-bốt nào cầm bảng ghi phép tính đúng?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AE9B22-CF14-4AF2-8DEF-D46356A8AB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4197"/>
          <a:stretch/>
        </p:blipFill>
        <p:spPr>
          <a:xfrm>
            <a:off x="318458" y="1224820"/>
            <a:ext cx="10700979" cy="4986626"/>
          </a:xfrm>
          <a:prstGeom prst="rect">
            <a:avLst/>
          </a:prstGeom>
        </p:spPr>
      </p:pic>
      <p:pic>
        <p:nvPicPr>
          <p:cNvPr id="14" name="Picture 6">
            <a:extLst>
              <a:ext uri="{FF2B5EF4-FFF2-40B4-BE49-F238E27FC236}">
                <a16:creationId xmlns="" xmlns:a16="http://schemas.microsoft.com/office/drawing/2014/main" id="{8857A0A2-9507-477D-8A3B-784A3E5D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25" y="1605118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="" xmlns:a16="http://schemas.microsoft.com/office/drawing/2014/main" id="{0DD0961A-14B8-435D-9BA8-D0062EB69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770" y="4595016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838393" y="1986420"/>
            <a:ext cx="1161432" cy="824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36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12967" y="2623991"/>
            <a:ext cx="1155724" cy="824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38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08703" y="3092580"/>
            <a:ext cx="1121588" cy="824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43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53996" y="5122827"/>
            <a:ext cx="1181773" cy="824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54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6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 animBg="1"/>
      <p:bldP spid="18" grpId="0" animBg="1"/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146152" y="185467"/>
            <a:ext cx="529898" cy="507831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689905" y="139082"/>
            <a:ext cx="11294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Rô-bốt A cân nặng 33kg. Rô-bốt D nhẹ hơn rô-bốt A 16kg. Hỏi rô-bốt D cân nặng bao nhiêu ki-lô-gam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5E329D-8E40-439D-B17D-28CBEC76482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476" y="1656522"/>
            <a:ext cx="5691116" cy="42539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633334D-5EAC-43F8-8ABB-FD9330C34C49}"/>
              </a:ext>
            </a:extLst>
          </p:cNvPr>
          <p:cNvSpPr txBox="1"/>
          <p:nvPr/>
        </p:nvSpPr>
        <p:spPr>
          <a:xfrm>
            <a:off x="5091300" y="2829112"/>
            <a:ext cx="707277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2060"/>
                </a:solidFill>
                <a:latin typeface="Arial"/>
              </a:rPr>
              <a:t>Rô-bốt A</a:t>
            </a:r>
            <a:r>
              <a:rPr lang="vi-VN" sz="2800" noProof="0" dirty="0">
                <a:solidFill>
                  <a:srgbClr val="002060"/>
                </a:solidFill>
                <a:latin typeface="Arial"/>
              </a:rPr>
              <a:t>                         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</a:t>
            </a:r>
            <a:r>
              <a:rPr kumimoji="0" lang="vi-VN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vi-VN" sz="2800" noProof="0" dirty="0">
                <a:solidFill>
                  <a:srgbClr val="002060"/>
                </a:solidFill>
                <a:latin typeface="Arial"/>
              </a:rPr>
              <a:t>33kg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2060"/>
                </a:solidFill>
                <a:latin typeface="Arial"/>
              </a:rPr>
              <a:t>Rô-bốt D nhẹ hơn Rô-bốt A: 16kg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noProof="0">
                <a:solidFill>
                  <a:srgbClr val="002060"/>
                </a:solidFill>
                <a:latin typeface="Arial"/>
              </a:rPr>
              <a:t>Rô-bốt </a:t>
            </a:r>
            <a:r>
              <a:rPr lang="vi-VN" sz="2800" noProof="0" smtClean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800" noProof="0" smtClean="0">
                <a:solidFill>
                  <a:srgbClr val="002060"/>
                </a:solidFill>
                <a:latin typeface="Arial"/>
              </a:rPr>
              <a:t> cân nặng</a:t>
            </a:r>
            <a:r>
              <a:rPr lang="vi-VN" sz="2800" noProof="0" smtClean="0">
                <a:solidFill>
                  <a:srgbClr val="002060"/>
                </a:solidFill>
                <a:latin typeface="Arial"/>
              </a:rPr>
              <a:t>         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:...  </a:t>
            </a:r>
            <a:r>
              <a:rPr lang="en-US" sz="2800" noProof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800" dirty="0" smtClean="0">
                <a:solidFill>
                  <a:srgbClr val="002060"/>
                </a:solidFill>
                <a:latin typeface="Arial"/>
              </a:rPr>
              <a:t>i-</a:t>
            </a:r>
            <a:r>
              <a:rPr lang="en-US" sz="2800" dirty="0" err="1" smtClean="0">
                <a:solidFill>
                  <a:srgbClr val="002060"/>
                </a:solidFill>
                <a:latin typeface="Arial"/>
              </a:rPr>
              <a:t>lô</a:t>
            </a:r>
            <a:r>
              <a:rPr lang="en-US" sz="2800" dirty="0" smtClean="0">
                <a:solidFill>
                  <a:srgbClr val="002060"/>
                </a:solidFill>
                <a:latin typeface="Arial"/>
              </a:rPr>
              <a:t>-gam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5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6D633C-E75D-490D-A34A-FB8F16DFEC53}"/>
              </a:ext>
            </a:extLst>
          </p:cNvPr>
          <p:cNvSpPr txBox="1"/>
          <p:nvPr/>
        </p:nvSpPr>
        <p:spPr>
          <a:xfrm>
            <a:off x="210297" y="511650"/>
            <a:ext cx="3717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3 ( tr 91)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5038951-B225-4125-BCBC-1E55B61B7E48}"/>
              </a:ext>
            </a:extLst>
          </p:cNvPr>
          <p:cNvSpPr txBox="1"/>
          <p:nvPr/>
        </p:nvSpPr>
        <p:spPr>
          <a:xfrm>
            <a:off x="2489248" y="1184231"/>
            <a:ext cx="228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7D0D2C3-131E-4974-B0F3-075091EA2D39}"/>
              </a:ext>
            </a:extLst>
          </p:cNvPr>
          <p:cNvSpPr txBox="1"/>
          <p:nvPr/>
        </p:nvSpPr>
        <p:spPr>
          <a:xfrm>
            <a:off x="1718835" y="2733912"/>
            <a:ext cx="9184694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dirty="0">
                <a:solidFill>
                  <a:schemeClr val="bg1"/>
                </a:solidFill>
                <a:latin typeface="Arial"/>
              </a:rPr>
              <a:t>Rô-bốt A</a:t>
            </a:r>
            <a:r>
              <a:rPr lang="vi-VN" sz="3600" noProof="0" dirty="0">
                <a:solidFill>
                  <a:schemeClr val="bg1"/>
                </a:solidFill>
                <a:latin typeface="Arial"/>
              </a:rPr>
              <a:t>                          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: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vi-VN" sz="3600" noProof="0" dirty="0">
                <a:solidFill>
                  <a:schemeClr val="bg1"/>
                </a:solidFill>
                <a:latin typeface="Arial"/>
              </a:rPr>
              <a:t>33kg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dirty="0">
                <a:solidFill>
                  <a:schemeClr val="bg1"/>
                </a:solidFill>
                <a:latin typeface="Arial"/>
              </a:rPr>
              <a:t>Rô-bốt D nhẹ hơn Rô-bốt A: 16kg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noProof="0">
                <a:solidFill>
                  <a:schemeClr val="bg1"/>
                </a:solidFill>
                <a:latin typeface="Arial"/>
              </a:rPr>
              <a:t>Rô-bốt </a:t>
            </a:r>
            <a:r>
              <a:rPr lang="vi-VN" sz="3600" noProof="0" smtClean="0">
                <a:solidFill>
                  <a:schemeClr val="bg1"/>
                </a:solidFill>
                <a:latin typeface="Arial"/>
              </a:rPr>
              <a:t>D</a:t>
            </a:r>
            <a:r>
              <a:rPr lang="en-US" sz="3600" noProof="0" smtClean="0">
                <a:solidFill>
                  <a:schemeClr val="bg1"/>
                </a:solidFill>
                <a:latin typeface="Arial"/>
              </a:rPr>
              <a:t> cân nặng</a:t>
            </a:r>
            <a:r>
              <a:rPr lang="vi-VN" sz="3600" noProof="0" smtClean="0">
                <a:solidFill>
                  <a:schemeClr val="bg1"/>
                </a:solidFill>
                <a:latin typeface="Arial"/>
              </a:rPr>
              <a:t>         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:...  </a:t>
            </a:r>
            <a:r>
              <a:rPr lang="en-US" sz="3600" dirty="0">
                <a:solidFill>
                  <a:schemeClr val="bg1"/>
                </a:solidFill>
                <a:latin typeface="Arial"/>
              </a:rPr>
              <a:t>k</a:t>
            </a:r>
            <a:r>
              <a:rPr lang="en-US" sz="3600" noProof="0" dirty="0" smtClean="0">
                <a:solidFill>
                  <a:schemeClr val="bg1"/>
                </a:solidFill>
                <a:latin typeface="Arial"/>
              </a:rPr>
              <a:t>i- </a:t>
            </a:r>
            <a:r>
              <a:rPr lang="en-US" sz="3600" noProof="0" dirty="0" err="1" smtClean="0">
                <a:solidFill>
                  <a:schemeClr val="bg1"/>
                </a:solidFill>
                <a:latin typeface="Arial"/>
              </a:rPr>
              <a:t>lô</a:t>
            </a:r>
            <a:r>
              <a:rPr lang="en-US" sz="3600" noProof="0" dirty="0" smtClean="0">
                <a:solidFill>
                  <a:schemeClr val="bg1"/>
                </a:solidFill>
                <a:latin typeface="Arial"/>
              </a:rPr>
              <a:t>-gam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?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6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386CFF7-F31F-4315-8653-836E45909529}"/>
              </a:ext>
            </a:extLst>
          </p:cNvPr>
          <p:cNvSpPr/>
          <p:nvPr/>
        </p:nvSpPr>
        <p:spPr>
          <a:xfrm>
            <a:off x="959913" y="545536"/>
            <a:ext cx="582075" cy="58207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9EB7BC14-6E68-4235-86CC-DFC16977F63F}"/>
              </a:ext>
            </a:extLst>
          </p:cNvPr>
          <p:cNvGrpSpPr/>
          <p:nvPr/>
        </p:nvGrpSpPr>
        <p:grpSpPr>
          <a:xfrm>
            <a:off x="1735577" y="545534"/>
            <a:ext cx="2026146" cy="613303"/>
            <a:chOff x="1870517" y="1400898"/>
            <a:chExt cx="1522273" cy="460783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BE4ACDBD-9467-4587-810F-D9171F31BDE5}"/>
                </a:ext>
              </a:extLst>
            </p:cNvPr>
            <p:cNvGrpSpPr/>
            <p:nvPr/>
          </p:nvGrpSpPr>
          <p:grpSpPr>
            <a:xfrm>
              <a:off x="1870517" y="1400898"/>
              <a:ext cx="1161617" cy="439349"/>
              <a:chOff x="1870517" y="1400898"/>
              <a:chExt cx="1161617" cy="43934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="" xmlns:a16="http://schemas.microsoft.com/office/drawing/2014/main" id="{E2EE2579-47ED-4D7F-9B88-8DB6D8F6C628}"/>
                  </a:ext>
                </a:extLst>
              </p:cNvPr>
              <p:cNvSpPr/>
              <p:nvPr/>
            </p:nvSpPr>
            <p:spPr>
              <a:xfrm>
                <a:off x="1870517" y="1440654"/>
                <a:ext cx="1161617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BBCB48E8-3D12-44A8-8361-238384AE1B8B}"/>
                  </a:ext>
                </a:extLst>
              </p:cNvPr>
              <p:cNvSpPr txBox="1"/>
              <p:nvPr/>
            </p:nvSpPr>
            <p:spPr>
              <a:xfrm>
                <a:off x="1921412" y="1400898"/>
                <a:ext cx="1022742" cy="4393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&gt;; &lt;; =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5DA3256-8EB8-4CF7-9708-CC72447CD069}"/>
                </a:ext>
              </a:extLst>
            </p:cNvPr>
            <p:cNvSpPr txBox="1"/>
            <p:nvPr/>
          </p:nvSpPr>
          <p:spPr>
            <a:xfrm>
              <a:off x="3083029" y="1422331"/>
              <a:ext cx="309761" cy="439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9A0DD54-2B7E-4C8E-ABA5-62F9A67FAA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826" t="32629"/>
          <a:stretch/>
        </p:blipFill>
        <p:spPr>
          <a:xfrm>
            <a:off x="834943" y="1680741"/>
            <a:ext cx="10646924" cy="197997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4598F0CB-2583-43E5-AB69-BAA645CDD83D}"/>
              </a:ext>
            </a:extLst>
          </p:cNvPr>
          <p:cNvSpPr/>
          <p:nvPr/>
        </p:nvSpPr>
        <p:spPr>
          <a:xfrm>
            <a:off x="3566753" y="1883608"/>
            <a:ext cx="539007" cy="5078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7A00707-CDF2-4525-A4C5-454951F96224}"/>
              </a:ext>
            </a:extLst>
          </p:cNvPr>
          <p:cNvSpPr/>
          <p:nvPr/>
        </p:nvSpPr>
        <p:spPr>
          <a:xfrm>
            <a:off x="2369827" y="2298674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576C4AF9-F704-4F55-8E7C-6982DCE3F02E}"/>
              </a:ext>
            </a:extLst>
          </p:cNvPr>
          <p:cNvSpPr/>
          <p:nvPr/>
        </p:nvSpPr>
        <p:spPr>
          <a:xfrm>
            <a:off x="3553908" y="2793996"/>
            <a:ext cx="539007" cy="5078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41762C1-962B-4E17-BB2E-E3F0DF4DD8DB}"/>
              </a:ext>
            </a:extLst>
          </p:cNvPr>
          <p:cNvSpPr/>
          <p:nvPr/>
        </p:nvSpPr>
        <p:spPr>
          <a:xfrm>
            <a:off x="2346705" y="3236816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7DEE21C2-ECF1-45C3-8258-B97A78D232D5}"/>
              </a:ext>
            </a:extLst>
          </p:cNvPr>
          <p:cNvSpPr/>
          <p:nvPr/>
        </p:nvSpPr>
        <p:spPr>
          <a:xfrm>
            <a:off x="8743095" y="1873235"/>
            <a:ext cx="539007" cy="5078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E2E54BF-5155-424E-B3C6-E0014825AFC4}"/>
              </a:ext>
            </a:extLst>
          </p:cNvPr>
          <p:cNvSpPr/>
          <p:nvPr/>
        </p:nvSpPr>
        <p:spPr>
          <a:xfrm>
            <a:off x="7549338" y="2298674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37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F644E129-78D2-4E96-903F-DD644AAF7C79}"/>
              </a:ext>
            </a:extLst>
          </p:cNvPr>
          <p:cNvSpPr/>
          <p:nvPr/>
        </p:nvSpPr>
        <p:spPr>
          <a:xfrm>
            <a:off x="8740092" y="2793996"/>
            <a:ext cx="539007" cy="5078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FF0000"/>
                </a:solidFill>
                <a:latin typeface="Arial"/>
              </a:rPr>
              <a:t>&gt;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513A653-FD05-4C1B-8B1E-D2AE59533D37}"/>
              </a:ext>
            </a:extLst>
          </p:cNvPr>
          <p:cNvSpPr/>
          <p:nvPr/>
        </p:nvSpPr>
        <p:spPr>
          <a:xfrm>
            <a:off x="7549338" y="3236816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98A5894-76C5-47BF-9266-3C5871F3C09C}"/>
              </a:ext>
            </a:extLst>
          </p:cNvPr>
          <p:cNvSpPr/>
          <p:nvPr/>
        </p:nvSpPr>
        <p:spPr>
          <a:xfrm>
            <a:off x="9908361" y="2298674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4C3880D-1A90-46BB-AAFF-1498C9E60BF7}"/>
              </a:ext>
            </a:extLst>
          </p:cNvPr>
          <p:cNvSpPr/>
          <p:nvPr/>
        </p:nvSpPr>
        <p:spPr>
          <a:xfrm>
            <a:off x="9908361" y="3236816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19638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7FCADB1-3CCF-46EB-B7B3-81B5D4EBBC6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5251" y="1800562"/>
            <a:ext cx="7656676" cy="42180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128290" y="161374"/>
            <a:ext cx="565333" cy="47705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8259A6-7178-4239-B4B2-F47B84EF0690}"/>
              </a:ext>
            </a:extLst>
          </p:cNvPr>
          <p:cNvSpPr txBox="1"/>
          <p:nvPr/>
        </p:nvSpPr>
        <p:spPr>
          <a:xfrm>
            <a:off x="852320" y="177859"/>
            <a:ext cx="112426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Tại mỗi ngã rẽ, bạn nhím sẽ đi theo con đường ghi phép tính có kết quả lớn hơn. Bạn nhím sẽ đến chỗ món ăn nào?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31BEE674-85E2-4378-9CE9-CE3601C1FC0C}"/>
              </a:ext>
            </a:extLst>
          </p:cNvPr>
          <p:cNvSpPr/>
          <p:nvPr/>
        </p:nvSpPr>
        <p:spPr>
          <a:xfrm>
            <a:off x="1057412" y="1628492"/>
            <a:ext cx="2289409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76F53F0C-79E0-4E33-91A2-B03BD699969D}"/>
              </a:ext>
            </a:extLst>
          </p:cNvPr>
          <p:cNvSpPr txBox="1"/>
          <p:nvPr/>
        </p:nvSpPr>
        <p:spPr>
          <a:xfrm>
            <a:off x="2533753" y="170665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BF9C82EE-3601-482D-81B7-CDD2F4C5ED66}"/>
              </a:ext>
            </a:extLst>
          </p:cNvPr>
          <p:cNvSpPr/>
          <p:nvPr/>
        </p:nvSpPr>
        <p:spPr>
          <a:xfrm>
            <a:off x="1057412" y="2391531"/>
            <a:ext cx="2291012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41 – 17=   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8FEF306E-43CD-4F09-AA50-62E5B8A7BC7C}"/>
              </a:ext>
            </a:extLst>
          </p:cNvPr>
          <p:cNvSpPr txBox="1"/>
          <p:nvPr/>
        </p:nvSpPr>
        <p:spPr>
          <a:xfrm>
            <a:off x="2531615" y="249904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9C223595-742C-43E5-8BF4-4EF9E63909B5}"/>
              </a:ext>
            </a:extLst>
          </p:cNvPr>
          <p:cNvSpPr/>
          <p:nvPr/>
        </p:nvSpPr>
        <p:spPr>
          <a:xfrm>
            <a:off x="1057412" y="3121113"/>
            <a:ext cx="2291012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35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17=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4590A633-669D-4FA8-8A71-42CB50295685}"/>
              </a:ext>
            </a:extLst>
          </p:cNvPr>
          <p:cNvSpPr txBox="1"/>
          <p:nvPr/>
        </p:nvSpPr>
        <p:spPr>
          <a:xfrm>
            <a:off x="2508791" y="322515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18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B631736E-694B-422F-8ACA-7540ED481F2F}"/>
              </a:ext>
            </a:extLst>
          </p:cNvPr>
          <p:cNvSpPr/>
          <p:nvPr/>
        </p:nvSpPr>
        <p:spPr>
          <a:xfrm>
            <a:off x="1057412" y="3850695"/>
            <a:ext cx="2289409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–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  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5979EA58-5F62-49C7-81F6-B97444CE722C}"/>
              </a:ext>
            </a:extLst>
          </p:cNvPr>
          <p:cNvSpPr txBox="1"/>
          <p:nvPr/>
        </p:nvSpPr>
        <p:spPr>
          <a:xfrm>
            <a:off x="2552118" y="395821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F06CA46F-2BF5-4E4B-8A2F-5EA98ACB67C0}"/>
              </a:ext>
            </a:extLst>
          </p:cNvPr>
          <p:cNvSpPr/>
          <p:nvPr/>
        </p:nvSpPr>
        <p:spPr>
          <a:xfrm>
            <a:off x="1057412" y="4596713"/>
            <a:ext cx="2291012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35=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5436D82E-E490-4E81-BCA8-2794C76B2714}"/>
              </a:ext>
            </a:extLst>
          </p:cNvPr>
          <p:cNvSpPr txBox="1"/>
          <p:nvPr/>
        </p:nvSpPr>
        <p:spPr>
          <a:xfrm>
            <a:off x="2495539" y="470614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2C7B3939-CA41-4F45-BBCB-1727DDD05C5C}"/>
              </a:ext>
            </a:extLst>
          </p:cNvPr>
          <p:cNvSpPr/>
          <p:nvPr/>
        </p:nvSpPr>
        <p:spPr>
          <a:xfrm>
            <a:off x="1057412" y="5326295"/>
            <a:ext cx="2291012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52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35=      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AE1EAF94-C2B0-4153-982F-7529C41DC06A}"/>
              </a:ext>
            </a:extLst>
          </p:cNvPr>
          <p:cNvSpPr txBox="1"/>
          <p:nvPr/>
        </p:nvSpPr>
        <p:spPr>
          <a:xfrm>
            <a:off x="2492911" y="541882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6960FAA9-6C7E-4BAF-9DF7-B6B69D478955}"/>
              </a:ext>
            </a:extLst>
          </p:cNvPr>
          <p:cNvGrpSpPr/>
          <p:nvPr/>
        </p:nvGrpSpPr>
        <p:grpSpPr>
          <a:xfrm>
            <a:off x="5441978" y="3532794"/>
            <a:ext cx="807151" cy="662828"/>
            <a:chOff x="1750173" y="2926500"/>
            <a:chExt cx="807151" cy="662828"/>
          </a:xfrm>
        </p:grpSpPr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27384B46-239D-4EBD-905A-DF6ECAE5575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D89EEF98-68CA-45AA-A385-D99BCA772A16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90A160A0-B18D-4DE1-9410-600D0CCCF5BC}"/>
              </a:ext>
            </a:extLst>
          </p:cNvPr>
          <p:cNvGrpSpPr/>
          <p:nvPr/>
        </p:nvGrpSpPr>
        <p:grpSpPr>
          <a:xfrm>
            <a:off x="6749734" y="2377302"/>
            <a:ext cx="807151" cy="662828"/>
            <a:chOff x="1750173" y="2926500"/>
            <a:chExt cx="807151" cy="662828"/>
          </a:xfrm>
        </p:grpSpPr>
        <p:sp>
          <p:nvSpPr>
            <p:cNvPr id="96" name="Oval 95">
              <a:extLst>
                <a:ext uri="{FF2B5EF4-FFF2-40B4-BE49-F238E27FC236}">
                  <a16:creationId xmlns="" xmlns:a16="http://schemas.microsoft.com/office/drawing/2014/main" id="{79A1DA76-5533-47BC-AD00-ABA912AE2AE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="" xmlns:a16="http://schemas.microsoft.com/office/drawing/2014/main" id="{3C7731BB-B7BF-40EE-A1AB-690FA6A987B3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="" xmlns:a16="http://schemas.microsoft.com/office/drawing/2014/main" id="{C1E9CBF0-043E-4310-92CE-9C9A2DB518C3}"/>
              </a:ext>
            </a:extLst>
          </p:cNvPr>
          <p:cNvGrpSpPr/>
          <p:nvPr/>
        </p:nvGrpSpPr>
        <p:grpSpPr>
          <a:xfrm>
            <a:off x="5701230" y="5584726"/>
            <a:ext cx="807151" cy="662828"/>
            <a:chOff x="1750173" y="2926500"/>
            <a:chExt cx="807151" cy="662828"/>
          </a:xfrm>
        </p:grpSpPr>
        <p:sp>
          <p:nvSpPr>
            <p:cNvPr id="102" name="Oval 101">
              <a:extLst>
                <a:ext uri="{FF2B5EF4-FFF2-40B4-BE49-F238E27FC236}">
                  <a16:creationId xmlns="" xmlns:a16="http://schemas.microsoft.com/office/drawing/2014/main" id="{9FDFF4E1-6EAC-4EFB-8D4C-3ED9AB2EBE0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0942512F-D09B-4F82-87F1-DB27BBFEE63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13C72E60-10DD-4094-BE74-8A4FF38E4146}"/>
              </a:ext>
            </a:extLst>
          </p:cNvPr>
          <p:cNvGrpSpPr/>
          <p:nvPr/>
        </p:nvGrpSpPr>
        <p:grpSpPr>
          <a:xfrm>
            <a:off x="7382412" y="3663146"/>
            <a:ext cx="807151" cy="662828"/>
            <a:chOff x="1750173" y="2926500"/>
            <a:chExt cx="807151" cy="662828"/>
          </a:xfrm>
        </p:grpSpPr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AAF86257-7DD1-41AF-837B-F754CA87A10F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="" xmlns:a16="http://schemas.microsoft.com/office/drawing/2014/main" id="{E5F1DDEB-7145-40C6-8A5E-441E76730871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B83F8C08-83DE-4A53-876D-9EC460A04F61}"/>
              </a:ext>
            </a:extLst>
          </p:cNvPr>
          <p:cNvGrpSpPr/>
          <p:nvPr/>
        </p:nvGrpSpPr>
        <p:grpSpPr>
          <a:xfrm>
            <a:off x="9028592" y="4186730"/>
            <a:ext cx="807151" cy="662828"/>
            <a:chOff x="1750173" y="2926500"/>
            <a:chExt cx="807151" cy="662828"/>
          </a:xfrm>
        </p:grpSpPr>
        <p:sp>
          <p:nvSpPr>
            <p:cNvPr id="108" name="Oval 107">
              <a:extLst>
                <a:ext uri="{FF2B5EF4-FFF2-40B4-BE49-F238E27FC236}">
                  <a16:creationId xmlns="" xmlns:a16="http://schemas.microsoft.com/office/drawing/2014/main" id="{07627B6A-4F64-4732-BB23-C9A22638140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="" xmlns:a16="http://schemas.microsoft.com/office/drawing/2014/main" id="{656D09A9-4FF1-441A-8803-AA7017FA1FC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="" xmlns:a16="http://schemas.microsoft.com/office/drawing/2014/main" id="{358ECCD4-FA7A-4ED7-8CA4-F53FFCFDE2DB}"/>
              </a:ext>
            </a:extLst>
          </p:cNvPr>
          <p:cNvGrpSpPr/>
          <p:nvPr/>
        </p:nvGrpSpPr>
        <p:grpSpPr>
          <a:xfrm>
            <a:off x="9851769" y="5355759"/>
            <a:ext cx="807151" cy="662828"/>
            <a:chOff x="1750173" y="2926500"/>
            <a:chExt cx="807151" cy="662828"/>
          </a:xfrm>
        </p:grpSpPr>
        <p:sp>
          <p:nvSpPr>
            <p:cNvPr id="111" name="Oval 110">
              <a:extLst>
                <a:ext uri="{FF2B5EF4-FFF2-40B4-BE49-F238E27FC236}">
                  <a16:creationId xmlns="" xmlns:a16="http://schemas.microsoft.com/office/drawing/2014/main" id="{502FF0B2-C4C4-42B9-8785-2DA18F5258EA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="" xmlns:a16="http://schemas.microsoft.com/office/drawing/2014/main" id="{C4ADEBEE-6754-4A6F-8B62-0650E3A4DAA0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08F4A8F1-8EDD-4E9B-BA5C-1BC6C962E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1939">
            <a:off x="5175810" y="4470655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">
            <a:extLst>
              <a:ext uri="{FF2B5EF4-FFF2-40B4-BE49-F238E27FC236}">
                <a16:creationId xmlns="" xmlns:a16="http://schemas.microsoft.com/office/drawing/2014/main" id="{6D5499F9-4A1A-4BB8-8654-56CE613AE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3521">
            <a:off x="6300085" y="4194959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>
            <a:extLst>
              <a:ext uri="{FF2B5EF4-FFF2-40B4-BE49-F238E27FC236}">
                <a16:creationId xmlns="" xmlns:a16="http://schemas.microsoft.com/office/drawing/2014/main" id="{EB9C7149-4243-4F11-9D86-272762F89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3480">
            <a:off x="6591579" y="3980593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>
            <a:extLst>
              <a:ext uri="{FF2B5EF4-FFF2-40B4-BE49-F238E27FC236}">
                <a16:creationId xmlns="" xmlns:a16="http://schemas.microsoft.com/office/drawing/2014/main" id="{3E14A219-B26C-44F0-83AA-1914BC117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7137">
            <a:off x="6819788" y="3708052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>
            <a:extLst>
              <a:ext uri="{FF2B5EF4-FFF2-40B4-BE49-F238E27FC236}">
                <a16:creationId xmlns="" xmlns:a16="http://schemas.microsoft.com/office/drawing/2014/main" id="{2DA05439-4320-460D-AB8C-6A45E774C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3472">
            <a:off x="6988389" y="3377834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>
            <a:extLst>
              <a:ext uri="{FF2B5EF4-FFF2-40B4-BE49-F238E27FC236}">
                <a16:creationId xmlns="" xmlns:a16="http://schemas.microsoft.com/office/drawing/2014/main" id="{8522DE63-0F14-46A9-A4D7-2E8636998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4101">
            <a:off x="6147642" y="2593692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A6DCC2BF-E0AE-485A-89AC-24ED00C7D149}"/>
              </a:ext>
            </a:extLst>
          </p:cNvPr>
          <p:cNvSpPr/>
          <p:nvPr/>
        </p:nvSpPr>
        <p:spPr>
          <a:xfrm>
            <a:off x="5592016" y="1775820"/>
            <a:ext cx="1265984" cy="9301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85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44" grpId="0" animBg="1"/>
      <p:bldP spid="45" grpId="0"/>
      <p:bldP spid="46" grpId="0" animBg="1"/>
      <p:bldP spid="47" grpId="0"/>
      <p:bldP spid="56" grpId="0" animBg="1"/>
      <p:bldP spid="57" grpId="0"/>
      <p:bldP spid="58" grpId="0" animBg="1"/>
      <p:bldP spid="59" grpId="0"/>
      <p:bldP spid="62" grpId="0" animBg="1"/>
      <p:bldP spid="63" grpId="0"/>
      <p:bldP spid="64" grpId="0" animBg="1"/>
      <p:bldP spid="83" grpId="0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417</Words>
  <Application>Microsoft Office PowerPoint</Application>
  <PresentationFormat>Custom</PresentationFormat>
  <Paragraphs>126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1_Office Theme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19</cp:revision>
  <dcterms:created xsi:type="dcterms:W3CDTF">2021-11-26T14:56:42Z</dcterms:created>
  <dcterms:modified xsi:type="dcterms:W3CDTF">2022-11-28T09:36:52Z</dcterms:modified>
</cp:coreProperties>
</file>