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</p:sldMasterIdLst>
  <p:notesMasterIdLst>
    <p:notesMasterId r:id="rId13"/>
  </p:notesMasterIdLst>
  <p:sldIdLst>
    <p:sldId id="269" r:id="rId3"/>
    <p:sldId id="285" r:id="rId4"/>
    <p:sldId id="418" r:id="rId5"/>
    <p:sldId id="287" r:id="rId6"/>
    <p:sldId id="289" r:id="rId7"/>
    <p:sldId id="290" r:id="rId8"/>
    <p:sldId id="416" r:id="rId9"/>
    <p:sldId id="419" r:id="rId10"/>
    <p:sldId id="420" r:id="rId11"/>
    <p:sldId id="415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  <a:srgbClr val="90E3EC"/>
    <a:srgbClr val="FDDD82"/>
    <a:srgbClr val="EDA85B"/>
    <a:srgbClr val="FCC8C3"/>
    <a:srgbClr val="C4EBFC"/>
    <a:srgbClr val="FFD472"/>
    <a:srgbClr val="FACAC8"/>
    <a:srgbClr val="FFD863"/>
    <a:srgbClr val="C6E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6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8E2A6-2528-4096-82C1-63DDFF19F39D}" type="datetimeFigureOut">
              <a:rPr lang="vi-VN" smtClean="0"/>
              <a:t>27/12/2021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3E4F4-E8B5-4DE2-9253-E9EB49EEC18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566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40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03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830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3997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8462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34441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169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12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447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097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67264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01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3143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32373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190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489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121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138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045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93139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1468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080151"/>
      </p:ext>
    </p:extLst>
  </p:cSld>
  <p:clrMapOvr>
    <a:masterClrMapping/>
  </p:clrMapOvr>
  <p:transition spd="med" advClick="0" advTm="10000">
    <p:blinds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88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0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71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262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1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1166512" y="1664284"/>
            <a:ext cx="9620757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biệt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hẹn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lại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sau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!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88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="" xmlns:a16="http://schemas.microsoft.com/office/drawing/2014/main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="" xmlns:a16="http://schemas.microsoft.com/office/drawing/2014/main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7F5520-C5D5-4F4E-96E0-A72DCF2CB46C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7030A0"/>
                  </a:solidFill>
                  <a:latin typeface="+mj-lt"/>
                </a:rPr>
                <a:t>CHỦ ĐỀ 7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1D5657-02F9-4206-8D9F-84DE1BC35A4E}"/>
              </a:ext>
            </a:extLst>
          </p:cNvPr>
          <p:cNvSpPr txBox="1"/>
          <p:nvPr/>
        </p:nvSpPr>
        <p:spPr>
          <a:xfrm>
            <a:off x="3716075" y="317237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HỌC KÌ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905011" y="2058721"/>
            <a:ext cx="9585189" cy="2803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BÀI 33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ÔN TẬP PHÉP CỘNG, PHÉP TRỪ TRONG PHẠM VI 20,100</a:t>
            </a:r>
          </a:p>
        </p:txBody>
      </p:sp>
    </p:spTree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916553" y="1104242"/>
            <a:ext cx="1991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Toán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31513" y="1729243"/>
            <a:ext cx="10689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33: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phép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phép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trong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phạm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vi 20(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6617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19B20532-FB07-4848-91BB-7181F8B0E95B}"/>
              </a:ext>
            </a:extLst>
          </p:cNvPr>
          <p:cNvSpPr/>
          <p:nvPr/>
        </p:nvSpPr>
        <p:spPr>
          <a:xfrm>
            <a:off x="1095698" y="77538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D20F8D-7545-4E33-BF00-A45C28ABB1F4}"/>
              </a:ext>
            </a:extLst>
          </p:cNvPr>
          <p:cNvSpPr txBox="1"/>
          <p:nvPr/>
        </p:nvSpPr>
        <p:spPr>
          <a:xfrm>
            <a:off x="1655285" y="655724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Tính nhẩm.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DEF7476-C23D-445D-BCF6-4C09684F6AEA}"/>
              </a:ext>
            </a:extLst>
          </p:cNvPr>
          <p:cNvSpPr txBox="1"/>
          <p:nvPr/>
        </p:nvSpPr>
        <p:spPr>
          <a:xfrm>
            <a:off x="730152" y="1692852"/>
            <a:ext cx="10291046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/>
              <a:t>  </a:t>
            </a:r>
            <a:r>
              <a:rPr lang="vi-VN" sz="3200" dirty="0"/>
              <a:t>7 + 7 =		</a:t>
            </a:r>
            <a:r>
              <a:rPr lang="en-US" sz="3200" dirty="0" smtClean="0"/>
              <a:t>  </a:t>
            </a:r>
            <a:r>
              <a:rPr lang="vi-VN" sz="3200" dirty="0" smtClean="0"/>
              <a:t>9 </a:t>
            </a:r>
            <a:r>
              <a:rPr lang="vi-VN" sz="3200" dirty="0"/>
              <a:t>+ 6 =	</a:t>
            </a:r>
            <a:r>
              <a:rPr lang="en-US" sz="3200" dirty="0"/>
              <a:t> </a:t>
            </a:r>
            <a:r>
              <a:rPr lang="en-US" sz="3200" dirty="0" smtClean="0"/>
              <a:t>        </a:t>
            </a:r>
            <a:r>
              <a:rPr lang="vi-VN" sz="3200" dirty="0" smtClean="0"/>
              <a:t>8 </a:t>
            </a:r>
            <a:r>
              <a:rPr lang="vi-VN" sz="3200" dirty="0"/>
              <a:t>+ 4 =   	</a:t>
            </a:r>
            <a:r>
              <a:rPr lang="en-US" sz="3200" dirty="0" smtClean="0"/>
              <a:t>       </a:t>
            </a:r>
            <a:r>
              <a:rPr lang="vi-VN" sz="3200" dirty="0" smtClean="0"/>
              <a:t>5 </a:t>
            </a:r>
            <a:r>
              <a:rPr lang="vi-VN" sz="3200" dirty="0"/>
              <a:t>+ 7 =     </a:t>
            </a:r>
          </a:p>
          <a:p>
            <a:pPr>
              <a:lnSpc>
                <a:spcPct val="150000"/>
              </a:lnSpc>
            </a:pPr>
            <a:r>
              <a:rPr lang="vi-VN" sz="3200" dirty="0"/>
              <a:t>  6 + 9 =		  4 + 8 =	</a:t>
            </a:r>
            <a:r>
              <a:rPr lang="en-US" sz="3200" dirty="0" smtClean="0"/>
              <a:t>       </a:t>
            </a:r>
            <a:r>
              <a:rPr lang="vi-VN" sz="3200" dirty="0" smtClean="0"/>
              <a:t>14 </a:t>
            </a:r>
            <a:r>
              <a:rPr lang="vi-VN" sz="3200" dirty="0"/>
              <a:t>– 5 =	</a:t>
            </a:r>
            <a:r>
              <a:rPr lang="en-US" sz="3200" dirty="0" smtClean="0"/>
              <a:t>      </a:t>
            </a:r>
            <a:r>
              <a:rPr lang="vi-VN" sz="3200" dirty="0" smtClean="0"/>
              <a:t>15 </a:t>
            </a:r>
            <a:r>
              <a:rPr lang="vi-VN" sz="3200" dirty="0"/>
              <a:t>– 6 =</a:t>
            </a:r>
          </a:p>
          <a:p>
            <a:pPr>
              <a:lnSpc>
                <a:spcPct val="150000"/>
              </a:lnSpc>
            </a:pPr>
            <a:r>
              <a:rPr lang="vi-VN" sz="3200" dirty="0" smtClean="0"/>
              <a:t>12 </a:t>
            </a:r>
            <a:r>
              <a:rPr lang="vi-VN" sz="3200" dirty="0"/>
              <a:t>– 4 =		</a:t>
            </a:r>
            <a:r>
              <a:rPr lang="en-US" sz="3200" dirty="0" smtClean="0"/>
              <a:t> </a:t>
            </a:r>
            <a:r>
              <a:rPr lang="vi-VN" sz="3200" dirty="0" smtClean="0"/>
              <a:t>11 </a:t>
            </a:r>
            <a:r>
              <a:rPr lang="vi-VN" sz="3200" dirty="0"/>
              <a:t>– 7 = 	</a:t>
            </a:r>
            <a:r>
              <a:rPr lang="en-US" sz="3200" dirty="0" smtClean="0"/>
              <a:t>       </a:t>
            </a:r>
            <a:r>
              <a:rPr lang="vi-VN" sz="3200" dirty="0" smtClean="0"/>
              <a:t>15 </a:t>
            </a:r>
            <a:r>
              <a:rPr lang="vi-VN" sz="3200" dirty="0"/>
              <a:t>– 9 =	</a:t>
            </a:r>
            <a:r>
              <a:rPr lang="en-US" sz="3200" dirty="0" smtClean="0"/>
              <a:t>      </a:t>
            </a:r>
            <a:r>
              <a:rPr lang="vi-VN" sz="3200" dirty="0" smtClean="0"/>
              <a:t>13 </a:t>
            </a:r>
            <a:r>
              <a:rPr lang="vi-VN" sz="3200" dirty="0"/>
              <a:t>– 8 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7F0D24F-37BA-4FD2-9C61-AFAE38E8EF3F}"/>
              </a:ext>
            </a:extLst>
          </p:cNvPr>
          <p:cNvSpPr txBox="1"/>
          <p:nvPr/>
        </p:nvSpPr>
        <p:spPr>
          <a:xfrm>
            <a:off x="2274685" y="1824672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EFE7602-6A16-4134-AAF6-BF6FD3C8CF22}"/>
              </a:ext>
            </a:extLst>
          </p:cNvPr>
          <p:cNvSpPr txBox="1"/>
          <p:nvPr/>
        </p:nvSpPr>
        <p:spPr>
          <a:xfrm>
            <a:off x="5020566" y="1837551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359F485-64E8-4174-9172-D39CE2C92C84}"/>
              </a:ext>
            </a:extLst>
          </p:cNvPr>
          <p:cNvSpPr txBox="1"/>
          <p:nvPr/>
        </p:nvSpPr>
        <p:spPr>
          <a:xfrm>
            <a:off x="7682683" y="1848146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D668C4C-7D59-4821-82ED-4C5A545DD79F}"/>
              </a:ext>
            </a:extLst>
          </p:cNvPr>
          <p:cNvSpPr txBox="1"/>
          <p:nvPr/>
        </p:nvSpPr>
        <p:spPr>
          <a:xfrm>
            <a:off x="10230459" y="1849243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923DE99-69E9-48C5-9344-C5D07744601A}"/>
              </a:ext>
            </a:extLst>
          </p:cNvPr>
          <p:cNvSpPr txBox="1"/>
          <p:nvPr/>
        </p:nvSpPr>
        <p:spPr>
          <a:xfrm>
            <a:off x="2274685" y="2554626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D61AEC-63FE-487C-B50B-C224502B55F4}"/>
              </a:ext>
            </a:extLst>
          </p:cNvPr>
          <p:cNvSpPr txBox="1"/>
          <p:nvPr/>
        </p:nvSpPr>
        <p:spPr>
          <a:xfrm>
            <a:off x="5020566" y="2557669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DD266F6-D7CB-42CB-91C3-ABFE41F741D7}"/>
              </a:ext>
            </a:extLst>
          </p:cNvPr>
          <p:cNvSpPr txBox="1"/>
          <p:nvPr/>
        </p:nvSpPr>
        <p:spPr>
          <a:xfrm>
            <a:off x="7735691" y="2552479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5F4B4E2-2EAE-428D-8A86-197586F4F73B}"/>
              </a:ext>
            </a:extLst>
          </p:cNvPr>
          <p:cNvSpPr txBox="1"/>
          <p:nvPr/>
        </p:nvSpPr>
        <p:spPr>
          <a:xfrm>
            <a:off x="10399378" y="2552479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7137BBB-AC1B-4ACF-AF69-A6889615FFDB}"/>
              </a:ext>
            </a:extLst>
          </p:cNvPr>
          <p:cNvSpPr txBox="1"/>
          <p:nvPr/>
        </p:nvSpPr>
        <p:spPr>
          <a:xfrm>
            <a:off x="2340199" y="3313697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34782E2-7AE3-444C-B99A-227B4B4EB07F}"/>
              </a:ext>
            </a:extLst>
          </p:cNvPr>
          <p:cNvSpPr txBox="1"/>
          <p:nvPr/>
        </p:nvSpPr>
        <p:spPr>
          <a:xfrm>
            <a:off x="5184240" y="3296990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F20D7C6-5ADB-4847-848C-92AF8C018157}"/>
              </a:ext>
            </a:extLst>
          </p:cNvPr>
          <p:cNvSpPr txBox="1"/>
          <p:nvPr/>
        </p:nvSpPr>
        <p:spPr>
          <a:xfrm>
            <a:off x="7735691" y="3296989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6E47C7B-7709-424C-A69D-9A3B3581F831}"/>
              </a:ext>
            </a:extLst>
          </p:cNvPr>
          <p:cNvSpPr txBox="1"/>
          <p:nvPr/>
        </p:nvSpPr>
        <p:spPr>
          <a:xfrm>
            <a:off x="10381279" y="3296988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5771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ABB2E9C2-EC09-4322-BA55-9813F4575CAF}"/>
              </a:ext>
            </a:extLst>
          </p:cNvPr>
          <p:cNvSpPr/>
          <p:nvPr/>
        </p:nvSpPr>
        <p:spPr>
          <a:xfrm>
            <a:off x="927687" y="142670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D143670-FA5D-4AE8-9EB6-6F8FE7B3B3B0}"/>
              </a:ext>
            </a:extLst>
          </p:cNvPr>
          <p:cNvSpPr txBox="1"/>
          <p:nvPr/>
        </p:nvSpPr>
        <p:spPr>
          <a:xfrm>
            <a:off x="1365009" y="1426700"/>
            <a:ext cx="4730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Mỗi số 7, 5, 11, 13 là kết quả của những phép tính nào?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240978C-917D-4FE7-9129-4E73B4028A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309" t="8978"/>
          <a:stretch/>
        </p:blipFill>
        <p:spPr>
          <a:xfrm>
            <a:off x="5629129" y="613182"/>
            <a:ext cx="5906648" cy="5631636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2E7FB507-F8EC-40AE-BB58-7945F28C0886}"/>
              </a:ext>
            </a:extLst>
          </p:cNvPr>
          <p:cNvSpPr/>
          <p:nvPr/>
        </p:nvSpPr>
        <p:spPr>
          <a:xfrm>
            <a:off x="8836344" y="3291840"/>
            <a:ext cx="1059180" cy="716280"/>
          </a:xfrm>
          <a:custGeom>
            <a:avLst/>
            <a:gdLst>
              <a:gd name="connsiteX0" fmla="*/ 1059180 w 1059180"/>
              <a:gd name="connsiteY0" fmla="*/ 0 h 716280"/>
              <a:gd name="connsiteX1" fmla="*/ 693420 w 1059180"/>
              <a:gd name="connsiteY1" fmla="*/ 541020 h 716280"/>
              <a:gd name="connsiteX2" fmla="*/ 0 w 1059180"/>
              <a:gd name="connsiteY2" fmla="*/ 716280 h 71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9180" h="716280">
                <a:moveTo>
                  <a:pt x="1059180" y="0"/>
                </a:moveTo>
                <a:cubicBezTo>
                  <a:pt x="964565" y="210820"/>
                  <a:pt x="869950" y="421640"/>
                  <a:pt x="693420" y="541020"/>
                </a:cubicBezTo>
                <a:cubicBezTo>
                  <a:pt x="516890" y="660400"/>
                  <a:pt x="258445" y="688340"/>
                  <a:pt x="0" y="71628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CD55C239-F843-4D2E-85B5-E0B52745B620}"/>
              </a:ext>
            </a:extLst>
          </p:cNvPr>
          <p:cNvSpPr/>
          <p:nvPr/>
        </p:nvSpPr>
        <p:spPr>
          <a:xfrm>
            <a:off x="8859204" y="2971800"/>
            <a:ext cx="861060" cy="967740"/>
          </a:xfrm>
          <a:custGeom>
            <a:avLst/>
            <a:gdLst>
              <a:gd name="connsiteX0" fmla="*/ 861060 w 861060"/>
              <a:gd name="connsiteY0" fmla="*/ 967740 h 967740"/>
              <a:gd name="connsiteX1" fmla="*/ 678180 w 861060"/>
              <a:gd name="connsiteY1" fmla="*/ 167640 h 967740"/>
              <a:gd name="connsiteX2" fmla="*/ 0 w 861060"/>
              <a:gd name="connsiteY2" fmla="*/ 0 h 967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1060" h="967740">
                <a:moveTo>
                  <a:pt x="861060" y="967740"/>
                </a:moveTo>
                <a:cubicBezTo>
                  <a:pt x="841375" y="648335"/>
                  <a:pt x="821690" y="328930"/>
                  <a:pt x="678180" y="167640"/>
                </a:cubicBezTo>
                <a:cubicBezTo>
                  <a:pt x="534670" y="6350"/>
                  <a:pt x="267335" y="3175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59A78E93-D9DF-46DE-8A78-176166354BBE}"/>
              </a:ext>
            </a:extLst>
          </p:cNvPr>
          <p:cNvSpPr/>
          <p:nvPr/>
        </p:nvSpPr>
        <p:spPr>
          <a:xfrm>
            <a:off x="9072564" y="3695700"/>
            <a:ext cx="153707" cy="952500"/>
          </a:xfrm>
          <a:custGeom>
            <a:avLst/>
            <a:gdLst>
              <a:gd name="connsiteX0" fmla="*/ 0 w 153707"/>
              <a:gd name="connsiteY0" fmla="*/ 952500 h 952500"/>
              <a:gd name="connsiteX1" fmla="*/ 152400 w 153707"/>
              <a:gd name="connsiteY1" fmla="*/ 548640 h 952500"/>
              <a:gd name="connsiteX2" fmla="*/ 60960 w 153707"/>
              <a:gd name="connsiteY2" fmla="*/ 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07" h="952500">
                <a:moveTo>
                  <a:pt x="0" y="952500"/>
                </a:moveTo>
                <a:cubicBezTo>
                  <a:pt x="71120" y="829945"/>
                  <a:pt x="142240" y="707390"/>
                  <a:pt x="152400" y="548640"/>
                </a:cubicBezTo>
                <a:cubicBezTo>
                  <a:pt x="162560" y="389890"/>
                  <a:pt x="111760" y="194945"/>
                  <a:pt x="6096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B77A5372-CB84-4D53-B6BD-2382267694E2}"/>
              </a:ext>
            </a:extLst>
          </p:cNvPr>
          <p:cNvSpPr/>
          <p:nvPr/>
        </p:nvSpPr>
        <p:spPr>
          <a:xfrm>
            <a:off x="7838124" y="3726180"/>
            <a:ext cx="334408" cy="708660"/>
          </a:xfrm>
          <a:custGeom>
            <a:avLst/>
            <a:gdLst>
              <a:gd name="connsiteX0" fmla="*/ 0 w 334408"/>
              <a:gd name="connsiteY0" fmla="*/ 708660 h 708660"/>
              <a:gd name="connsiteX1" fmla="*/ 297180 w 334408"/>
              <a:gd name="connsiteY1" fmla="*/ 327660 h 708660"/>
              <a:gd name="connsiteX2" fmla="*/ 320040 w 334408"/>
              <a:gd name="connsiteY2" fmla="*/ 0 h 70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408" h="708660">
                <a:moveTo>
                  <a:pt x="0" y="708660"/>
                </a:moveTo>
                <a:cubicBezTo>
                  <a:pt x="121920" y="577215"/>
                  <a:pt x="243840" y="445770"/>
                  <a:pt x="297180" y="327660"/>
                </a:cubicBezTo>
                <a:cubicBezTo>
                  <a:pt x="350520" y="209550"/>
                  <a:pt x="335280" y="104775"/>
                  <a:pt x="32004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4B99C8C9-DE10-402C-9A33-35F6B8384B8A}"/>
              </a:ext>
            </a:extLst>
          </p:cNvPr>
          <p:cNvSpPr/>
          <p:nvPr/>
        </p:nvSpPr>
        <p:spPr>
          <a:xfrm>
            <a:off x="7281864" y="3291840"/>
            <a:ext cx="676274" cy="289560"/>
          </a:xfrm>
          <a:custGeom>
            <a:avLst/>
            <a:gdLst>
              <a:gd name="connsiteX0" fmla="*/ 0 w 1013460"/>
              <a:gd name="connsiteY0" fmla="*/ 558161 h 558161"/>
              <a:gd name="connsiteX1" fmla="*/ 312420 w 1013460"/>
              <a:gd name="connsiteY1" fmla="*/ 85721 h 558161"/>
              <a:gd name="connsiteX2" fmla="*/ 1013460 w 1013460"/>
              <a:gd name="connsiteY2" fmla="*/ 1901 h 558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3460" h="558161">
                <a:moveTo>
                  <a:pt x="0" y="558161"/>
                </a:moveTo>
                <a:cubicBezTo>
                  <a:pt x="71755" y="368296"/>
                  <a:pt x="143510" y="178431"/>
                  <a:pt x="312420" y="85721"/>
                </a:cubicBezTo>
                <a:cubicBezTo>
                  <a:pt x="481330" y="-6989"/>
                  <a:pt x="747395" y="-2544"/>
                  <a:pt x="1013460" y="1901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5F32EDE8-623F-42C7-9D4A-EFC3D1BAB696}"/>
              </a:ext>
            </a:extLst>
          </p:cNvPr>
          <p:cNvSpPr/>
          <p:nvPr/>
        </p:nvSpPr>
        <p:spPr>
          <a:xfrm>
            <a:off x="7213284" y="2880360"/>
            <a:ext cx="1104900" cy="1070679"/>
          </a:xfrm>
          <a:custGeom>
            <a:avLst/>
            <a:gdLst>
              <a:gd name="connsiteX0" fmla="*/ 0 w 1104900"/>
              <a:gd name="connsiteY0" fmla="*/ 0 h 1070679"/>
              <a:gd name="connsiteX1" fmla="*/ 327660 w 1104900"/>
              <a:gd name="connsiteY1" fmla="*/ 906780 h 1070679"/>
              <a:gd name="connsiteX2" fmla="*/ 1104900 w 1104900"/>
              <a:gd name="connsiteY2" fmla="*/ 1066800 h 1070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4900" h="1070679">
                <a:moveTo>
                  <a:pt x="0" y="0"/>
                </a:moveTo>
                <a:cubicBezTo>
                  <a:pt x="71755" y="364490"/>
                  <a:pt x="143510" y="728980"/>
                  <a:pt x="327660" y="906780"/>
                </a:cubicBezTo>
                <a:cubicBezTo>
                  <a:pt x="511810" y="1084580"/>
                  <a:pt x="808355" y="1075690"/>
                  <a:pt x="1104900" y="10668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7DE70E7A-AB53-4C99-AFBF-DEDE1FE74389}"/>
              </a:ext>
            </a:extLst>
          </p:cNvPr>
          <p:cNvSpPr/>
          <p:nvPr/>
        </p:nvSpPr>
        <p:spPr>
          <a:xfrm>
            <a:off x="8264844" y="2194560"/>
            <a:ext cx="899160" cy="1043940"/>
          </a:xfrm>
          <a:custGeom>
            <a:avLst/>
            <a:gdLst>
              <a:gd name="connsiteX0" fmla="*/ 0 w 899160"/>
              <a:gd name="connsiteY0" fmla="*/ 0 h 1043940"/>
              <a:gd name="connsiteX1" fmla="*/ 716280 w 899160"/>
              <a:gd name="connsiteY1" fmla="*/ 335280 h 1043940"/>
              <a:gd name="connsiteX2" fmla="*/ 899160 w 899160"/>
              <a:gd name="connsiteY2" fmla="*/ 1043940 h 104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9160" h="1043940">
                <a:moveTo>
                  <a:pt x="0" y="0"/>
                </a:moveTo>
                <a:cubicBezTo>
                  <a:pt x="283210" y="80645"/>
                  <a:pt x="566420" y="161290"/>
                  <a:pt x="716280" y="335280"/>
                </a:cubicBezTo>
                <a:cubicBezTo>
                  <a:pt x="866140" y="509270"/>
                  <a:pt x="882650" y="776605"/>
                  <a:pt x="899160" y="104394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6182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="" xmlns:a16="http://schemas.microsoft.com/office/drawing/2014/main" id="{FF24DA8D-AEA6-4848-80D6-82989DEB8547}"/>
              </a:ext>
            </a:extLst>
          </p:cNvPr>
          <p:cNvSpPr/>
          <p:nvPr/>
        </p:nvSpPr>
        <p:spPr>
          <a:xfrm>
            <a:off x="1296943" y="80530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C2C216E2-23B0-4F2A-A2B5-3FA978882D9C}"/>
              </a:ext>
            </a:extLst>
          </p:cNvPr>
          <p:cNvGrpSpPr/>
          <p:nvPr/>
        </p:nvGrpSpPr>
        <p:grpSpPr>
          <a:xfrm>
            <a:off x="1861465" y="681862"/>
            <a:ext cx="1116312" cy="767176"/>
            <a:chOff x="1870518" y="1407679"/>
            <a:chExt cx="1116312" cy="584775"/>
          </a:xfrm>
        </p:grpSpPr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33D88FEC-2244-4D42-BF5D-1D1B8AE3049D}"/>
                </a:ext>
              </a:extLst>
            </p:cNvPr>
            <p:cNvGrpSpPr/>
            <p:nvPr/>
          </p:nvGrpSpPr>
          <p:grpSpPr>
            <a:xfrm>
              <a:off x="1870518" y="1407679"/>
              <a:ext cx="758382" cy="584775"/>
              <a:chOff x="1870518" y="1407679"/>
              <a:chExt cx="758382" cy="584775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="" xmlns:a16="http://schemas.microsoft.com/office/drawing/2014/main" id="{ADA5AD4C-A913-4158-B36B-99CA66C686C1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F0507528-1D35-4B22-B3FC-72D5D9E42C03}"/>
                  </a:ext>
                </a:extLst>
              </p:cNvPr>
              <p:cNvSpPr txBox="1"/>
              <p:nvPr/>
            </p:nvSpPr>
            <p:spPr>
              <a:xfrm>
                <a:off x="1918627" y="1407679"/>
                <a:ext cx="6864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/>
                  <a:t>Số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45A397AB-9FE3-4070-93ED-3321E28CAFA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422E15D5-5FFC-4CCC-93F9-2E577BCD2D47}"/>
              </a:ext>
            </a:extLst>
          </p:cNvPr>
          <p:cNvGrpSpPr/>
          <p:nvPr/>
        </p:nvGrpSpPr>
        <p:grpSpPr>
          <a:xfrm>
            <a:off x="2744589" y="1455725"/>
            <a:ext cx="5721926" cy="3930954"/>
            <a:chOff x="458576" y="2055821"/>
            <a:chExt cx="5721926" cy="3930954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8F3DCD14-C55B-4611-9025-659FBB4A2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8576" y="2055821"/>
              <a:ext cx="5721926" cy="393095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0C0CECF3-F96E-45EF-A52D-4E57BDBDE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850301" y="2071268"/>
              <a:ext cx="1480515" cy="2041456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0D50F118-E210-44EC-A370-9BFD9E437EF9}"/>
              </a:ext>
            </a:extLst>
          </p:cNvPr>
          <p:cNvGrpSpPr/>
          <p:nvPr/>
        </p:nvGrpSpPr>
        <p:grpSpPr>
          <a:xfrm>
            <a:off x="4366744" y="3386201"/>
            <a:ext cx="585417" cy="580571"/>
            <a:chOff x="2080731" y="3986297"/>
            <a:chExt cx="585417" cy="580571"/>
          </a:xfrm>
        </p:grpSpPr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F0E7CB74-F9B4-4B27-966E-5E9CAB5F3242}"/>
                </a:ext>
              </a:extLst>
            </p:cNvPr>
            <p:cNvSpPr/>
            <p:nvPr/>
          </p:nvSpPr>
          <p:spPr>
            <a:xfrm>
              <a:off x="2084781" y="3986297"/>
              <a:ext cx="580571" cy="580571"/>
            </a:xfrm>
            <a:prstGeom prst="ellipse">
              <a:avLst/>
            </a:prstGeom>
            <a:solidFill>
              <a:srgbClr val="F98DA9"/>
            </a:solidFill>
            <a:ln>
              <a:solidFill>
                <a:srgbClr val="D658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C1F953D4-DB72-4D86-B011-A00F0A6D57BB}"/>
                </a:ext>
              </a:extLst>
            </p:cNvPr>
            <p:cNvSpPr txBox="1"/>
            <p:nvPr/>
          </p:nvSpPr>
          <p:spPr>
            <a:xfrm>
              <a:off x="2080731" y="4007649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bg1"/>
                  </a:solidFill>
                </a:rPr>
                <a:t>14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87BA717E-EB48-444E-8F0B-EB5CFCCFA93A}"/>
              </a:ext>
            </a:extLst>
          </p:cNvPr>
          <p:cNvGrpSpPr/>
          <p:nvPr/>
        </p:nvGrpSpPr>
        <p:grpSpPr>
          <a:xfrm>
            <a:off x="5522132" y="2302559"/>
            <a:ext cx="492919" cy="523220"/>
            <a:chOff x="2115979" y="3984695"/>
            <a:chExt cx="492919" cy="523220"/>
          </a:xfrm>
        </p:grpSpPr>
        <p:sp>
          <p:nvSpPr>
            <p:cNvPr id="32" name="Oval 31">
              <a:extLst>
                <a:ext uri="{FF2B5EF4-FFF2-40B4-BE49-F238E27FC236}">
                  <a16:creationId xmlns="" xmlns:a16="http://schemas.microsoft.com/office/drawing/2014/main" id="{279792F4-8213-4548-89F7-E1CD0668397D}"/>
                </a:ext>
              </a:extLst>
            </p:cNvPr>
            <p:cNvSpPr/>
            <p:nvPr/>
          </p:nvSpPr>
          <p:spPr>
            <a:xfrm>
              <a:off x="2115979" y="3999071"/>
              <a:ext cx="492919" cy="50330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CE14188B-A9C3-468C-B2F2-B0C07C6D3B9D}"/>
                </a:ext>
              </a:extLst>
            </p:cNvPr>
            <p:cNvSpPr txBox="1"/>
            <p:nvPr/>
          </p:nvSpPr>
          <p:spPr>
            <a:xfrm>
              <a:off x="2175185" y="3984695"/>
              <a:ext cx="4337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</a:rPr>
                <a:t>9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3B0B2AC1-0B9A-4455-8FFF-39402058B991}"/>
              </a:ext>
            </a:extLst>
          </p:cNvPr>
          <p:cNvGrpSpPr/>
          <p:nvPr/>
        </p:nvGrpSpPr>
        <p:grpSpPr>
          <a:xfrm>
            <a:off x="6519394" y="3319526"/>
            <a:ext cx="585417" cy="580571"/>
            <a:chOff x="2080731" y="3986297"/>
            <a:chExt cx="585417" cy="580571"/>
          </a:xfrm>
        </p:grpSpPr>
        <p:sp>
          <p:nvSpPr>
            <p:cNvPr id="38" name="Oval 37">
              <a:extLst>
                <a:ext uri="{FF2B5EF4-FFF2-40B4-BE49-F238E27FC236}">
                  <a16:creationId xmlns="" xmlns:a16="http://schemas.microsoft.com/office/drawing/2014/main" id="{A4B576ED-CF4D-4A81-A88D-1CCDBBB115EF}"/>
                </a:ext>
              </a:extLst>
            </p:cNvPr>
            <p:cNvSpPr/>
            <p:nvPr/>
          </p:nvSpPr>
          <p:spPr>
            <a:xfrm>
              <a:off x="2084781" y="3986297"/>
              <a:ext cx="580571" cy="580571"/>
            </a:xfrm>
            <a:prstGeom prst="ellipse">
              <a:avLst/>
            </a:prstGeom>
            <a:solidFill>
              <a:srgbClr val="F98DA9"/>
            </a:solidFill>
            <a:ln>
              <a:solidFill>
                <a:srgbClr val="D658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C0BC7A77-4E47-48EF-AF73-9C288AD92DD9}"/>
                </a:ext>
              </a:extLst>
            </p:cNvPr>
            <p:cNvSpPr txBox="1"/>
            <p:nvPr/>
          </p:nvSpPr>
          <p:spPr>
            <a:xfrm>
              <a:off x="2080731" y="4007649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bg1"/>
                  </a:solidFill>
                </a:rPr>
                <a:t>16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F59916D2-8B4D-4CCE-A8AB-2F61C67C85AD}"/>
              </a:ext>
            </a:extLst>
          </p:cNvPr>
          <p:cNvGrpSpPr/>
          <p:nvPr/>
        </p:nvGrpSpPr>
        <p:grpSpPr>
          <a:xfrm>
            <a:off x="7436657" y="4464734"/>
            <a:ext cx="492919" cy="523220"/>
            <a:chOff x="2115979" y="3984695"/>
            <a:chExt cx="492919" cy="523220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97083FFB-29F9-4C8D-8D09-3907BDF5D0FD}"/>
                </a:ext>
              </a:extLst>
            </p:cNvPr>
            <p:cNvSpPr/>
            <p:nvPr/>
          </p:nvSpPr>
          <p:spPr>
            <a:xfrm>
              <a:off x="2115979" y="3999071"/>
              <a:ext cx="492919" cy="50330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5C06587A-51E0-4FE3-81BC-692D58EA9DF5}"/>
                </a:ext>
              </a:extLst>
            </p:cNvPr>
            <p:cNvSpPr txBox="1"/>
            <p:nvPr/>
          </p:nvSpPr>
          <p:spPr>
            <a:xfrm>
              <a:off x="2175185" y="3984695"/>
              <a:ext cx="4337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dirty="0">
                  <a:solidFill>
                    <a:srgbClr val="FF0000"/>
                  </a:solidFill>
                </a:rPr>
                <a:t>9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6942D8E5-0506-4BBA-A5D5-B8F54245BA4A}"/>
              </a:ext>
            </a:extLst>
          </p:cNvPr>
          <p:cNvGrpSpPr/>
          <p:nvPr/>
        </p:nvGrpSpPr>
        <p:grpSpPr>
          <a:xfrm>
            <a:off x="5495960" y="4576826"/>
            <a:ext cx="585417" cy="580571"/>
            <a:chOff x="2080731" y="3986297"/>
            <a:chExt cx="585417" cy="580571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01ECCA39-F2D3-49A6-95C7-88688B839645}"/>
                </a:ext>
              </a:extLst>
            </p:cNvPr>
            <p:cNvSpPr/>
            <p:nvPr/>
          </p:nvSpPr>
          <p:spPr>
            <a:xfrm>
              <a:off x="2084781" y="3986297"/>
              <a:ext cx="580571" cy="580571"/>
            </a:xfrm>
            <a:prstGeom prst="ellipse">
              <a:avLst/>
            </a:prstGeom>
            <a:solidFill>
              <a:srgbClr val="F98DA9"/>
            </a:solidFill>
            <a:ln>
              <a:solidFill>
                <a:srgbClr val="D658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36665CDA-7A89-4AEE-878D-41C8BA9F92DF}"/>
                </a:ext>
              </a:extLst>
            </p:cNvPr>
            <p:cNvSpPr txBox="1"/>
            <p:nvPr/>
          </p:nvSpPr>
          <p:spPr>
            <a:xfrm>
              <a:off x="2080731" y="4007649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bg1"/>
                  </a:solidFill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320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79E04FB8-7D10-4742-8379-61ACDF912184}"/>
              </a:ext>
            </a:extLst>
          </p:cNvPr>
          <p:cNvSpPr/>
          <p:nvPr/>
        </p:nvSpPr>
        <p:spPr>
          <a:xfrm>
            <a:off x="861467" y="54186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4</a:t>
            </a:r>
            <a:endParaRPr lang="vi-VN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7C544D4-ACC4-4DBD-ADEE-4553D24BED28}"/>
              </a:ext>
            </a:extLst>
          </p:cNvPr>
          <p:cNvSpPr txBox="1"/>
          <p:nvPr/>
        </p:nvSpPr>
        <p:spPr>
          <a:xfrm>
            <a:off x="1399259" y="541862"/>
            <a:ext cx="9716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Lớp 2A có 8 bạn học hát. Số bạn học võ nhiều hơn số bạn học hát là 5 bạn. Hỏi lớp 2A có bao nhiêu bạn học võ?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8F45950-C778-49A9-8CB0-56B7129D2B3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8789" y="1959691"/>
            <a:ext cx="4797211" cy="3390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861921D-5DA1-423A-A6E5-56DA415ED7A3}"/>
              </a:ext>
            </a:extLst>
          </p:cNvPr>
          <p:cNvSpPr txBox="1"/>
          <p:nvPr/>
        </p:nvSpPr>
        <p:spPr>
          <a:xfrm>
            <a:off x="7517305" y="2559927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/>
              <a:t>Tóm tắt</a:t>
            </a:r>
            <a:endParaRPr lang="vi-VN" sz="2800" i="1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3F917AC-9378-422B-8895-5F4D8F0E8A9C}"/>
              </a:ext>
            </a:extLst>
          </p:cNvPr>
          <p:cNvSpPr txBox="1"/>
          <p:nvPr/>
        </p:nvSpPr>
        <p:spPr>
          <a:xfrm>
            <a:off x="5797665" y="3110151"/>
            <a:ext cx="2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FF0000"/>
                </a:solidFill>
              </a:rPr>
              <a:t>Học hát: 8 bạn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D41D062-31BB-4CF2-B578-02F6B12EA129}"/>
              </a:ext>
            </a:extLst>
          </p:cNvPr>
          <p:cNvSpPr txBox="1"/>
          <p:nvPr/>
        </p:nvSpPr>
        <p:spPr>
          <a:xfrm>
            <a:off x="5624520" y="3660375"/>
            <a:ext cx="5976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FF0000"/>
                </a:solidFill>
              </a:rPr>
              <a:t>Học võ nhiều hơn học hát: 5 bạn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3060EB2-A426-4B00-A487-0B0D1A76075E}"/>
              </a:ext>
            </a:extLst>
          </p:cNvPr>
          <p:cNvSpPr txBox="1"/>
          <p:nvPr/>
        </p:nvSpPr>
        <p:spPr>
          <a:xfrm>
            <a:off x="5952038" y="4207957"/>
            <a:ext cx="5550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solidFill>
                  <a:srgbClr val="FF0000"/>
                </a:solidFill>
              </a:rPr>
              <a:t>Học võ              :...bạn?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00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916553" y="1104242"/>
            <a:ext cx="1991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Toán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31513" y="1729243"/>
            <a:ext cx="10689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33: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phép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phép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trong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phạm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vi 20(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9385F15-8A4F-4DEC-8603-DAB14F25123D}"/>
              </a:ext>
            </a:extLst>
          </p:cNvPr>
          <p:cNvSpPr txBox="1"/>
          <p:nvPr/>
        </p:nvSpPr>
        <p:spPr>
          <a:xfrm>
            <a:off x="1731615" y="2337134"/>
            <a:ext cx="3717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4 ( tr </a:t>
            </a:r>
            <a:r>
              <a:rPr lang="vi-VN" sz="3200" b="1" dirty="0">
                <a:latin typeface="HP001 4 hàng" panose="020B0603050302020204" pitchFamily="34" charset="0"/>
              </a:rPr>
              <a:t>125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0420526-E7A9-471E-89E7-301812B7FCF7}"/>
              </a:ext>
            </a:extLst>
          </p:cNvPr>
          <p:cNvSpPr txBox="1"/>
          <p:nvPr/>
        </p:nvSpPr>
        <p:spPr>
          <a:xfrm>
            <a:off x="4312286" y="2964773"/>
            <a:ext cx="2281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giải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7E27846-7D41-48B6-8624-0F5AEFB7FA67}"/>
              </a:ext>
            </a:extLst>
          </p:cNvPr>
          <p:cNvSpPr txBox="1"/>
          <p:nvPr/>
        </p:nvSpPr>
        <p:spPr>
          <a:xfrm>
            <a:off x="7246459" y="5030271"/>
            <a:ext cx="42338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    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Tóm 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Học hát                             : 8 bạn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dirty="0">
                <a:latin typeface="Arial"/>
              </a:rPr>
              <a:t>Học võ nhiều hơn học hát: 5 bạn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dirty="0">
                <a:latin typeface="Arial"/>
              </a:rPr>
              <a:t>Học võ                              :.....bạn?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B44CAB0-913E-4C4A-B80F-A446E662F0F5}"/>
              </a:ext>
            </a:extLst>
          </p:cNvPr>
          <p:cNvSpPr/>
          <p:nvPr/>
        </p:nvSpPr>
        <p:spPr>
          <a:xfrm>
            <a:off x="7246452" y="5026332"/>
            <a:ext cx="4033364" cy="16312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338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27/12/2021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68 + 69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91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31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120 + 121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02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97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266</Words>
  <Application>Microsoft Office PowerPoint</Application>
  <PresentationFormat>Custom</PresentationFormat>
  <Paragraphs>61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AnhBinh</cp:lastModifiedBy>
  <cp:revision>119</cp:revision>
  <dcterms:created xsi:type="dcterms:W3CDTF">2021-06-02T01:34:28Z</dcterms:created>
  <dcterms:modified xsi:type="dcterms:W3CDTF">2021-12-27T02:50:52Z</dcterms:modified>
</cp:coreProperties>
</file>