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1" r:id="rId2"/>
  </p:sldMasterIdLst>
  <p:notesMasterIdLst>
    <p:notesMasterId r:id="rId15"/>
  </p:notesMasterIdLst>
  <p:sldIdLst>
    <p:sldId id="269" r:id="rId3"/>
    <p:sldId id="256" r:id="rId4"/>
    <p:sldId id="299" r:id="rId5"/>
    <p:sldId id="419" r:id="rId6"/>
    <p:sldId id="284" r:id="rId7"/>
    <p:sldId id="285" r:id="rId8"/>
    <p:sldId id="430" r:id="rId9"/>
    <p:sldId id="287" r:id="rId10"/>
    <p:sldId id="428" r:id="rId11"/>
    <p:sldId id="424" r:id="rId12"/>
    <p:sldId id="288" r:id="rId13"/>
    <p:sldId id="431" r:id="rId14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D5B5"/>
    <a:srgbClr val="FFFBCD"/>
    <a:srgbClr val="FDDEEB"/>
    <a:srgbClr val="FFF789"/>
    <a:srgbClr val="E07235"/>
    <a:srgbClr val="EB54E9"/>
    <a:srgbClr val="D34CD6"/>
    <a:srgbClr val="D8F3FC"/>
    <a:srgbClr val="EF5F5F"/>
    <a:srgbClr val="9CDC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015" autoAdjust="0"/>
    <p:restoredTop sz="94660"/>
  </p:normalViewPr>
  <p:slideViewPr>
    <p:cSldViewPr snapToGrid="0">
      <p:cViewPr>
        <p:scale>
          <a:sx n="75" d="100"/>
          <a:sy n="75" d="100"/>
        </p:scale>
        <p:origin x="-108" y="-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1BF0A-4ABE-4F55-9AD7-D9EC24741DF7}" type="datetimeFigureOut">
              <a:rPr lang="vi-VN" smtClean="0"/>
              <a:t>08/01/2023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908D41-8D48-427E-9C52-1D3D4A9DF01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15462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854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46073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61235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486529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1152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7874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7867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2918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51807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9993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72160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34992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27977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974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179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017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2819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86494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99884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6586856"/>
      </p:ext>
    </p:extLst>
  </p:cSld>
  <p:clrMapOvr>
    <a:masterClrMapping/>
  </p:clrMapOvr>
  <p:transition spd="med" advClick="0" advTm="10000">
    <p:blinds dir="vert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264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357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62" r:id="rId6"/>
    <p:sldLayoutId id="2147483663" r:id="rId7"/>
    <p:sldLayoutId id="2147483664" r:id="rId8"/>
    <p:sldLayoutId id="2147483665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59722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.xml"/><Relationship Id="rId5" Type="http://schemas.microsoft.com/office/2007/relationships/hdphoto" Target="../media/hdphoto4.wdp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0" Type="http://schemas.openxmlformats.org/officeDocument/2006/relationships/image" Target="../media/image40.png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2.wav"/><Relationship Id="rId7" Type="http://schemas.openxmlformats.org/officeDocument/2006/relationships/image" Target="../media/image6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11" Type="http://schemas.openxmlformats.org/officeDocument/2006/relationships/image" Target="../media/image90.png"/><Relationship Id="rId10" Type="http://schemas.microsoft.com/office/2007/relationships/hdphoto" Target="../media/hdphoto3.wdp"/><Relationship Id="rId4" Type="http://schemas.openxmlformats.org/officeDocument/2006/relationships/audio" Target="../media/audio3.wav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2" Type="http://schemas.openxmlformats.org/officeDocument/2006/relationships/image" Target="../media/image18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.xml"/><Relationship Id="rId11" Type="http://schemas.openxmlformats.org/officeDocument/2006/relationships/image" Target="../media/image16.png"/><Relationship Id="rId10" Type="http://schemas.openxmlformats.org/officeDocument/2006/relationships/image" Target="../media/image120.png"/><Relationship Id="rId9" Type="http://schemas.openxmlformats.org/officeDocument/2006/relationships/image" Target="../media/image110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0.png"/><Relationship Id="rId3" Type="http://schemas.openxmlformats.org/officeDocument/2006/relationships/audio" Target="../media/audio2.wav"/><Relationship Id="rId12" Type="http://schemas.openxmlformats.org/officeDocument/2006/relationships/image" Target="../media/image1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11" Type="http://schemas.openxmlformats.org/officeDocument/2006/relationships/image" Target="../media/image130.png"/><Relationship Id="rId14" Type="http://schemas.openxmlformats.org/officeDocument/2006/relationships/image" Target="../media/image1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50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DFFB617-81C6-41C2-AB83-8A1D88A72C3F}"/>
              </a:ext>
            </a:extLst>
          </p:cNvPr>
          <p:cNvSpPr txBox="1"/>
          <p:nvPr/>
        </p:nvSpPr>
        <p:spPr>
          <a:xfrm>
            <a:off x="110320" y="117825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 1 ( tr 5)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5D30A743-4D45-4703-BBB3-19B02CAF655C}"/>
              </a:ext>
            </a:extLst>
          </p:cNvPr>
          <p:cNvSpPr txBox="1"/>
          <p:nvPr/>
        </p:nvSpPr>
        <p:spPr>
          <a:xfrm>
            <a:off x="350542" y="774911"/>
            <a:ext cx="1138425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a.   </a:t>
            </a:r>
            <a:r>
              <a:rPr lang="en-US" sz="36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2  +   2  +   2  +   2  +   2  =  ……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1882133-CBBF-48E5-8856-8F8158AA2C4D}"/>
              </a:ext>
            </a:extLst>
          </p:cNvPr>
          <p:cNvSpPr txBox="1"/>
          <p:nvPr/>
        </p:nvSpPr>
        <p:spPr>
          <a:xfrm>
            <a:off x="1193893" y="1431997"/>
            <a:ext cx="441275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2  </a:t>
            </a:r>
            <a:r>
              <a:rPr lang="en-US" sz="3600">
                <a:solidFill>
                  <a:prstClr val="white">
                    <a:lumMod val="10000"/>
                  </a:prstClr>
                </a:solidFill>
                <a:cs typeface="Times New Roman" pitchFamily="18" charset="0"/>
              </a:rPr>
              <a:t>x</a:t>
            </a: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…… =  ……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E5177A3-91CA-43DF-91BC-61D374950107}"/>
              </a:ext>
            </a:extLst>
          </p:cNvPr>
          <p:cNvSpPr txBox="1"/>
          <p:nvPr/>
        </p:nvSpPr>
        <p:spPr>
          <a:xfrm>
            <a:off x="1167855" y="2223162"/>
            <a:ext cx="416691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5  +   5  =  ……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72EE3DE-0980-4551-A293-A2CDADE2F6CA}"/>
              </a:ext>
            </a:extLst>
          </p:cNvPr>
          <p:cNvSpPr txBox="1"/>
          <p:nvPr/>
        </p:nvSpPr>
        <p:spPr>
          <a:xfrm>
            <a:off x="1168492" y="2873400"/>
            <a:ext cx="416691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5  </a:t>
            </a:r>
            <a:r>
              <a:rPr lang="en-US" sz="3600">
                <a:solidFill>
                  <a:prstClr val="white">
                    <a:lumMod val="10000"/>
                  </a:prstClr>
                </a:solidFill>
                <a:cs typeface="Times New Roman" pitchFamily="18" charset="0"/>
              </a:rPr>
              <a:t>x</a:t>
            </a: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.….. =  ……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161D68B6-835C-4EB3-8602-5215009F6182}"/>
              </a:ext>
            </a:extLst>
          </p:cNvPr>
          <p:cNvSpPr txBox="1"/>
          <p:nvPr/>
        </p:nvSpPr>
        <p:spPr>
          <a:xfrm>
            <a:off x="331444" y="3561857"/>
            <a:ext cx="1194945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b.   </a:t>
            </a:r>
            <a:r>
              <a:rPr lang="en-US" sz="36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3  </a:t>
            </a:r>
            <a:r>
              <a:rPr lang="en-US" sz="3600" dirty="0">
                <a:solidFill>
                  <a:prstClr val="white">
                    <a:lumMod val="10000"/>
                  </a:prstClr>
                </a:solidFill>
                <a:cs typeface="Times New Roman" pitchFamily="18" charset="0"/>
              </a:rPr>
              <a:t>x</a:t>
            </a:r>
            <a:r>
              <a:rPr lang="en-US" sz="36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5   =  ….. + ….. + …… +  </a:t>
            </a: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……+ </a:t>
            </a:r>
            <a:r>
              <a:rPr lang="en-US" sz="36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…… =  …..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99A627CF-11F3-43CB-9272-59C57D0E6428}"/>
              </a:ext>
            </a:extLst>
          </p:cNvPr>
          <p:cNvSpPr txBox="1"/>
          <p:nvPr/>
        </p:nvSpPr>
        <p:spPr>
          <a:xfrm>
            <a:off x="1131158" y="4270837"/>
            <a:ext cx="970838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3</a:t>
            </a:r>
            <a:r>
              <a:rPr lang="en-US" sz="36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</a:t>
            </a:r>
            <a:r>
              <a:rPr lang="en-US" sz="3600">
                <a:solidFill>
                  <a:prstClr val="white">
                    <a:lumMod val="10000"/>
                  </a:prstClr>
                </a:solidFill>
                <a:cs typeface="Times New Roman" pitchFamily="18" charset="0"/>
              </a:rPr>
              <a:t>x</a:t>
            </a: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</a:t>
            </a:r>
            <a:r>
              <a:rPr lang="en-US" sz="36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5   </a:t>
            </a: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=  ……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3334287-A89E-493A-A8DC-1860EEBF2982}"/>
              </a:ext>
            </a:extLst>
          </p:cNvPr>
          <p:cNvSpPr txBox="1"/>
          <p:nvPr/>
        </p:nvSpPr>
        <p:spPr>
          <a:xfrm>
            <a:off x="1104686" y="4973624"/>
            <a:ext cx="1092884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5</a:t>
            </a:r>
            <a:r>
              <a:rPr lang="en-US" sz="36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</a:t>
            </a:r>
            <a:r>
              <a:rPr lang="en-US" sz="3600">
                <a:solidFill>
                  <a:prstClr val="white">
                    <a:lumMod val="10000"/>
                  </a:prstClr>
                </a:solidFill>
                <a:cs typeface="Times New Roman" pitchFamily="18" charset="0"/>
              </a:rPr>
              <a:t>x</a:t>
            </a: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</a:t>
            </a:r>
            <a:r>
              <a:rPr lang="en-US" sz="36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3   </a:t>
            </a: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=  </a:t>
            </a:r>
            <a:r>
              <a:rPr lang="en-US" sz="36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……  +  …   +  …   =  …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A083FC97-DDE0-4B76-844C-92E5A319D61C}"/>
              </a:ext>
            </a:extLst>
          </p:cNvPr>
          <p:cNvSpPr txBox="1"/>
          <p:nvPr/>
        </p:nvSpPr>
        <p:spPr>
          <a:xfrm>
            <a:off x="1093058" y="5653047"/>
            <a:ext cx="416691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5  </a:t>
            </a:r>
            <a:r>
              <a:rPr lang="en-US" sz="3600">
                <a:solidFill>
                  <a:prstClr val="white">
                    <a:lumMod val="10000"/>
                  </a:prstClr>
                </a:solidFill>
                <a:cs typeface="Times New Roman" pitchFamily="18" charset="0"/>
              </a:rPr>
              <a:t>x</a:t>
            </a:r>
            <a:r>
              <a:rPr lang="en-US" sz="36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3   =  ……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334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1" grpId="0"/>
      <p:bldP spid="22" grpId="0"/>
      <p:bldP spid="24" grpId="0"/>
      <p:bldP spid="25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B6A2514-02FF-4790-B605-F18072F9DB0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23987" y="839780"/>
            <a:ext cx="8810625" cy="528637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xmlns="" id="{FE273295-D5B0-4815-845E-E738BD49C787}"/>
              </a:ext>
            </a:extLst>
          </p:cNvPr>
          <p:cNvSpPr/>
          <p:nvPr/>
        </p:nvSpPr>
        <p:spPr>
          <a:xfrm>
            <a:off x="452955" y="227419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96B7AF0-7767-4F74-94CB-F9B5FA66F0B8}"/>
              </a:ext>
            </a:extLst>
          </p:cNvPr>
          <p:cNvSpPr txBox="1"/>
          <p:nvPr/>
        </p:nvSpPr>
        <p:spPr>
          <a:xfrm>
            <a:off x="982973" y="184470"/>
            <a:ext cx="4318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Tìm phép nhân thích hợp.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07F1CF84-1CBA-4C5B-9323-660F8E6822A5}"/>
              </a:ext>
            </a:extLst>
          </p:cNvPr>
          <p:cNvSpPr/>
          <p:nvPr/>
        </p:nvSpPr>
        <p:spPr>
          <a:xfrm>
            <a:off x="2594306" y="2198541"/>
            <a:ext cx="3722494" cy="3795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solidFill>
                  <a:srgbClr val="0070C0"/>
                </a:solidFill>
              </a:rPr>
              <a:t>4 + 4 + 4 + 4 + 4 = 20</a:t>
            </a:r>
            <a:endParaRPr lang="vi-VN" sz="2800" dirty="0">
              <a:solidFill>
                <a:srgbClr val="0070C0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DC2326AF-15EF-4E8E-A3E4-6D9F37EC969E}"/>
              </a:ext>
            </a:extLst>
          </p:cNvPr>
          <p:cNvSpPr/>
          <p:nvPr/>
        </p:nvSpPr>
        <p:spPr>
          <a:xfrm>
            <a:off x="3148903" y="3528420"/>
            <a:ext cx="2613300" cy="3795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0070C0"/>
                </a:solidFill>
              </a:rPr>
              <a:t>4 + 4 + 4 = 12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9E196361-A59C-4DB2-99C7-E11DEF96055B}"/>
              </a:ext>
            </a:extLst>
          </p:cNvPr>
          <p:cNvSpPr/>
          <p:nvPr/>
        </p:nvSpPr>
        <p:spPr>
          <a:xfrm>
            <a:off x="6731000" y="3429000"/>
            <a:ext cx="1905000" cy="1231900"/>
          </a:xfrm>
          <a:custGeom>
            <a:avLst/>
            <a:gdLst>
              <a:gd name="connsiteX0" fmla="*/ 0 w 1739900"/>
              <a:gd name="connsiteY0" fmla="*/ 0 h 1270000"/>
              <a:gd name="connsiteX1" fmla="*/ 355600 w 1739900"/>
              <a:gd name="connsiteY1" fmla="*/ 787400 h 1270000"/>
              <a:gd name="connsiteX2" fmla="*/ 1739900 w 1739900"/>
              <a:gd name="connsiteY2" fmla="*/ 1270000 h 127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9900" h="1270000">
                <a:moveTo>
                  <a:pt x="0" y="0"/>
                </a:moveTo>
                <a:cubicBezTo>
                  <a:pt x="32808" y="287866"/>
                  <a:pt x="65617" y="575733"/>
                  <a:pt x="355600" y="787400"/>
                </a:cubicBezTo>
                <a:cubicBezTo>
                  <a:pt x="645583" y="999067"/>
                  <a:pt x="1192741" y="1134533"/>
                  <a:pt x="1739900" y="127000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D75EAD2F-58E2-431C-A17A-9A05ACD4C064}"/>
              </a:ext>
            </a:extLst>
          </p:cNvPr>
          <p:cNvSpPr/>
          <p:nvPr/>
        </p:nvSpPr>
        <p:spPr>
          <a:xfrm>
            <a:off x="3441351" y="4681238"/>
            <a:ext cx="2028403" cy="3795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0070C0"/>
                </a:solidFill>
              </a:rPr>
              <a:t>5 + 5 = 10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98795258-1ACD-4DA9-9EEA-9103ED46BEC6}"/>
              </a:ext>
            </a:extLst>
          </p:cNvPr>
          <p:cNvSpPr/>
          <p:nvPr/>
        </p:nvSpPr>
        <p:spPr>
          <a:xfrm>
            <a:off x="6534618" y="4660900"/>
            <a:ext cx="1905000" cy="1231900"/>
          </a:xfrm>
          <a:custGeom>
            <a:avLst/>
            <a:gdLst>
              <a:gd name="connsiteX0" fmla="*/ 0 w 1739900"/>
              <a:gd name="connsiteY0" fmla="*/ 0 h 1270000"/>
              <a:gd name="connsiteX1" fmla="*/ 355600 w 1739900"/>
              <a:gd name="connsiteY1" fmla="*/ 787400 h 1270000"/>
              <a:gd name="connsiteX2" fmla="*/ 1739900 w 1739900"/>
              <a:gd name="connsiteY2" fmla="*/ 1270000 h 127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9900" h="1270000">
                <a:moveTo>
                  <a:pt x="0" y="0"/>
                </a:moveTo>
                <a:cubicBezTo>
                  <a:pt x="32808" y="287866"/>
                  <a:pt x="65617" y="575733"/>
                  <a:pt x="355600" y="787400"/>
                </a:cubicBezTo>
                <a:cubicBezTo>
                  <a:pt x="645583" y="999067"/>
                  <a:pt x="1192741" y="1134533"/>
                  <a:pt x="1739900" y="127000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CF7058C6-F860-4519-9653-16C471CE4A72}"/>
              </a:ext>
            </a:extLst>
          </p:cNvPr>
          <p:cNvSpPr/>
          <p:nvPr/>
        </p:nvSpPr>
        <p:spPr>
          <a:xfrm>
            <a:off x="2956777" y="5834056"/>
            <a:ext cx="2997549" cy="3795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solidFill>
                  <a:srgbClr val="0070C0"/>
                </a:solidFill>
              </a:rPr>
              <a:t>2 + 2 + 2 + 2 = 8</a:t>
            </a:r>
            <a:endParaRPr lang="vi-VN" sz="2800" dirty="0">
              <a:solidFill>
                <a:srgbClr val="0070C0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694070EA-6958-4E2F-842B-B72237ECDB6E}"/>
              </a:ext>
            </a:extLst>
          </p:cNvPr>
          <p:cNvSpPr/>
          <p:nvPr/>
        </p:nvSpPr>
        <p:spPr>
          <a:xfrm>
            <a:off x="6578600" y="3530600"/>
            <a:ext cx="1651000" cy="1968500"/>
          </a:xfrm>
          <a:custGeom>
            <a:avLst/>
            <a:gdLst>
              <a:gd name="connsiteX0" fmla="*/ 0 w 1651000"/>
              <a:gd name="connsiteY0" fmla="*/ 1968500 h 1968500"/>
              <a:gd name="connsiteX1" fmla="*/ 914400 w 1651000"/>
              <a:gd name="connsiteY1" fmla="*/ 1244600 h 1968500"/>
              <a:gd name="connsiteX2" fmla="*/ 1651000 w 1651000"/>
              <a:gd name="connsiteY2" fmla="*/ 0 h 196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1000" h="1968500">
                <a:moveTo>
                  <a:pt x="0" y="1968500"/>
                </a:moveTo>
                <a:cubicBezTo>
                  <a:pt x="319616" y="1770591"/>
                  <a:pt x="639233" y="1572683"/>
                  <a:pt x="914400" y="1244600"/>
                </a:cubicBezTo>
                <a:cubicBezTo>
                  <a:pt x="1189567" y="916517"/>
                  <a:pt x="1420283" y="458258"/>
                  <a:pt x="1651000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7257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164742" y="81671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754991" y="4489254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0" y="2576894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Toán làm bài 1, 2, 3 tr 3 + 4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0" y="1648639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bài 1, 2, 3, 4 tr 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0" y="3542094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Xem trước tiết NVN Chuyện bốn mùa</a:t>
            </a:r>
          </a:p>
        </p:txBody>
      </p:sp>
    </p:spTree>
    <p:extLst>
      <p:ext uri="{BB962C8B-B14F-4D97-AF65-F5344CB8AC3E}">
        <p14:creationId xmlns:p14="http://schemas.microsoft.com/office/powerpoint/2010/main" val="329619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6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6" grpId="0"/>
          <p:bldP spid="8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xmlns="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xmlns="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8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049F577-F92A-4405-A19E-48EB947980F5}"/>
              </a:ext>
            </a:extLst>
          </p:cNvPr>
          <p:cNvSpPr txBox="1"/>
          <p:nvPr/>
        </p:nvSpPr>
        <p:spPr>
          <a:xfrm>
            <a:off x="2651702" y="417360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>
                <a:solidFill>
                  <a:schemeClr val="accent6">
                    <a:lumMod val="75000"/>
                  </a:schemeClr>
                </a:solidFill>
                <a:latin typeface="+mj-lt"/>
              </a:rPr>
              <a:t>PHÉP NHÂN, PHÉP CHIA</a:t>
            </a:r>
            <a:endParaRPr lang="vi-VN" sz="40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05E2FA4-701D-4C92-898E-7EE4AF07FEBA}"/>
              </a:ext>
            </a:extLst>
          </p:cNvPr>
          <p:cNvSpPr txBox="1"/>
          <p:nvPr/>
        </p:nvSpPr>
        <p:spPr>
          <a:xfrm>
            <a:off x="3263209" y="2191642"/>
            <a:ext cx="5176417" cy="257916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6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37</a:t>
            </a:r>
          </a:p>
          <a:p>
            <a:pPr algn="ctr">
              <a:lnSpc>
                <a:spcPct val="120000"/>
              </a:lnSpc>
            </a:pPr>
            <a:r>
              <a:rPr lang="vi-VN" sz="8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PHÉP NHÂN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5756377" y="964844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85212" y="1613017"/>
            <a:ext cx="5503507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37: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Phép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nhân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(tiết</a:t>
            </a:r>
            <a:r>
              <a:rPr kumimoji="0" lang="en-US" sz="31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1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7680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971E693-AAF0-4CDC-A719-145EDFD13AA0}"/>
              </a:ext>
            </a:extLst>
          </p:cNvPr>
          <p:cNvSpPr/>
          <p:nvPr/>
        </p:nvSpPr>
        <p:spPr>
          <a:xfrm>
            <a:off x="2540000" y="1610802"/>
            <a:ext cx="7188200" cy="3267063"/>
          </a:xfrm>
          <a:prstGeom prst="rect">
            <a:avLst/>
          </a:prstGeom>
          <a:solidFill>
            <a:srgbClr val="FCD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9600">
                <a:solidFill>
                  <a:srgbClr val="002060"/>
                </a:solidFill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86495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D6A548A-9AED-423C-949F-348FCC80E2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399" y="1902370"/>
            <a:ext cx="5895348" cy="10814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FA2A57F-558E-418E-8ED1-3EF71C4010C2}"/>
              </a:ext>
            </a:extLst>
          </p:cNvPr>
          <p:cNvSpPr txBox="1"/>
          <p:nvPr/>
        </p:nvSpPr>
        <p:spPr>
          <a:xfrm>
            <a:off x="1020417" y="1379150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a)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7AEE4EB2-E3A9-4D11-94F0-C3561EC06C5C}"/>
              </a:ext>
            </a:extLst>
          </p:cNvPr>
          <p:cNvGrpSpPr/>
          <p:nvPr/>
        </p:nvGrpSpPr>
        <p:grpSpPr>
          <a:xfrm>
            <a:off x="6123333" y="259789"/>
            <a:ext cx="5048250" cy="4457700"/>
            <a:chOff x="6123333" y="259789"/>
            <a:chExt cx="5048250" cy="44577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02DBA90D-81F6-46FE-AAC7-24E8AF4D2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123333" y="259789"/>
              <a:ext cx="5048250" cy="44577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560C2086-4180-4682-B260-9E7BC3E077F8}"/>
                </a:ext>
              </a:extLst>
            </p:cNvPr>
            <p:cNvSpPr txBox="1"/>
            <p:nvPr/>
          </p:nvSpPr>
          <p:spPr>
            <a:xfrm>
              <a:off x="6937729" y="769676"/>
              <a:ext cx="368409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 i="1" dirty="0"/>
                <a:t>Mỗi đĩa có 2 quả cam. 3 đĩa như vậy có tất cả mấy quả cam?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60076B5-4EF7-457B-BC2B-47E890E9CD28}"/>
              </a:ext>
            </a:extLst>
          </p:cNvPr>
          <p:cNvSpPr txBox="1"/>
          <p:nvPr/>
        </p:nvSpPr>
        <p:spPr>
          <a:xfrm>
            <a:off x="1815548" y="2946557"/>
            <a:ext cx="59891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solidFill>
                  <a:srgbClr val="002060"/>
                </a:solidFill>
              </a:rPr>
              <a:t>2        +        2       +       2        =      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2B67DAD-6FF0-4BC6-887D-078F52D82D47}"/>
              </a:ext>
            </a:extLst>
          </p:cNvPr>
          <p:cNvSpPr txBox="1"/>
          <p:nvPr/>
        </p:nvSpPr>
        <p:spPr>
          <a:xfrm>
            <a:off x="1020417" y="3453998"/>
            <a:ext cx="80361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Mỗi đĩa có 2 quả cam. 3 đĩa như vậy có tất cả 6 quả cam.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BA3E7F2-AF97-4D4D-BBB8-8625154BC7F7}"/>
              </a:ext>
            </a:extLst>
          </p:cNvPr>
          <p:cNvSpPr txBox="1"/>
          <p:nvPr/>
        </p:nvSpPr>
        <p:spPr>
          <a:xfrm>
            <a:off x="1031399" y="4071874"/>
            <a:ext cx="58909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Ta chuyển 2 + 2 + 2 = 6 thành phép nhân: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039B1024-322A-4A89-90D3-9E68F681C56F}"/>
              </a:ext>
            </a:extLst>
          </p:cNvPr>
          <p:cNvCxnSpPr/>
          <p:nvPr/>
        </p:nvCxnSpPr>
        <p:spPr>
          <a:xfrm>
            <a:off x="2556284" y="3889159"/>
            <a:ext cx="148821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C4ABF628-DCBD-49B6-9E86-59B5C4F216CA}"/>
              </a:ext>
            </a:extLst>
          </p:cNvPr>
          <p:cNvSpPr/>
          <p:nvPr/>
        </p:nvSpPr>
        <p:spPr>
          <a:xfrm>
            <a:off x="3566106" y="4664769"/>
            <a:ext cx="2535636" cy="475903"/>
          </a:xfrm>
          <a:prstGeom prst="rect">
            <a:avLst/>
          </a:prstGeom>
          <a:solidFill>
            <a:srgbClr val="FFF789"/>
          </a:solidFill>
          <a:ln>
            <a:solidFill>
              <a:srgbClr val="FFF7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A6EEC1BD-21AA-4E88-991B-2AB5A20A7D9A}"/>
              </a:ext>
            </a:extLst>
          </p:cNvPr>
          <p:cNvSpPr/>
          <p:nvPr/>
        </p:nvSpPr>
        <p:spPr>
          <a:xfrm>
            <a:off x="3652823" y="4628581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272ED7E0-884E-4064-BC03-A8B17075FA99}"/>
              </a:ext>
            </a:extLst>
          </p:cNvPr>
          <p:cNvSpPr/>
          <p:nvPr/>
        </p:nvSpPr>
        <p:spPr>
          <a:xfrm>
            <a:off x="4097507" y="3416769"/>
            <a:ext cx="898563" cy="58240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0DB8CD78-F4A3-421E-AE3D-F6004BC6859D}"/>
                  </a:ext>
                </a:extLst>
              </p:cNvPr>
              <p:cNvSpPr txBox="1"/>
              <p:nvPr/>
            </p:nvSpPr>
            <p:spPr>
              <a:xfrm>
                <a:off x="4164417" y="4674746"/>
                <a:ext cx="40716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vi-VN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DB8CD78-F4A3-421E-AE3D-F6004BC685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4417" y="4674746"/>
                <a:ext cx="407163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B3E5B366-ED25-4601-AD35-F1838BDF5F73}"/>
              </a:ext>
            </a:extLst>
          </p:cNvPr>
          <p:cNvSpPr/>
          <p:nvPr/>
        </p:nvSpPr>
        <p:spPr>
          <a:xfrm>
            <a:off x="4647996" y="4625695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</a:rPr>
              <a:t>3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A823293-C6F1-4611-9ED4-FDF62ABF531D}"/>
              </a:ext>
            </a:extLst>
          </p:cNvPr>
          <p:cNvCxnSpPr/>
          <p:nvPr/>
        </p:nvCxnSpPr>
        <p:spPr>
          <a:xfrm>
            <a:off x="7338861" y="3889159"/>
            <a:ext cx="148821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F79EBC4A-9B9A-4B3B-993F-6EF0DDA8103E}"/>
              </a:ext>
            </a:extLst>
          </p:cNvPr>
          <p:cNvSpPr/>
          <p:nvPr/>
        </p:nvSpPr>
        <p:spPr>
          <a:xfrm>
            <a:off x="5136704" y="4625695"/>
            <a:ext cx="4251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020FCA31-A7D7-4D3F-8790-2B5CBAA5A09B}"/>
              </a:ext>
            </a:extLst>
          </p:cNvPr>
          <p:cNvSpPr/>
          <p:nvPr/>
        </p:nvSpPr>
        <p:spPr>
          <a:xfrm>
            <a:off x="5625412" y="4625695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C3D6023-BF17-483A-8E2F-D5D93F35EB73}"/>
              </a:ext>
            </a:extLst>
          </p:cNvPr>
          <p:cNvSpPr txBox="1"/>
          <p:nvPr/>
        </p:nvSpPr>
        <p:spPr>
          <a:xfrm>
            <a:off x="1031399" y="5341700"/>
            <a:ext cx="4328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Đọc là: </a:t>
            </a:r>
            <a:r>
              <a:rPr lang="vi-VN" sz="2400" dirty="0">
                <a:solidFill>
                  <a:srgbClr val="0070C0"/>
                </a:solidFill>
              </a:rPr>
              <a:t>Hai nhân ba bằng sáu.</a:t>
            </a:r>
            <a:endParaRPr lang="vi-VN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DBFD8BD2-0D76-4008-B97C-A10A4B6B509E}"/>
                  </a:ext>
                </a:extLst>
              </p:cNvPr>
              <p:cNvSpPr txBox="1"/>
              <p:nvPr/>
            </p:nvSpPr>
            <p:spPr>
              <a:xfrm>
                <a:off x="1031399" y="5803365"/>
                <a:ext cx="290335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Dấu </a:t>
                </a:r>
                <a14:m>
                  <m:oMath xmlns:m="http://schemas.openxmlformats.org/officeDocument/2006/math">
                    <m:r>
                      <a:rPr lang="vi-V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vi-VN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400" dirty="0"/>
                  <a:t>là dấu nhân. 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BFD8BD2-0D76-4008-B97C-A10A4B6B5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399" y="5803365"/>
                <a:ext cx="2903359" cy="461665"/>
              </a:xfrm>
              <a:prstGeom prst="rect">
                <a:avLst/>
              </a:prstGeom>
              <a:blipFill>
                <a:blip r:embed="rId11"/>
                <a:stretch>
                  <a:fillRect l="-3151" t="-9211" r="-2521" b="-3026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778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2" grpId="0"/>
      <p:bldP spid="13" grpId="0"/>
      <p:bldP spid="16" grpId="0" animBg="1"/>
      <p:bldP spid="17" grpId="0"/>
      <p:bldP spid="18" grpId="0" animBg="1"/>
      <p:bldP spid="19" grpId="0"/>
      <p:bldP spid="20" grpId="0"/>
      <p:bldP spid="22" grpId="0"/>
      <p:bldP spid="23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FA2A57F-558E-418E-8ED1-3EF71C4010C2}"/>
              </a:ext>
            </a:extLst>
          </p:cNvPr>
          <p:cNvSpPr txBox="1"/>
          <p:nvPr/>
        </p:nvSpPr>
        <p:spPr>
          <a:xfrm>
            <a:off x="1020417" y="1379150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b)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60076B5-4EF7-457B-BC2B-47E890E9CD28}"/>
              </a:ext>
            </a:extLst>
          </p:cNvPr>
          <p:cNvSpPr txBox="1"/>
          <p:nvPr/>
        </p:nvSpPr>
        <p:spPr>
          <a:xfrm>
            <a:off x="2306143" y="2715310"/>
            <a:ext cx="41873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solidFill>
                  <a:srgbClr val="002060"/>
                </a:solidFill>
              </a:rPr>
              <a:t>3        +        3        =      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2B67DAD-6FF0-4BC6-887D-078F52D82D47}"/>
              </a:ext>
            </a:extLst>
          </p:cNvPr>
          <p:cNvSpPr txBox="1"/>
          <p:nvPr/>
        </p:nvSpPr>
        <p:spPr>
          <a:xfrm>
            <a:off x="903059" y="3290530"/>
            <a:ext cx="80361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Mỗi đĩa có 3 quả cam. 2 đĩa như vậy có tất cả 6 quả cam.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BA3E7F2-AF97-4D4D-BBB8-8625154BC7F7}"/>
              </a:ext>
            </a:extLst>
          </p:cNvPr>
          <p:cNvSpPr txBox="1"/>
          <p:nvPr/>
        </p:nvSpPr>
        <p:spPr>
          <a:xfrm>
            <a:off x="914041" y="3908406"/>
            <a:ext cx="5369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Ta chuyển 3 + 3 = 6 thành phép nhân: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039B1024-322A-4A89-90D3-9E68F681C56F}"/>
              </a:ext>
            </a:extLst>
          </p:cNvPr>
          <p:cNvCxnSpPr/>
          <p:nvPr/>
        </p:nvCxnSpPr>
        <p:spPr>
          <a:xfrm>
            <a:off x="2438926" y="3725691"/>
            <a:ext cx="148821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C4ABF628-DCBD-49B6-9E86-59B5C4F216CA}"/>
              </a:ext>
            </a:extLst>
          </p:cNvPr>
          <p:cNvSpPr/>
          <p:nvPr/>
        </p:nvSpPr>
        <p:spPr>
          <a:xfrm>
            <a:off x="3448748" y="4501301"/>
            <a:ext cx="2535636" cy="475903"/>
          </a:xfrm>
          <a:prstGeom prst="rect">
            <a:avLst/>
          </a:prstGeom>
          <a:solidFill>
            <a:srgbClr val="FFF789"/>
          </a:solidFill>
          <a:ln>
            <a:solidFill>
              <a:srgbClr val="FFF7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A6EEC1BD-21AA-4E88-991B-2AB5A20A7D9A}"/>
              </a:ext>
            </a:extLst>
          </p:cNvPr>
          <p:cNvSpPr/>
          <p:nvPr/>
        </p:nvSpPr>
        <p:spPr>
          <a:xfrm>
            <a:off x="3535465" y="4465113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272ED7E0-884E-4064-BC03-A8B17075FA99}"/>
              </a:ext>
            </a:extLst>
          </p:cNvPr>
          <p:cNvSpPr/>
          <p:nvPr/>
        </p:nvSpPr>
        <p:spPr>
          <a:xfrm>
            <a:off x="3980149" y="3253301"/>
            <a:ext cx="898563" cy="58240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0DB8CD78-F4A3-421E-AE3D-F6004BC6859D}"/>
                  </a:ext>
                </a:extLst>
              </p:cNvPr>
              <p:cNvSpPr txBox="1"/>
              <p:nvPr/>
            </p:nvSpPr>
            <p:spPr>
              <a:xfrm>
                <a:off x="4047059" y="4511278"/>
                <a:ext cx="40716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vi-VN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DB8CD78-F4A3-421E-AE3D-F6004BC685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7059" y="4511278"/>
                <a:ext cx="407163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B3E5B366-ED25-4601-AD35-F1838BDF5F73}"/>
              </a:ext>
            </a:extLst>
          </p:cNvPr>
          <p:cNvSpPr/>
          <p:nvPr/>
        </p:nvSpPr>
        <p:spPr>
          <a:xfrm>
            <a:off x="4530638" y="4462227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</a:rPr>
              <a:t>2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A823293-C6F1-4611-9ED4-FDF62ABF531D}"/>
              </a:ext>
            </a:extLst>
          </p:cNvPr>
          <p:cNvCxnSpPr/>
          <p:nvPr/>
        </p:nvCxnSpPr>
        <p:spPr>
          <a:xfrm>
            <a:off x="7221503" y="3725691"/>
            <a:ext cx="148821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F79EBC4A-9B9A-4B3B-993F-6EF0DDA8103E}"/>
              </a:ext>
            </a:extLst>
          </p:cNvPr>
          <p:cNvSpPr/>
          <p:nvPr/>
        </p:nvSpPr>
        <p:spPr>
          <a:xfrm>
            <a:off x="5019346" y="4462227"/>
            <a:ext cx="4251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020FCA31-A7D7-4D3F-8790-2B5CBAA5A09B}"/>
              </a:ext>
            </a:extLst>
          </p:cNvPr>
          <p:cNvSpPr/>
          <p:nvPr/>
        </p:nvSpPr>
        <p:spPr>
          <a:xfrm>
            <a:off x="5508054" y="4462227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C3D6023-BF17-483A-8E2F-D5D93F35EB73}"/>
              </a:ext>
            </a:extLst>
          </p:cNvPr>
          <p:cNvSpPr txBox="1"/>
          <p:nvPr/>
        </p:nvSpPr>
        <p:spPr>
          <a:xfrm>
            <a:off x="6567265" y="4537959"/>
            <a:ext cx="43107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Đọc là: </a:t>
            </a:r>
            <a:r>
              <a:rPr lang="vi-VN" sz="2400" dirty="0">
                <a:solidFill>
                  <a:srgbClr val="0070C0"/>
                </a:solidFill>
              </a:rPr>
              <a:t>Ba nhân hai bằng sáu.</a:t>
            </a:r>
            <a:endParaRPr lang="vi-VN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4849682-BBC1-425A-BF07-8431C47F2C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5684" y="1548123"/>
            <a:ext cx="4143375" cy="120015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0DD1DFD3-33C6-4CED-97CD-75F208D421D4}"/>
              </a:ext>
            </a:extLst>
          </p:cNvPr>
          <p:cNvGrpSpPr/>
          <p:nvPr/>
        </p:nvGrpSpPr>
        <p:grpSpPr>
          <a:xfrm>
            <a:off x="5424728" y="415523"/>
            <a:ext cx="6049821" cy="3038475"/>
            <a:chOff x="5625412" y="415523"/>
            <a:chExt cx="6049821" cy="303847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9D0F78D3-2C6C-42F3-91B1-8C94207AB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25412" y="415523"/>
              <a:ext cx="6049821" cy="3038475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C3F3D3C7-E41E-4CC3-BA03-A82EC9A520D8}"/>
                </a:ext>
              </a:extLst>
            </p:cNvPr>
            <p:cNvSpPr txBox="1"/>
            <p:nvPr/>
          </p:nvSpPr>
          <p:spPr>
            <a:xfrm>
              <a:off x="5831558" y="955032"/>
              <a:ext cx="368409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 i="1" dirty="0"/>
                <a:t>Mỗi đĩa có 3 quả cam. 2 đĩa như vậy có tất cả mấy quả cam?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F695CBB-6F5A-48E2-B63F-ACAE6032AF0F}"/>
              </a:ext>
            </a:extLst>
          </p:cNvPr>
          <p:cNvSpPr txBox="1"/>
          <p:nvPr/>
        </p:nvSpPr>
        <p:spPr>
          <a:xfrm>
            <a:off x="1020417" y="5178647"/>
            <a:ext cx="484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c)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82D1ECC6-D17E-49E4-871E-DAA31C5BF6C7}"/>
              </a:ext>
            </a:extLst>
          </p:cNvPr>
          <p:cNvSpPr txBox="1"/>
          <p:nvPr/>
        </p:nvSpPr>
        <p:spPr>
          <a:xfrm>
            <a:off x="1362093" y="5240079"/>
            <a:ext cx="141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Nhận xét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id="{9E6367C6-296B-4549-A482-8A4A929E56BE}"/>
                  </a:ext>
                </a:extLst>
              </p:cNvPr>
              <p:cNvSpPr txBox="1"/>
              <p:nvPr/>
            </p:nvSpPr>
            <p:spPr>
              <a:xfrm>
                <a:off x="4486299" y="5285914"/>
                <a:ext cx="2868093" cy="954107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vi-VN" sz="2800" dirty="0">
                    <a:solidFill>
                      <a:schemeClr val="tx1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800" dirty="0">
                    <a:solidFill>
                      <a:schemeClr val="tx1"/>
                    </a:solidFill>
                  </a:rPr>
                  <a:t> 3 = 2 + 2 + 2</a:t>
                </a:r>
              </a:p>
              <a:p>
                <a:r>
                  <a:rPr lang="vi-VN" sz="2800" dirty="0">
                    <a:solidFill>
                      <a:schemeClr val="tx1"/>
                    </a:solidFill>
                  </a:rPr>
                  <a:t>3 </a:t>
                </a:r>
                <a14:m>
                  <m:oMath xmlns:m="http://schemas.openxmlformats.org/officeDocument/2006/math">
                    <m:r>
                      <a:rPr lang="vi-VN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800" dirty="0">
                    <a:solidFill>
                      <a:schemeClr val="tx1"/>
                    </a:solidFill>
                  </a:rPr>
                  <a:t> 2 = 3 + 3 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E6367C6-296B-4549-A482-8A4A929E56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6299" y="5285914"/>
                <a:ext cx="2868093" cy="954107"/>
              </a:xfrm>
              <a:prstGeom prst="rect">
                <a:avLst/>
              </a:prstGeom>
              <a:blipFill>
                <a:blip r:embed="rId11"/>
                <a:stretch>
                  <a:fillRect l="-4459" t="-6329" r="-3185" b="-1582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627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2" grpId="0"/>
      <p:bldP spid="13" grpId="0"/>
      <p:bldP spid="16" grpId="0" animBg="1"/>
      <p:bldP spid="17" grpId="0"/>
      <p:bldP spid="18" grpId="0" animBg="1"/>
      <p:bldP spid="19" grpId="0"/>
      <p:bldP spid="20" grpId="0"/>
      <p:bldP spid="22" grpId="0"/>
      <p:bldP spid="23" grpId="0"/>
      <p:bldP spid="24" grpId="0"/>
      <p:bldP spid="28" grpId="0"/>
      <p:bldP spid="29" grpId="0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971E693-AAF0-4CDC-A719-145EDFD13AA0}"/>
              </a:ext>
            </a:extLst>
          </p:cNvPr>
          <p:cNvSpPr/>
          <p:nvPr/>
        </p:nvSpPr>
        <p:spPr>
          <a:xfrm>
            <a:off x="2540000" y="1610802"/>
            <a:ext cx="7188200" cy="3267063"/>
          </a:xfrm>
          <a:prstGeom prst="rect">
            <a:avLst/>
          </a:prstGeom>
          <a:solidFill>
            <a:srgbClr val="FCD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smtClean="0">
                <a:solidFill>
                  <a:srgbClr val="002060"/>
                </a:solidFill>
              </a:rPr>
              <a:t>Hoạt động</a:t>
            </a:r>
            <a:endParaRPr lang="vi-VN" sz="96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63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xmlns="" id="{8259249B-A230-4437-826C-6EDDF157F352}"/>
              </a:ext>
            </a:extLst>
          </p:cNvPr>
          <p:cNvSpPr/>
          <p:nvPr/>
        </p:nvSpPr>
        <p:spPr>
          <a:xfrm>
            <a:off x="932896" y="715821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26D7D62F-2C3B-476C-A9C9-180320A02C96}"/>
              </a:ext>
            </a:extLst>
          </p:cNvPr>
          <p:cNvGrpSpPr/>
          <p:nvPr/>
        </p:nvGrpSpPr>
        <p:grpSpPr>
          <a:xfrm>
            <a:off x="1550703" y="651621"/>
            <a:ext cx="1116312" cy="584775"/>
            <a:chOff x="1870518" y="1355941"/>
            <a:chExt cx="1116312" cy="58477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F4BB235D-4388-4666-96CF-31B62005FBD7}"/>
                </a:ext>
              </a:extLst>
            </p:cNvPr>
            <p:cNvGrpSpPr/>
            <p:nvPr/>
          </p:nvGrpSpPr>
          <p:grpSpPr>
            <a:xfrm>
              <a:off x="1870518" y="1355941"/>
              <a:ext cx="758382" cy="584775"/>
              <a:chOff x="1870518" y="1355941"/>
              <a:chExt cx="758382" cy="584775"/>
            </a:xfrm>
          </p:grpSpPr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xmlns="" id="{2F2A3703-C4EB-4B16-9175-D69D73D39986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35C76CAF-2EB9-44FF-98CE-7D810651647C}"/>
                  </a:ext>
                </a:extLst>
              </p:cNvPr>
              <p:cNvSpPr txBox="1"/>
              <p:nvPr/>
            </p:nvSpPr>
            <p:spPr>
              <a:xfrm>
                <a:off x="1913087" y="1355941"/>
                <a:ext cx="68640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3200" dirty="0"/>
                  <a:t>Số</a:t>
                </a: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BF1C76B5-8D4E-4C7F-89EB-0A8D5930010E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0421201-7BFC-4143-8AAE-44DA7972312B}"/>
              </a:ext>
            </a:extLst>
          </p:cNvPr>
          <p:cNvSpPr txBox="1"/>
          <p:nvPr/>
        </p:nvSpPr>
        <p:spPr>
          <a:xfrm>
            <a:off x="919491" y="1512110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a)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00F1900A-B7B2-4C2F-8132-DF0A592C7B8E}"/>
              </a:ext>
            </a:extLst>
          </p:cNvPr>
          <p:cNvGrpSpPr/>
          <p:nvPr/>
        </p:nvGrpSpPr>
        <p:grpSpPr>
          <a:xfrm>
            <a:off x="2097573" y="3434229"/>
            <a:ext cx="3714936" cy="545510"/>
            <a:chOff x="1950093" y="3286749"/>
            <a:chExt cx="3714936" cy="54551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6A774A23-E323-4665-8C47-9D0BB476E769}"/>
                </a:ext>
              </a:extLst>
            </p:cNvPr>
            <p:cNvSpPr txBox="1"/>
            <p:nvPr/>
          </p:nvSpPr>
          <p:spPr>
            <a:xfrm>
              <a:off x="1950093" y="3297894"/>
              <a:ext cx="323037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2 + 2 + 2 + 2 + 2 = 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xmlns="" id="{3562A086-C513-49E1-B61E-1CE6DF7424B7}"/>
                </a:ext>
              </a:extLst>
            </p:cNvPr>
            <p:cNvSpPr/>
            <p:nvPr/>
          </p:nvSpPr>
          <p:spPr>
            <a:xfrm>
              <a:off x="5081934" y="3286749"/>
              <a:ext cx="583095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53B8224C-8612-4EE4-9571-F35373391355}"/>
              </a:ext>
            </a:extLst>
          </p:cNvPr>
          <p:cNvGrpSpPr/>
          <p:nvPr/>
        </p:nvGrpSpPr>
        <p:grpSpPr>
          <a:xfrm>
            <a:off x="2120298" y="4063465"/>
            <a:ext cx="2554851" cy="545510"/>
            <a:chOff x="1972818" y="3809969"/>
            <a:chExt cx="2554851" cy="54551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xmlns="" id="{B93B0B95-3C8D-4B32-B5CF-EDBA60000553}"/>
                </a:ext>
              </a:extLst>
            </p:cNvPr>
            <p:cNvGrpSpPr/>
            <p:nvPr/>
          </p:nvGrpSpPr>
          <p:grpSpPr>
            <a:xfrm>
              <a:off x="1972818" y="3809969"/>
              <a:ext cx="2023311" cy="545510"/>
              <a:chOff x="1950093" y="3275604"/>
              <a:chExt cx="2023311" cy="54551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>
                    <a:extLst>
                      <a:ext uri="{FF2B5EF4-FFF2-40B4-BE49-F238E27FC236}">
                        <a16:creationId xmlns:a16="http://schemas.microsoft.com/office/drawing/2014/main" xmlns="" id="{3CDAA2B6-995F-4474-A7A5-97ACEC015288}"/>
                      </a:ext>
                    </a:extLst>
                  </p:cNvPr>
                  <p:cNvSpPr txBox="1"/>
                  <p:nvPr/>
                </p:nvSpPr>
                <p:spPr>
                  <a:xfrm>
                    <a:off x="1950093" y="3297894"/>
                    <a:ext cx="2023311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vi-VN" sz="2800" dirty="0"/>
                      <a:t>2 </a:t>
                    </a:r>
                    <a14:m>
                      <m:oMath xmlns:m="http://schemas.openxmlformats.org/officeDocument/2006/math">
                        <m:r>
                          <a:rPr lang="vi-VN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vi-V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oMath>
                    </a14:m>
                    <a:r>
                      <a:rPr lang="vi-VN" sz="2800" dirty="0"/>
                      <a:t>         = </a:t>
                    </a:r>
                  </a:p>
                </p:txBody>
              </p:sp>
            </mc:Choice>
            <mc:Fallback xmlns="">
              <p:sp>
                <p:nvSpPr>
                  <p:cNvPr id="19" name="TextBox 18">
                    <a:extLst>
                      <a:ext uri="{FF2B5EF4-FFF2-40B4-BE49-F238E27FC236}">
                        <a16:creationId xmlns:a16="http://schemas.microsoft.com/office/drawing/2014/main" id="{3CDAA2B6-995F-4474-A7A5-97ACEC01528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50093" y="3297894"/>
                    <a:ext cx="2023311" cy="523220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6325" t="-11628" r="-4819" b="-31395"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xmlns="" id="{8D984609-C781-42DD-9421-5C72100A45EC}"/>
                  </a:ext>
                </a:extLst>
              </p:cNvPr>
              <p:cNvSpPr/>
              <p:nvPr/>
            </p:nvSpPr>
            <p:spPr>
              <a:xfrm>
                <a:off x="2745616" y="3275604"/>
                <a:ext cx="583095" cy="545510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BA7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36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xmlns="" id="{5855DEF6-97F7-4C9D-86E7-DE0C2D48FA13}"/>
                </a:ext>
              </a:extLst>
            </p:cNvPr>
            <p:cNvSpPr/>
            <p:nvPr/>
          </p:nvSpPr>
          <p:spPr>
            <a:xfrm>
              <a:off x="3944574" y="3809969"/>
              <a:ext cx="583095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024B5D42-A3D8-43FB-AAA9-CF10D4F2B121}"/>
              </a:ext>
            </a:extLst>
          </p:cNvPr>
          <p:cNvGrpSpPr/>
          <p:nvPr/>
        </p:nvGrpSpPr>
        <p:grpSpPr>
          <a:xfrm>
            <a:off x="7764227" y="3415878"/>
            <a:ext cx="1990307" cy="545510"/>
            <a:chOff x="1950093" y="3286749"/>
            <a:chExt cx="1990307" cy="54551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480928F9-17B5-4D43-B275-F90F373AE074}"/>
                </a:ext>
              </a:extLst>
            </p:cNvPr>
            <p:cNvSpPr txBox="1"/>
            <p:nvPr/>
          </p:nvSpPr>
          <p:spPr>
            <a:xfrm>
              <a:off x="1950093" y="3297894"/>
              <a:ext cx="130356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5 + 5 =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xmlns="" id="{AD7599D8-4397-4378-8691-975B5598F09D}"/>
                </a:ext>
              </a:extLst>
            </p:cNvPr>
            <p:cNvSpPr/>
            <p:nvPr/>
          </p:nvSpPr>
          <p:spPr>
            <a:xfrm>
              <a:off x="3357305" y="3286749"/>
              <a:ext cx="583095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E717CD8C-C2A8-4AE3-9A43-DE889F15C129}"/>
              </a:ext>
            </a:extLst>
          </p:cNvPr>
          <p:cNvGrpSpPr/>
          <p:nvPr/>
        </p:nvGrpSpPr>
        <p:grpSpPr>
          <a:xfrm>
            <a:off x="7786952" y="4045114"/>
            <a:ext cx="2554851" cy="545510"/>
            <a:chOff x="1972818" y="3809969"/>
            <a:chExt cx="2554851" cy="54551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xmlns="" id="{F3044835-2FC5-49D6-8ACC-5B811E5402E3}"/>
                </a:ext>
              </a:extLst>
            </p:cNvPr>
            <p:cNvGrpSpPr/>
            <p:nvPr/>
          </p:nvGrpSpPr>
          <p:grpSpPr>
            <a:xfrm>
              <a:off x="1972818" y="3809969"/>
              <a:ext cx="2023311" cy="545510"/>
              <a:chOff x="1950093" y="3275604"/>
              <a:chExt cx="2023311" cy="54551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xmlns="" id="{19007EA3-6F15-402E-B57E-3B0804105C1F}"/>
                      </a:ext>
                    </a:extLst>
                  </p:cNvPr>
                  <p:cNvSpPr txBox="1"/>
                  <p:nvPr/>
                </p:nvSpPr>
                <p:spPr>
                  <a:xfrm>
                    <a:off x="1950093" y="3297894"/>
                    <a:ext cx="2023311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vi-VN" sz="2800" dirty="0"/>
                      <a:t>5 </a:t>
                    </a:r>
                    <a14:m>
                      <m:oMath xmlns:m="http://schemas.openxmlformats.org/officeDocument/2006/math">
                        <m:r>
                          <a:rPr lang="vi-VN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vi-V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oMath>
                    </a14:m>
                    <a:r>
                      <a:rPr lang="vi-VN" sz="2800" dirty="0"/>
                      <a:t>         = </a:t>
                    </a:r>
                  </a:p>
                </p:txBody>
              </p:sp>
            </mc:Choice>
            <mc:Fallback xmlns=""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19007EA3-6F15-402E-B57E-3B0804105C1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50093" y="3297894"/>
                    <a:ext cx="2023311" cy="523220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6325" t="-12791" r="-4819" b="-31395"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xmlns="" id="{2849972F-96C9-417A-8FE1-55F37B12406C}"/>
                  </a:ext>
                </a:extLst>
              </p:cNvPr>
              <p:cNvSpPr/>
              <p:nvPr/>
            </p:nvSpPr>
            <p:spPr>
              <a:xfrm>
                <a:off x="2745616" y="3275604"/>
                <a:ext cx="583095" cy="545510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BA7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36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xmlns="" id="{7687798A-BD55-4659-8960-442F766898F2}"/>
                </a:ext>
              </a:extLst>
            </p:cNvPr>
            <p:cNvSpPr/>
            <p:nvPr/>
          </p:nvSpPr>
          <p:spPr>
            <a:xfrm>
              <a:off x="3944574" y="3809969"/>
              <a:ext cx="583095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xmlns="" id="{EC82B897-0EF5-4B3D-991A-8C533F148E2F}"/>
              </a:ext>
            </a:extLst>
          </p:cNvPr>
          <p:cNvSpPr/>
          <p:nvPr/>
        </p:nvSpPr>
        <p:spPr>
          <a:xfrm>
            <a:off x="5199918" y="3407236"/>
            <a:ext cx="644095" cy="61653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xmlns="" id="{17EEC751-8E9D-4264-8FCA-D7505E490B95}"/>
              </a:ext>
            </a:extLst>
          </p:cNvPr>
          <p:cNvSpPr/>
          <p:nvPr/>
        </p:nvSpPr>
        <p:spPr>
          <a:xfrm>
            <a:off x="2915821" y="4068016"/>
            <a:ext cx="583095" cy="53219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>
                <a:solidFill>
                  <a:srgbClr val="FF0000"/>
                </a:solidFill>
              </a:rPr>
              <a:t>5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xmlns="" id="{126FFFB7-2D09-402B-8E28-0886ABED9B6D}"/>
              </a:ext>
            </a:extLst>
          </p:cNvPr>
          <p:cNvSpPr/>
          <p:nvPr/>
        </p:nvSpPr>
        <p:spPr>
          <a:xfrm>
            <a:off x="4092053" y="4068016"/>
            <a:ext cx="644095" cy="53219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xmlns="" id="{579DC0B2-BE05-4AA4-8DF2-A9DAEDB6FAAD}"/>
              </a:ext>
            </a:extLst>
          </p:cNvPr>
          <p:cNvSpPr/>
          <p:nvPr/>
        </p:nvSpPr>
        <p:spPr>
          <a:xfrm>
            <a:off x="9171439" y="3409283"/>
            <a:ext cx="644095" cy="57045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xmlns="" id="{3C611DC6-EF44-434B-B7EF-8326D83258FE}"/>
              </a:ext>
            </a:extLst>
          </p:cNvPr>
          <p:cNvSpPr/>
          <p:nvPr/>
        </p:nvSpPr>
        <p:spPr>
          <a:xfrm>
            <a:off x="8582476" y="4051772"/>
            <a:ext cx="583095" cy="53219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xmlns="" id="{4392996B-4EDA-43EC-AFA3-6C664E3DEF64}"/>
              </a:ext>
            </a:extLst>
          </p:cNvPr>
          <p:cNvSpPr/>
          <p:nvPr/>
        </p:nvSpPr>
        <p:spPr>
          <a:xfrm>
            <a:off x="9758708" y="4037023"/>
            <a:ext cx="644095" cy="5719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10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121" y="1376527"/>
            <a:ext cx="5400675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286" y="1372224"/>
            <a:ext cx="3810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771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xmlns="" id="{8259249B-A230-4437-826C-6EDDF157F352}"/>
              </a:ext>
            </a:extLst>
          </p:cNvPr>
          <p:cNvSpPr/>
          <p:nvPr/>
        </p:nvSpPr>
        <p:spPr>
          <a:xfrm>
            <a:off x="941287" y="831732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26D7D62F-2C3B-476C-A9C9-180320A02C96}"/>
              </a:ext>
            </a:extLst>
          </p:cNvPr>
          <p:cNvGrpSpPr/>
          <p:nvPr/>
        </p:nvGrpSpPr>
        <p:grpSpPr>
          <a:xfrm>
            <a:off x="1559094" y="767532"/>
            <a:ext cx="1116312" cy="584775"/>
            <a:chOff x="1870518" y="1355941"/>
            <a:chExt cx="1116312" cy="58477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F4BB235D-4388-4666-96CF-31B62005FBD7}"/>
                </a:ext>
              </a:extLst>
            </p:cNvPr>
            <p:cNvGrpSpPr/>
            <p:nvPr/>
          </p:nvGrpSpPr>
          <p:grpSpPr>
            <a:xfrm>
              <a:off x="1870518" y="1355941"/>
              <a:ext cx="758382" cy="584775"/>
              <a:chOff x="1870518" y="1355941"/>
              <a:chExt cx="758382" cy="584775"/>
            </a:xfrm>
          </p:grpSpPr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xmlns="" id="{2F2A3703-C4EB-4B16-9175-D69D73D39986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35C76CAF-2EB9-44FF-98CE-7D810651647C}"/>
                  </a:ext>
                </a:extLst>
              </p:cNvPr>
              <p:cNvSpPr txBox="1"/>
              <p:nvPr/>
            </p:nvSpPr>
            <p:spPr>
              <a:xfrm>
                <a:off x="1913087" y="1355941"/>
                <a:ext cx="68640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3200" dirty="0"/>
                  <a:t>Số</a:t>
                </a: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BF1C76B5-8D4E-4C7F-89EB-0A8D5930010E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AB0B8D13-2072-4F0C-8C00-BB40239C4616}"/>
              </a:ext>
            </a:extLst>
          </p:cNvPr>
          <p:cNvSpPr txBox="1"/>
          <p:nvPr/>
        </p:nvSpPr>
        <p:spPr>
          <a:xfrm>
            <a:off x="919491" y="1378350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b)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F441F683-6BD6-4035-8CD4-F0386C410312}"/>
              </a:ext>
            </a:extLst>
          </p:cNvPr>
          <p:cNvGrpSpPr/>
          <p:nvPr/>
        </p:nvGrpSpPr>
        <p:grpSpPr>
          <a:xfrm>
            <a:off x="1202825" y="1868189"/>
            <a:ext cx="7154490" cy="1527434"/>
            <a:chOff x="1202825" y="4714553"/>
            <a:chExt cx="7154490" cy="1527434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300A28F6-6A00-4B55-AD34-D069783D21F5}"/>
                </a:ext>
              </a:extLst>
            </p:cNvPr>
            <p:cNvSpPr/>
            <p:nvPr/>
          </p:nvSpPr>
          <p:spPr>
            <a:xfrm>
              <a:off x="1202825" y="4714553"/>
              <a:ext cx="7123472" cy="1527434"/>
            </a:xfrm>
            <a:prstGeom prst="rect">
              <a:avLst/>
            </a:prstGeom>
            <a:solidFill>
              <a:srgbClr val="FDDEEB"/>
            </a:solidFill>
            <a:ln>
              <a:solidFill>
                <a:srgbClr val="FDDEEB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xmlns="" id="{A3E9969C-5328-4567-88AE-954FAEE9F1CB}"/>
                    </a:ext>
                  </a:extLst>
                </p:cNvPr>
                <p:cNvSpPr txBox="1"/>
                <p:nvPr/>
              </p:nvSpPr>
              <p:spPr>
                <a:xfrm>
                  <a:off x="1356957" y="4972422"/>
                  <a:ext cx="7000358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2800" dirty="0"/>
                    <a:t>3 </a:t>
                  </a:r>
                  <a14:m>
                    <m:oMath xmlns:m="http://schemas.openxmlformats.org/officeDocument/2006/math">
                      <m:r>
                        <a:rPr lang="vi-VN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vi-VN" sz="2800" dirty="0"/>
                    <a:t> 5 =        +       +        +       +        =</a:t>
                  </a:r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A3E9969C-5328-4567-88AE-954FAEE9F1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6957" y="4972422"/>
                  <a:ext cx="7000358" cy="523220"/>
                </a:xfrm>
                <a:prstGeom prst="rect">
                  <a:avLst/>
                </a:prstGeom>
                <a:blipFill>
                  <a:blip r:embed="rId11"/>
                  <a:stretch>
                    <a:fillRect l="-1829" t="-12791" b="-31395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xmlns="" id="{68F9265F-0215-466B-AE9D-8C1223FD1D92}"/>
                </a:ext>
              </a:extLst>
            </p:cNvPr>
            <p:cNvSpPr/>
            <p:nvPr/>
          </p:nvSpPr>
          <p:spPr>
            <a:xfrm>
              <a:off x="2687779" y="4919362"/>
              <a:ext cx="582425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xmlns="" id="{8A6A7281-15F7-46F9-B4BB-82C4DDE1EF3C}"/>
                </a:ext>
              </a:extLst>
            </p:cNvPr>
            <p:cNvSpPr/>
            <p:nvPr/>
          </p:nvSpPr>
          <p:spPr>
            <a:xfrm>
              <a:off x="3634787" y="4919362"/>
              <a:ext cx="582425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xmlns="" id="{8632013F-EE9D-4858-A24F-98A9C8D63D5E}"/>
                </a:ext>
              </a:extLst>
            </p:cNvPr>
            <p:cNvSpPr/>
            <p:nvPr/>
          </p:nvSpPr>
          <p:spPr>
            <a:xfrm>
              <a:off x="4581795" y="4919362"/>
              <a:ext cx="582425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xmlns="" id="{6CD7B4DF-B638-4AEA-9B9D-FEC7E04427F0}"/>
                </a:ext>
              </a:extLst>
            </p:cNvPr>
            <p:cNvSpPr/>
            <p:nvPr/>
          </p:nvSpPr>
          <p:spPr>
            <a:xfrm>
              <a:off x="5528803" y="4919362"/>
              <a:ext cx="582425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xmlns="" id="{9B65ECB2-9D74-44C2-9AB2-C9BF4AE99E21}"/>
                </a:ext>
              </a:extLst>
            </p:cNvPr>
            <p:cNvSpPr/>
            <p:nvPr/>
          </p:nvSpPr>
          <p:spPr>
            <a:xfrm>
              <a:off x="6475811" y="4919362"/>
              <a:ext cx="582425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xmlns="" id="{B54429FE-DE97-4D66-B136-1476D19EFEE1}"/>
                </a:ext>
              </a:extLst>
            </p:cNvPr>
            <p:cNvSpPr/>
            <p:nvPr/>
          </p:nvSpPr>
          <p:spPr>
            <a:xfrm>
              <a:off x="7506862" y="4919362"/>
              <a:ext cx="582425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xmlns="" id="{005CD54C-E13D-4852-9359-09A5EB5DEB18}"/>
                    </a:ext>
                  </a:extLst>
                </p:cNvPr>
                <p:cNvSpPr txBox="1"/>
                <p:nvPr/>
              </p:nvSpPr>
              <p:spPr>
                <a:xfrm>
                  <a:off x="1356957" y="5613623"/>
                  <a:ext cx="494175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2800" dirty="0"/>
                    <a:t>5 </a:t>
                  </a:r>
                  <a14:m>
                    <m:oMath xmlns:m="http://schemas.openxmlformats.org/officeDocument/2006/math">
                      <m:r>
                        <a:rPr lang="vi-VN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vi-VN" sz="2800" dirty="0"/>
                    <a:t> 3 =        +       +        =</a:t>
                  </a:r>
                </a:p>
              </p:txBody>
            </p:sp>
          </mc:Choice>
          <mc:Fallback xmlns="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005CD54C-E13D-4852-9359-09A5EB5DEB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6957" y="5613623"/>
                  <a:ext cx="4941757" cy="523220"/>
                </a:xfrm>
                <a:prstGeom prst="rect">
                  <a:avLst/>
                </a:prstGeom>
                <a:blipFill>
                  <a:blip r:embed="rId12"/>
                  <a:stretch>
                    <a:fillRect l="-2593" t="-12791" b="-31395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xmlns="" id="{8CC81A37-23AF-49D1-96C2-8D20384D4D28}"/>
                </a:ext>
              </a:extLst>
            </p:cNvPr>
            <p:cNvSpPr/>
            <p:nvPr/>
          </p:nvSpPr>
          <p:spPr>
            <a:xfrm>
              <a:off x="2686625" y="5573975"/>
              <a:ext cx="582425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xmlns="" id="{DEA317A3-96F5-4FBC-A27A-5C3AC73BBB1B}"/>
                </a:ext>
              </a:extLst>
            </p:cNvPr>
            <p:cNvSpPr/>
            <p:nvPr/>
          </p:nvSpPr>
          <p:spPr>
            <a:xfrm>
              <a:off x="3633633" y="5573975"/>
              <a:ext cx="582425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xmlns="" id="{DD3E1AE1-BACB-4CEB-963B-7A11E2BBBB99}"/>
                </a:ext>
              </a:extLst>
            </p:cNvPr>
            <p:cNvSpPr/>
            <p:nvPr/>
          </p:nvSpPr>
          <p:spPr>
            <a:xfrm>
              <a:off x="4580641" y="5573975"/>
              <a:ext cx="582425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xmlns="" id="{29773DB0-CD0B-4D22-932B-4EF9CE156B51}"/>
                </a:ext>
              </a:extLst>
            </p:cNvPr>
            <p:cNvSpPr/>
            <p:nvPr/>
          </p:nvSpPr>
          <p:spPr>
            <a:xfrm>
              <a:off x="5527649" y="5573975"/>
              <a:ext cx="582425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D5AED155-DC2C-4EE9-87AE-9B04AA2DA666}"/>
              </a:ext>
            </a:extLst>
          </p:cNvPr>
          <p:cNvGrpSpPr/>
          <p:nvPr/>
        </p:nvGrpSpPr>
        <p:grpSpPr>
          <a:xfrm>
            <a:off x="8603227" y="1862463"/>
            <a:ext cx="2304711" cy="1527434"/>
            <a:chOff x="8603227" y="4708827"/>
            <a:chExt cx="2304711" cy="1527434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D97693D4-8240-4C8E-9CE3-C9A06CC2BA96}"/>
                </a:ext>
              </a:extLst>
            </p:cNvPr>
            <p:cNvSpPr/>
            <p:nvPr/>
          </p:nvSpPr>
          <p:spPr>
            <a:xfrm>
              <a:off x="8603227" y="4708827"/>
              <a:ext cx="2304711" cy="1527434"/>
            </a:xfrm>
            <a:prstGeom prst="rect">
              <a:avLst/>
            </a:prstGeom>
            <a:solidFill>
              <a:srgbClr val="FDDEEB"/>
            </a:solidFill>
            <a:ln>
              <a:solidFill>
                <a:srgbClr val="FDDEEB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xmlns="" id="{1E696BC5-4222-4E2C-81BF-20F3E2CDA14D}"/>
                    </a:ext>
                  </a:extLst>
                </p:cNvPr>
                <p:cNvSpPr txBox="1"/>
                <p:nvPr/>
              </p:nvSpPr>
              <p:spPr>
                <a:xfrm>
                  <a:off x="8666300" y="4985820"/>
                  <a:ext cx="222357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2800" dirty="0"/>
                    <a:t>3 </a:t>
                  </a:r>
                  <a14:m>
                    <m:oMath xmlns:m="http://schemas.openxmlformats.org/officeDocument/2006/math">
                      <m:r>
                        <a:rPr lang="vi-VN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vi-VN" sz="2800" dirty="0"/>
                    <a:t> 5 =</a:t>
                  </a:r>
                </a:p>
              </p:txBody>
            </p:sp>
          </mc:Choice>
          <mc:Fallback xmlns="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1E696BC5-4222-4E2C-81BF-20F3E2CDA1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66300" y="4985820"/>
                  <a:ext cx="2223570" cy="523220"/>
                </a:xfrm>
                <a:prstGeom prst="rect">
                  <a:avLst/>
                </a:prstGeom>
                <a:blipFill>
                  <a:blip r:embed="rId13"/>
                  <a:stretch>
                    <a:fillRect l="-5769" t="-12791" b="-31395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xmlns="" id="{661A105F-7AAC-4FA3-9ED2-4E8BA4EC43D2}"/>
                </a:ext>
              </a:extLst>
            </p:cNvPr>
            <p:cNvSpPr/>
            <p:nvPr/>
          </p:nvSpPr>
          <p:spPr>
            <a:xfrm>
              <a:off x="9997122" y="4932760"/>
              <a:ext cx="582425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xmlns="" id="{0054FCC6-DFD1-41AE-833A-9C9B29182A85}"/>
                    </a:ext>
                  </a:extLst>
                </p:cNvPr>
                <p:cNvSpPr txBox="1"/>
                <p:nvPr/>
              </p:nvSpPr>
              <p:spPr>
                <a:xfrm>
                  <a:off x="8684368" y="5603937"/>
                  <a:ext cx="222357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2800" dirty="0"/>
                    <a:t>5 </a:t>
                  </a:r>
                  <a14:m>
                    <m:oMath xmlns:m="http://schemas.openxmlformats.org/officeDocument/2006/math">
                      <m:r>
                        <a:rPr lang="vi-VN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vi-VN" sz="2800" dirty="0"/>
                    <a:t> 3 =</a:t>
                  </a:r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0054FCC6-DFD1-41AE-833A-9C9B29182A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84368" y="5603937"/>
                  <a:ext cx="2223570" cy="523220"/>
                </a:xfrm>
                <a:prstGeom prst="rect">
                  <a:avLst/>
                </a:prstGeom>
                <a:blipFill>
                  <a:blip r:embed="rId14"/>
                  <a:stretch>
                    <a:fillRect l="-5769" t="-11628" b="-31395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xmlns="" id="{89F756FF-F203-41C3-9359-A8960EAEDDDB}"/>
                </a:ext>
              </a:extLst>
            </p:cNvPr>
            <p:cNvSpPr/>
            <p:nvPr/>
          </p:nvSpPr>
          <p:spPr>
            <a:xfrm>
              <a:off x="10015190" y="5550877"/>
              <a:ext cx="582425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xmlns="" id="{353B05F1-2EF5-4068-A17B-F68435C70B4C}"/>
              </a:ext>
            </a:extLst>
          </p:cNvPr>
          <p:cNvSpPr/>
          <p:nvPr/>
        </p:nvSpPr>
        <p:spPr>
          <a:xfrm>
            <a:off x="2683079" y="2084323"/>
            <a:ext cx="583095" cy="53219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>
                <a:solidFill>
                  <a:srgbClr val="FF0000"/>
                </a:solidFill>
              </a:rPr>
              <a:t>3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xmlns="" id="{63208F26-14A1-4478-A606-5B795B737CF6}"/>
              </a:ext>
            </a:extLst>
          </p:cNvPr>
          <p:cNvSpPr/>
          <p:nvPr/>
        </p:nvSpPr>
        <p:spPr>
          <a:xfrm>
            <a:off x="3630448" y="2081093"/>
            <a:ext cx="583095" cy="53219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>
                <a:solidFill>
                  <a:srgbClr val="FF0000"/>
                </a:solidFill>
              </a:rPr>
              <a:t>3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xmlns="" id="{DAF6326C-5F49-4038-9270-B1798C52913E}"/>
              </a:ext>
            </a:extLst>
          </p:cNvPr>
          <p:cNvSpPr/>
          <p:nvPr/>
        </p:nvSpPr>
        <p:spPr>
          <a:xfrm>
            <a:off x="4577817" y="2077863"/>
            <a:ext cx="583095" cy="53219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>
                <a:solidFill>
                  <a:srgbClr val="FF0000"/>
                </a:solidFill>
              </a:rPr>
              <a:t>3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xmlns="" id="{9E186FBF-02E9-4309-9CC7-FD620596DB6C}"/>
              </a:ext>
            </a:extLst>
          </p:cNvPr>
          <p:cNvSpPr/>
          <p:nvPr/>
        </p:nvSpPr>
        <p:spPr>
          <a:xfrm>
            <a:off x="5525186" y="2074633"/>
            <a:ext cx="583095" cy="53219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>
                <a:solidFill>
                  <a:srgbClr val="FF0000"/>
                </a:solidFill>
              </a:rPr>
              <a:t>3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xmlns="" id="{AB70796C-1CC6-4CCF-AFB4-2DFFBC68A94C}"/>
              </a:ext>
            </a:extLst>
          </p:cNvPr>
          <p:cNvSpPr/>
          <p:nvPr/>
        </p:nvSpPr>
        <p:spPr>
          <a:xfrm>
            <a:off x="6472555" y="2071403"/>
            <a:ext cx="583095" cy="53219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>
                <a:solidFill>
                  <a:srgbClr val="FF0000"/>
                </a:solidFill>
              </a:rPr>
              <a:t>3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xmlns="" id="{7EDA0BB6-3FD5-4495-AE29-F9C710F62F57}"/>
              </a:ext>
            </a:extLst>
          </p:cNvPr>
          <p:cNvSpPr/>
          <p:nvPr/>
        </p:nvSpPr>
        <p:spPr>
          <a:xfrm>
            <a:off x="7443838" y="2080928"/>
            <a:ext cx="674929" cy="53219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>
                <a:solidFill>
                  <a:srgbClr val="FF0000"/>
                </a:solidFill>
              </a:rPr>
              <a:t>15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xmlns="" id="{15B546E8-1848-4D5F-B3F3-5AAC515CEC40}"/>
              </a:ext>
            </a:extLst>
          </p:cNvPr>
          <p:cNvSpPr/>
          <p:nvPr/>
        </p:nvSpPr>
        <p:spPr>
          <a:xfrm>
            <a:off x="9951769" y="2093986"/>
            <a:ext cx="674929" cy="53219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>
                <a:solidFill>
                  <a:srgbClr val="FF0000"/>
                </a:solidFill>
              </a:rPr>
              <a:t>15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xmlns="" id="{FD4964E7-2448-4637-A213-1F3E220AFB97}"/>
              </a:ext>
            </a:extLst>
          </p:cNvPr>
          <p:cNvSpPr/>
          <p:nvPr/>
        </p:nvSpPr>
        <p:spPr>
          <a:xfrm>
            <a:off x="2683079" y="2742839"/>
            <a:ext cx="583095" cy="53219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xmlns="" id="{8E17B2E4-4B44-404D-A39E-DDDC90EA857B}"/>
              </a:ext>
            </a:extLst>
          </p:cNvPr>
          <p:cNvSpPr/>
          <p:nvPr/>
        </p:nvSpPr>
        <p:spPr>
          <a:xfrm>
            <a:off x="3630448" y="2739609"/>
            <a:ext cx="583095" cy="53219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xmlns="" id="{DA4AEC2D-5E63-4D3E-A7AE-DDEF04FDDFD0}"/>
              </a:ext>
            </a:extLst>
          </p:cNvPr>
          <p:cNvSpPr/>
          <p:nvPr/>
        </p:nvSpPr>
        <p:spPr>
          <a:xfrm>
            <a:off x="4577817" y="2736379"/>
            <a:ext cx="583095" cy="53219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xmlns="" id="{B6F744E3-2FCD-40C2-B592-77D14B4551E8}"/>
              </a:ext>
            </a:extLst>
          </p:cNvPr>
          <p:cNvSpPr/>
          <p:nvPr/>
        </p:nvSpPr>
        <p:spPr>
          <a:xfrm>
            <a:off x="5522671" y="2737508"/>
            <a:ext cx="674929" cy="53219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>
                <a:solidFill>
                  <a:srgbClr val="FF0000"/>
                </a:solidFill>
              </a:rPr>
              <a:t>15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xmlns="" id="{9761C3A3-AF60-4646-8198-68626787ACF2}"/>
              </a:ext>
            </a:extLst>
          </p:cNvPr>
          <p:cNvSpPr/>
          <p:nvPr/>
        </p:nvSpPr>
        <p:spPr>
          <a:xfrm>
            <a:off x="9951769" y="2717213"/>
            <a:ext cx="674929" cy="53219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>
                <a:solidFill>
                  <a:srgbClr val="FF0000"/>
                </a:solidFill>
              </a:rPr>
              <a:t>15</a:t>
            </a:r>
            <a:endParaRPr lang="vi-VN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044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62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2158</TotalTime>
  <Words>449</Words>
  <Application>Microsoft Office PowerPoint</Application>
  <PresentationFormat>Custom</PresentationFormat>
  <Paragraphs>111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161</cp:revision>
  <dcterms:created xsi:type="dcterms:W3CDTF">2021-06-02T01:34:28Z</dcterms:created>
  <dcterms:modified xsi:type="dcterms:W3CDTF">2023-01-08T12:34:43Z</dcterms:modified>
</cp:coreProperties>
</file>