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  <p:sldMasterId id="2147483716" r:id="rId3"/>
    <p:sldMasterId id="2147483754" r:id="rId4"/>
  </p:sldMasterIdLst>
  <p:notesMasterIdLst>
    <p:notesMasterId r:id="rId17"/>
  </p:notesMasterIdLst>
  <p:sldIdLst>
    <p:sldId id="257" r:id="rId5"/>
    <p:sldId id="256" r:id="rId6"/>
    <p:sldId id="2007577117" r:id="rId7"/>
    <p:sldId id="265" r:id="rId8"/>
    <p:sldId id="284" r:id="rId9"/>
    <p:sldId id="2007577120" r:id="rId10"/>
    <p:sldId id="287" r:id="rId11"/>
    <p:sldId id="2007577118" r:id="rId12"/>
    <p:sldId id="294" r:id="rId13"/>
    <p:sldId id="2007577115" r:id="rId14"/>
    <p:sldId id="2007577121" r:id="rId15"/>
    <p:sldId id="2007577094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2FB"/>
    <a:srgbClr val="FFDDDE"/>
    <a:srgbClr val="C6EAFA"/>
    <a:srgbClr val="FF0066"/>
    <a:srgbClr val="F299D1"/>
    <a:srgbClr val="FFF79A"/>
    <a:srgbClr val="FFFBCD"/>
    <a:srgbClr val="FDDEEB"/>
    <a:srgbClr val="FFF789"/>
    <a:srgbClr val="E07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7" autoAdjust="0"/>
    <p:restoredTop sz="94258" autoAdjust="0"/>
  </p:normalViewPr>
  <p:slideViewPr>
    <p:cSldViewPr snapToGrid="0">
      <p:cViewPr varScale="1">
        <p:scale>
          <a:sx n="65" d="100"/>
          <a:sy n="65" d="100"/>
        </p:scale>
        <p:origin x="-5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3BBF1-65E4-416A-9204-25F3014EA933}" type="datetimeFigureOut">
              <a:rPr lang="vi-VN" smtClean="0"/>
              <a:t>31/01/2023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53A4D-33A1-44D2-AEC9-D342A29F48C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612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1206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3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3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8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2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3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6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8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7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6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1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8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35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73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1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463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4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70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73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44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14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9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2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0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3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4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8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76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09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25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4238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76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1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2023/1/31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15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86922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Toán 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2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839B09-33FE-4DFD-87AE-3C0971AF0620}"/>
              </a:ext>
            </a:extLst>
          </p:cNvPr>
          <p:cNvSpPr txBox="1"/>
          <p:nvPr/>
        </p:nvSpPr>
        <p:spPr>
          <a:xfrm>
            <a:off x="244612" y="184156"/>
            <a:ext cx="1818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b</a:t>
            </a:r>
            <a:r>
              <a:rPr lang="en-US" sz="4400" smtClean="0"/>
              <a:t>. </a:t>
            </a:r>
            <a:r>
              <a:rPr lang="vi-VN" sz="4400" smtClean="0"/>
              <a:t>Số</a:t>
            </a:r>
            <a:r>
              <a:rPr lang="en-US" sz="4400" smtClean="0"/>
              <a:t>?</a:t>
            </a:r>
            <a:endParaRPr lang="vi-VN" sz="4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477095CF-1A8F-4A22-A4AC-C3F134DA4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914609"/>
              </p:ext>
            </p:extLst>
          </p:nvPr>
        </p:nvGraphicFramePr>
        <p:xfrm>
          <a:off x="442450" y="1545878"/>
          <a:ext cx="11282520" cy="4628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0630">
                  <a:extLst>
                    <a:ext uri="{9D8B030D-6E8A-4147-A177-3AD203B41FA5}">
                      <a16:colId xmlns:a16="http://schemas.microsoft.com/office/drawing/2014/main" xmlns="" val="1361469278"/>
                    </a:ext>
                  </a:extLst>
                </a:gridCol>
                <a:gridCol w="2820630">
                  <a:extLst>
                    <a:ext uri="{9D8B030D-6E8A-4147-A177-3AD203B41FA5}">
                      <a16:colId xmlns:a16="http://schemas.microsoft.com/office/drawing/2014/main" xmlns="" val="4032243507"/>
                    </a:ext>
                  </a:extLst>
                </a:gridCol>
                <a:gridCol w="2820630">
                  <a:extLst>
                    <a:ext uri="{9D8B030D-6E8A-4147-A177-3AD203B41FA5}">
                      <a16:colId xmlns:a16="http://schemas.microsoft.com/office/drawing/2014/main" xmlns="" val="3063178092"/>
                    </a:ext>
                  </a:extLst>
                </a:gridCol>
                <a:gridCol w="2820630">
                  <a:extLst>
                    <a:ext uri="{9D8B030D-6E8A-4147-A177-3AD203B41FA5}">
                      <a16:colId xmlns:a16="http://schemas.microsoft.com/office/drawing/2014/main" xmlns="" val="3034653285"/>
                    </a:ext>
                  </a:extLst>
                </a:gridCol>
              </a:tblGrid>
              <a:tr h="115724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Phép chia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rgbClr val="FF0066"/>
                          </a:solidFill>
                        </a:rPr>
                        <a:t>(A) </a:t>
                      </a:r>
                      <a:endParaRPr lang="vi-VN" sz="4000" dirty="0"/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rgbClr val="FF0066"/>
                          </a:solidFill>
                        </a:rPr>
                        <a:t>(B) </a:t>
                      </a:r>
                      <a:endParaRPr lang="vi-VN" sz="4000" dirty="0"/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rgbClr val="FF0066"/>
                          </a:solidFill>
                        </a:rPr>
                        <a:t>(C) </a:t>
                      </a:r>
                      <a:endParaRPr lang="vi-VN" sz="4000" dirty="0"/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9791951"/>
                  </a:ext>
                </a:extLst>
              </a:tr>
              <a:tr h="115724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Số bị chia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10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6520673"/>
                  </a:ext>
                </a:extLst>
              </a:tr>
              <a:tr h="115724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Số chia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0694521"/>
                  </a:ext>
                </a:extLst>
              </a:tr>
              <a:tr h="115724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Thương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110642" marR="110642" marT="55321" marB="55321"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29314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FECB2D-364C-42FA-8A8D-8998C75C2505}"/>
              </a:ext>
            </a:extLst>
          </p:cNvPr>
          <p:cNvSpPr txBox="1"/>
          <p:nvPr/>
        </p:nvSpPr>
        <p:spPr>
          <a:xfrm>
            <a:off x="7202384" y="2837723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6426F9-9A55-4485-88E4-FD4DC2F7F85B}"/>
              </a:ext>
            </a:extLst>
          </p:cNvPr>
          <p:cNvSpPr txBox="1"/>
          <p:nvPr/>
        </p:nvSpPr>
        <p:spPr>
          <a:xfrm>
            <a:off x="7202384" y="4000936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8E15918-E3F9-4A22-B736-6D9CD83052EB}"/>
              </a:ext>
            </a:extLst>
          </p:cNvPr>
          <p:cNvSpPr txBox="1"/>
          <p:nvPr/>
        </p:nvSpPr>
        <p:spPr>
          <a:xfrm>
            <a:off x="7202384" y="5181661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F24B4C-1B30-4666-9D24-B907ABE5A893}"/>
              </a:ext>
            </a:extLst>
          </p:cNvPr>
          <p:cNvSpPr txBox="1"/>
          <p:nvPr/>
        </p:nvSpPr>
        <p:spPr>
          <a:xfrm>
            <a:off x="10052582" y="2866201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A942D93-2669-4B78-8DD4-F4FD4A6E4649}"/>
              </a:ext>
            </a:extLst>
          </p:cNvPr>
          <p:cNvSpPr txBox="1"/>
          <p:nvPr/>
        </p:nvSpPr>
        <p:spPr>
          <a:xfrm>
            <a:off x="10052582" y="4033062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910811-2295-4E89-BC56-3199952C9331}"/>
              </a:ext>
            </a:extLst>
          </p:cNvPr>
          <p:cNvSpPr txBox="1"/>
          <p:nvPr/>
        </p:nvSpPr>
        <p:spPr>
          <a:xfrm>
            <a:off x="10036253" y="5194138"/>
            <a:ext cx="498855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621CE61-E5D6-C947-A1EB-826CF4F1A2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219" t="46222" r="70745" b="29412"/>
          <a:stretch/>
        </p:blipFill>
        <p:spPr>
          <a:xfrm>
            <a:off x="2073644" y="0"/>
            <a:ext cx="3530708" cy="1338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1F578A0-A733-A149-82D7-2E06129C51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5344" t="49998" r="39328" b="31094"/>
          <a:stretch/>
        </p:blipFill>
        <p:spPr>
          <a:xfrm>
            <a:off x="5069510" y="200834"/>
            <a:ext cx="3787521" cy="10389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939D884-1F47-944C-8C08-52FB4FE9A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9819" t="49849" r="5144" b="31244"/>
          <a:stretch/>
        </p:blipFill>
        <p:spPr>
          <a:xfrm>
            <a:off x="8688881" y="224981"/>
            <a:ext cx="3743985" cy="10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806135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376169" y="3398605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71127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1, 2, 3 tr 13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</a:t>
            </a:r>
            <a:r>
              <a:rPr lang="en-US" sz="4400" smtClean="0"/>
              <a:t>3 tr 17 + 18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45693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F35FB1-B8E3-48E2-B3E1-FB2212F73D0C}"/>
              </a:ext>
            </a:extLst>
          </p:cNvPr>
          <p:cNvSpPr/>
          <p:nvPr/>
        </p:nvSpPr>
        <p:spPr>
          <a:xfrm>
            <a:off x="10416209" y="21276"/>
            <a:ext cx="1775791" cy="1808921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105826" y="2045868"/>
            <a:ext cx="7514813" cy="355667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42</a:t>
            </a:r>
          </a:p>
          <a:p>
            <a:pPr algn="ctr">
              <a:lnSpc>
                <a:spcPct val="120000"/>
              </a:lnSpc>
            </a:pPr>
            <a:r>
              <a:rPr lang="vi-VN" sz="6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BỊ CHIA, SỐ CHIA, </a:t>
            </a:r>
          </a:p>
          <a:p>
            <a:pPr algn="ctr">
              <a:lnSpc>
                <a:spcPct val="120000"/>
              </a:lnSpc>
            </a:pPr>
            <a:r>
              <a:rPr lang="vi-VN" sz="6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THƯƠNG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747437" y="779280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3398" y="1615940"/>
            <a:ext cx="1070732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42: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bị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chia,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chia,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thương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(tiết1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4214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4862944" y="2890536"/>
            <a:ext cx="58567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2F4920D-BE09-4AE4-AB14-723347A3E795}"/>
              </a:ext>
            </a:extLst>
          </p:cNvPr>
          <p:cNvGrpSpPr/>
          <p:nvPr/>
        </p:nvGrpSpPr>
        <p:grpSpPr>
          <a:xfrm>
            <a:off x="4702298" y="155074"/>
            <a:ext cx="6695045" cy="3768398"/>
            <a:chOff x="4520951" y="268018"/>
            <a:chExt cx="6885007" cy="437786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1BD39CE-F451-41EF-B78D-CA3AA043C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20951" y="268018"/>
              <a:ext cx="6885007" cy="4377867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9FE54ABA-5632-4F99-A38D-BD4C7C1B6EF9}"/>
                </a:ext>
              </a:extLst>
            </p:cNvPr>
            <p:cNvSpPr txBox="1"/>
            <p:nvPr/>
          </p:nvSpPr>
          <p:spPr>
            <a:xfrm>
              <a:off x="5059561" y="726363"/>
              <a:ext cx="4318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i="1" dirty="0"/>
                <a:t>Chia đều 10 bông hoa vào 2 lọ. Hỏi mỗi lọ có mấy bông hoa?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DC88E889-F6F2-4371-8F13-776AE55B7D42}"/>
              </a:ext>
            </a:extLst>
          </p:cNvPr>
          <p:cNvSpPr/>
          <p:nvPr/>
        </p:nvSpPr>
        <p:spPr>
          <a:xfrm>
            <a:off x="1156521" y="3108802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10 : 2  = 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A15DEC4-0EE5-4429-B05B-9A5708A62330}"/>
              </a:ext>
            </a:extLst>
          </p:cNvPr>
          <p:cNvSpPr txBox="1"/>
          <p:nvPr/>
        </p:nvSpPr>
        <p:spPr>
          <a:xfrm>
            <a:off x="107177" y="3891985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Mỗi lọ có 5 bông hoa.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E304753-76FF-45FA-BA75-A1DA01BDFB19}"/>
                  </a:ext>
                </a:extLst>
              </p:cNvPr>
              <p:cNvSpPr txBox="1"/>
              <p:nvPr/>
            </p:nvSpPr>
            <p:spPr>
              <a:xfrm>
                <a:off x="4813597" y="3923539"/>
                <a:ext cx="52790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b="1" dirty="0"/>
                  <a:t>10 </a:t>
                </a:r>
                <a:r>
                  <a:rPr lang="vi-VN" sz="40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vi-VN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vi-VN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vi-VN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vi-VN" sz="4000" b="1" dirty="0">
                    <a:solidFill>
                      <a:schemeClr val="tx1"/>
                    </a:solidFill>
                  </a:rPr>
                  <a:t>     </a:t>
                </a:r>
                <a:r>
                  <a:rPr lang="vi-VN" sz="4000" b="1"/>
                  <a:t>2</a:t>
                </a:r>
                <a:r>
                  <a:rPr lang="vi-VN" sz="4000" b="1">
                    <a:solidFill>
                      <a:schemeClr val="tx1"/>
                    </a:solidFill>
                  </a:rPr>
                  <a:t>      </a:t>
                </a:r>
                <a:r>
                  <a:rPr lang="en-US" sz="4000" b="1" smtClean="0">
                    <a:solidFill>
                      <a:schemeClr val="tx1"/>
                    </a:solidFill>
                  </a:rPr>
                  <a:t> </a:t>
                </a:r>
                <a:r>
                  <a:rPr lang="vi-VN" sz="4000" b="1" smtClean="0">
                    <a:solidFill>
                      <a:schemeClr val="tx1"/>
                    </a:solidFill>
                  </a:rPr>
                  <a:t>=    </a:t>
                </a:r>
                <a:r>
                  <a:rPr lang="vi-VN" sz="4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E304753-76FF-45FA-BA75-A1DA01BDF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597" y="3923539"/>
                <a:ext cx="5279009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4157" t="-15517" r="-3002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60987CA6-B69B-406E-B1AA-38A1A8EC015B}"/>
              </a:ext>
            </a:extLst>
          </p:cNvPr>
          <p:cNvCxnSpPr/>
          <p:nvPr/>
        </p:nvCxnSpPr>
        <p:spPr>
          <a:xfrm flipV="1">
            <a:off x="5223880" y="4506839"/>
            <a:ext cx="0" cy="30284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5DE0DE9F-1104-4304-AFC8-5EC63D10728B}"/>
              </a:ext>
            </a:extLst>
          </p:cNvPr>
          <p:cNvCxnSpPr/>
          <p:nvPr/>
        </p:nvCxnSpPr>
        <p:spPr>
          <a:xfrm flipV="1">
            <a:off x="7682355" y="4506838"/>
            <a:ext cx="0" cy="30284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1B99899C-F897-4DB8-917E-C7364A2C5C59}"/>
              </a:ext>
            </a:extLst>
          </p:cNvPr>
          <p:cNvCxnSpPr/>
          <p:nvPr/>
        </p:nvCxnSpPr>
        <p:spPr>
          <a:xfrm flipV="1">
            <a:off x="9739660" y="4506837"/>
            <a:ext cx="0" cy="30284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E52B404-3B2A-4B64-A5CA-1E349F433DA2}"/>
              </a:ext>
            </a:extLst>
          </p:cNvPr>
          <p:cNvSpPr txBox="1"/>
          <p:nvPr/>
        </p:nvSpPr>
        <p:spPr>
          <a:xfrm>
            <a:off x="4131133" y="5124362"/>
            <a:ext cx="2203244" cy="52322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</a:rPr>
              <a:t>Số bị chia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EB89E9D6-FFE6-4A6B-A865-21591B0AD5C8}"/>
              </a:ext>
            </a:extLst>
          </p:cNvPr>
          <p:cNvSpPr txBox="1"/>
          <p:nvPr/>
        </p:nvSpPr>
        <p:spPr>
          <a:xfrm>
            <a:off x="6679081" y="5103457"/>
            <a:ext cx="1605755" cy="52322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chemeClr val="bg1"/>
                </a:solidFill>
              </a:rPr>
              <a:t>Số chia</a:t>
            </a:r>
            <a:endParaRPr lang="vi-VN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501271A-BE6B-4774-805F-2E8658625613}"/>
              </a:ext>
            </a:extLst>
          </p:cNvPr>
          <p:cNvSpPr txBox="1"/>
          <p:nvPr/>
        </p:nvSpPr>
        <p:spPr>
          <a:xfrm>
            <a:off x="8846958" y="5103457"/>
            <a:ext cx="1481496" cy="52322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</a:rPr>
              <a:t>Thương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AE79ABA0-12B4-4612-B2D2-CE85901FB81E}"/>
              </a:ext>
            </a:extLst>
          </p:cNvPr>
          <p:cNvSpPr/>
          <p:nvPr/>
        </p:nvSpPr>
        <p:spPr>
          <a:xfrm>
            <a:off x="4307681" y="5920447"/>
            <a:ext cx="6476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>
                <a:solidFill>
                  <a:srgbClr val="7030A0"/>
                </a:solidFill>
              </a:rPr>
              <a:t>10 : 2 cũng gọi là thương.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C682F8-7B76-4191-BCCB-561FE8444E8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5782"/>
          <a:stretch/>
        </p:blipFill>
        <p:spPr>
          <a:xfrm>
            <a:off x="359228" y="47429"/>
            <a:ext cx="4603183" cy="18614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7899D75-6A59-CD44-A333-4817BC1A33D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4851"/>
          <a:stretch/>
        </p:blipFill>
        <p:spPr>
          <a:xfrm>
            <a:off x="357893" y="1902751"/>
            <a:ext cx="4603183" cy="155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2" grpId="0"/>
      <p:bldP spid="47" grpId="0" animBg="1"/>
      <p:bldP spid="49" grpId="0" animBg="1"/>
      <p:bldP spid="50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3580346" y="1236785"/>
            <a:ext cx="8460734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4468747" y="2890536"/>
            <a:ext cx="7816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HOẠT ĐỘNG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64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8259249B-A230-4437-826C-6EDDF157F352}"/>
              </a:ext>
            </a:extLst>
          </p:cNvPr>
          <p:cNvSpPr/>
          <p:nvPr/>
        </p:nvSpPr>
        <p:spPr>
          <a:xfrm>
            <a:off x="384048" y="229538"/>
            <a:ext cx="672613" cy="67386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C76CAF-2EB9-44FF-98CE-7D810651647C}"/>
              </a:ext>
            </a:extLst>
          </p:cNvPr>
          <p:cNvSpPr txBox="1"/>
          <p:nvPr/>
        </p:nvSpPr>
        <p:spPr>
          <a:xfrm>
            <a:off x="1301147" y="229538"/>
            <a:ext cx="1346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smtClean="0"/>
              <a:t>Số</a:t>
            </a:r>
            <a:r>
              <a:rPr lang="en-US" sz="4400" smtClean="0"/>
              <a:t> ?</a:t>
            </a:r>
            <a:endParaRPr lang="vi-VN" sz="4400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xmlns="" id="{0BA177BB-5191-4932-B137-0FCF18A60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398331"/>
              </p:ext>
            </p:extLst>
          </p:nvPr>
        </p:nvGraphicFramePr>
        <p:xfrm>
          <a:off x="516194" y="1689016"/>
          <a:ext cx="11240380" cy="47107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8076">
                  <a:extLst>
                    <a:ext uri="{9D8B030D-6E8A-4147-A177-3AD203B41FA5}">
                      <a16:colId xmlns:a16="http://schemas.microsoft.com/office/drawing/2014/main" xmlns="" val="1361469278"/>
                    </a:ext>
                  </a:extLst>
                </a:gridCol>
                <a:gridCol w="2248076">
                  <a:extLst>
                    <a:ext uri="{9D8B030D-6E8A-4147-A177-3AD203B41FA5}">
                      <a16:colId xmlns:a16="http://schemas.microsoft.com/office/drawing/2014/main" xmlns="" val="4032243507"/>
                    </a:ext>
                  </a:extLst>
                </a:gridCol>
                <a:gridCol w="2248076">
                  <a:extLst>
                    <a:ext uri="{9D8B030D-6E8A-4147-A177-3AD203B41FA5}">
                      <a16:colId xmlns:a16="http://schemas.microsoft.com/office/drawing/2014/main" xmlns="" val="3063178092"/>
                    </a:ext>
                  </a:extLst>
                </a:gridCol>
                <a:gridCol w="2248076">
                  <a:extLst>
                    <a:ext uri="{9D8B030D-6E8A-4147-A177-3AD203B41FA5}">
                      <a16:colId xmlns:a16="http://schemas.microsoft.com/office/drawing/2014/main" xmlns="" val="3034653285"/>
                    </a:ext>
                  </a:extLst>
                </a:gridCol>
                <a:gridCol w="2248076">
                  <a:extLst>
                    <a:ext uri="{9D8B030D-6E8A-4147-A177-3AD203B41FA5}">
                      <a16:colId xmlns:a16="http://schemas.microsoft.com/office/drawing/2014/main" xmlns="" val="3963610807"/>
                    </a:ext>
                  </a:extLst>
                </a:gridCol>
              </a:tblGrid>
              <a:tr h="1177699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Phép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12 : 2 = 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20 : 5 = 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16 : 2 = 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15 : 5 = 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9791951"/>
                  </a:ext>
                </a:extLst>
              </a:tr>
              <a:tr h="1177699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12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66520673"/>
                  </a:ext>
                </a:extLst>
              </a:tr>
              <a:tr h="1177699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0694521"/>
                  </a:ext>
                </a:extLst>
              </a:tr>
              <a:tr h="1177699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293148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D834039-7C5B-4644-B947-8C24ED0AF206}"/>
              </a:ext>
            </a:extLst>
          </p:cNvPr>
          <p:cNvSpPr txBox="1"/>
          <p:nvPr/>
        </p:nvSpPr>
        <p:spPr>
          <a:xfrm>
            <a:off x="5693803" y="3128304"/>
            <a:ext cx="1005019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5DEA15A5-74E7-44F7-915C-8E366945D3EE}"/>
              </a:ext>
            </a:extLst>
          </p:cNvPr>
          <p:cNvSpPr txBox="1"/>
          <p:nvPr/>
        </p:nvSpPr>
        <p:spPr>
          <a:xfrm>
            <a:off x="5944520" y="4282707"/>
            <a:ext cx="678358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28670436-3DBB-4297-89EB-A17226518D66}"/>
              </a:ext>
            </a:extLst>
          </p:cNvPr>
          <p:cNvSpPr txBox="1"/>
          <p:nvPr/>
        </p:nvSpPr>
        <p:spPr>
          <a:xfrm>
            <a:off x="5609316" y="5484657"/>
            <a:ext cx="1005021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D90CB2E3-F165-4BF2-9148-E4B89825A486}"/>
              </a:ext>
            </a:extLst>
          </p:cNvPr>
          <p:cNvSpPr txBox="1"/>
          <p:nvPr/>
        </p:nvSpPr>
        <p:spPr>
          <a:xfrm>
            <a:off x="7940378" y="3121663"/>
            <a:ext cx="1005021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FF0000"/>
                </a:solidFill>
              </a:rPr>
              <a:t>16</a:t>
            </a:r>
            <a:endParaRPr lang="vi-VN" sz="4000" dirty="0">
              <a:solidFill>
                <a:srgbClr val="FF0000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53C61ACD-02D8-45E5-8A61-D9F8B9995A7E}"/>
              </a:ext>
            </a:extLst>
          </p:cNvPr>
          <p:cNvSpPr txBox="1"/>
          <p:nvPr/>
        </p:nvSpPr>
        <p:spPr>
          <a:xfrm>
            <a:off x="8127675" y="4290329"/>
            <a:ext cx="678358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BAD96521-26CD-42B0-B0D5-7750B440058C}"/>
              </a:ext>
            </a:extLst>
          </p:cNvPr>
          <p:cNvSpPr txBox="1"/>
          <p:nvPr/>
        </p:nvSpPr>
        <p:spPr>
          <a:xfrm>
            <a:off x="7837141" y="5469909"/>
            <a:ext cx="1005021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B8FA7547-FFF2-4347-952E-FB6FC8FE9976}"/>
              </a:ext>
            </a:extLst>
          </p:cNvPr>
          <p:cNvSpPr txBox="1"/>
          <p:nvPr/>
        </p:nvSpPr>
        <p:spPr>
          <a:xfrm>
            <a:off x="10218505" y="3105432"/>
            <a:ext cx="1005019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EA92AE25-F172-4879-8EDA-50D75B5D275B}"/>
              </a:ext>
            </a:extLst>
          </p:cNvPr>
          <p:cNvSpPr txBox="1"/>
          <p:nvPr/>
        </p:nvSpPr>
        <p:spPr>
          <a:xfrm>
            <a:off x="10312462" y="4312203"/>
            <a:ext cx="678358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2B8E654F-3DF3-4158-8C9A-36F90FD1B9E5}"/>
              </a:ext>
            </a:extLst>
          </p:cNvPr>
          <p:cNvSpPr txBox="1"/>
          <p:nvPr/>
        </p:nvSpPr>
        <p:spPr>
          <a:xfrm>
            <a:off x="10300934" y="5499405"/>
            <a:ext cx="678358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477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70" grpId="0" animBg="1"/>
      <p:bldP spid="71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0788" y="-66216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8606" y="22"/>
            <a:ext cx="67543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</a:t>
            </a:r>
            <a:r>
              <a:rPr kumimoji="0" lang="en-US" sz="4000" b="1" i="0" u="none" strike="noStrike" kern="1200" cap="none" spc="0" normalizeH="0" noProof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18)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903" y="720471"/>
            <a:ext cx="685434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20</a:t>
            </a:r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   :   5 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=   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1118" y="1483958"/>
            <a:ext cx="58509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gọi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622" y="2275932"/>
            <a:ext cx="627109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lang="en-US" sz="40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gọi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2741" y="3130527"/>
            <a:ext cx="548393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 gọi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2092" y="4010592"/>
            <a:ext cx="62334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16</a:t>
            </a:r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  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:   2  </a:t>
            </a:r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=   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318" y="4698281"/>
            <a:ext cx="398682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319" y="5412585"/>
            <a:ext cx="60391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635" y="6168458"/>
            <a:ext cx="60391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22226" y="759708"/>
            <a:ext cx="62334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15    :   5  =   </a:t>
            </a:r>
            <a:r>
              <a:rPr lang="en-US" sz="4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57452" y="1447397"/>
            <a:ext cx="398682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57453" y="2161701"/>
            <a:ext cx="60391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57769" y="2917574"/>
            <a:ext cx="60391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.................................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7" grpId="0"/>
      <p:bldP spid="18" grpId="0"/>
      <p:bldP spid="21" grpId="0"/>
      <p:bldP spid="22" grpId="0"/>
      <p:bldP spid="28" grpId="0"/>
      <p:bldP spid="26" grpId="0"/>
      <p:bldP spid="27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1AAF24A-CAB0-4D09-856E-FF6037D397D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300" y="1251812"/>
            <a:ext cx="11217399" cy="54952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BDBA16D7-D4DE-47FD-B8FE-875539278D59}"/>
              </a:ext>
            </a:extLst>
          </p:cNvPr>
          <p:cNvSpPr/>
          <p:nvPr/>
        </p:nvSpPr>
        <p:spPr>
          <a:xfrm>
            <a:off x="177591" y="84032"/>
            <a:ext cx="619418" cy="52322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D8219F-EE9D-4A79-A6D0-0EDD91393727}"/>
              </a:ext>
            </a:extLst>
          </p:cNvPr>
          <p:cNvSpPr txBox="1"/>
          <p:nvPr/>
        </p:nvSpPr>
        <p:spPr>
          <a:xfrm>
            <a:off x="1053779" y="107560"/>
            <a:ext cx="6143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smtClean="0"/>
              <a:t>a</a:t>
            </a:r>
            <a:r>
              <a:rPr lang="en-US" sz="3600" smtClean="0"/>
              <a:t>.</a:t>
            </a:r>
            <a:r>
              <a:rPr lang="vi-VN" sz="3600" smtClean="0"/>
              <a:t> </a:t>
            </a:r>
            <a:r>
              <a:rPr lang="vi-VN" sz="3600" dirty="0"/>
              <a:t>Chọn phép tính thích hợp.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802194" y="3126658"/>
            <a:ext cx="5604387" cy="8727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279923" y="4955458"/>
            <a:ext cx="4085304" cy="7374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62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2783</TotalTime>
  <Words>278</Words>
  <Application>Microsoft Office PowerPoint</Application>
  <PresentationFormat>Custom</PresentationFormat>
  <Paragraphs>95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1_Office Theme</vt:lpstr>
      <vt:lpstr>第一PPT，www.1ppt.com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177</cp:revision>
  <dcterms:created xsi:type="dcterms:W3CDTF">2021-06-02T01:34:28Z</dcterms:created>
  <dcterms:modified xsi:type="dcterms:W3CDTF">2023-01-31T08:13:29Z</dcterms:modified>
</cp:coreProperties>
</file>