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29"/>
  </p:notesMasterIdLst>
  <p:sldIdLst>
    <p:sldId id="257" r:id="rId4"/>
    <p:sldId id="258" r:id="rId5"/>
    <p:sldId id="306" r:id="rId6"/>
    <p:sldId id="312" r:id="rId7"/>
    <p:sldId id="261" r:id="rId8"/>
    <p:sldId id="262" r:id="rId9"/>
    <p:sldId id="264" r:id="rId10"/>
    <p:sldId id="307" r:id="rId11"/>
    <p:sldId id="265" r:id="rId12"/>
    <p:sldId id="266" r:id="rId13"/>
    <p:sldId id="313" r:id="rId14"/>
    <p:sldId id="267" r:id="rId15"/>
    <p:sldId id="314" r:id="rId16"/>
    <p:sldId id="268" r:id="rId17"/>
    <p:sldId id="299" r:id="rId18"/>
    <p:sldId id="303" r:id="rId19"/>
    <p:sldId id="304" r:id="rId20"/>
    <p:sldId id="270" r:id="rId21"/>
    <p:sldId id="273" r:id="rId22"/>
    <p:sldId id="274" r:id="rId23"/>
    <p:sldId id="276" r:id="rId24"/>
    <p:sldId id="277" r:id="rId25"/>
    <p:sldId id="305" r:id="rId26"/>
    <p:sldId id="311" r:id="rId27"/>
    <p:sldId id="279" r:id="rId28"/>
  </p:sldIdLst>
  <p:sldSz cx="12161838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3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E4F8EC"/>
    <a:srgbClr val="D8F4E3"/>
    <a:srgbClr val="C4EED5"/>
    <a:srgbClr val="B2E8C8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943" autoAdjust="0"/>
  </p:normalViewPr>
  <p:slideViewPr>
    <p:cSldViewPr>
      <p:cViewPr varScale="1">
        <p:scale>
          <a:sx n="64" d="100"/>
          <a:sy n="64" d="100"/>
        </p:scale>
        <p:origin x="408" y="66"/>
      </p:cViewPr>
      <p:guideLst>
        <p:guide orient="horz" pos="2160"/>
        <p:guide pos="383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55F7B5-D936-4B1E-AB35-2DF40428C163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0CCFD5-E350-446A-A599-E26514AA59E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09755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CFD5-E350-446A-A599-E26514AA59E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684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CFD5-E350-446A-A599-E26514AA59E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629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CFD5-E350-446A-A599-E26514AA59E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9617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CFD5-E350-446A-A599-E26514AA59E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90094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Ôn</a:t>
            </a:r>
            <a:r>
              <a:rPr lang="en-US" baseline="0" dirty="0" smtClean="0"/>
              <a:t> </a:t>
            </a:r>
            <a:r>
              <a:rPr lang="en-US" baseline="0" dirty="0" err="1" smtClean="0"/>
              <a:t>lại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43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5ed75ccf_0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8938" y="685800"/>
            <a:ext cx="60801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35ed75ccf_0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50955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7AB927-42BB-4505-9EDE-3A59CF2143BF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1841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CFD5-E350-446A-A599-E26514AA59E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3422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E0CCFD5-E350-446A-A599-E26514AA59E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247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072D-544F-4639-AE34-E4B8E6A73AA7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1908-9CC4-4519-A5EE-30CE5667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325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072D-544F-4639-AE34-E4B8E6A73AA7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1908-9CC4-4519-A5EE-30CE5667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278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072D-544F-4639-AE34-E4B8E6A73AA7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1908-9CC4-4519-A5EE-30CE5667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99719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8678" y="1600201"/>
            <a:ext cx="7176751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8126" y="1600201"/>
            <a:ext cx="7178863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072D-544F-4639-AE34-E4B8E6A73AA7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1908-9CC4-4519-A5EE-30CE5667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818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072D-544F-4639-AE34-E4B8E6A73AA7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1908-9CC4-4519-A5EE-30CE5667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301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072D-544F-4639-AE34-E4B8E6A73AA7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1908-9CC4-4519-A5EE-30CE5667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8843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072D-544F-4639-AE34-E4B8E6A73AA7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1908-9CC4-4519-A5EE-30CE5667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6849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072D-544F-4639-AE34-E4B8E6A73AA7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1908-9CC4-4519-A5EE-30CE5667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260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072D-544F-4639-AE34-E4B8E6A73AA7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1908-9CC4-4519-A5EE-30CE5667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734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072D-544F-4639-AE34-E4B8E6A73AA7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1908-9CC4-4519-A5EE-30CE5667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3566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728995" y="274639"/>
            <a:ext cx="3637994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8678" y="274639"/>
            <a:ext cx="1071762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D3072D-544F-4639-AE34-E4B8E6A73AA7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C41908-9CC4-4519-A5EE-30CE5667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78226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2138" y="2130426"/>
            <a:ext cx="10337562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4276" y="3886200"/>
            <a:ext cx="8513287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7925257"/>
      </p:ext>
    </p:extLst>
  </p:cSld>
  <p:clrMapOvr>
    <a:masterClrMapping/>
  </p:clrMapOvr>
  <p:transition advTm="6645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5881537"/>
      </p:ext>
    </p:extLst>
  </p:cSld>
  <p:clrMapOvr>
    <a:masterClrMapping/>
  </p:clrMapOvr>
  <p:transition advTm="6645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702" y="4406901"/>
            <a:ext cx="10337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0702" y="2906713"/>
            <a:ext cx="10337562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914590"/>
      </p:ext>
    </p:extLst>
  </p:cSld>
  <p:clrMapOvr>
    <a:masterClrMapping/>
  </p:clrMapOvr>
  <p:transition advTm="6645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8092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2268" y="1600201"/>
            <a:ext cx="5371478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704095"/>
      </p:ext>
    </p:extLst>
  </p:cSld>
  <p:clrMapOvr>
    <a:masterClrMapping/>
  </p:clrMapOvr>
  <p:transition advTm="6645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535113"/>
            <a:ext cx="537359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8092" y="2174875"/>
            <a:ext cx="537359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8046" y="1535113"/>
            <a:ext cx="5375701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8046" y="2174875"/>
            <a:ext cx="5375701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4692662"/>
      </p:ext>
    </p:extLst>
  </p:cSld>
  <p:clrMapOvr>
    <a:masterClrMapping/>
  </p:clrMapOvr>
  <p:transition advTm="6645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5757370"/>
      </p:ext>
    </p:extLst>
  </p:cSld>
  <p:clrMapOvr>
    <a:masterClrMapping/>
  </p:clrMapOvr>
  <p:transition advTm="6645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4944475"/>
      </p:ext>
    </p:extLst>
  </p:cSld>
  <p:clrMapOvr>
    <a:masterClrMapping/>
  </p:clrMapOvr>
  <p:transition advTm="6645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8093" y="273050"/>
            <a:ext cx="4001161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54941" y="273051"/>
            <a:ext cx="6798805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93" y="1435101"/>
            <a:ext cx="4001161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3909183"/>
      </p:ext>
    </p:extLst>
  </p:cSld>
  <p:clrMapOvr>
    <a:masterClrMapping/>
  </p:clrMapOvr>
  <p:transition advTm="6645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3805" y="4800600"/>
            <a:ext cx="7297103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3805" y="612775"/>
            <a:ext cx="7297103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3805" y="5367338"/>
            <a:ext cx="7297103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7568464"/>
      </p:ext>
    </p:extLst>
  </p:cSld>
  <p:clrMapOvr>
    <a:masterClrMapping/>
  </p:clrMapOvr>
  <p:transition advTm="6645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754087"/>
      </p:ext>
    </p:extLst>
  </p:cSld>
  <p:clrMapOvr>
    <a:masterClrMapping/>
  </p:clrMapOvr>
  <p:transition advTm="6645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7332" y="274639"/>
            <a:ext cx="2736414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8092" y="274639"/>
            <a:ext cx="8006543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3089873"/>
      </p:ext>
    </p:extLst>
  </p:cSld>
  <p:clrMapOvr>
    <a:masterClrMapping/>
  </p:clrMapOvr>
  <p:transition advTm="6645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0230" y="1122363"/>
            <a:ext cx="9121379" cy="2387600"/>
          </a:xfrm>
        </p:spPr>
        <p:txBody>
          <a:bodyPr anchor="b"/>
          <a:lstStyle>
            <a:lvl1pPr algn="ctr">
              <a:defRPr sz="598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0230" y="3602038"/>
            <a:ext cx="9121379" cy="1655762"/>
          </a:xfrm>
        </p:spPr>
        <p:txBody>
          <a:bodyPr/>
          <a:lstStyle>
            <a:lvl1pPr marL="0" indent="0" algn="ctr">
              <a:buNone/>
              <a:defRPr sz="2394"/>
            </a:lvl1pPr>
            <a:lvl2pPr marL="456057" indent="0" algn="ctr">
              <a:buNone/>
              <a:defRPr sz="1995"/>
            </a:lvl2pPr>
            <a:lvl3pPr marL="912114" indent="0" algn="ctr">
              <a:buNone/>
              <a:defRPr sz="1795"/>
            </a:lvl3pPr>
            <a:lvl4pPr marL="1368171" indent="0" algn="ctr">
              <a:buNone/>
              <a:defRPr sz="1596"/>
            </a:lvl4pPr>
            <a:lvl5pPr marL="1824228" indent="0" algn="ctr">
              <a:buNone/>
              <a:defRPr sz="1596"/>
            </a:lvl5pPr>
            <a:lvl6pPr marL="2280285" indent="0" algn="ctr">
              <a:buNone/>
              <a:defRPr sz="1596"/>
            </a:lvl6pPr>
            <a:lvl7pPr marL="2736342" indent="0" algn="ctr">
              <a:buNone/>
              <a:defRPr sz="1596"/>
            </a:lvl7pPr>
            <a:lvl8pPr marL="3192399" indent="0" algn="ctr">
              <a:buNone/>
              <a:defRPr sz="1596"/>
            </a:lvl8pPr>
            <a:lvl9pPr marL="3648456" indent="0" algn="ctr">
              <a:buNone/>
              <a:defRPr sz="1596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EA263-C115-41DB-81E0-E00B7CF16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3DCD-3DEC-40E4-83E6-85192084A96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5098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EA263-C115-41DB-81E0-E00B7CF16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3DCD-3DEC-40E4-83E6-85192084A96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079100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792" y="1709739"/>
            <a:ext cx="10489585" cy="2852737"/>
          </a:xfrm>
        </p:spPr>
        <p:txBody>
          <a:bodyPr anchor="b"/>
          <a:lstStyle>
            <a:lvl1pPr>
              <a:defRPr sz="5985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9792" y="4589464"/>
            <a:ext cx="10489585" cy="1500187"/>
          </a:xfrm>
        </p:spPr>
        <p:txBody>
          <a:bodyPr/>
          <a:lstStyle>
            <a:lvl1pPr marL="0" indent="0">
              <a:buNone/>
              <a:defRPr sz="2394">
                <a:solidFill>
                  <a:schemeClr val="tx1">
                    <a:tint val="75000"/>
                  </a:schemeClr>
                </a:solidFill>
              </a:defRPr>
            </a:lvl1pPr>
            <a:lvl2pPr marL="456057" indent="0">
              <a:buNone/>
              <a:defRPr sz="1995">
                <a:solidFill>
                  <a:schemeClr val="tx1">
                    <a:tint val="75000"/>
                  </a:schemeClr>
                </a:solidFill>
              </a:defRPr>
            </a:lvl2pPr>
            <a:lvl3pPr marL="912114" indent="0">
              <a:buNone/>
              <a:defRPr sz="1795">
                <a:solidFill>
                  <a:schemeClr val="tx1">
                    <a:tint val="75000"/>
                  </a:schemeClr>
                </a:solidFill>
              </a:defRPr>
            </a:lvl3pPr>
            <a:lvl4pPr marL="1368171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4pPr>
            <a:lvl5pPr marL="1824228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5pPr>
            <a:lvl6pPr marL="2280285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6pPr>
            <a:lvl7pPr marL="2736342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7pPr>
            <a:lvl8pPr marL="3192399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8pPr>
            <a:lvl9pPr marL="3648456" indent="0">
              <a:buNone/>
              <a:defRPr sz="15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EA263-C115-41DB-81E0-E00B7CF16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3DCD-3DEC-40E4-83E6-85192084A96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75185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6126" y="1825625"/>
            <a:ext cx="516878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56931" y="1825625"/>
            <a:ext cx="5168781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EA263-C115-41DB-81E0-E00B7CF16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3DCD-3DEC-40E4-83E6-85192084A96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01864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11" y="365126"/>
            <a:ext cx="10489585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7711" y="1681163"/>
            <a:ext cx="5145027" cy="823912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7711" y="2505075"/>
            <a:ext cx="514502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56931" y="1681163"/>
            <a:ext cx="5170365" cy="823912"/>
          </a:xfrm>
        </p:spPr>
        <p:txBody>
          <a:bodyPr anchor="b"/>
          <a:lstStyle>
            <a:lvl1pPr marL="0" indent="0">
              <a:buNone/>
              <a:defRPr sz="2394" b="1"/>
            </a:lvl1pPr>
            <a:lvl2pPr marL="456057" indent="0">
              <a:buNone/>
              <a:defRPr sz="1995" b="1"/>
            </a:lvl2pPr>
            <a:lvl3pPr marL="912114" indent="0">
              <a:buNone/>
              <a:defRPr sz="1795" b="1"/>
            </a:lvl3pPr>
            <a:lvl4pPr marL="1368171" indent="0">
              <a:buNone/>
              <a:defRPr sz="1596" b="1"/>
            </a:lvl4pPr>
            <a:lvl5pPr marL="1824228" indent="0">
              <a:buNone/>
              <a:defRPr sz="1596" b="1"/>
            </a:lvl5pPr>
            <a:lvl6pPr marL="2280285" indent="0">
              <a:buNone/>
              <a:defRPr sz="1596" b="1"/>
            </a:lvl6pPr>
            <a:lvl7pPr marL="2736342" indent="0">
              <a:buNone/>
              <a:defRPr sz="1596" b="1"/>
            </a:lvl7pPr>
            <a:lvl8pPr marL="3192399" indent="0">
              <a:buNone/>
              <a:defRPr sz="1596" b="1"/>
            </a:lvl8pPr>
            <a:lvl9pPr marL="3648456" indent="0">
              <a:buNone/>
              <a:defRPr sz="15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56931" y="2505075"/>
            <a:ext cx="5170365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EA263-C115-41DB-81E0-E00B7CF16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3DCD-3DEC-40E4-83E6-85192084A96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7152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EA263-C115-41DB-81E0-E00B7CF16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3DCD-3DEC-40E4-83E6-85192084A96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62561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EA263-C115-41DB-81E0-E00B7CF16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3DCD-3DEC-40E4-83E6-85192084A96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88414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11" y="457200"/>
            <a:ext cx="3922509" cy="1600200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70365" y="987426"/>
            <a:ext cx="6156930" cy="4873625"/>
          </a:xfrm>
        </p:spPr>
        <p:txBody>
          <a:bodyPr/>
          <a:lstStyle>
            <a:lvl1pPr>
              <a:defRPr sz="3192"/>
            </a:lvl1pPr>
            <a:lvl2pPr>
              <a:defRPr sz="2793"/>
            </a:lvl2pPr>
            <a:lvl3pPr>
              <a:defRPr sz="2394"/>
            </a:lvl3pPr>
            <a:lvl4pPr>
              <a:defRPr sz="1995"/>
            </a:lvl4pPr>
            <a:lvl5pPr>
              <a:defRPr sz="1995"/>
            </a:lvl5pPr>
            <a:lvl6pPr>
              <a:defRPr sz="1995"/>
            </a:lvl6pPr>
            <a:lvl7pPr>
              <a:defRPr sz="1995"/>
            </a:lvl7pPr>
            <a:lvl8pPr>
              <a:defRPr sz="1995"/>
            </a:lvl8pPr>
            <a:lvl9pPr>
              <a:defRPr sz="199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711" y="2057400"/>
            <a:ext cx="3922509" cy="3811588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EA263-C115-41DB-81E0-E00B7CF16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3DCD-3DEC-40E4-83E6-85192084A96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62262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7711" y="457200"/>
            <a:ext cx="3922509" cy="1600200"/>
          </a:xfrm>
        </p:spPr>
        <p:txBody>
          <a:bodyPr anchor="b"/>
          <a:lstStyle>
            <a:lvl1pPr>
              <a:defRPr sz="3192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70365" y="987426"/>
            <a:ext cx="6156930" cy="4873625"/>
          </a:xfrm>
        </p:spPr>
        <p:txBody>
          <a:bodyPr/>
          <a:lstStyle>
            <a:lvl1pPr marL="0" indent="0">
              <a:buNone/>
              <a:defRPr sz="3192"/>
            </a:lvl1pPr>
            <a:lvl2pPr marL="456057" indent="0">
              <a:buNone/>
              <a:defRPr sz="2793"/>
            </a:lvl2pPr>
            <a:lvl3pPr marL="912114" indent="0">
              <a:buNone/>
              <a:defRPr sz="2394"/>
            </a:lvl3pPr>
            <a:lvl4pPr marL="1368171" indent="0">
              <a:buNone/>
              <a:defRPr sz="1995"/>
            </a:lvl4pPr>
            <a:lvl5pPr marL="1824228" indent="0">
              <a:buNone/>
              <a:defRPr sz="1995"/>
            </a:lvl5pPr>
            <a:lvl6pPr marL="2280285" indent="0">
              <a:buNone/>
              <a:defRPr sz="1995"/>
            </a:lvl6pPr>
            <a:lvl7pPr marL="2736342" indent="0">
              <a:buNone/>
              <a:defRPr sz="1995"/>
            </a:lvl7pPr>
            <a:lvl8pPr marL="3192399" indent="0">
              <a:buNone/>
              <a:defRPr sz="1995"/>
            </a:lvl8pPr>
            <a:lvl9pPr marL="3648456" indent="0">
              <a:buNone/>
              <a:defRPr sz="199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7711" y="2057400"/>
            <a:ext cx="3922509" cy="3811588"/>
          </a:xfrm>
        </p:spPr>
        <p:txBody>
          <a:bodyPr/>
          <a:lstStyle>
            <a:lvl1pPr marL="0" indent="0">
              <a:buNone/>
              <a:defRPr sz="1596"/>
            </a:lvl1pPr>
            <a:lvl2pPr marL="456057" indent="0">
              <a:buNone/>
              <a:defRPr sz="1397"/>
            </a:lvl2pPr>
            <a:lvl3pPr marL="912114" indent="0">
              <a:buNone/>
              <a:defRPr sz="1197"/>
            </a:lvl3pPr>
            <a:lvl4pPr marL="1368171" indent="0">
              <a:buNone/>
              <a:defRPr sz="998"/>
            </a:lvl4pPr>
            <a:lvl5pPr marL="1824228" indent="0">
              <a:buNone/>
              <a:defRPr sz="998"/>
            </a:lvl5pPr>
            <a:lvl6pPr marL="2280285" indent="0">
              <a:buNone/>
              <a:defRPr sz="998"/>
            </a:lvl6pPr>
            <a:lvl7pPr marL="2736342" indent="0">
              <a:buNone/>
              <a:defRPr sz="998"/>
            </a:lvl7pPr>
            <a:lvl8pPr marL="3192399" indent="0">
              <a:buNone/>
              <a:defRPr sz="998"/>
            </a:lvl8pPr>
            <a:lvl9pPr marL="3648456" indent="0">
              <a:buNone/>
              <a:defRPr sz="998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EA263-C115-41DB-81E0-E00B7CF16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3DCD-3DEC-40E4-83E6-85192084A96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44524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EA263-C115-41DB-81E0-E00B7CF16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3DCD-3DEC-40E4-83E6-85192084A96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9441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03315" y="365125"/>
            <a:ext cx="2622396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6126" y="365125"/>
            <a:ext cx="7715166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EEA263-C115-41DB-81E0-E00B7CF16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73DCD-3DEC-40E4-83E6-85192084A96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29652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 + 1 column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5"/>
          <p:cNvSpPr txBox="1">
            <a:spLocks noGrp="1"/>
          </p:cNvSpPr>
          <p:nvPr>
            <p:ph type="sldNum" idx="12"/>
          </p:nvPr>
        </p:nvSpPr>
        <p:spPr>
          <a:xfrm>
            <a:off x="11380820" y="6333135"/>
            <a:ext cx="72979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6" name="Google Shape;126;p5"/>
          <p:cNvSpPr/>
          <p:nvPr/>
        </p:nvSpPr>
        <p:spPr>
          <a:xfrm rot="-1209093">
            <a:off x="11264187" y="5438996"/>
            <a:ext cx="903411" cy="820667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FD4E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27" name="Google Shape;127;p5"/>
          <p:cNvSpPr/>
          <p:nvPr/>
        </p:nvSpPr>
        <p:spPr>
          <a:xfrm>
            <a:off x="11549375" y="5360897"/>
            <a:ext cx="459460" cy="466468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9393349" y="-146300"/>
            <a:ext cx="511349" cy="524803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96B5F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11324448" y="2180868"/>
            <a:ext cx="1063374" cy="1110715"/>
          </a:xfrm>
          <a:custGeom>
            <a:avLst/>
            <a:gdLst/>
            <a:ahLst/>
            <a:cxnLst/>
            <a:rect l="l" t="t" r="r" b="b"/>
            <a:pathLst>
              <a:path w="19959" h="20796" extrusionOk="0">
                <a:moveTo>
                  <a:pt x="9801" y="1"/>
                </a:moveTo>
                <a:lnTo>
                  <a:pt x="8785" y="60"/>
                </a:lnTo>
                <a:lnTo>
                  <a:pt x="7769" y="240"/>
                </a:lnTo>
                <a:lnTo>
                  <a:pt x="6753" y="538"/>
                </a:lnTo>
                <a:lnTo>
                  <a:pt x="5797" y="957"/>
                </a:lnTo>
                <a:lnTo>
                  <a:pt x="4901" y="1495"/>
                </a:lnTo>
                <a:lnTo>
                  <a:pt x="4004" y="2152"/>
                </a:lnTo>
                <a:lnTo>
                  <a:pt x="3347" y="2809"/>
                </a:lnTo>
                <a:lnTo>
                  <a:pt x="2630" y="3586"/>
                </a:lnTo>
                <a:lnTo>
                  <a:pt x="2032" y="4482"/>
                </a:lnTo>
                <a:lnTo>
                  <a:pt x="1435" y="5379"/>
                </a:lnTo>
                <a:lnTo>
                  <a:pt x="957" y="6335"/>
                </a:lnTo>
                <a:lnTo>
                  <a:pt x="538" y="7351"/>
                </a:lnTo>
                <a:lnTo>
                  <a:pt x="240" y="8307"/>
                </a:lnTo>
                <a:lnTo>
                  <a:pt x="60" y="9263"/>
                </a:lnTo>
                <a:lnTo>
                  <a:pt x="1" y="9860"/>
                </a:lnTo>
                <a:lnTo>
                  <a:pt x="60" y="10458"/>
                </a:lnTo>
                <a:lnTo>
                  <a:pt x="120" y="10936"/>
                </a:lnTo>
                <a:lnTo>
                  <a:pt x="240" y="11474"/>
                </a:lnTo>
                <a:lnTo>
                  <a:pt x="598" y="12489"/>
                </a:lnTo>
                <a:lnTo>
                  <a:pt x="957" y="13565"/>
                </a:lnTo>
                <a:lnTo>
                  <a:pt x="1076" y="13924"/>
                </a:lnTo>
                <a:lnTo>
                  <a:pt x="1136" y="14342"/>
                </a:lnTo>
                <a:lnTo>
                  <a:pt x="1136" y="15059"/>
                </a:lnTo>
                <a:lnTo>
                  <a:pt x="1136" y="15836"/>
                </a:lnTo>
                <a:lnTo>
                  <a:pt x="1196" y="16613"/>
                </a:lnTo>
                <a:lnTo>
                  <a:pt x="1375" y="17270"/>
                </a:lnTo>
                <a:lnTo>
                  <a:pt x="1554" y="17808"/>
                </a:lnTo>
                <a:lnTo>
                  <a:pt x="1734" y="18286"/>
                </a:lnTo>
                <a:lnTo>
                  <a:pt x="2032" y="18764"/>
                </a:lnTo>
                <a:lnTo>
                  <a:pt x="2331" y="19122"/>
                </a:lnTo>
                <a:lnTo>
                  <a:pt x="2690" y="19481"/>
                </a:lnTo>
                <a:lnTo>
                  <a:pt x="3048" y="19780"/>
                </a:lnTo>
                <a:lnTo>
                  <a:pt x="3466" y="20019"/>
                </a:lnTo>
                <a:lnTo>
                  <a:pt x="3885" y="20258"/>
                </a:lnTo>
                <a:lnTo>
                  <a:pt x="4363" y="20437"/>
                </a:lnTo>
                <a:lnTo>
                  <a:pt x="4841" y="20556"/>
                </a:lnTo>
                <a:lnTo>
                  <a:pt x="5319" y="20676"/>
                </a:lnTo>
                <a:lnTo>
                  <a:pt x="6335" y="20795"/>
                </a:lnTo>
                <a:lnTo>
                  <a:pt x="7410" y="20736"/>
                </a:lnTo>
                <a:lnTo>
                  <a:pt x="8546" y="20616"/>
                </a:lnTo>
                <a:lnTo>
                  <a:pt x="9681" y="20317"/>
                </a:lnTo>
                <a:lnTo>
                  <a:pt x="10757" y="20019"/>
                </a:lnTo>
                <a:lnTo>
                  <a:pt x="11832" y="19600"/>
                </a:lnTo>
                <a:lnTo>
                  <a:pt x="12848" y="19122"/>
                </a:lnTo>
                <a:lnTo>
                  <a:pt x="13744" y="18585"/>
                </a:lnTo>
                <a:lnTo>
                  <a:pt x="14521" y="17987"/>
                </a:lnTo>
                <a:lnTo>
                  <a:pt x="15238" y="17389"/>
                </a:lnTo>
                <a:lnTo>
                  <a:pt x="15896" y="16792"/>
                </a:lnTo>
                <a:lnTo>
                  <a:pt x="16613" y="16194"/>
                </a:lnTo>
                <a:lnTo>
                  <a:pt x="17270" y="15597"/>
                </a:lnTo>
                <a:lnTo>
                  <a:pt x="17867" y="14999"/>
                </a:lnTo>
                <a:lnTo>
                  <a:pt x="18465" y="14402"/>
                </a:lnTo>
                <a:lnTo>
                  <a:pt x="18943" y="13685"/>
                </a:lnTo>
                <a:lnTo>
                  <a:pt x="19361" y="12908"/>
                </a:lnTo>
                <a:lnTo>
                  <a:pt x="19541" y="12430"/>
                </a:lnTo>
                <a:lnTo>
                  <a:pt x="19660" y="11952"/>
                </a:lnTo>
                <a:lnTo>
                  <a:pt x="19839" y="11055"/>
                </a:lnTo>
                <a:lnTo>
                  <a:pt x="19959" y="10099"/>
                </a:lnTo>
                <a:lnTo>
                  <a:pt x="19899" y="9203"/>
                </a:lnTo>
                <a:lnTo>
                  <a:pt x="19780" y="8247"/>
                </a:lnTo>
                <a:lnTo>
                  <a:pt x="19600" y="7351"/>
                </a:lnTo>
                <a:lnTo>
                  <a:pt x="19302" y="6454"/>
                </a:lnTo>
                <a:lnTo>
                  <a:pt x="18943" y="5618"/>
                </a:lnTo>
                <a:lnTo>
                  <a:pt x="18465" y="4781"/>
                </a:lnTo>
                <a:lnTo>
                  <a:pt x="17867" y="3945"/>
                </a:lnTo>
                <a:lnTo>
                  <a:pt x="17150" y="3108"/>
                </a:lnTo>
                <a:lnTo>
                  <a:pt x="16374" y="2391"/>
                </a:lnTo>
                <a:lnTo>
                  <a:pt x="15537" y="1793"/>
                </a:lnTo>
                <a:lnTo>
                  <a:pt x="14700" y="1256"/>
                </a:lnTo>
                <a:lnTo>
                  <a:pt x="13744" y="777"/>
                </a:lnTo>
                <a:lnTo>
                  <a:pt x="12788" y="419"/>
                </a:lnTo>
                <a:lnTo>
                  <a:pt x="11772" y="180"/>
                </a:lnTo>
                <a:lnTo>
                  <a:pt x="10816" y="1"/>
                </a:lnTo>
                <a:close/>
              </a:path>
            </a:pathLst>
          </a:custGeom>
          <a:solidFill>
            <a:srgbClr val="FF7B59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30" name="Google Shape;130;p5"/>
          <p:cNvSpPr/>
          <p:nvPr/>
        </p:nvSpPr>
        <p:spPr>
          <a:xfrm rot="3741344">
            <a:off x="11329822" y="1905412"/>
            <a:ext cx="600748" cy="613507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31" name="Google Shape;131;p5"/>
          <p:cNvSpPr/>
          <p:nvPr/>
        </p:nvSpPr>
        <p:spPr>
          <a:xfrm>
            <a:off x="9369714" y="1080004"/>
            <a:ext cx="1238980" cy="1125499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FD4E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10025602" y="1832567"/>
            <a:ext cx="459460" cy="466468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33" name="Google Shape;133;p5"/>
          <p:cNvSpPr/>
          <p:nvPr/>
        </p:nvSpPr>
        <p:spPr>
          <a:xfrm rot="-6335216">
            <a:off x="9130306" y="6071314"/>
            <a:ext cx="1196772" cy="886722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34" name="Google Shape;134;p5"/>
          <p:cNvSpPr/>
          <p:nvPr/>
        </p:nvSpPr>
        <p:spPr>
          <a:xfrm>
            <a:off x="10523069" y="-173966"/>
            <a:ext cx="1063356" cy="1079577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A10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35" name="Google Shape;135;p5"/>
          <p:cNvSpPr/>
          <p:nvPr/>
        </p:nvSpPr>
        <p:spPr>
          <a:xfrm rot="-6692267">
            <a:off x="9032307" y="3188002"/>
            <a:ext cx="923320" cy="684115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AAED97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9732600" y="3195234"/>
            <a:ext cx="373741" cy="383575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10192906" y="4196535"/>
            <a:ext cx="903418" cy="917199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7B59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38" name="Google Shape;138;p5"/>
          <p:cNvSpPr/>
          <p:nvPr/>
        </p:nvSpPr>
        <p:spPr>
          <a:xfrm rot="1318871">
            <a:off x="9536902" y="1110482"/>
            <a:ext cx="818591" cy="1285207"/>
          </a:xfrm>
          <a:custGeom>
            <a:avLst/>
            <a:gdLst/>
            <a:ahLst/>
            <a:cxnLst/>
            <a:rect l="l" t="t" r="r" b="b"/>
            <a:pathLst>
              <a:path w="27548" h="43144" extrusionOk="0">
                <a:moveTo>
                  <a:pt x="16075" y="657"/>
                </a:moveTo>
                <a:lnTo>
                  <a:pt x="16135" y="896"/>
                </a:lnTo>
                <a:lnTo>
                  <a:pt x="15477" y="777"/>
                </a:lnTo>
                <a:lnTo>
                  <a:pt x="16075" y="657"/>
                </a:lnTo>
                <a:close/>
                <a:moveTo>
                  <a:pt x="8068" y="9322"/>
                </a:moveTo>
                <a:lnTo>
                  <a:pt x="7829" y="9382"/>
                </a:lnTo>
                <a:lnTo>
                  <a:pt x="7649" y="9441"/>
                </a:lnTo>
                <a:lnTo>
                  <a:pt x="7590" y="9621"/>
                </a:lnTo>
                <a:lnTo>
                  <a:pt x="7590" y="9740"/>
                </a:lnTo>
                <a:lnTo>
                  <a:pt x="7590" y="9919"/>
                </a:lnTo>
                <a:lnTo>
                  <a:pt x="7709" y="10039"/>
                </a:lnTo>
                <a:lnTo>
                  <a:pt x="7829" y="10099"/>
                </a:lnTo>
                <a:lnTo>
                  <a:pt x="8008" y="10039"/>
                </a:lnTo>
                <a:lnTo>
                  <a:pt x="8127" y="9979"/>
                </a:lnTo>
                <a:lnTo>
                  <a:pt x="8247" y="9860"/>
                </a:lnTo>
                <a:lnTo>
                  <a:pt x="8366" y="9621"/>
                </a:lnTo>
                <a:lnTo>
                  <a:pt x="8366" y="9501"/>
                </a:lnTo>
                <a:lnTo>
                  <a:pt x="8366" y="9382"/>
                </a:lnTo>
                <a:lnTo>
                  <a:pt x="8247" y="9322"/>
                </a:lnTo>
                <a:close/>
                <a:moveTo>
                  <a:pt x="6992" y="12369"/>
                </a:moveTo>
                <a:lnTo>
                  <a:pt x="6872" y="12429"/>
                </a:lnTo>
                <a:lnTo>
                  <a:pt x="6693" y="12489"/>
                </a:lnTo>
                <a:lnTo>
                  <a:pt x="6633" y="12608"/>
                </a:lnTo>
                <a:lnTo>
                  <a:pt x="6574" y="12788"/>
                </a:lnTo>
                <a:lnTo>
                  <a:pt x="6574" y="12967"/>
                </a:lnTo>
                <a:lnTo>
                  <a:pt x="6574" y="13086"/>
                </a:lnTo>
                <a:lnTo>
                  <a:pt x="6693" y="13146"/>
                </a:lnTo>
                <a:lnTo>
                  <a:pt x="6872" y="13206"/>
                </a:lnTo>
                <a:lnTo>
                  <a:pt x="6992" y="13146"/>
                </a:lnTo>
                <a:lnTo>
                  <a:pt x="7171" y="13086"/>
                </a:lnTo>
                <a:lnTo>
                  <a:pt x="7231" y="12967"/>
                </a:lnTo>
                <a:lnTo>
                  <a:pt x="7291" y="12788"/>
                </a:lnTo>
                <a:lnTo>
                  <a:pt x="7291" y="12608"/>
                </a:lnTo>
                <a:lnTo>
                  <a:pt x="7291" y="12489"/>
                </a:lnTo>
                <a:lnTo>
                  <a:pt x="7171" y="12429"/>
                </a:lnTo>
                <a:lnTo>
                  <a:pt x="6992" y="12369"/>
                </a:lnTo>
                <a:close/>
                <a:moveTo>
                  <a:pt x="4124" y="12847"/>
                </a:moveTo>
                <a:lnTo>
                  <a:pt x="3944" y="12967"/>
                </a:lnTo>
                <a:lnTo>
                  <a:pt x="3885" y="13086"/>
                </a:lnTo>
                <a:lnTo>
                  <a:pt x="3765" y="13266"/>
                </a:lnTo>
                <a:lnTo>
                  <a:pt x="3705" y="13445"/>
                </a:lnTo>
                <a:lnTo>
                  <a:pt x="3705" y="13624"/>
                </a:lnTo>
                <a:lnTo>
                  <a:pt x="3765" y="13744"/>
                </a:lnTo>
                <a:lnTo>
                  <a:pt x="3885" y="13863"/>
                </a:lnTo>
                <a:lnTo>
                  <a:pt x="4303" y="13863"/>
                </a:lnTo>
                <a:lnTo>
                  <a:pt x="4482" y="13744"/>
                </a:lnTo>
                <a:lnTo>
                  <a:pt x="4602" y="13564"/>
                </a:lnTo>
                <a:lnTo>
                  <a:pt x="4662" y="13385"/>
                </a:lnTo>
                <a:lnTo>
                  <a:pt x="4662" y="13146"/>
                </a:lnTo>
                <a:lnTo>
                  <a:pt x="4542" y="12967"/>
                </a:lnTo>
                <a:lnTo>
                  <a:pt x="4363" y="12847"/>
                </a:lnTo>
                <a:close/>
                <a:moveTo>
                  <a:pt x="8127" y="14819"/>
                </a:moveTo>
                <a:lnTo>
                  <a:pt x="7948" y="14999"/>
                </a:lnTo>
                <a:lnTo>
                  <a:pt x="7948" y="15178"/>
                </a:lnTo>
                <a:lnTo>
                  <a:pt x="7948" y="15596"/>
                </a:lnTo>
                <a:lnTo>
                  <a:pt x="7948" y="15835"/>
                </a:lnTo>
                <a:lnTo>
                  <a:pt x="8008" y="15955"/>
                </a:lnTo>
                <a:lnTo>
                  <a:pt x="8068" y="16074"/>
                </a:lnTo>
                <a:lnTo>
                  <a:pt x="8187" y="16014"/>
                </a:lnTo>
                <a:lnTo>
                  <a:pt x="8366" y="15835"/>
                </a:lnTo>
                <a:lnTo>
                  <a:pt x="8486" y="15596"/>
                </a:lnTo>
                <a:lnTo>
                  <a:pt x="8546" y="15357"/>
                </a:lnTo>
                <a:lnTo>
                  <a:pt x="8486" y="15118"/>
                </a:lnTo>
                <a:lnTo>
                  <a:pt x="8426" y="14939"/>
                </a:lnTo>
                <a:lnTo>
                  <a:pt x="8307" y="14819"/>
                </a:lnTo>
                <a:close/>
                <a:moveTo>
                  <a:pt x="5259" y="15417"/>
                </a:moveTo>
                <a:lnTo>
                  <a:pt x="5020" y="15477"/>
                </a:lnTo>
                <a:lnTo>
                  <a:pt x="4841" y="15656"/>
                </a:lnTo>
                <a:lnTo>
                  <a:pt x="4662" y="15895"/>
                </a:lnTo>
                <a:lnTo>
                  <a:pt x="4602" y="16194"/>
                </a:lnTo>
                <a:lnTo>
                  <a:pt x="4542" y="16433"/>
                </a:lnTo>
                <a:lnTo>
                  <a:pt x="4662" y="16672"/>
                </a:lnTo>
                <a:lnTo>
                  <a:pt x="4841" y="16791"/>
                </a:lnTo>
                <a:lnTo>
                  <a:pt x="4901" y="16851"/>
                </a:lnTo>
                <a:lnTo>
                  <a:pt x="5020" y="16851"/>
                </a:lnTo>
                <a:lnTo>
                  <a:pt x="5259" y="16731"/>
                </a:lnTo>
                <a:lnTo>
                  <a:pt x="5438" y="16552"/>
                </a:lnTo>
                <a:lnTo>
                  <a:pt x="5618" y="16313"/>
                </a:lnTo>
                <a:lnTo>
                  <a:pt x="5737" y="16074"/>
                </a:lnTo>
                <a:lnTo>
                  <a:pt x="5737" y="15775"/>
                </a:lnTo>
                <a:lnTo>
                  <a:pt x="5677" y="15596"/>
                </a:lnTo>
                <a:lnTo>
                  <a:pt x="5558" y="15477"/>
                </a:lnTo>
                <a:lnTo>
                  <a:pt x="5498" y="15417"/>
                </a:lnTo>
                <a:close/>
                <a:moveTo>
                  <a:pt x="7171" y="18166"/>
                </a:moveTo>
                <a:lnTo>
                  <a:pt x="6992" y="18225"/>
                </a:lnTo>
                <a:lnTo>
                  <a:pt x="6872" y="18345"/>
                </a:lnTo>
                <a:lnTo>
                  <a:pt x="6813" y="18524"/>
                </a:lnTo>
                <a:lnTo>
                  <a:pt x="6813" y="18703"/>
                </a:lnTo>
                <a:lnTo>
                  <a:pt x="6813" y="18883"/>
                </a:lnTo>
                <a:lnTo>
                  <a:pt x="6872" y="19002"/>
                </a:lnTo>
                <a:lnTo>
                  <a:pt x="6992" y="19122"/>
                </a:lnTo>
                <a:lnTo>
                  <a:pt x="7171" y="19122"/>
                </a:lnTo>
                <a:lnTo>
                  <a:pt x="7351" y="19062"/>
                </a:lnTo>
                <a:lnTo>
                  <a:pt x="7470" y="18942"/>
                </a:lnTo>
                <a:lnTo>
                  <a:pt x="7530" y="18763"/>
                </a:lnTo>
                <a:lnTo>
                  <a:pt x="7530" y="18584"/>
                </a:lnTo>
                <a:lnTo>
                  <a:pt x="7530" y="18405"/>
                </a:lnTo>
                <a:lnTo>
                  <a:pt x="7470" y="18285"/>
                </a:lnTo>
                <a:lnTo>
                  <a:pt x="7351" y="18166"/>
                </a:lnTo>
                <a:close/>
                <a:moveTo>
                  <a:pt x="4064" y="18763"/>
                </a:moveTo>
                <a:lnTo>
                  <a:pt x="3885" y="18883"/>
                </a:lnTo>
                <a:lnTo>
                  <a:pt x="3705" y="19002"/>
                </a:lnTo>
                <a:lnTo>
                  <a:pt x="3586" y="19181"/>
                </a:lnTo>
                <a:lnTo>
                  <a:pt x="3586" y="19420"/>
                </a:lnTo>
                <a:lnTo>
                  <a:pt x="3705" y="19659"/>
                </a:lnTo>
                <a:lnTo>
                  <a:pt x="3825" y="19779"/>
                </a:lnTo>
                <a:lnTo>
                  <a:pt x="4004" y="19839"/>
                </a:lnTo>
                <a:lnTo>
                  <a:pt x="4183" y="19839"/>
                </a:lnTo>
                <a:lnTo>
                  <a:pt x="4303" y="19719"/>
                </a:lnTo>
                <a:lnTo>
                  <a:pt x="4423" y="19600"/>
                </a:lnTo>
                <a:lnTo>
                  <a:pt x="4542" y="19420"/>
                </a:lnTo>
                <a:lnTo>
                  <a:pt x="4542" y="19241"/>
                </a:lnTo>
                <a:lnTo>
                  <a:pt x="4542" y="19062"/>
                </a:lnTo>
                <a:lnTo>
                  <a:pt x="4423" y="18823"/>
                </a:lnTo>
                <a:lnTo>
                  <a:pt x="4243" y="18763"/>
                </a:lnTo>
                <a:close/>
                <a:moveTo>
                  <a:pt x="7590" y="20855"/>
                </a:moveTo>
                <a:lnTo>
                  <a:pt x="7351" y="20914"/>
                </a:lnTo>
                <a:lnTo>
                  <a:pt x="7052" y="21094"/>
                </a:lnTo>
                <a:lnTo>
                  <a:pt x="6813" y="21333"/>
                </a:lnTo>
                <a:lnTo>
                  <a:pt x="6693" y="21572"/>
                </a:lnTo>
                <a:lnTo>
                  <a:pt x="6693" y="21751"/>
                </a:lnTo>
                <a:lnTo>
                  <a:pt x="6753" y="21930"/>
                </a:lnTo>
                <a:lnTo>
                  <a:pt x="6932" y="22050"/>
                </a:lnTo>
                <a:lnTo>
                  <a:pt x="7171" y="22109"/>
                </a:lnTo>
                <a:lnTo>
                  <a:pt x="7410" y="22050"/>
                </a:lnTo>
                <a:lnTo>
                  <a:pt x="7649" y="21930"/>
                </a:lnTo>
                <a:lnTo>
                  <a:pt x="7888" y="21691"/>
                </a:lnTo>
                <a:lnTo>
                  <a:pt x="8068" y="21333"/>
                </a:lnTo>
                <a:lnTo>
                  <a:pt x="8068" y="21094"/>
                </a:lnTo>
                <a:lnTo>
                  <a:pt x="8008" y="20914"/>
                </a:lnTo>
                <a:lnTo>
                  <a:pt x="7829" y="20855"/>
                </a:lnTo>
                <a:close/>
                <a:moveTo>
                  <a:pt x="3466" y="22169"/>
                </a:moveTo>
                <a:lnTo>
                  <a:pt x="3347" y="22229"/>
                </a:lnTo>
                <a:lnTo>
                  <a:pt x="3287" y="22348"/>
                </a:lnTo>
                <a:lnTo>
                  <a:pt x="3227" y="22528"/>
                </a:lnTo>
                <a:lnTo>
                  <a:pt x="3227" y="22707"/>
                </a:lnTo>
                <a:lnTo>
                  <a:pt x="3287" y="22826"/>
                </a:lnTo>
                <a:lnTo>
                  <a:pt x="3407" y="22946"/>
                </a:lnTo>
                <a:lnTo>
                  <a:pt x="3586" y="23006"/>
                </a:lnTo>
                <a:lnTo>
                  <a:pt x="3825" y="23006"/>
                </a:lnTo>
                <a:lnTo>
                  <a:pt x="3944" y="22886"/>
                </a:lnTo>
                <a:lnTo>
                  <a:pt x="4064" y="22767"/>
                </a:lnTo>
                <a:lnTo>
                  <a:pt x="4064" y="22647"/>
                </a:lnTo>
                <a:lnTo>
                  <a:pt x="4064" y="22528"/>
                </a:lnTo>
                <a:lnTo>
                  <a:pt x="4004" y="22348"/>
                </a:lnTo>
                <a:lnTo>
                  <a:pt x="3825" y="22229"/>
                </a:lnTo>
                <a:lnTo>
                  <a:pt x="3646" y="22169"/>
                </a:lnTo>
                <a:close/>
                <a:moveTo>
                  <a:pt x="5080" y="23424"/>
                </a:moveTo>
                <a:lnTo>
                  <a:pt x="4960" y="23484"/>
                </a:lnTo>
                <a:lnTo>
                  <a:pt x="4721" y="23723"/>
                </a:lnTo>
                <a:lnTo>
                  <a:pt x="4662" y="23902"/>
                </a:lnTo>
                <a:lnTo>
                  <a:pt x="4602" y="24022"/>
                </a:lnTo>
                <a:lnTo>
                  <a:pt x="4721" y="24141"/>
                </a:lnTo>
                <a:lnTo>
                  <a:pt x="5199" y="24141"/>
                </a:lnTo>
                <a:lnTo>
                  <a:pt x="5319" y="24081"/>
                </a:lnTo>
                <a:lnTo>
                  <a:pt x="5379" y="23962"/>
                </a:lnTo>
                <a:lnTo>
                  <a:pt x="5319" y="23842"/>
                </a:lnTo>
                <a:lnTo>
                  <a:pt x="5199" y="23544"/>
                </a:lnTo>
                <a:lnTo>
                  <a:pt x="5080" y="23424"/>
                </a:lnTo>
                <a:close/>
                <a:moveTo>
                  <a:pt x="9800" y="23424"/>
                </a:moveTo>
                <a:lnTo>
                  <a:pt x="9621" y="23484"/>
                </a:lnTo>
                <a:lnTo>
                  <a:pt x="9561" y="23544"/>
                </a:lnTo>
                <a:lnTo>
                  <a:pt x="9502" y="23723"/>
                </a:lnTo>
                <a:lnTo>
                  <a:pt x="9502" y="23902"/>
                </a:lnTo>
                <a:lnTo>
                  <a:pt x="9561" y="24081"/>
                </a:lnTo>
                <a:lnTo>
                  <a:pt x="9621" y="24201"/>
                </a:lnTo>
                <a:lnTo>
                  <a:pt x="9741" y="24261"/>
                </a:lnTo>
                <a:lnTo>
                  <a:pt x="10099" y="24261"/>
                </a:lnTo>
                <a:lnTo>
                  <a:pt x="10219" y="24201"/>
                </a:lnTo>
                <a:lnTo>
                  <a:pt x="10279" y="24022"/>
                </a:lnTo>
                <a:lnTo>
                  <a:pt x="10279" y="23842"/>
                </a:lnTo>
                <a:lnTo>
                  <a:pt x="10219" y="23723"/>
                </a:lnTo>
                <a:lnTo>
                  <a:pt x="10099" y="23544"/>
                </a:lnTo>
                <a:lnTo>
                  <a:pt x="9980" y="23424"/>
                </a:lnTo>
                <a:close/>
                <a:moveTo>
                  <a:pt x="3227" y="24978"/>
                </a:moveTo>
                <a:lnTo>
                  <a:pt x="3108" y="25097"/>
                </a:lnTo>
                <a:lnTo>
                  <a:pt x="2988" y="25276"/>
                </a:lnTo>
                <a:lnTo>
                  <a:pt x="2929" y="25456"/>
                </a:lnTo>
                <a:lnTo>
                  <a:pt x="2869" y="25635"/>
                </a:lnTo>
                <a:lnTo>
                  <a:pt x="2929" y="25814"/>
                </a:lnTo>
                <a:lnTo>
                  <a:pt x="3048" y="25934"/>
                </a:lnTo>
                <a:lnTo>
                  <a:pt x="3466" y="25934"/>
                </a:lnTo>
                <a:lnTo>
                  <a:pt x="3586" y="25814"/>
                </a:lnTo>
                <a:lnTo>
                  <a:pt x="3705" y="25635"/>
                </a:lnTo>
                <a:lnTo>
                  <a:pt x="3765" y="25456"/>
                </a:lnTo>
                <a:lnTo>
                  <a:pt x="3825" y="25276"/>
                </a:lnTo>
                <a:lnTo>
                  <a:pt x="3765" y="25097"/>
                </a:lnTo>
                <a:lnTo>
                  <a:pt x="3646" y="24978"/>
                </a:lnTo>
                <a:close/>
                <a:moveTo>
                  <a:pt x="6932" y="24858"/>
                </a:moveTo>
                <a:lnTo>
                  <a:pt x="6813" y="24918"/>
                </a:lnTo>
                <a:lnTo>
                  <a:pt x="6753" y="24978"/>
                </a:lnTo>
                <a:lnTo>
                  <a:pt x="6574" y="25276"/>
                </a:lnTo>
                <a:lnTo>
                  <a:pt x="6574" y="25456"/>
                </a:lnTo>
                <a:lnTo>
                  <a:pt x="6633" y="25635"/>
                </a:lnTo>
                <a:lnTo>
                  <a:pt x="6753" y="25874"/>
                </a:lnTo>
                <a:lnTo>
                  <a:pt x="6872" y="26053"/>
                </a:lnTo>
                <a:lnTo>
                  <a:pt x="6992" y="26173"/>
                </a:lnTo>
                <a:lnTo>
                  <a:pt x="7171" y="26233"/>
                </a:lnTo>
                <a:lnTo>
                  <a:pt x="7291" y="26233"/>
                </a:lnTo>
                <a:lnTo>
                  <a:pt x="7410" y="26053"/>
                </a:lnTo>
                <a:lnTo>
                  <a:pt x="7530" y="25814"/>
                </a:lnTo>
                <a:lnTo>
                  <a:pt x="7530" y="25515"/>
                </a:lnTo>
                <a:lnTo>
                  <a:pt x="7410" y="25276"/>
                </a:lnTo>
                <a:lnTo>
                  <a:pt x="7291" y="25037"/>
                </a:lnTo>
                <a:lnTo>
                  <a:pt x="7111" y="24918"/>
                </a:lnTo>
                <a:lnTo>
                  <a:pt x="6932" y="24858"/>
                </a:lnTo>
                <a:close/>
                <a:moveTo>
                  <a:pt x="10099" y="27368"/>
                </a:moveTo>
                <a:lnTo>
                  <a:pt x="9980" y="27428"/>
                </a:lnTo>
                <a:lnTo>
                  <a:pt x="9800" y="27667"/>
                </a:lnTo>
                <a:lnTo>
                  <a:pt x="9681" y="27906"/>
                </a:lnTo>
                <a:lnTo>
                  <a:pt x="9681" y="28145"/>
                </a:lnTo>
                <a:lnTo>
                  <a:pt x="9741" y="28204"/>
                </a:lnTo>
                <a:lnTo>
                  <a:pt x="9800" y="28264"/>
                </a:lnTo>
                <a:lnTo>
                  <a:pt x="9920" y="28324"/>
                </a:lnTo>
                <a:lnTo>
                  <a:pt x="10040" y="28264"/>
                </a:lnTo>
                <a:lnTo>
                  <a:pt x="10398" y="28204"/>
                </a:lnTo>
                <a:lnTo>
                  <a:pt x="10458" y="28145"/>
                </a:lnTo>
                <a:lnTo>
                  <a:pt x="10458" y="27906"/>
                </a:lnTo>
                <a:lnTo>
                  <a:pt x="10398" y="27667"/>
                </a:lnTo>
                <a:lnTo>
                  <a:pt x="10338" y="27487"/>
                </a:lnTo>
                <a:lnTo>
                  <a:pt x="10279" y="27368"/>
                </a:lnTo>
                <a:close/>
                <a:moveTo>
                  <a:pt x="7769" y="28563"/>
                </a:moveTo>
                <a:lnTo>
                  <a:pt x="7530" y="28623"/>
                </a:lnTo>
                <a:lnTo>
                  <a:pt x="7410" y="28683"/>
                </a:lnTo>
                <a:lnTo>
                  <a:pt x="7291" y="28862"/>
                </a:lnTo>
                <a:lnTo>
                  <a:pt x="7231" y="29041"/>
                </a:lnTo>
                <a:lnTo>
                  <a:pt x="7231" y="29220"/>
                </a:lnTo>
                <a:lnTo>
                  <a:pt x="7231" y="29400"/>
                </a:lnTo>
                <a:lnTo>
                  <a:pt x="7351" y="29459"/>
                </a:lnTo>
                <a:lnTo>
                  <a:pt x="7530" y="29519"/>
                </a:lnTo>
                <a:lnTo>
                  <a:pt x="7769" y="29459"/>
                </a:lnTo>
                <a:lnTo>
                  <a:pt x="7888" y="29400"/>
                </a:lnTo>
                <a:lnTo>
                  <a:pt x="8008" y="29220"/>
                </a:lnTo>
                <a:lnTo>
                  <a:pt x="8068" y="29041"/>
                </a:lnTo>
                <a:lnTo>
                  <a:pt x="8068" y="28862"/>
                </a:lnTo>
                <a:lnTo>
                  <a:pt x="8068" y="28683"/>
                </a:lnTo>
                <a:lnTo>
                  <a:pt x="7948" y="28623"/>
                </a:lnTo>
                <a:lnTo>
                  <a:pt x="7769" y="28563"/>
                </a:lnTo>
                <a:close/>
                <a:moveTo>
                  <a:pt x="4901" y="28563"/>
                </a:moveTo>
                <a:lnTo>
                  <a:pt x="4781" y="28683"/>
                </a:lnTo>
                <a:lnTo>
                  <a:pt x="4602" y="28802"/>
                </a:lnTo>
                <a:lnTo>
                  <a:pt x="4542" y="29041"/>
                </a:lnTo>
                <a:lnTo>
                  <a:pt x="4542" y="29280"/>
                </a:lnTo>
                <a:lnTo>
                  <a:pt x="4602" y="29519"/>
                </a:lnTo>
                <a:lnTo>
                  <a:pt x="4781" y="29639"/>
                </a:lnTo>
                <a:lnTo>
                  <a:pt x="4960" y="29698"/>
                </a:lnTo>
                <a:lnTo>
                  <a:pt x="5199" y="29698"/>
                </a:lnTo>
                <a:lnTo>
                  <a:pt x="5379" y="29579"/>
                </a:lnTo>
                <a:lnTo>
                  <a:pt x="5498" y="29400"/>
                </a:lnTo>
                <a:lnTo>
                  <a:pt x="5558" y="29161"/>
                </a:lnTo>
                <a:lnTo>
                  <a:pt x="5498" y="28922"/>
                </a:lnTo>
                <a:lnTo>
                  <a:pt x="5379" y="28802"/>
                </a:lnTo>
                <a:lnTo>
                  <a:pt x="5259" y="28683"/>
                </a:lnTo>
                <a:lnTo>
                  <a:pt x="5080" y="28623"/>
                </a:lnTo>
                <a:lnTo>
                  <a:pt x="4901" y="28563"/>
                </a:lnTo>
                <a:close/>
                <a:moveTo>
                  <a:pt x="2271" y="28742"/>
                </a:moveTo>
                <a:lnTo>
                  <a:pt x="2152" y="28802"/>
                </a:lnTo>
                <a:lnTo>
                  <a:pt x="1973" y="28981"/>
                </a:lnTo>
                <a:lnTo>
                  <a:pt x="1853" y="29161"/>
                </a:lnTo>
                <a:lnTo>
                  <a:pt x="1734" y="29340"/>
                </a:lnTo>
                <a:lnTo>
                  <a:pt x="1734" y="29519"/>
                </a:lnTo>
                <a:lnTo>
                  <a:pt x="1793" y="29698"/>
                </a:lnTo>
                <a:lnTo>
                  <a:pt x="1973" y="29758"/>
                </a:lnTo>
                <a:lnTo>
                  <a:pt x="2212" y="29758"/>
                </a:lnTo>
                <a:lnTo>
                  <a:pt x="2391" y="29698"/>
                </a:lnTo>
                <a:lnTo>
                  <a:pt x="2510" y="29579"/>
                </a:lnTo>
                <a:lnTo>
                  <a:pt x="2630" y="29340"/>
                </a:lnTo>
                <a:lnTo>
                  <a:pt x="2630" y="29161"/>
                </a:lnTo>
                <a:lnTo>
                  <a:pt x="2630" y="28981"/>
                </a:lnTo>
                <a:lnTo>
                  <a:pt x="2570" y="28802"/>
                </a:lnTo>
                <a:lnTo>
                  <a:pt x="2510" y="28742"/>
                </a:lnTo>
                <a:close/>
                <a:moveTo>
                  <a:pt x="10338" y="29459"/>
                </a:moveTo>
                <a:lnTo>
                  <a:pt x="10099" y="29519"/>
                </a:lnTo>
                <a:lnTo>
                  <a:pt x="9980" y="29698"/>
                </a:lnTo>
                <a:lnTo>
                  <a:pt x="9860" y="29937"/>
                </a:lnTo>
                <a:lnTo>
                  <a:pt x="9920" y="30117"/>
                </a:lnTo>
                <a:lnTo>
                  <a:pt x="9980" y="30236"/>
                </a:lnTo>
                <a:lnTo>
                  <a:pt x="10099" y="30356"/>
                </a:lnTo>
                <a:lnTo>
                  <a:pt x="10159" y="30535"/>
                </a:lnTo>
                <a:lnTo>
                  <a:pt x="10219" y="30595"/>
                </a:lnTo>
                <a:lnTo>
                  <a:pt x="10338" y="30535"/>
                </a:lnTo>
                <a:lnTo>
                  <a:pt x="10458" y="30475"/>
                </a:lnTo>
                <a:lnTo>
                  <a:pt x="10577" y="30236"/>
                </a:lnTo>
                <a:lnTo>
                  <a:pt x="10697" y="29997"/>
                </a:lnTo>
                <a:lnTo>
                  <a:pt x="10637" y="29639"/>
                </a:lnTo>
                <a:lnTo>
                  <a:pt x="10577" y="29519"/>
                </a:lnTo>
                <a:lnTo>
                  <a:pt x="10518" y="29459"/>
                </a:lnTo>
                <a:close/>
                <a:moveTo>
                  <a:pt x="5080" y="32268"/>
                </a:moveTo>
                <a:lnTo>
                  <a:pt x="5020" y="32387"/>
                </a:lnTo>
                <a:lnTo>
                  <a:pt x="4960" y="32567"/>
                </a:lnTo>
                <a:lnTo>
                  <a:pt x="5020" y="32925"/>
                </a:lnTo>
                <a:lnTo>
                  <a:pt x="5080" y="33045"/>
                </a:lnTo>
                <a:lnTo>
                  <a:pt x="5140" y="33104"/>
                </a:lnTo>
                <a:lnTo>
                  <a:pt x="5259" y="33045"/>
                </a:lnTo>
                <a:lnTo>
                  <a:pt x="5498" y="32865"/>
                </a:lnTo>
                <a:lnTo>
                  <a:pt x="5618" y="32746"/>
                </a:lnTo>
                <a:lnTo>
                  <a:pt x="5677" y="32626"/>
                </a:lnTo>
                <a:lnTo>
                  <a:pt x="5618" y="32507"/>
                </a:lnTo>
                <a:lnTo>
                  <a:pt x="5498" y="32387"/>
                </a:lnTo>
                <a:lnTo>
                  <a:pt x="5259" y="32268"/>
                </a:lnTo>
                <a:close/>
                <a:moveTo>
                  <a:pt x="7888" y="32447"/>
                </a:moveTo>
                <a:lnTo>
                  <a:pt x="7709" y="32507"/>
                </a:lnTo>
                <a:lnTo>
                  <a:pt x="7590" y="32567"/>
                </a:lnTo>
                <a:lnTo>
                  <a:pt x="7530" y="32686"/>
                </a:lnTo>
                <a:lnTo>
                  <a:pt x="7530" y="32865"/>
                </a:lnTo>
                <a:lnTo>
                  <a:pt x="7530" y="32985"/>
                </a:lnTo>
                <a:lnTo>
                  <a:pt x="7649" y="33164"/>
                </a:lnTo>
                <a:lnTo>
                  <a:pt x="7829" y="33224"/>
                </a:lnTo>
                <a:lnTo>
                  <a:pt x="8008" y="33284"/>
                </a:lnTo>
                <a:lnTo>
                  <a:pt x="8187" y="33284"/>
                </a:lnTo>
                <a:lnTo>
                  <a:pt x="8366" y="33164"/>
                </a:lnTo>
                <a:lnTo>
                  <a:pt x="8426" y="33045"/>
                </a:lnTo>
                <a:lnTo>
                  <a:pt x="8426" y="32865"/>
                </a:lnTo>
                <a:lnTo>
                  <a:pt x="8426" y="32746"/>
                </a:lnTo>
                <a:lnTo>
                  <a:pt x="8307" y="32567"/>
                </a:lnTo>
                <a:lnTo>
                  <a:pt x="8127" y="32447"/>
                </a:lnTo>
                <a:close/>
                <a:moveTo>
                  <a:pt x="11235" y="32686"/>
                </a:moveTo>
                <a:lnTo>
                  <a:pt x="11055" y="32746"/>
                </a:lnTo>
                <a:lnTo>
                  <a:pt x="10936" y="32925"/>
                </a:lnTo>
                <a:lnTo>
                  <a:pt x="10816" y="33104"/>
                </a:lnTo>
                <a:lnTo>
                  <a:pt x="10816" y="33343"/>
                </a:lnTo>
                <a:lnTo>
                  <a:pt x="10816" y="33523"/>
                </a:lnTo>
                <a:lnTo>
                  <a:pt x="10876" y="33762"/>
                </a:lnTo>
                <a:lnTo>
                  <a:pt x="10996" y="33881"/>
                </a:lnTo>
                <a:lnTo>
                  <a:pt x="11115" y="33941"/>
                </a:lnTo>
                <a:lnTo>
                  <a:pt x="11354" y="33941"/>
                </a:lnTo>
                <a:lnTo>
                  <a:pt x="11533" y="33821"/>
                </a:lnTo>
                <a:lnTo>
                  <a:pt x="11593" y="33582"/>
                </a:lnTo>
                <a:lnTo>
                  <a:pt x="11653" y="33343"/>
                </a:lnTo>
                <a:lnTo>
                  <a:pt x="11653" y="33104"/>
                </a:lnTo>
                <a:lnTo>
                  <a:pt x="11593" y="32925"/>
                </a:lnTo>
                <a:lnTo>
                  <a:pt x="11474" y="32746"/>
                </a:lnTo>
                <a:lnTo>
                  <a:pt x="11235" y="32686"/>
                </a:lnTo>
                <a:close/>
                <a:moveTo>
                  <a:pt x="8008" y="35076"/>
                </a:moveTo>
                <a:lnTo>
                  <a:pt x="7888" y="35196"/>
                </a:lnTo>
                <a:lnTo>
                  <a:pt x="7769" y="35315"/>
                </a:lnTo>
                <a:lnTo>
                  <a:pt x="7709" y="35495"/>
                </a:lnTo>
                <a:lnTo>
                  <a:pt x="7709" y="35674"/>
                </a:lnTo>
                <a:lnTo>
                  <a:pt x="7769" y="35793"/>
                </a:lnTo>
                <a:lnTo>
                  <a:pt x="7888" y="35913"/>
                </a:lnTo>
                <a:lnTo>
                  <a:pt x="8247" y="35913"/>
                </a:lnTo>
                <a:lnTo>
                  <a:pt x="8366" y="35793"/>
                </a:lnTo>
                <a:lnTo>
                  <a:pt x="8486" y="35674"/>
                </a:lnTo>
                <a:lnTo>
                  <a:pt x="8546" y="35495"/>
                </a:lnTo>
                <a:lnTo>
                  <a:pt x="8546" y="35315"/>
                </a:lnTo>
                <a:lnTo>
                  <a:pt x="8486" y="35196"/>
                </a:lnTo>
                <a:lnTo>
                  <a:pt x="8366" y="35076"/>
                </a:lnTo>
                <a:close/>
                <a:moveTo>
                  <a:pt x="14163" y="36152"/>
                </a:moveTo>
                <a:lnTo>
                  <a:pt x="13924" y="36271"/>
                </a:lnTo>
                <a:lnTo>
                  <a:pt x="13685" y="36391"/>
                </a:lnTo>
                <a:lnTo>
                  <a:pt x="13505" y="36570"/>
                </a:lnTo>
                <a:lnTo>
                  <a:pt x="13147" y="37048"/>
                </a:lnTo>
                <a:lnTo>
                  <a:pt x="12788" y="37646"/>
                </a:lnTo>
                <a:lnTo>
                  <a:pt x="12549" y="38184"/>
                </a:lnTo>
                <a:lnTo>
                  <a:pt x="12430" y="38721"/>
                </a:lnTo>
                <a:lnTo>
                  <a:pt x="12310" y="39080"/>
                </a:lnTo>
                <a:lnTo>
                  <a:pt x="12310" y="39199"/>
                </a:lnTo>
                <a:lnTo>
                  <a:pt x="12370" y="39199"/>
                </a:lnTo>
                <a:lnTo>
                  <a:pt x="12549" y="39080"/>
                </a:lnTo>
                <a:lnTo>
                  <a:pt x="12848" y="38721"/>
                </a:lnTo>
                <a:lnTo>
                  <a:pt x="13565" y="37706"/>
                </a:lnTo>
                <a:lnTo>
                  <a:pt x="14163" y="36630"/>
                </a:lnTo>
                <a:lnTo>
                  <a:pt x="14342" y="36331"/>
                </a:lnTo>
                <a:lnTo>
                  <a:pt x="14402" y="36212"/>
                </a:lnTo>
                <a:lnTo>
                  <a:pt x="14342" y="36152"/>
                </a:lnTo>
                <a:close/>
                <a:moveTo>
                  <a:pt x="10159" y="37168"/>
                </a:moveTo>
                <a:lnTo>
                  <a:pt x="10040" y="37227"/>
                </a:lnTo>
                <a:lnTo>
                  <a:pt x="9980" y="37347"/>
                </a:lnTo>
                <a:lnTo>
                  <a:pt x="9920" y="37765"/>
                </a:lnTo>
                <a:lnTo>
                  <a:pt x="9980" y="38184"/>
                </a:lnTo>
                <a:lnTo>
                  <a:pt x="10040" y="38482"/>
                </a:lnTo>
                <a:lnTo>
                  <a:pt x="10159" y="38841"/>
                </a:lnTo>
                <a:lnTo>
                  <a:pt x="10338" y="39259"/>
                </a:lnTo>
                <a:lnTo>
                  <a:pt x="10458" y="39498"/>
                </a:lnTo>
                <a:lnTo>
                  <a:pt x="10577" y="39677"/>
                </a:lnTo>
                <a:lnTo>
                  <a:pt x="10697" y="39797"/>
                </a:lnTo>
                <a:lnTo>
                  <a:pt x="10876" y="39797"/>
                </a:lnTo>
                <a:lnTo>
                  <a:pt x="11115" y="39737"/>
                </a:lnTo>
                <a:lnTo>
                  <a:pt x="11235" y="39618"/>
                </a:lnTo>
                <a:lnTo>
                  <a:pt x="11235" y="39438"/>
                </a:lnTo>
                <a:lnTo>
                  <a:pt x="11175" y="39259"/>
                </a:lnTo>
                <a:lnTo>
                  <a:pt x="10936" y="38841"/>
                </a:lnTo>
                <a:lnTo>
                  <a:pt x="10757" y="38482"/>
                </a:lnTo>
                <a:lnTo>
                  <a:pt x="10697" y="38124"/>
                </a:lnTo>
                <a:lnTo>
                  <a:pt x="10637" y="37646"/>
                </a:lnTo>
                <a:lnTo>
                  <a:pt x="10577" y="37407"/>
                </a:lnTo>
                <a:lnTo>
                  <a:pt x="10458" y="37227"/>
                </a:lnTo>
                <a:lnTo>
                  <a:pt x="10338" y="37168"/>
                </a:lnTo>
                <a:close/>
                <a:moveTo>
                  <a:pt x="15178" y="1434"/>
                </a:moveTo>
                <a:lnTo>
                  <a:pt x="15477" y="1494"/>
                </a:lnTo>
                <a:lnTo>
                  <a:pt x="15836" y="1613"/>
                </a:lnTo>
                <a:lnTo>
                  <a:pt x="16194" y="1793"/>
                </a:lnTo>
                <a:lnTo>
                  <a:pt x="16433" y="1972"/>
                </a:lnTo>
                <a:lnTo>
                  <a:pt x="16732" y="2151"/>
                </a:lnTo>
                <a:lnTo>
                  <a:pt x="17210" y="2689"/>
                </a:lnTo>
                <a:lnTo>
                  <a:pt x="17628" y="3287"/>
                </a:lnTo>
                <a:lnTo>
                  <a:pt x="18047" y="3944"/>
                </a:lnTo>
                <a:lnTo>
                  <a:pt x="18883" y="5378"/>
                </a:lnTo>
                <a:lnTo>
                  <a:pt x="19242" y="6035"/>
                </a:lnTo>
                <a:lnTo>
                  <a:pt x="19600" y="6633"/>
                </a:lnTo>
                <a:lnTo>
                  <a:pt x="20676" y="8007"/>
                </a:lnTo>
                <a:lnTo>
                  <a:pt x="21811" y="9382"/>
                </a:lnTo>
                <a:lnTo>
                  <a:pt x="22887" y="10696"/>
                </a:lnTo>
                <a:lnTo>
                  <a:pt x="23962" y="12071"/>
                </a:lnTo>
                <a:lnTo>
                  <a:pt x="24441" y="12788"/>
                </a:lnTo>
                <a:lnTo>
                  <a:pt x="24799" y="13445"/>
                </a:lnTo>
                <a:lnTo>
                  <a:pt x="25217" y="14162"/>
                </a:lnTo>
                <a:lnTo>
                  <a:pt x="25516" y="14879"/>
                </a:lnTo>
                <a:lnTo>
                  <a:pt x="25815" y="15596"/>
                </a:lnTo>
                <a:lnTo>
                  <a:pt x="26054" y="16373"/>
                </a:lnTo>
                <a:lnTo>
                  <a:pt x="26233" y="17090"/>
                </a:lnTo>
                <a:lnTo>
                  <a:pt x="26412" y="17867"/>
                </a:lnTo>
                <a:lnTo>
                  <a:pt x="26532" y="18644"/>
                </a:lnTo>
                <a:lnTo>
                  <a:pt x="26592" y="19420"/>
                </a:lnTo>
                <a:lnTo>
                  <a:pt x="26651" y="20197"/>
                </a:lnTo>
                <a:lnTo>
                  <a:pt x="26651" y="20974"/>
                </a:lnTo>
                <a:lnTo>
                  <a:pt x="26592" y="21751"/>
                </a:lnTo>
                <a:lnTo>
                  <a:pt x="26532" y="22587"/>
                </a:lnTo>
                <a:lnTo>
                  <a:pt x="26412" y="23364"/>
                </a:lnTo>
                <a:lnTo>
                  <a:pt x="26233" y="24141"/>
                </a:lnTo>
                <a:lnTo>
                  <a:pt x="25815" y="25695"/>
                </a:lnTo>
                <a:lnTo>
                  <a:pt x="25337" y="27189"/>
                </a:lnTo>
                <a:lnTo>
                  <a:pt x="24799" y="28683"/>
                </a:lnTo>
                <a:lnTo>
                  <a:pt x="24082" y="30117"/>
                </a:lnTo>
                <a:lnTo>
                  <a:pt x="23305" y="31491"/>
                </a:lnTo>
                <a:lnTo>
                  <a:pt x="22469" y="32806"/>
                </a:lnTo>
                <a:lnTo>
                  <a:pt x="21991" y="33463"/>
                </a:lnTo>
                <a:lnTo>
                  <a:pt x="21453" y="34060"/>
                </a:lnTo>
                <a:lnTo>
                  <a:pt x="20915" y="34658"/>
                </a:lnTo>
                <a:lnTo>
                  <a:pt x="20377" y="35196"/>
                </a:lnTo>
                <a:lnTo>
                  <a:pt x="19839" y="35614"/>
                </a:lnTo>
                <a:lnTo>
                  <a:pt x="19302" y="36032"/>
                </a:lnTo>
                <a:lnTo>
                  <a:pt x="18166" y="36809"/>
                </a:lnTo>
                <a:lnTo>
                  <a:pt x="15896" y="38243"/>
                </a:lnTo>
                <a:lnTo>
                  <a:pt x="14700" y="39080"/>
                </a:lnTo>
                <a:lnTo>
                  <a:pt x="14103" y="39558"/>
                </a:lnTo>
                <a:lnTo>
                  <a:pt x="13625" y="40036"/>
                </a:lnTo>
                <a:lnTo>
                  <a:pt x="13326" y="40514"/>
                </a:lnTo>
                <a:lnTo>
                  <a:pt x="13027" y="41052"/>
                </a:lnTo>
                <a:lnTo>
                  <a:pt x="12728" y="41590"/>
                </a:lnTo>
                <a:lnTo>
                  <a:pt x="12549" y="41769"/>
                </a:lnTo>
                <a:lnTo>
                  <a:pt x="12430" y="41948"/>
                </a:lnTo>
                <a:lnTo>
                  <a:pt x="12131" y="42068"/>
                </a:lnTo>
                <a:lnTo>
                  <a:pt x="11832" y="42187"/>
                </a:lnTo>
                <a:lnTo>
                  <a:pt x="11294" y="42187"/>
                </a:lnTo>
                <a:lnTo>
                  <a:pt x="11055" y="42068"/>
                </a:lnTo>
                <a:lnTo>
                  <a:pt x="10816" y="41948"/>
                </a:lnTo>
                <a:lnTo>
                  <a:pt x="10338" y="41590"/>
                </a:lnTo>
                <a:lnTo>
                  <a:pt x="9920" y="41112"/>
                </a:lnTo>
                <a:lnTo>
                  <a:pt x="9561" y="40634"/>
                </a:lnTo>
                <a:lnTo>
                  <a:pt x="9024" y="39677"/>
                </a:lnTo>
                <a:lnTo>
                  <a:pt x="8605" y="39020"/>
                </a:lnTo>
                <a:lnTo>
                  <a:pt x="8127" y="38423"/>
                </a:lnTo>
                <a:lnTo>
                  <a:pt x="7649" y="37945"/>
                </a:lnTo>
                <a:lnTo>
                  <a:pt x="7171" y="37407"/>
                </a:lnTo>
                <a:lnTo>
                  <a:pt x="6036" y="36451"/>
                </a:lnTo>
                <a:lnTo>
                  <a:pt x="4901" y="35495"/>
                </a:lnTo>
                <a:lnTo>
                  <a:pt x="4423" y="35017"/>
                </a:lnTo>
                <a:lnTo>
                  <a:pt x="3885" y="34419"/>
                </a:lnTo>
                <a:lnTo>
                  <a:pt x="3407" y="33821"/>
                </a:lnTo>
                <a:lnTo>
                  <a:pt x="3227" y="33523"/>
                </a:lnTo>
                <a:lnTo>
                  <a:pt x="3108" y="33224"/>
                </a:lnTo>
                <a:lnTo>
                  <a:pt x="2988" y="32806"/>
                </a:lnTo>
                <a:lnTo>
                  <a:pt x="2929" y="32447"/>
                </a:lnTo>
                <a:lnTo>
                  <a:pt x="2929" y="32148"/>
                </a:lnTo>
                <a:lnTo>
                  <a:pt x="2809" y="31790"/>
                </a:lnTo>
                <a:lnTo>
                  <a:pt x="2749" y="31670"/>
                </a:lnTo>
                <a:lnTo>
                  <a:pt x="2690" y="31670"/>
                </a:lnTo>
                <a:lnTo>
                  <a:pt x="2570" y="31730"/>
                </a:lnTo>
                <a:lnTo>
                  <a:pt x="2451" y="31790"/>
                </a:lnTo>
                <a:lnTo>
                  <a:pt x="2391" y="31790"/>
                </a:lnTo>
                <a:lnTo>
                  <a:pt x="2331" y="31730"/>
                </a:lnTo>
                <a:lnTo>
                  <a:pt x="2092" y="31371"/>
                </a:lnTo>
                <a:lnTo>
                  <a:pt x="1973" y="30893"/>
                </a:lnTo>
                <a:lnTo>
                  <a:pt x="1734" y="30057"/>
                </a:lnTo>
                <a:lnTo>
                  <a:pt x="1494" y="29220"/>
                </a:lnTo>
                <a:lnTo>
                  <a:pt x="1255" y="28324"/>
                </a:lnTo>
                <a:lnTo>
                  <a:pt x="1136" y="27487"/>
                </a:lnTo>
                <a:lnTo>
                  <a:pt x="1016" y="26591"/>
                </a:lnTo>
                <a:lnTo>
                  <a:pt x="1255" y="26770"/>
                </a:lnTo>
                <a:lnTo>
                  <a:pt x="1375" y="26890"/>
                </a:lnTo>
                <a:lnTo>
                  <a:pt x="1494" y="26890"/>
                </a:lnTo>
                <a:lnTo>
                  <a:pt x="1614" y="26770"/>
                </a:lnTo>
                <a:lnTo>
                  <a:pt x="1674" y="26651"/>
                </a:lnTo>
                <a:lnTo>
                  <a:pt x="1734" y="26472"/>
                </a:lnTo>
                <a:lnTo>
                  <a:pt x="1734" y="26053"/>
                </a:lnTo>
                <a:lnTo>
                  <a:pt x="1614" y="25695"/>
                </a:lnTo>
                <a:lnTo>
                  <a:pt x="1554" y="25515"/>
                </a:lnTo>
                <a:lnTo>
                  <a:pt x="1494" y="25456"/>
                </a:lnTo>
                <a:lnTo>
                  <a:pt x="1375" y="25456"/>
                </a:lnTo>
                <a:lnTo>
                  <a:pt x="1255" y="25575"/>
                </a:lnTo>
                <a:lnTo>
                  <a:pt x="1136" y="25754"/>
                </a:lnTo>
                <a:lnTo>
                  <a:pt x="957" y="26053"/>
                </a:lnTo>
                <a:lnTo>
                  <a:pt x="897" y="24440"/>
                </a:lnTo>
                <a:lnTo>
                  <a:pt x="957" y="22826"/>
                </a:lnTo>
                <a:lnTo>
                  <a:pt x="1136" y="21273"/>
                </a:lnTo>
                <a:lnTo>
                  <a:pt x="1435" y="19659"/>
                </a:lnTo>
                <a:lnTo>
                  <a:pt x="1435" y="19839"/>
                </a:lnTo>
                <a:lnTo>
                  <a:pt x="1554" y="19958"/>
                </a:lnTo>
                <a:lnTo>
                  <a:pt x="1734" y="20018"/>
                </a:lnTo>
                <a:lnTo>
                  <a:pt x="1913" y="19958"/>
                </a:lnTo>
                <a:lnTo>
                  <a:pt x="2032" y="19898"/>
                </a:lnTo>
                <a:lnTo>
                  <a:pt x="2212" y="19779"/>
                </a:lnTo>
                <a:lnTo>
                  <a:pt x="2331" y="19659"/>
                </a:lnTo>
                <a:lnTo>
                  <a:pt x="2391" y="19480"/>
                </a:lnTo>
                <a:lnTo>
                  <a:pt x="2391" y="19301"/>
                </a:lnTo>
                <a:lnTo>
                  <a:pt x="2331" y="19122"/>
                </a:lnTo>
                <a:lnTo>
                  <a:pt x="2212" y="19002"/>
                </a:lnTo>
                <a:lnTo>
                  <a:pt x="2092" y="18942"/>
                </a:lnTo>
                <a:lnTo>
                  <a:pt x="1913" y="18942"/>
                </a:lnTo>
                <a:lnTo>
                  <a:pt x="1734" y="19002"/>
                </a:lnTo>
                <a:lnTo>
                  <a:pt x="1614" y="19122"/>
                </a:lnTo>
                <a:lnTo>
                  <a:pt x="1494" y="19301"/>
                </a:lnTo>
                <a:lnTo>
                  <a:pt x="1853" y="17747"/>
                </a:lnTo>
                <a:lnTo>
                  <a:pt x="2391" y="16253"/>
                </a:lnTo>
                <a:lnTo>
                  <a:pt x="2929" y="14760"/>
                </a:lnTo>
                <a:lnTo>
                  <a:pt x="3646" y="13325"/>
                </a:lnTo>
                <a:lnTo>
                  <a:pt x="4423" y="11951"/>
                </a:lnTo>
                <a:lnTo>
                  <a:pt x="5259" y="10577"/>
                </a:lnTo>
                <a:lnTo>
                  <a:pt x="6215" y="9322"/>
                </a:lnTo>
                <a:lnTo>
                  <a:pt x="7291" y="8127"/>
                </a:lnTo>
                <a:lnTo>
                  <a:pt x="7829" y="7529"/>
                </a:lnTo>
                <a:lnTo>
                  <a:pt x="8486" y="6932"/>
                </a:lnTo>
                <a:lnTo>
                  <a:pt x="9741" y="5856"/>
                </a:lnTo>
                <a:lnTo>
                  <a:pt x="10996" y="4780"/>
                </a:lnTo>
                <a:lnTo>
                  <a:pt x="11593" y="4183"/>
                </a:lnTo>
                <a:lnTo>
                  <a:pt x="12191" y="3645"/>
                </a:lnTo>
                <a:lnTo>
                  <a:pt x="13087" y="2629"/>
                </a:lnTo>
                <a:lnTo>
                  <a:pt x="13505" y="2151"/>
                </a:lnTo>
                <a:lnTo>
                  <a:pt x="13924" y="1793"/>
                </a:lnTo>
                <a:lnTo>
                  <a:pt x="14402" y="1554"/>
                </a:lnTo>
                <a:lnTo>
                  <a:pt x="14641" y="1434"/>
                </a:lnTo>
                <a:close/>
                <a:moveTo>
                  <a:pt x="15597" y="0"/>
                </a:moveTo>
                <a:lnTo>
                  <a:pt x="15059" y="120"/>
                </a:lnTo>
                <a:lnTo>
                  <a:pt x="14641" y="239"/>
                </a:lnTo>
                <a:lnTo>
                  <a:pt x="14222" y="478"/>
                </a:lnTo>
                <a:lnTo>
                  <a:pt x="13864" y="777"/>
                </a:lnTo>
                <a:lnTo>
                  <a:pt x="13147" y="1554"/>
                </a:lnTo>
                <a:lnTo>
                  <a:pt x="11952" y="2689"/>
                </a:lnTo>
                <a:lnTo>
                  <a:pt x="10697" y="3824"/>
                </a:lnTo>
                <a:lnTo>
                  <a:pt x="8247" y="6095"/>
                </a:lnTo>
                <a:lnTo>
                  <a:pt x="7231" y="7051"/>
                </a:lnTo>
                <a:lnTo>
                  <a:pt x="6335" y="8007"/>
                </a:lnTo>
                <a:lnTo>
                  <a:pt x="5438" y="9083"/>
                </a:lnTo>
                <a:lnTo>
                  <a:pt x="4662" y="10158"/>
                </a:lnTo>
                <a:lnTo>
                  <a:pt x="3885" y="11294"/>
                </a:lnTo>
                <a:lnTo>
                  <a:pt x="3227" y="12489"/>
                </a:lnTo>
                <a:lnTo>
                  <a:pt x="2570" y="13684"/>
                </a:lnTo>
                <a:lnTo>
                  <a:pt x="2032" y="14939"/>
                </a:lnTo>
                <a:lnTo>
                  <a:pt x="1614" y="16014"/>
                </a:lnTo>
                <a:lnTo>
                  <a:pt x="1255" y="17090"/>
                </a:lnTo>
                <a:lnTo>
                  <a:pt x="897" y="18225"/>
                </a:lnTo>
                <a:lnTo>
                  <a:pt x="598" y="19361"/>
                </a:lnTo>
                <a:lnTo>
                  <a:pt x="359" y="20556"/>
                </a:lnTo>
                <a:lnTo>
                  <a:pt x="180" y="21751"/>
                </a:lnTo>
                <a:lnTo>
                  <a:pt x="60" y="22946"/>
                </a:lnTo>
                <a:lnTo>
                  <a:pt x="1" y="24141"/>
                </a:lnTo>
                <a:lnTo>
                  <a:pt x="1" y="25336"/>
                </a:lnTo>
                <a:lnTo>
                  <a:pt x="60" y="26531"/>
                </a:lnTo>
                <a:lnTo>
                  <a:pt x="180" y="27726"/>
                </a:lnTo>
                <a:lnTo>
                  <a:pt x="359" y="28862"/>
                </a:lnTo>
                <a:lnTo>
                  <a:pt x="658" y="29997"/>
                </a:lnTo>
                <a:lnTo>
                  <a:pt x="1016" y="31132"/>
                </a:lnTo>
                <a:lnTo>
                  <a:pt x="1435" y="32208"/>
                </a:lnTo>
                <a:lnTo>
                  <a:pt x="1973" y="33224"/>
                </a:lnTo>
                <a:lnTo>
                  <a:pt x="2630" y="34299"/>
                </a:lnTo>
                <a:lnTo>
                  <a:pt x="3347" y="35256"/>
                </a:lnTo>
                <a:lnTo>
                  <a:pt x="4183" y="36092"/>
                </a:lnTo>
                <a:lnTo>
                  <a:pt x="5140" y="36869"/>
                </a:lnTo>
                <a:lnTo>
                  <a:pt x="6155" y="37646"/>
                </a:lnTo>
                <a:lnTo>
                  <a:pt x="6633" y="38004"/>
                </a:lnTo>
                <a:lnTo>
                  <a:pt x="7111" y="38482"/>
                </a:lnTo>
                <a:lnTo>
                  <a:pt x="7351" y="38781"/>
                </a:lnTo>
                <a:lnTo>
                  <a:pt x="7590" y="39140"/>
                </a:lnTo>
                <a:lnTo>
                  <a:pt x="8008" y="39797"/>
                </a:lnTo>
                <a:lnTo>
                  <a:pt x="8366" y="40574"/>
                </a:lnTo>
                <a:lnTo>
                  <a:pt x="8785" y="41291"/>
                </a:lnTo>
                <a:lnTo>
                  <a:pt x="9024" y="41649"/>
                </a:lnTo>
                <a:lnTo>
                  <a:pt x="9382" y="42068"/>
                </a:lnTo>
                <a:lnTo>
                  <a:pt x="9741" y="42426"/>
                </a:lnTo>
                <a:lnTo>
                  <a:pt x="10159" y="42725"/>
                </a:lnTo>
                <a:lnTo>
                  <a:pt x="10577" y="42904"/>
                </a:lnTo>
                <a:lnTo>
                  <a:pt x="11055" y="43084"/>
                </a:lnTo>
                <a:lnTo>
                  <a:pt x="11533" y="43143"/>
                </a:lnTo>
                <a:lnTo>
                  <a:pt x="12071" y="43024"/>
                </a:lnTo>
                <a:lnTo>
                  <a:pt x="12310" y="42904"/>
                </a:lnTo>
                <a:lnTo>
                  <a:pt x="12549" y="42785"/>
                </a:lnTo>
                <a:lnTo>
                  <a:pt x="12968" y="42486"/>
                </a:lnTo>
                <a:lnTo>
                  <a:pt x="13326" y="42068"/>
                </a:lnTo>
                <a:lnTo>
                  <a:pt x="13685" y="41590"/>
                </a:lnTo>
                <a:lnTo>
                  <a:pt x="14402" y="40634"/>
                </a:lnTo>
                <a:lnTo>
                  <a:pt x="14760" y="40156"/>
                </a:lnTo>
                <a:lnTo>
                  <a:pt x="15178" y="39797"/>
                </a:lnTo>
                <a:lnTo>
                  <a:pt x="15716" y="39379"/>
                </a:lnTo>
                <a:lnTo>
                  <a:pt x="16254" y="39020"/>
                </a:lnTo>
                <a:lnTo>
                  <a:pt x="17389" y="38363"/>
                </a:lnTo>
                <a:lnTo>
                  <a:pt x="18525" y="37706"/>
                </a:lnTo>
                <a:lnTo>
                  <a:pt x="19660" y="36988"/>
                </a:lnTo>
                <a:lnTo>
                  <a:pt x="20258" y="36510"/>
                </a:lnTo>
                <a:lnTo>
                  <a:pt x="20855" y="35973"/>
                </a:lnTo>
                <a:lnTo>
                  <a:pt x="21393" y="35435"/>
                </a:lnTo>
                <a:lnTo>
                  <a:pt x="21931" y="34897"/>
                </a:lnTo>
                <a:lnTo>
                  <a:pt x="22409" y="34240"/>
                </a:lnTo>
                <a:lnTo>
                  <a:pt x="22887" y="33642"/>
                </a:lnTo>
                <a:lnTo>
                  <a:pt x="23783" y="32328"/>
                </a:lnTo>
                <a:lnTo>
                  <a:pt x="24620" y="30893"/>
                </a:lnTo>
                <a:lnTo>
                  <a:pt x="25397" y="29340"/>
                </a:lnTo>
                <a:lnTo>
                  <a:pt x="26054" y="27786"/>
                </a:lnTo>
                <a:lnTo>
                  <a:pt x="26592" y="26173"/>
                </a:lnTo>
                <a:lnTo>
                  <a:pt x="27070" y="24500"/>
                </a:lnTo>
                <a:lnTo>
                  <a:pt x="27369" y="22826"/>
                </a:lnTo>
                <a:lnTo>
                  <a:pt x="27488" y="21990"/>
                </a:lnTo>
                <a:lnTo>
                  <a:pt x="27548" y="21153"/>
                </a:lnTo>
                <a:lnTo>
                  <a:pt x="27548" y="20317"/>
                </a:lnTo>
                <a:lnTo>
                  <a:pt x="27548" y="19480"/>
                </a:lnTo>
                <a:lnTo>
                  <a:pt x="27488" y="18703"/>
                </a:lnTo>
                <a:lnTo>
                  <a:pt x="27428" y="17986"/>
                </a:lnTo>
                <a:lnTo>
                  <a:pt x="27249" y="17329"/>
                </a:lnTo>
                <a:lnTo>
                  <a:pt x="27130" y="16612"/>
                </a:lnTo>
                <a:lnTo>
                  <a:pt x="26891" y="15955"/>
                </a:lnTo>
                <a:lnTo>
                  <a:pt x="26651" y="15297"/>
                </a:lnTo>
                <a:lnTo>
                  <a:pt x="26054" y="14042"/>
                </a:lnTo>
                <a:lnTo>
                  <a:pt x="25397" y="12847"/>
                </a:lnTo>
                <a:lnTo>
                  <a:pt x="24620" y="11712"/>
                </a:lnTo>
                <a:lnTo>
                  <a:pt x="23843" y="10517"/>
                </a:lnTo>
                <a:lnTo>
                  <a:pt x="22947" y="9382"/>
                </a:lnTo>
                <a:lnTo>
                  <a:pt x="21274" y="7230"/>
                </a:lnTo>
                <a:lnTo>
                  <a:pt x="19660" y="5019"/>
                </a:lnTo>
                <a:lnTo>
                  <a:pt x="18883" y="3824"/>
                </a:lnTo>
                <a:lnTo>
                  <a:pt x="18166" y="2689"/>
                </a:lnTo>
                <a:lnTo>
                  <a:pt x="17867" y="2032"/>
                </a:lnTo>
                <a:lnTo>
                  <a:pt x="17449" y="1255"/>
                </a:lnTo>
                <a:lnTo>
                  <a:pt x="17031" y="538"/>
                </a:lnTo>
                <a:lnTo>
                  <a:pt x="16792" y="299"/>
                </a:lnTo>
                <a:lnTo>
                  <a:pt x="16553" y="60"/>
                </a:lnTo>
                <a:lnTo>
                  <a:pt x="16374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39" name="Google Shape;139;p5"/>
          <p:cNvSpPr/>
          <p:nvPr/>
        </p:nvSpPr>
        <p:spPr>
          <a:xfrm>
            <a:off x="10338966" y="-204717"/>
            <a:ext cx="1113380" cy="1141076"/>
          </a:xfrm>
          <a:custGeom>
            <a:avLst/>
            <a:gdLst/>
            <a:ahLst/>
            <a:cxnLst/>
            <a:rect l="l" t="t" r="r" b="b"/>
            <a:pathLst>
              <a:path w="37467" h="38304" extrusionOk="0">
                <a:moveTo>
                  <a:pt x="20676" y="6753"/>
                </a:moveTo>
                <a:lnTo>
                  <a:pt x="21333" y="6812"/>
                </a:lnTo>
                <a:lnTo>
                  <a:pt x="21990" y="6872"/>
                </a:lnTo>
                <a:lnTo>
                  <a:pt x="22528" y="6992"/>
                </a:lnTo>
                <a:lnTo>
                  <a:pt x="23126" y="7171"/>
                </a:lnTo>
                <a:lnTo>
                  <a:pt x="23544" y="7470"/>
                </a:lnTo>
                <a:lnTo>
                  <a:pt x="23903" y="7768"/>
                </a:lnTo>
                <a:lnTo>
                  <a:pt x="24082" y="8187"/>
                </a:lnTo>
                <a:lnTo>
                  <a:pt x="24142" y="8605"/>
                </a:lnTo>
                <a:lnTo>
                  <a:pt x="24142" y="9083"/>
                </a:lnTo>
                <a:lnTo>
                  <a:pt x="24022" y="9621"/>
                </a:lnTo>
                <a:lnTo>
                  <a:pt x="23843" y="10159"/>
                </a:lnTo>
                <a:lnTo>
                  <a:pt x="23425" y="11115"/>
                </a:lnTo>
                <a:lnTo>
                  <a:pt x="22887" y="12011"/>
                </a:lnTo>
                <a:lnTo>
                  <a:pt x="22349" y="12907"/>
                </a:lnTo>
                <a:lnTo>
                  <a:pt x="21751" y="13744"/>
                </a:lnTo>
                <a:lnTo>
                  <a:pt x="20496" y="15477"/>
                </a:lnTo>
                <a:lnTo>
                  <a:pt x="19301" y="17090"/>
                </a:lnTo>
                <a:lnTo>
                  <a:pt x="19062" y="16493"/>
                </a:lnTo>
                <a:lnTo>
                  <a:pt x="18823" y="15895"/>
                </a:lnTo>
                <a:lnTo>
                  <a:pt x="18345" y="14581"/>
                </a:lnTo>
                <a:lnTo>
                  <a:pt x="17927" y="13505"/>
                </a:lnTo>
                <a:lnTo>
                  <a:pt x="17688" y="12609"/>
                </a:lnTo>
                <a:lnTo>
                  <a:pt x="17150" y="9800"/>
                </a:lnTo>
                <a:lnTo>
                  <a:pt x="16911" y="8366"/>
                </a:lnTo>
                <a:lnTo>
                  <a:pt x="16792" y="7828"/>
                </a:lnTo>
                <a:lnTo>
                  <a:pt x="16792" y="7649"/>
                </a:lnTo>
                <a:lnTo>
                  <a:pt x="16792" y="7529"/>
                </a:lnTo>
                <a:lnTo>
                  <a:pt x="16851" y="7470"/>
                </a:lnTo>
                <a:lnTo>
                  <a:pt x="16971" y="7350"/>
                </a:lnTo>
                <a:lnTo>
                  <a:pt x="17449" y="7171"/>
                </a:lnTo>
                <a:lnTo>
                  <a:pt x="17987" y="6992"/>
                </a:lnTo>
                <a:lnTo>
                  <a:pt x="18584" y="6872"/>
                </a:lnTo>
                <a:lnTo>
                  <a:pt x="19242" y="6753"/>
                </a:lnTo>
                <a:close/>
                <a:moveTo>
                  <a:pt x="19660" y="6215"/>
                </a:moveTo>
                <a:lnTo>
                  <a:pt x="18345" y="6334"/>
                </a:lnTo>
                <a:lnTo>
                  <a:pt x="17688" y="6454"/>
                </a:lnTo>
                <a:lnTo>
                  <a:pt x="17090" y="6573"/>
                </a:lnTo>
                <a:lnTo>
                  <a:pt x="16851" y="6693"/>
                </a:lnTo>
                <a:lnTo>
                  <a:pt x="16612" y="6812"/>
                </a:lnTo>
                <a:lnTo>
                  <a:pt x="16433" y="6932"/>
                </a:lnTo>
                <a:lnTo>
                  <a:pt x="16314" y="7111"/>
                </a:lnTo>
                <a:lnTo>
                  <a:pt x="16194" y="7231"/>
                </a:lnTo>
                <a:lnTo>
                  <a:pt x="16134" y="7410"/>
                </a:lnTo>
                <a:lnTo>
                  <a:pt x="16134" y="7828"/>
                </a:lnTo>
                <a:lnTo>
                  <a:pt x="16194" y="8247"/>
                </a:lnTo>
                <a:lnTo>
                  <a:pt x="16314" y="8725"/>
                </a:lnTo>
                <a:lnTo>
                  <a:pt x="16493" y="9262"/>
                </a:lnTo>
                <a:lnTo>
                  <a:pt x="16612" y="9800"/>
                </a:lnTo>
                <a:lnTo>
                  <a:pt x="16971" y="11772"/>
                </a:lnTo>
                <a:lnTo>
                  <a:pt x="17150" y="12728"/>
                </a:lnTo>
                <a:lnTo>
                  <a:pt x="17449" y="13744"/>
                </a:lnTo>
                <a:lnTo>
                  <a:pt x="17808" y="14999"/>
                </a:lnTo>
                <a:lnTo>
                  <a:pt x="18286" y="16254"/>
                </a:lnTo>
                <a:lnTo>
                  <a:pt x="18584" y="17090"/>
                </a:lnTo>
                <a:lnTo>
                  <a:pt x="18764" y="17628"/>
                </a:lnTo>
                <a:lnTo>
                  <a:pt x="18823" y="17748"/>
                </a:lnTo>
                <a:lnTo>
                  <a:pt x="18883" y="17867"/>
                </a:lnTo>
                <a:lnTo>
                  <a:pt x="19062" y="17927"/>
                </a:lnTo>
                <a:lnTo>
                  <a:pt x="19242" y="17927"/>
                </a:lnTo>
                <a:lnTo>
                  <a:pt x="19421" y="17867"/>
                </a:lnTo>
                <a:lnTo>
                  <a:pt x="19540" y="17748"/>
                </a:lnTo>
                <a:lnTo>
                  <a:pt x="19959" y="17389"/>
                </a:lnTo>
                <a:lnTo>
                  <a:pt x="20317" y="16911"/>
                </a:lnTo>
                <a:lnTo>
                  <a:pt x="20975" y="15835"/>
                </a:lnTo>
                <a:lnTo>
                  <a:pt x="21453" y="15059"/>
                </a:lnTo>
                <a:lnTo>
                  <a:pt x="22767" y="13206"/>
                </a:lnTo>
                <a:lnTo>
                  <a:pt x="23425" y="12310"/>
                </a:lnTo>
                <a:lnTo>
                  <a:pt x="24022" y="11294"/>
                </a:lnTo>
                <a:lnTo>
                  <a:pt x="24440" y="10457"/>
                </a:lnTo>
                <a:lnTo>
                  <a:pt x="24620" y="10039"/>
                </a:lnTo>
                <a:lnTo>
                  <a:pt x="24739" y="9621"/>
                </a:lnTo>
                <a:lnTo>
                  <a:pt x="24799" y="9203"/>
                </a:lnTo>
                <a:lnTo>
                  <a:pt x="24799" y="8784"/>
                </a:lnTo>
                <a:lnTo>
                  <a:pt x="24799" y="8426"/>
                </a:lnTo>
                <a:lnTo>
                  <a:pt x="24739" y="8067"/>
                </a:lnTo>
                <a:lnTo>
                  <a:pt x="24620" y="7709"/>
                </a:lnTo>
                <a:lnTo>
                  <a:pt x="24440" y="7410"/>
                </a:lnTo>
                <a:lnTo>
                  <a:pt x="24201" y="7171"/>
                </a:lnTo>
                <a:lnTo>
                  <a:pt x="23962" y="6932"/>
                </a:lnTo>
                <a:lnTo>
                  <a:pt x="23604" y="6693"/>
                </a:lnTo>
                <a:lnTo>
                  <a:pt x="23185" y="6514"/>
                </a:lnTo>
                <a:lnTo>
                  <a:pt x="22767" y="6394"/>
                </a:lnTo>
                <a:lnTo>
                  <a:pt x="22229" y="6334"/>
                </a:lnTo>
                <a:lnTo>
                  <a:pt x="20975" y="6215"/>
                </a:lnTo>
                <a:close/>
                <a:moveTo>
                  <a:pt x="11414" y="9023"/>
                </a:moveTo>
                <a:lnTo>
                  <a:pt x="11055" y="9083"/>
                </a:lnTo>
                <a:lnTo>
                  <a:pt x="10637" y="9143"/>
                </a:lnTo>
                <a:lnTo>
                  <a:pt x="10278" y="9262"/>
                </a:lnTo>
                <a:lnTo>
                  <a:pt x="9920" y="9442"/>
                </a:lnTo>
                <a:lnTo>
                  <a:pt x="9561" y="9681"/>
                </a:lnTo>
                <a:lnTo>
                  <a:pt x="8844" y="10218"/>
                </a:lnTo>
                <a:lnTo>
                  <a:pt x="8247" y="10876"/>
                </a:lnTo>
                <a:lnTo>
                  <a:pt x="7709" y="11533"/>
                </a:lnTo>
                <a:lnTo>
                  <a:pt x="7410" y="12071"/>
                </a:lnTo>
                <a:lnTo>
                  <a:pt x="7111" y="12728"/>
                </a:lnTo>
                <a:lnTo>
                  <a:pt x="6872" y="13385"/>
                </a:lnTo>
                <a:lnTo>
                  <a:pt x="6633" y="14162"/>
                </a:lnTo>
                <a:lnTo>
                  <a:pt x="6514" y="14879"/>
                </a:lnTo>
                <a:lnTo>
                  <a:pt x="6394" y="15596"/>
                </a:lnTo>
                <a:lnTo>
                  <a:pt x="6454" y="16313"/>
                </a:lnTo>
                <a:lnTo>
                  <a:pt x="6573" y="16911"/>
                </a:lnTo>
                <a:lnTo>
                  <a:pt x="6693" y="17210"/>
                </a:lnTo>
                <a:lnTo>
                  <a:pt x="6872" y="17509"/>
                </a:lnTo>
                <a:lnTo>
                  <a:pt x="7052" y="17688"/>
                </a:lnTo>
                <a:lnTo>
                  <a:pt x="7350" y="17867"/>
                </a:lnTo>
                <a:lnTo>
                  <a:pt x="7589" y="17987"/>
                </a:lnTo>
                <a:lnTo>
                  <a:pt x="7948" y="18106"/>
                </a:lnTo>
                <a:lnTo>
                  <a:pt x="8605" y="18285"/>
                </a:lnTo>
                <a:lnTo>
                  <a:pt x="9322" y="18405"/>
                </a:lnTo>
                <a:lnTo>
                  <a:pt x="10099" y="18465"/>
                </a:lnTo>
                <a:lnTo>
                  <a:pt x="11354" y="18524"/>
                </a:lnTo>
                <a:lnTo>
                  <a:pt x="12669" y="18704"/>
                </a:lnTo>
                <a:lnTo>
                  <a:pt x="14640" y="18883"/>
                </a:lnTo>
                <a:lnTo>
                  <a:pt x="15656" y="18943"/>
                </a:lnTo>
                <a:lnTo>
                  <a:pt x="16553" y="18943"/>
                </a:lnTo>
                <a:lnTo>
                  <a:pt x="16911" y="18883"/>
                </a:lnTo>
                <a:lnTo>
                  <a:pt x="17210" y="18823"/>
                </a:lnTo>
                <a:lnTo>
                  <a:pt x="17509" y="18704"/>
                </a:lnTo>
                <a:lnTo>
                  <a:pt x="17628" y="18584"/>
                </a:lnTo>
                <a:lnTo>
                  <a:pt x="17688" y="18465"/>
                </a:lnTo>
                <a:lnTo>
                  <a:pt x="17688" y="18405"/>
                </a:lnTo>
                <a:lnTo>
                  <a:pt x="17628" y="18345"/>
                </a:lnTo>
                <a:lnTo>
                  <a:pt x="17509" y="18285"/>
                </a:lnTo>
                <a:lnTo>
                  <a:pt x="17150" y="18166"/>
                </a:lnTo>
                <a:lnTo>
                  <a:pt x="16672" y="18106"/>
                </a:lnTo>
                <a:lnTo>
                  <a:pt x="15178" y="18106"/>
                </a:lnTo>
                <a:lnTo>
                  <a:pt x="13326" y="17987"/>
                </a:lnTo>
                <a:lnTo>
                  <a:pt x="11414" y="17807"/>
                </a:lnTo>
                <a:lnTo>
                  <a:pt x="10039" y="17688"/>
                </a:lnTo>
                <a:lnTo>
                  <a:pt x="9382" y="17628"/>
                </a:lnTo>
                <a:lnTo>
                  <a:pt x="8725" y="17449"/>
                </a:lnTo>
                <a:lnTo>
                  <a:pt x="8426" y="17389"/>
                </a:lnTo>
                <a:lnTo>
                  <a:pt x="8127" y="17270"/>
                </a:lnTo>
                <a:lnTo>
                  <a:pt x="7948" y="17090"/>
                </a:lnTo>
                <a:lnTo>
                  <a:pt x="7709" y="16911"/>
                </a:lnTo>
                <a:lnTo>
                  <a:pt x="7530" y="16672"/>
                </a:lnTo>
                <a:lnTo>
                  <a:pt x="7410" y="16373"/>
                </a:lnTo>
                <a:lnTo>
                  <a:pt x="7350" y="16015"/>
                </a:lnTo>
                <a:lnTo>
                  <a:pt x="7350" y="15656"/>
                </a:lnTo>
                <a:lnTo>
                  <a:pt x="7410" y="14939"/>
                </a:lnTo>
                <a:lnTo>
                  <a:pt x="7530" y="14222"/>
                </a:lnTo>
                <a:lnTo>
                  <a:pt x="7709" y="13505"/>
                </a:lnTo>
                <a:lnTo>
                  <a:pt x="8008" y="12848"/>
                </a:lnTo>
                <a:lnTo>
                  <a:pt x="8306" y="12190"/>
                </a:lnTo>
                <a:lnTo>
                  <a:pt x="8725" y="11593"/>
                </a:lnTo>
                <a:lnTo>
                  <a:pt x="9203" y="11055"/>
                </a:lnTo>
                <a:lnTo>
                  <a:pt x="9741" y="10577"/>
                </a:lnTo>
                <a:lnTo>
                  <a:pt x="10159" y="10338"/>
                </a:lnTo>
                <a:lnTo>
                  <a:pt x="10517" y="10159"/>
                </a:lnTo>
                <a:lnTo>
                  <a:pt x="10816" y="10039"/>
                </a:lnTo>
                <a:lnTo>
                  <a:pt x="11175" y="9979"/>
                </a:lnTo>
                <a:lnTo>
                  <a:pt x="11473" y="9979"/>
                </a:lnTo>
                <a:lnTo>
                  <a:pt x="11772" y="10039"/>
                </a:lnTo>
                <a:lnTo>
                  <a:pt x="12011" y="10099"/>
                </a:lnTo>
                <a:lnTo>
                  <a:pt x="12250" y="10278"/>
                </a:lnTo>
                <a:lnTo>
                  <a:pt x="12788" y="10637"/>
                </a:lnTo>
                <a:lnTo>
                  <a:pt x="13206" y="11115"/>
                </a:lnTo>
                <a:lnTo>
                  <a:pt x="13625" y="11712"/>
                </a:lnTo>
                <a:lnTo>
                  <a:pt x="14043" y="12370"/>
                </a:lnTo>
                <a:lnTo>
                  <a:pt x="15656" y="15298"/>
                </a:lnTo>
                <a:lnTo>
                  <a:pt x="17090" y="17867"/>
                </a:lnTo>
                <a:lnTo>
                  <a:pt x="17150" y="17748"/>
                </a:lnTo>
                <a:lnTo>
                  <a:pt x="17210" y="17628"/>
                </a:lnTo>
                <a:lnTo>
                  <a:pt x="17150" y="17150"/>
                </a:lnTo>
                <a:lnTo>
                  <a:pt x="17031" y="16612"/>
                </a:lnTo>
                <a:lnTo>
                  <a:pt x="16792" y="15955"/>
                </a:lnTo>
                <a:lnTo>
                  <a:pt x="16314" y="14760"/>
                </a:lnTo>
                <a:lnTo>
                  <a:pt x="15955" y="13983"/>
                </a:lnTo>
                <a:lnTo>
                  <a:pt x="15417" y="12848"/>
                </a:lnTo>
                <a:lnTo>
                  <a:pt x="14820" y="11772"/>
                </a:lnTo>
                <a:lnTo>
                  <a:pt x="14103" y="10756"/>
                </a:lnTo>
                <a:lnTo>
                  <a:pt x="13744" y="10278"/>
                </a:lnTo>
                <a:lnTo>
                  <a:pt x="13326" y="9800"/>
                </a:lnTo>
                <a:lnTo>
                  <a:pt x="12967" y="9501"/>
                </a:lnTo>
                <a:lnTo>
                  <a:pt x="12609" y="9262"/>
                </a:lnTo>
                <a:lnTo>
                  <a:pt x="12191" y="9143"/>
                </a:lnTo>
                <a:lnTo>
                  <a:pt x="11832" y="9023"/>
                </a:lnTo>
                <a:close/>
                <a:moveTo>
                  <a:pt x="27906" y="12370"/>
                </a:moveTo>
                <a:lnTo>
                  <a:pt x="28205" y="12429"/>
                </a:lnTo>
                <a:lnTo>
                  <a:pt x="28444" y="12609"/>
                </a:lnTo>
                <a:lnTo>
                  <a:pt x="28743" y="12788"/>
                </a:lnTo>
                <a:lnTo>
                  <a:pt x="29042" y="13087"/>
                </a:lnTo>
                <a:lnTo>
                  <a:pt x="29340" y="13445"/>
                </a:lnTo>
                <a:lnTo>
                  <a:pt x="29699" y="13864"/>
                </a:lnTo>
                <a:lnTo>
                  <a:pt x="30296" y="14820"/>
                </a:lnTo>
                <a:lnTo>
                  <a:pt x="30655" y="15417"/>
                </a:lnTo>
                <a:lnTo>
                  <a:pt x="30954" y="16015"/>
                </a:lnTo>
                <a:lnTo>
                  <a:pt x="31252" y="16672"/>
                </a:lnTo>
                <a:lnTo>
                  <a:pt x="31491" y="17270"/>
                </a:lnTo>
                <a:lnTo>
                  <a:pt x="31551" y="17867"/>
                </a:lnTo>
                <a:lnTo>
                  <a:pt x="31611" y="18166"/>
                </a:lnTo>
                <a:lnTo>
                  <a:pt x="31551" y="18465"/>
                </a:lnTo>
                <a:lnTo>
                  <a:pt x="31491" y="18704"/>
                </a:lnTo>
                <a:lnTo>
                  <a:pt x="31372" y="18943"/>
                </a:lnTo>
                <a:lnTo>
                  <a:pt x="31193" y="19122"/>
                </a:lnTo>
                <a:lnTo>
                  <a:pt x="31013" y="19301"/>
                </a:lnTo>
                <a:lnTo>
                  <a:pt x="30774" y="19421"/>
                </a:lnTo>
                <a:lnTo>
                  <a:pt x="30535" y="19540"/>
                </a:lnTo>
                <a:lnTo>
                  <a:pt x="29998" y="19660"/>
                </a:lnTo>
                <a:lnTo>
                  <a:pt x="29400" y="19720"/>
                </a:lnTo>
                <a:lnTo>
                  <a:pt x="28743" y="19779"/>
                </a:lnTo>
                <a:lnTo>
                  <a:pt x="27667" y="19779"/>
                </a:lnTo>
                <a:lnTo>
                  <a:pt x="26771" y="19839"/>
                </a:lnTo>
                <a:lnTo>
                  <a:pt x="25815" y="19779"/>
                </a:lnTo>
                <a:lnTo>
                  <a:pt x="24918" y="19779"/>
                </a:lnTo>
                <a:lnTo>
                  <a:pt x="23962" y="19660"/>
                </a:lnTo>
                <a:lnTo>
                  <a:pt x="22170" y="19421"/>
                </a:lnTo>
                <a:lnTo>
                  <a:pt x="20317" y="19002"/>
                </a:lnTo>
                <a:lnTo>
                  <a:pt x="20975" y="18584"/>
                </a:lnTo>
                <a:lnTo>
                  <a:pt x="21632" y="18106"/>
                </a:lnTo>
                <a:lnTo>
                  <a:pt x="22229" y="17509"/>
                </a:lnTo>
                <a:lnTo>
                  <a:pt x="22827" y="16851"/>
                </a:lnTo>
                <a:lnTo>
                  <a:pt x="23962" y="15477"/>
                </a:lnTo>
                <a:lnTo>
                  <a:pt x="25038" y="14282"/>
                </a:lnTo>
                <a:lnTo>
                  <a:pt x="25635" y="13625"/>
                </a:lnTo>
                <a:lnTo>
                  <a:pt x="26233" y="13087"/>
                </a:lnTo>
                <a:lnTo>
                  <a:pt x="26831" y="12668"/>
                </a:lnTo>
                <a:lnTo>
                  <a:pt x="27070" y="12549"/>
                </a:lnTo>
                <a:lnTo>
                  <a:pt x="27368" y="12429"/>
                </a:lnTo>
                <a:lnTo>
                  <a:pt x="27607" y="12370"/>
                </a:lnTo>
                <a:close/>
                <a:moveTo>
                  <a:pt x="27428" y="11533"/>
                </a:moveTo>
                <a:lnTo>
                  <a:pt x="26950" y="11653"/>
                </a:lnTo>
                <a:lnTo>
                  <a:pt x="26412" y="11951"/>
                </a:lnTo>
                <a:lnTo>
                  <a:pt x="25994" y="12250"/>
                </a:lnTo>
                <a:lnTo>
                  <a:pt x="25635" y="12549"/>
                </a:lnTo>
                <a:lnTo>
                  <a:pt x="24918" y="13326"/>
                </a:lnTo>
                <a:lnTo>
                  <a:pt x="23544" y="14879"/>
                </a:lnTo>
                <a:lnTo>
                  <a:pt x="22648" y="15776"/>
                </a:lnTo>
                <a:lnTo>
                  <a:pt x="21632" y="16732"/>
                </a:lnTo>
                <a:lnTo>
                  <a:pt x="21154" y="17210"/>
                </a:lnTo>
                <a:lnTo>
                  <a:pt x="20676" y="17748"/>
                </a:lnTo>
                <a:lnTo>
                  <a:pt x="20317" y="18285"/>
                </a:lnTo>
                <a:lnTo>
                  <a:pt x="20018" y="18823"/>
                </a:lnTo>
                <a:lnTo>
                  <a:pt x="19959" y="18883"/>
                </a:lnTo>
                <a:lnTo>
                  <a:pt x="19481" y="18883"/>
                </a:lnTo>
                <a:lnTo>
                  <a:pt x="19361" y="18943"/>
                </a:lnTo>
                <a:lnTo>
                  <a:pt x="19301" y="19062"/>
                </a:lnTo>
                <a:lnTo>
                  <a:pt x="19361" y="19241"/>
                </a:lnTo>
                <a:lnTo>
                  <a:pt x="19361" y="19361"/>
                </a:lnTo>
                <a:lnTo>
                  <a:pt x="19421" y="19481"/>
                </a:lnTo>
                <a:lnTo>
                  <a:pt x="19720" y="19600"/>
                </a:lnTo>
                <a:lnTo>
                  <a:pt x="20018" y="19720"/>
                </a:lnTo>
                <a:lnTo>
                  <a:pt x="20437" y="19839"/>
                </a:lnTo>
                <a:lnTo>
                  <a:pt x="21214" y="19959"/>
                </a:lnTo>
                <a:lnTo>
                  <a:pt x="21751" y="20078"/>
                </a:lnTo>
                <a:lnTo>
                  <a:pt x="23066" y="20317"/>
                </a:lnTo>
                <a:lnTo>
                  <a:pt x="24381" y="20437"/>
                </a:lnTo>
                <a:lnTo>
                  <a:pt x="25695" y="20556"/>
                </a:lnTo>
                <a:lnTo>
                  <a:pt x="27070" y="20556"/>
                </a:lnTo>
                <a:lnTo>
                  <a:pt x="28026" y="20496"/>
                </a:lnTo>
                <a:lnTo>
                  <a:pt x="29101" y="20496"/>
                </a:lnTo>
                <a:lnTo>
                  <a:pt x="30237" y="20377"/>
                </a:lnTo>
                <a:lnTo>
                  <a:pt x="30715" y="20257"/>
                </a:lnTo>
                <a:lnTo>
                  <a:pt x="31193" y="20078"/>
                </a:lnTo>
                <a:lnTo>
                  <a:pt x="31611" y="19839"/>
                </a:lnTo>
                <a:lnTo>
                  <a:pt x="31910" y="19481"/>
                </a:lnTo>
                <a:lnTo>
                  <a:pt x="32149" y="19122"/>
                </a:lnTo>
                <a:lnTo>
                  <a:pt x="32209" y="18763"/>
                </a:lnTo>
                <a:lnTo>
                  <a:pt x="32268" y="18345"/>
                </a:lnTo>
                <a:lnTo>
                  <a:pt x="32209" y="17867"/>
                </a:lnTo>
                <a:lnTo>
                  <a:pt x="32089" y="17389"/>
                </a:lnTo>
                <a:lnTo>
                  <a:pt x="31970" y="16971"/>
                </a:lnTo>
                <a:lnTo>
                  <a:pt x="31671" y="16015"/>
                </a:lnTo>
                <a:lnTo>
                  <a:pt x="31193" y="14999"/>
                </a:lnTo>
                <a:lnTo>
                  <a:pt x="30655" y="13923"/>
                </a:lnTo>
                <a:lnTo>
                  <a:pt x="30296" y="13445"/>
                </a:lnTo>
                <a:lnTo>
                  <a:pt x="29998" y="12967"/>
                </a:lnTo>
                <a:lnTo>
                  <a:pt x="29579" y="12489"/>
                </a:lnTo>
                <a:lnTo>
                  <a:pt x="29221" y="12131"/>
                </a:lnTo>
                <a:lnTo>
                  <a:pt x="28802" y="11832"/>
                </a:lnTo>
                <a:lnTo>
                  <a:pt x="28324" y="11653"/>
                </a:lnTo>
                <a:lnTo>
                  <a:pt x="27906" y="11533"/>
                </a:lnTo>
                <a:close/>
                <a:moveTo>
                  <a:pt x="9920" y="20317"/>
                </a:moveTo>
                <a:lnTo>
                  <a:pt x="10995" y="20377"/>
                </a:lnTo>
                <a:lnTo>
                  <a:pt x="12549" y="20437"/>
                </a:lnTo>
                <a:lnTo>
                  <a:pt x="14043" y="20616"/>
                </a:lnTo>
                <a:lnTo>
                  <a:pt x="15537" y="20855"/>
                </a:lnTo>
                <a:lnTo>
                  <a:pt x="16971" y="21154"/>
                </a:lnTo>
                <a:lnTo>
                  <a:pt x="16433" y="21512"/>
                </a:lnTo>
                <a:lnTo>
                  <a:pt x="15955" y="21871"/>
                </a:lnTo>
                <a:lnTo>
                  <a:pt x="15477" y="22349"/>
                </a:lnTo>
                <a:lnTo>
                  <a:pt x="14999" y="22827"/>
                </a:lnTo>
                <a:lnTo>
                  <a:pt x="14103" y="23902"/>
                </a:lnTo>
                <a:lnTo>
                  <a:pt x="13266" y="24799"/>
                </a:lnTo>
                <a:lnTo>
                  <a:pt x="12489" y="25755"/>
                </a:lnTo>
                <a:lnTo>
                  <a:pt x="12011" y="26352"/>
                </a:lnTo>
                <a:lnTo>
                  <a:pt x="11473" y="26890"/>
                </a:lnTo>
                <a:lnTo>
                  <a:pt x="10936" y="27368"/>
                </a:lnTo>
                <a:lnTo>
                  <a:pt x="10338" y="27727"/>
                </a:lnTo>
                <a:lnTo>
                  <a:pt x="10099" y="27846"/>
                </a:lnTo>
                <a:lnTo>
                  <a:pt x="9800" y="27906"/>
                </a:lnTo>
                <a:lnTo>
                  <a:pt x="9502" y="27966"/>
                </a:lnTo>
                <a:lnTo>
                  <a:pt x="9203" y="27906"/>
                </a:lnTo>
                <a:lnTo>
                  <a:pt x="8964" y="27786"/>
                </a:lnTo>
                <a:lnTo>
                  <a:pt x="8605" y="27547"/>
                </a:lnTo>
                <a:lnTo>
                  <a:pt x="8306" y="27189"/>
                </a:lnTo>
                <a:lnTo>
                  <a:pt x="7948" y="26771"/>
                </a:lnTo>
                <a:lnTo>
                  <a:pt x="7231" y="25755"/>
                </a:lnTo>
                <a:lnTo>
                  <a:pt x="6514" y="24619"/>
                </a:lnTo>
                <a:lnTo>
                  <a:pt x="6275" y="24022"/>
                </a:lnTo>
                <a:lnTo>
                  <a:pt x="6036" y="23424"/>
                </a:lnTo>
                <a:lnTo>
                  <a:pt x="5856" y="22887"/>
                </a:lnTo>
                <a:lnTo>
                  <a:pt x="5737" y="22349"/>
                </a:lnTo>
                <a:lnTo>
                  <a:pt x="5677" y="21871"/>
                </a:lnTo>
                <a:lnTo>
                  <a:pt x="5797" y="21452"/>
                </a:lnTo>
                <a:lnTo>
                  <a:pt x="5976" y="21094"/>
                </a:lnTo>
                <a:lnTo>
                  <a:pt x="6095" y="20915"/>
                </a:lnTo>
                <a:lnTo>
                  <a:pt x="6275" y="20855"/>
                </a:lnTo>
                <a:lnTo>
                  <a:pt x="6753" y="20616"/>
                </a:lnTo>
                <a:lnTo>
                  <a:pt x="7291" y="20496"/>
                </a:lnTo>
                <a:lnTo>
                  <a:pt x="7948" y="20377"/>
                </a:lnTo>
                <a:lnTo>
                  <a:pt x="8605" y="20317"/>
                </a:lnTo>
                <a:close/>
                <a:moveTo>
                  <a:pt x="10039" y="19660"/>
                </a:moveTo>
                <a:lnTo>
                  <a:pt x="8725" y="19720"/>
                </a:lnTo>
                <a:lnTo>
                  <a:pt x="7828" y="19779"/>
                </a:lnTo>
                <a:lnTo>
                  <a:pt x="7291" y="19839"/>
                </a:lnTo>
                <a:lnTo>
                  <a:pt x="6753" y="19899"/>
                </a:lnTo>
                <a:lnTo>
                  <a:pt x="6215" y="20078"/>
                </a:lnTo>
                <a:lnTo>
                  <a:pt x="5737" y="20257"/>
                </a:lnTo>
                <a:lnTo>
                  <a:pt x="5558" y="20377"/>
                </a:lnTo>
                <a:lnTo>
                  <a:pt x="5378" y="20556"/>
                </a:lnTo>
                <a:lnTo>
                  <a:pt x="5259" y="20735"/>
                </a:lnTo>
                <a:lnTo>
                  <a:pt x="5139" y="20974"/>
                </a:lnTo>
                <a:lnTo>
                  <a:pt x="5080" y="21333"/>
                </a:lnTo>
                <a:lnTo>
                  <a:pt x="5020" y="21811"/>
                </a:lnTo>
                <a:lnTo>
                  <a:pt x="5080" y="22349"/>
                </a:lnTo>
                <a:lnTo>
                  <a:pt x="5199" y="22887"/>
                </a:lnTo>
                <a:lnTo>
                  <a:pt x="5319" y="23484"/>
                </a:lnTo>
                <a:lnTo>
                  <a:pt x="5558" y="24082"/>
                </a:lnTo>
                <a:lnTo>
                  <a:pt x="6095" y="25277"/>
                </a:lnTo>
                <a:lnTo>
                  <a:pt x="6753" y="26472"/>
                </a:lnTo>
                <a:lnTo>
                  <a:pt x="7111" y="26950"/>
                </a:lnTo>
                <a:lnTo>
                  <a:pt x="7470" y="27428"/>
                </a:lnTo>
                <a:lnTo>
                  <a:pt x="7828" y="27906"/>
                </a:lnTo>
                <a:lnTo>
                  <a:pt x="8247" y="28205"/>
                </a:lnTo>
                <a:lnTo>
                  <a:pt x="8605" y="28504"/>
                </a:lnTo>
                <a:lnTo>
                  <a:pt x="8964" y="28683"/>
                </a:lnTo>
                <a:lnTo>
                  <a:pt x="9382" y="28802"/>
                </a:lnTo>
                <a:lnTo>
                  <a:pt x="9800" y="28743"/>
                </a:lnTo>
                <a:lnTo>
                  <a:pt x="10278" y="28623"/>
                </a:lnTo>
                <a:lnTo>
                  <a:pt x="10756" y="28444"/>
                </a:lnTo>
                <a:lnTo>
                  <a:pt x="11234" y="28145"/>
                </a:lnTo>
                <a:lnTo>
                  <a:pt x="11653" y="27786"/>
                </a:lnTo>
                <a:lnTo>
                  <a:pt x="12609" y="26890"/>
                </a:lnTo>
                <a:lnTo>
                  <a:pt x="13445" y="25934"/>
                </a:lnTo>
                <a:lnTo>
                  <a:pt x="14222" y="24978"/>
                </a:lnTo>
                <a:lnTo>
                  <a:pt x="14939" y="24141"/>
                </a:lnTo>
                <a:lnTo>
                  <a:pt x="15477" y="23484"/>
                </a:lnTo>
                <a:lnTo>
                  <a:pt x="16612" y="22349"/>
                </a:lnTo>
                <a:lnTo>
                  <a:pt x="17270" y="21691"/>
                </a:lnTo>
                <a:lnTo>
                  <a:pt x="17867" y="21213"/>
                </a:lnTo>
                <a:lnTo>
                  <a:pt x="17748" y="21034"/>
                </a:lnTo>
                <a:lnTo>
                  <a:pt x="17628" y="20795"/>
                </a:lnTo>
                <a:lnTo>
                  <a:pt x="17449" y="20616"/>
                </a:lnTo>
                <a:lnTo>
                  <a:pt x="17210" y="20496"/>
                </a:lnTo>
                <a:lnTo>
                  <a:pt x="16732" y="20257"/>
                </a:lnTo>
                <a:lnTo>
                  <a:pt x="16134" y="20138"/>
                </a:lnTo>
                <a:lnTo>
                  <a:pt x="15537" y="20018"/>
                </a:lnTo>
                <a:lnTo>
                  <a:pt x="14999" y="19959"/>
                </a:lnTo>
                <a:lnTo>
                  <a:pt x="14043" y="19839"/>
                </a:lnTo>
                <a:lnTo>
                  <a:pt x="12728" y="19720"/>
                </a:lnTo>
                <a:lnTo>
                  <a:pt x="11414" y="19660"/>
                </a:lnTo>
                <a:close/>
                <a:moveTo>
                  <a:pt x="20556" y="20855"/>
                </a:moveTo>
                <a:lnTo>
                  <a:pt x="20257" y="20915"/>
                </a:lnTo>
                <a:lnTo>
                  <a:pt x="20078" y="20974"/>
                </a:lnTo>
                <a:lnTo>
                  <a:pt x="20018" y="21094"/>
                </a:lnTo>
                <a:lnTo>
                  <a:pt x="20018" y="21154"/>
                </a:lnTo>
                <a:lnTo>
                  <a:pt x="20078" y="21273"/>
                </a:lnTo>
                <a:lnTo>
                  <a:pt x="20138" y="21333"/>
                </a:lnTo>
                <a:lnTo>
                  <a:pt x="20496" y="21512"/>
                </a:lnTo>
                <a:lnTo>
                  <a:pt x="20915" y="21632"/>
                </a:lnTo>
                <a:lnTo>
                  <a:pt x="21871" y="21871"/>
                </a:lnTo>
                <a:lnTo>
                  <a:pt x="22409" y="21990"/>
                </a:lnTo>
                <a:lnTo>
                  <a:pt x="24201" y="22468"/>
                </a:lnTo>
                <a:lnTo>
                  <a:pt x="26054" y="23006"/>
                </a:lnTo>
                <a:lnTo>
                  <a:pt x="27368" y="23424"/>
                </a:lnTo>
                <a:lnTo>
                  <a:pt x="28026" y="23604"/>
                </a:lnTo>
                <a:lnTo>
                  <a:pt x="28623" y="23843"/>
                </a:lnTo>
                <a:lnTo>
                  <a:pt x="28922" y="24022"/>
                </a:lnTo>
                <a:lnTo>
                  <a:pt x="29101" y="24201"/>
                </a:lnTo>
                <a:lnTo>
                  <a:pt x="29340" y="24380"/>
                </a:lnTo>
                <a:lnTo>
                  <a:pt x="29460" y="24619"/>
                </a:lnTo>
                <a:lnTo>
                  <a:pt x="29579" y="24918"/>
                </a:lnTo>
                <a:lnTo>
                  <a:pt x="29639" y="25217"/>
                </a:lnTo>
                <a:lnTo>
                  <a:pt x="29639" y="25516"/>
                </a:lnTo>
                <a:lnTo>
                  <a:pt x="29579" y="25934"/>
                </a:lnTo>
                <a:lnTo>
                  <a:pt x="29400" y="26591"/>
                </a:lnTo>
                <a:lnTo>
                  <a:pt x="29161" y="27308"/>
                </a:lnTo>
                <a:lnTo>
                  <a:pt x="28802" y="27966"/>
                </a:lnTo>
                <a:lnTo>
                  <a:pt x="28444" y="28563"/>
                </a:lnTo>
                <a:lnTo>
                  <a:pt x="27966" y="29101"/>
                </a:lnTo>
                <a:lnTo>
                  <a:pt x="27428" y="29639"/>
                </a:lnTo>
                <a:lnTo>
                  <a:pt x="26890" y="30057"/>
                </a:lnTo>
                <a:lnTo>
                  <a:pt x="26233" y="30416"/>
                </a:lnTo>
                <a:lnTo>
                  <a:pt x="25516" y="30655"/>
                </a:lnTo>
                <a:lnTo>
                  <a:pt x="25217" y="30714"/>
                </a:lnTo>
                <a:lnTo>
                  <a:pt x="24620" y="30714"/>
                </a:lnTo>
                <a:lnTo>
                  <a:pt x="24381" y="30655"/>
                </a:lnTo>
                <a:lnTo>
                  <a:pt x="24142" y="30595"/>
                </a:lnTo>
                <a:lnTo>
                  <a:pt x="23962" y="30475"/>
                </a:lnTo>
                <a:lnTo>
                  <a:pt x="23544" y="30117"/>
                </a:lnTo>
                <a:lnTo>
                  <a:pt x="23245" y="29639"/>
                </a:lnTo>
                <a:lnTo>
                  <a:pt x="22887" y="29101"/>
                </a:lnTo>
                <a:lnTo>
                  <a:pt x="22648" y="28444"/>
                </a:lnTo>
                <a:lnTo>
                  <a:pt x="21453" y="24918"/>
                </a:lnTo>
                <a:lnTo>
                  <a:pt x="20795" y="22767"/>
                </a:lnTo>
                <a:lnTo>
                  <a:pt x="20496" y="21811"/>
                </a:lnTo>
                <a:lnTo>
                  <a:pt x="20437" y="21930"/>
                </a:lnTo>
                <a:lnTo>
                  <a:pt x="20317" y="22110"/>
                </a:lnTo>
                <a:lnTo>
                  <a:pt x="20317" y="22289"/>
                </a:lnTo>
                <a:lnTo>
                  <a:pt x="20257" y="22588"/>
                </a:lnTo>
                <a:lnTo>
                  <a:pt x="20317" y="23305"/>
                </a:lnTo>
                <a:lnTo>
                  <a:pt x="20437" y="24082"/>
                </a:lnTo>
                <a:lnTo>
                  <a:pt x="20795" y="25576"/>
                </a:lnTo>
                <a:lnTo>
                  <a:pt x="21034" y="26532"/>
                </a:lnTo>
                <a:lnTo>
                  <a:pt x="21333" y="27607"/>
                </a:lnTo>
                <a:lnTo>
                  <a:pt x="21692" y="28683"/>
                </a:lnTo>
                <a:lnTo>
                  <a:pt x="21931" y="29280"/>
                </a:lnTo>
                <a:lnTo>
                  <a:pt x="22170" y="29758"/>
                </a:lnTo>
                <a:lnTo>
                  <a:pt x="22409" y="30296"/>
                </a:lnTo>
                <a:lnTo>
                  <a:pt x="22767" y="30714"/>
                </a:lnTo>
                <a:lnTo>
                  <a:pt x="23066" y="31013"/>
                </a:lnTo>
                <a:lnTo>
                  <a:pt x="23365" y="31312"/>
                </a:lnTo>
                <a:lnTo>
                  <a:pt x="23723" y="31491"/>
                </a:lnTo>
                <a:lnTo>
                  <a:pt x="24082" y="31611"/>
                </a:lnTo>
                <a:lnTo>
                  <a:pt x="24440" y="31671"/>
                </a:lnTo>
                <a:lnTo>
                  <a:pt x="24799" y="31671"/>
                </a:lnTo>
                <a:lnTo>
                  <a:pt x="25217" y="31611"/>
                </a:lnTo>
                <a:lnTo>
                  <a:pt x="25635" y="31551"/>
                </a:lnTo>
                <a:lnTo>
                  <a:pt x="26412" y="31252"/>
                </a:lnTo>
                <a:lnTo>
                  <a:pt x="27129" y="30894"/>
                </a:lnTo>
                <a:lnTo>
                  <a:pt x="27846" y="30416"/>
                </a:lnTo>
                <a:lnTo>
                  <a:pt x="28384" y="29878"/>
                </a:lnTo>
                <a:lnTo>
                  <a:pt x="28802" y="29400"/>
                </a:lnTo>
                <a:lnTo>
                  <a:pt x="29221" y="28862"/>
                </a:lnTo>
                <a:lnTo>
                  <a:pt x="29639" y="28205"/>
                </a:lnTo>
                <a:lnTo>
                  <a:pt x="29998" y="27547"/>
                </a:lnTo>
                <a:lnTo>
                  <a:pt x="30296" y="26830"/>
                </a:lnTo>
                <a:lnTo>
                  <a:pt x="30535" y="26173"/>
                </a:lnTo>
                <a:lnTo>
                  <a:pt x="30655" y="25456"/>
                </a:lnTo>
                <a:lnTo>
                  <a:pt x="30655" y="24799"/>
                </a:lnTo>
                <a:lnTo>
                  <a:pt x="30595" y="24500"/>
                </a:lnTo>
                <a:lnTo>
                  <a:pt x="30476" y="24201"/>
                </a:lnTo>
                <a:lnTo>
                  <a:pt x="30296" y="23962"/>
                </a:lnTo>
                <a:lnTo>
                  <a:pt x="30057" y="23783"/>
                </a:lnTo>
                <a:lnTo>
                  <a:pt x="29818" y="23544"/>
                </a:lnTo>
                <a:lnTo>
                  <a:pt x="29520" y="23365"/>
                </a:lnTo>
                <a:lnTo>
                  <a:pt x="28862" y="23066"/>
                </a:lnTo>
                <a:lnTo>
                  <a:pt x="28205" y="22827"/>
                </a:lnTo>
                <a:lnTo>
                  <a:pt x="27488" y="22648"/>
                </a:lnTo>
                <a:lnTo>
                  <a:pt x="26233" y="22289"/>
                </a:lnTo>
                <a:lnTo>
                  <a:pt x="24978" y="21871"/>
                </a:lnTo>
                <a:lnTo>
                  <a:pt x="23066" y="21273"/>
                </a:lnTo>
                <a:lnTo>
                  <a:pt x="22110" y="21034"/>
                </a:lnTo>
                <a:lnTo>
                  <a:pt x="21273" y="20855"/>
                </a:lnTo>
                <a:close/>
                <a:moveTo>
                  <a:pt x="18047" y="22409"/>
                </a:moveTo>
                <a:lnTo>
                  <a:pt x="18823" y="24440"/>
                </a:lnTo>
                <a:lnTo>
                  <a:pt x="19301" y="25874"/>
                </a:lnTo>
                <a:lnTo>
                  <a:pt x="19600" y="26950"/>
                </a:lnTo>
                <a:lnTo>
                  <a:pt x="20138" y="29758"/>
                </a:lnTo>
                <a:lnTo>
                  <a:pt x="20377" y="31193"/>
                </a:lnTo>
                <a:lnTo>
                  <a:pt x="20496" y="31730"/>
                </a:lnTo>
                <a:lnTo>
                  <a:pt x="20556" y="31850"/>
                </a:lnTo>
                <a:lnTo>
                  <a:pt x="20556" y="32029"/>
                </a:lnTo>
                <a:lnTo>
                  <a:pt x="20496" y="32089"/>
                </a:lnTo>
                <a:lnTo>
                  <a:pt x="20377" y="32208"/>
                </a:lnTo>
                <a:lnTo>
                  <a:pt x="19899" y="32388"/>
                </a:lnTo>
                <a:lnTo>
                  <a:pt x="19361" y="32567"/>
                </a:lnTo>
                <a:lnTo>
                  <a:pt x="18704" y="32686"/>
                </a:lnTo>
                <a:lnTo>
                  <a:pt x="18047" y="32746"/>
                </a:lnTo>
                <a:lnTo>
                  <a:pt x="17329" y="32806"/>
                </a:lnTo>
                <a:lnTo>
                  <a:pt x="16672" y="32806"/>
                </a:lnTo>
                <a:lnTo>
                  <a:pt x="15955" y="32746"/>
                </a:lnTo>
                <a:lnTo>
                  <a:pt x="15358" y="32627"/>
                </a:lnTo>
                <a:lnTo>
                  <a:pt x="14760" y="32567"/>
                </a:lnTo>
                <a:lnTo>
                  <a:pt x="14222" y="32388"/>
                </a:lnTo>
                <a:lnTo>
                  <a:pt x="13744" y="32089"/>
                </a:lnTo>
                <a:lnTo>
                  <a:pt x="13445" y="31790"/>
                </a:lnTo>
                <a:lnTo>
                  <a:pt x="13206" y="31372"/>
                </a:lnTo>
                <a:lnTo>
                  <a:pt x="13147" y="30954"/>
                </a:lnTo>
                <a:lnTo>
                  <a:pt x="13147" y="30416"/>
                </a:lnTo>
                <a:lnTo>
                  <a:pt x="13266" y="29938"/>
                </a:lnTo>
                <a:lnTo>
                  <a:pt x="13445" y="29340"/>
                </a:lnTo>
                <a:lnTo>
                  <a:pt x="13923" y="28444"/>
                </a:lnTo>
                <a:lnTo>
                  <a:pt x="14401" y="27547"/>
                </a:lnTo>
                <a:lnTo>
                  <a:pt x="14999" y="26651"/>
                </a:lnTo>
                <a:lnTo>
                  <a:pt x="15597" y="25815"/>
                </a:lnTo>
                <a:lnTo>
                  <a:pt x="16851" y="24082"/>
                </a:lnTo>
                <a:lnTo>
                  <a:pt x="18047" y="22409"/>
                </a:lnTo>
                <a:close/>
                <a:moveTo>
                  <a:pt x="18106" y="21632"/>
                </a:moveTo>
                <a:lnTo>
                  <a:pt x="17927" y="21691"/>
                </a:lnTo>
                <a:lnTo>
                  <a:pt x="17748" y="21811"/>
                </a:lnTo>
                <a:lnTo>
                  <a:pt x="17389" y="22170"/>
                </a:lnTo>
                <a:lnTo>
                  <a:pt x="17031" y="22648"/>
                </a:lnTo>
                <a:lnTo>
                  <a:pt x="16314" y="23723"/>
                </a:lnTo>
                <a:lnTo>
                  <a:pt x="15895" y="24500"/>
                </a:lnTo>
                <a:lnTo>
                  <a:pt x="14521" y="26352"/>
                </a:lnTo>
                <a:lnTo>
                  <a:pt x="13923" y="27249"/>
                </a:lnTo>
                <a:lnTo>
                  <a:pt x="13326" y="28205"/>
                </a:lnTo>
                <a:lnTo>
                  <a:pt x="12848" y="29101"/>
                </a:lnTo>
                <a:lnTo>
                  <a:pt x="12728" y="29519"/>
                </a:lnTo>
                <a:lnTo>
                  <a:pt x="12609" y="29938"/>
                </a:lnTo>
                <a:lnTo>
                  <a:pt x="12489" y="30356"/>
                </a:lnTo>
                <a:lnTo>
                  <a:pt x="12489" y="30774"/>
                </a:lnTo>
                <a:lnTo>
                  <a:pt x="12489" y="31133"/>
                </a:lnTo>
                <a:lnTo>
                  <a:pt x="12549" y="31491"/>
                </a:lnTo>
                <a:lnTo>
                  <a:pt x="12669" y="31790"/>
                </a:lnTo>
                <a:lnTo>
                  <a:pt x="12848" y="32089"/>
                </a:lnTo>
                <a:lnTo>
                  <a:pt x="13087" y="32388"/>
                </a:lnTo>
                <a:lnTo>
                  <a:pt x="13386" y="32627"/>
                </a:lnTo>
                <a:lnTo>
                  <a:pt x="13684" y="32866"/>
                </a:lnTo>
                <a:lnTo>
                  <a:pt x="14103" y="33045"/>
                </a:lnTo>
                <a:lnTo>
                  <a:pt x="14581" y="33164"/>
                </a:lnTo>
                <a:lnTo>
                  <a:pt x="15119" y="33224"/>
                </a:lnTo>
                <a:lnTo>
                  <a:pt x="16373" y="33344"/>
                </a:lnTo>
                <a:lnTo>
                  <a:pt x="17688" y="33344"/>
                </a:lnTo>
                <a:lnTo>
                  <a:pt x="18943" y="33224"/>
                </a:lnTo>
                <a:lnTo>
                  <a:pt x="19600" y="33105"/>
                </a:lnTo>
                <a:lnTo>
                  <a:pt x="20198" y="32925"/>
                </a:lnTo>
                <a:lnTo>
                  <a:pt x="20496" y="32866"/>
                </a:lnTo>
                <a:lnTo>
                  <a:pt x="20736" y="32746"/>
                </a:lnTo>
                <a:lnTo>
                  <a:pt x="20915" y="32627"/>
                </a:lnTo>
                <a:lnTo>
                  <a:pt x="21034" y="32447"/>
                </a:lnTo>
                <a:lnTo>
                  <a:pt x="21094" y="32268"/>
                </a:lnTo>
                <a:lnTo>
                  <a:pt x="21154" y="32089"/>
                </a:lnTo>
                <a:lnTo>
                  <a:pt x="21154" y="31730"/>
                </a:lnTo>
                <a:lnTo>
                  <a:pt x="21094" y="31312"/>
                </a:lnTo>
                <a:lnTo>
                  <a:pt x="20975" y="30834"/>
                </a:lnTo>
                <a:lnTo>
                  <a:pt x="20855" y="30296"/>
                </a:lnTo>
                <a:lnTo>
                  <a:pt x="20736" y="29758"/>
                </a:lnTo>
                <a:lnTo>
                  <a:pt x="20377" y="27786"/>
                </a:lnTo>
                <a:lnTo>
                  <a:pt x="20138" y="26771"/>
                </a:lnTo>
                <a:lnTo>
                  <a:pt x="19899" y="25815"/>
                </a:lnTo>
                <a:lnTo>
                  <a:pt x="19481" y="24560"/>
                </a:lnTo>
                <a:lnTo>
                  <a:pt x="19003" y="23305"/>
                </a:lnTo>
                <a:lnTo>
                  <a:pt x="18764" y="22409"/>
                </a:lnTo>
                <a:lnTo>
                  <a:pt x="18584" y="21930"/>
                </a:lnTo>
                <a:lnTo>
                  <a:pt x="18465" y="21751"/>
                </a:lnTo>
                <a:lnTo>
                  <a:pt x="18405" y="21691"/>
                </a:lnTo>
                <a:lnTo>
                  <a:pt x="18226" y="21632"/>
                </a:lnTo>
                <a:close/>
                <a:moveTo>
                  <a:pt x="20138" y="2630"/>
                </a:moveTo>
                <a:lnTo>
                  <a:pt x="18823" y="2749"/>
                </a:lnTo>
                <a:lnTo>
                  <a:pt x="17509" y="2988"/>
                </a:lnTo>
                <a:lnTo>
                  <a:pt x="16254" y="3347"/>
                </a:lnTo>
                <a:lnTo>
                  <a:pt x="14939" y="3765"/>
                </a:lnTo>
                <a:lnTo>
                  <a:pt x="13684" y="4303"/>
                </a:lnTo>
                <a:lnTo>
                  <a:pt x="12430" y="4900"/>
                </a:lnTo>
                <a:lnTo>
                  <a:pt x="11234" y="5617"/>
                </a:lnTo>
                <a:lnTo>
                  <a:pt x="10039" y="6394"/>
                </a:lnTo>
                <a:lnTo>
                  <a:pt x="8904" y="7231"/>
                </a:lnTo>
                <a:lnTo>
                  <a:pt x="7888" y="8127"/>
                </a:lnTo>
                <a:lnTo>
                  <a:pt x="6872" y="9083"/>
                </a:lnTo>
                <a:lnTo>
                  <a:pt x="5976" y="10159"/>
                </a:lnTo>
                <a:lnTo>
                  <a:pt x="5139" y="11175"/>
                </a:lnTo>
                <a:lnTo>
                  <a:pt x="4363" y="12310"/>
                </a:lnTo>
                <a:lnTo>
                  <a:pt x="3705" y="13445"/>
                </a:lnTo>
                <a:lnTo>
                  <a:pt x="3227" y="14640"/>
                </a:lnTo>
                <a:lnTo>
                  <a:pt x="2809" y="15835"/>
                </a:lnTo>
                <a:lnTo>
                  <a:pt x="2510" y="16971"/>
                </a:lnTo>
                <a:lnTo>
                  <a:pt x="2331" y="18226"/>
                </a:lnTo>
                <a:lnTo>
                  <a:pt x="2271" y="19421"/>
                </a:lnTo>
                <a:lnTo>
                  <a:pt x="2331" y="20616"/>
                </a:lnTo>
                <a:lnTo>
                  <a:pt x="2450" y="21871"/>
                </a:lnTo>
                <a:lnTo>
                  <a:pt x="2630" y="23066"/>
                </a:lnTo>
                <a:lnTo>
                  <a:pt x="2988" y="24261"/>
                </a:lnTo>
                <a:lnTo>
                  <a:pt x="3347" y="25396"/>
                </a:lnTo>
                <a:lnTo>
                  <a:pt x="3825" y="26532"/>
                </a:lnTo>
                <a:lnTo>
                  <a:pt x="4363" y="27667"/>
                </a:lnTo>
                <a:lnTo>
                  <a:pt x="5020" y="28683"/>
                </a:lnTo>
                <a:lnTo>
                  <a:pt x="5737" y="29699"/>
                </a:lnTo>
                <a:lnTo>
                  <a:pt x="6454" y="30655"/>
                </a:lnTo>
                <a:lnTo>
                  <a:pt x="7291" y="31551"/>
                </a:lnTo>
                <a:lnTo>
                  <a:pt x="8187" y="32388"/>
                </a:lnTo>
                <a:lnTo>
                  <a:pt x="9262" y="33224"/>
                </a:lnTo>
                <a:lnTo>
                  <a:pt x="10398" y="33941"/>
                </a:lnTo>
                <a:lnTo>
                  <a:pt x="11533" y="34539"/>
                </a:lnTo>
                <a:lnTo>
                  <a:pt x="12728" y="35077"/>
                </a:lnTo>
                <a:lnTo>
                  <a:pt x="13983" y="35495"/>
                </a:lnTo>
                <a:lnTo>
                  <a:pt x="15238" y="35794"/>
                </a:lnTo>
                <a:lnTo>
                  <a:pt x="16493" y="36033"/>
                </a:lnTo>
                <a:lnTo>
                  <a:pt x="17748" y="36152"/>
                </a:lnTo>
                <a:lnTo>
                  <a:pt x="19062" y="36152"/>
                </a:lnTo>
                <a:lnTo>
                  <a:pt x="20377" y="36092"/>
                </a:lnTo>
                <a:lnTo>
                  <a:pt x="21692" y="35913"/>
                </a:lnTo>
                <a:lnTo>
                  <a:pt x="22946" y="35674"/>
                </a:lnTo>
                <a:lnTo>
                  <a:pt x="24261" y="35375"/>
                </a:lnTo>
                <a:lnTo>
                  <a:pt x="25516" y="34957"/>
                </a:lnTo>
                <a:lnTo>
                  <a:pt x="26711" y="34479"/>
                </a:lnTo>
                <a:lnTo>
                  <a:pt x="27966" y="33882"/>
                </a:lnTo>
                <a:lnTo>
                  <a:pt x="28444" y="33583"/>
                </a:lnTo>
                <a:lnTo>
                  <a:pt x="28862" y="33284"/>
                </a:lnTo>
                <a:lnTo>
                  <a:pt x="29221" y="32925"/>
                </a:lnTo>
                <a:lnTo>
                  <a:pt x="29520" y="32567"/>
                </a:lnTo>
                <a:lnTo>
                  <a:pt x="29699" y="32268"/>
                </a:lnTo>
                <a:lnTo>
                  <a:pt x="29818" y="32029"/>
                </a:lnTo>
                <a:lnTo>
                  <a:pt x="29818" y="31969"/>
                </a:lnTo>
                <a:lnTo>
                  <a:pt x="29699" y="31969"/>
                </a:lnTo>
                <a:lnTo>
                  <a:pt x="28444" y="32686"/>
                </a:lnTo>
                <a:lnTo>
                  <a:pt x="27129" y="33344"/>
                </a:lnTo>
                <a:lnTo>
                  <a:pt x="25815" y="33941"/>
                </a:lnTo>
                <a:lnTo>
                  <a:pt x="24500" y="34479"/>
                </a:lnTo>
                <a:lnTo>
                  <a:pt x="23126" y="34897"/>
                </a:lnTo>
                <a:lnTo>
                  <a:pt x="21751" y="35196"/>
                </a:lnTo>
                <a:lnTo>
                  <a:pt x="20317" y="35435"/>
                </a:lnTo>
                <a:lnTo>
                  <a:pt x="19600" y="35495"/>
                </a:lnTo>
                <a:lnTo>
                  <a:pt x="18883" y="35495"/>
                </a:lnTo>
                <a:lnTo>
                  <a:pt x="17688" y="35435"/>
                </a:lnTo>
                <a:lnTo>
                  <a:pt x="16493" y="35316"/>
                </a:lnTo>
                <a:lnTo>
                  <a:pt x="15298" y="35077"/>
                </a:lnTo>
                <a:lnTo>
                  <a:pt x="14103" y="34778"/>
                </a:lnTo>
                <a:lnTo>
                  <a:pt x="13027" y="34360"/>
                </a:lnTo>
                <a:lnTo>
                  <a:pt x="11892" y="33882"/>
                </a:lnTo>
                <a:lnTo>
                  <a:pt x="10876" y="33284"/>
                </a:lnTo>
                <a:lnTo>
                  <a:pt x="9860" y="32627"/>
                </a:lnTo>
                <a:lnTo>
                  <a:pt x="8904" y="31969"/>
                </a:lnTo>
                <a:lnTo>
                  <a:pt x="8008" y="31133"/>
                </a:lnTo>
                <a:lnTo>
                  <a:pt x="7171" y="30296"/>
                </a:lnTo>
                <a:lnTo>
                  <a:pt x="6394" y="29400"/>
                </a:lnTo>
                <a:lnTo>
                  <a:pt x="5677" y="28444"/>
                </a:lnTo>
                <a:lnTo>
                  <a:pt x="5080" y="27428"/>
                </a:lnTo>
                <a:lnTo>
                  <a:pt x="4542" y="26352"/>
                </a:lnTo>
                <a:lnTo>
                  <a:pt x="4064" y="25217"/>
                </a:lnTo>
                <a:lnTo>
                  <a:pt x="3645" y="23843"/>
                </a:lnTo>
                <a:lnTo>
                  <a:pt x="3347" y="22528"/>
                </a:lnTo>
                <a:lnTo>
                  <a:pt x="3167" y="21154"/>
                </a:lnTo>
                <a:lnTo>
                  <a:pt x="3108" y="19839"/>
                </a:lnTo>
                <a:lnTo>
                  <a:pt x="3167" y="18584"/>
                </a:lnTo>
                <a:lnTo>
                  <a:pt x="3287" y="17270"/>
                </a:lnTo>
                <a:lnTo>
                  <a:pt x="3586" y="16074"/>
                </a:lnTo>
                <a:lnTo>
                  <a:pt x="4004" y="14820"/>
                </a:lnTo>
                <a:lnTo>
                  <a:pt x="4482" y="13684"/>
                </a:lnTo>
                <a:lnTo>
                  <a:pt x="5080" y="12549"/>
                </a:lnTo>
                <a:lnTo>
                  <a:pt x="5737" y="11473"/>
                </a:lnTo>
                <a:lnTo>
                  <a:pt x="6573" y="10398"/>
                </a:lnTo>
                <a:lnTo>
                  <a:pt x="7410" y="9442"/>
                </a:lnTo>
                <a:lnTo>
                  <a:pt x="8366" y="8486"/>
                </a:lnTo>
                <a:lnTo>
                  <a:pt x="9382" y="7649"/>
                </a:lnTo>
                <a:lnTo>
                  <a:pt x="10517" y="6812"/>
                </a:lnTo>
                <a:lnTo>
                  <a:pt x="11892" y="5976"/>
                </a:lnTo>
                <a:lnTo>
                  <a:pt x="13386" y="5199"/>
                </a:lnTo>
                <a:lnTo>
                  <a:pt x="14162" y="4840"/>
                </a:lnTo>
                <a:lnTo>
                  <a:pt x="14999" y="4542"/>
                </a:lnTo>
                <a:lnTo>
                  <a:pt x="15836" y="4303"/>
                </a:lnTo>
                <a:lnTo>
                  <a:pt x="16672" y="4064"/>
                </a:lnTo>
                <a:lnTo>
                  <a:pt x="17509" y="3884"/>
                </a:lnTo>
                <a:lnTo>
                  <a:pt x="18345" y="3705"/>
                </a:lnTo>
                <a:lnTo>
                  <a:pt x="19242" y="3586"/>
                </a:lnTo>
                <a:lnTo>
                  <a:pt x="20078" y="3526"/>
                </a:lnTo>
                <a:lnTo>
                  <a:pt x="20915" y="3526"/>
                </a:lnTo>
                <a:lnTo>
                  <a:pt x="21751" y="3586"/>
                </a:lnTo>
                <a:lnTo>
                  <a:pt x="22588" y="3705"/>
                </a:lnTo>
                <a:lnTo>
                  <a:pt x="23365" y="3884"/>
                </a:lnTo>
                <a:lnTo>
                  <a:pt x="24082" y="4064"/>
                </a:lnTo>
                <a:lnTo>
                  <a:pt x="24739" y="4303"/>
                </a:lnTo>
                <a:lnTo>
                  <a:pt x="25396" y="4601"/>
                </a:lnTo>
                <a:lnTo>
                  <a:pt x="26054" y="4900"/>
                </a:lnTo>
                <a:lnTo>
                  <a:pt x="26651" y="5259"/>
                </a:lnTo>
                <a:lnTo>
                  <a:pt x="27249" y="5677"/>
                </a:lnTo>
                <a:lnTo>
                  <a:pt x="27846" y="6095"/>
                </a:lnTo>
                <a:lnTo>
                  <a:pt x="28384" y="6514"/>
                </a:lnTo>
                <a:lnTo>
                  <a:pt x="29460" y="7529"/>
                </a:lnTo>
                <a:lnTo>
                  <a:pt x="30416" y="8605"/>
                </a:lnTo>
                <a:lnTo>
                  <a:pt x="31252" y="9740"/>
                </a:lnTo>
                <a:lnTo>
                  <a:pt x="32029" y="10936"/>
                </a:lnTo>
                <a:lnTo>
                  <a:pt x="32806" y="12370"/>
                </a:lnTo>
                <a:lnTo>
                  <a:pt x="33463" y="13804"/>
                </a:lnTo>
                <a:lnTo>
                  <a:pt x="34001" y="15357"/>
                </a:lnTo>
                <a:lnTo>
                  <a:pt x="34240" y="16134"/>
                </a:lnTo>
                <a:lnTo>
                  <a:pt x="34419" y="16911"/>
                </a:lnTo>
                <a:lnTo>
                  <a:pt x="34599" y="17688"/>
                </a:lnTo>
                <a:lnTo>
                  <a:pt x="34659" y="18465"/>
                </a:lnTo>
                <a:lnTo>
                  <a:pt x="34778" y="19241"/>
                </a:lnTo>
                <a:lnTo>
                  <a:pt x="34778" y="20078"/>
                </a:lnTo>
                <a:lnTo>
                  <a:pt x="34718" y="20855"/>
                </a:lnTo>
                <a:lnTo>
                  <a:pt x="34659" y="21691"/>
                </a:lnTo>
                <a:lnTo>
                  <a:pt x="34539" y="22468"/>
                </a:lnTo>
                <a:lnTo>
                  <a:pt x="34419" y="23245"/>
                </a:lnTo>
                <a:lnTo>
                  <a:pt x="34180" y="23962"/>
                </a:lnTo>
                <a:lnTo>
                  <a:pt x="33941" y="24619"/>
                </a:lnTo>
                <a:lnTo>
                  <a:pt x="33702" y="25277"/>
                </a:lnTo>
                <a:lnTo>
                  <a:pt x="33404" y="25934"/>
                </a:lnTo>
                <a:lnTo>
                  <a:pt x="33045" y="26532"/>
                </a:lnTo>
                <a:lnTo>
                  <a:pt x="32687" y="27189"/>
                </a:lnTo>
                <a:lnTo>
                  <a:pt x="31850" y="28324"/>
                </a:lnTo>
                <a:lnTo>
                  <a:pt x="30894" y="29519"/>
                </a:lnTo>
                <a:lnTo>
                  <a:pt x="29878" y="30595"/>
                </a:lnTo>
                <a:lnTo>
                  <a:pt x="29400" y="31013"/>
                </a:lnTo>
                <a:lnTo>
                  <a:pt x="29161" y="31252"/>
                </a:lnTo>
                <a:lnTo>
                  <a:pt x="28982" y="31491"/>
                </a:lnTo>
                <a:lnTo>
                  <a:pt x="28683" y="31910"/>
                </a:lnTo>
                <a:lnTo>
                  <a:pt x="28563" y="32149"/>
                </a:lnTo>
                <a:lnTo>
                  <a:pt x="28623" y="32208"/>
                </a:lnTo>
                <a:lnTo>
                  <a:pt x="28683" y="32149"/>
                </a:lnTo>
                <a:lnTo>
                  <a:pt x="29639" y="31312"/>
                </a:lnTo>
                <a:lnTo>
                  <a:pt x="30535" y="30416"/>
                </a:lnTo>
                <a:lnTo>
                  <a:pt x="31372" y="29519"/>
                </a:lnTo>
                <a:lnTo>
                  <a:pt x="32149" y="28623"/>
                </a:lnTo>
                <a:lnTo>
                  <a:pt x="32806" y="27607"/>
                </a:lnTo>
                <a:lnTo>
                  <a:pt x="33404" y="26651"/>
                </a:lnTo>
                <a:lnTo>
                  <a:pt x="33941" y="25576"/>
                </a:lnTo>
                <a:lnTo>
                  <a:pt x="34360" y="24560"/>
                </a:lnTo>
                <a:lnTo>
                  <a:pt x="34718" y="23424"/>
                </a:lnTo>
                <a:lnTo>
                  <a:pt x="35017" y="22349"/>
                </a:lnTo>
                <a:lnTo>
                  <a:pt x="35196" y="21213"/>
                </a:lnTo>
                <a:lnTo>
                  <a:pt x="35256" y="20018"/>
                </a:lnTo>
                <a:lnTo>
                  <a:pt x="35256" y="18823"/>
                </a:lnTo>
                <a:lnTo>
                  <a:pt x="35137" y="17628"/>
                </a:lnTo>
                <a:lnTo>
                  <a:pt x="34957" y="16433"/>
                </a:lnTo>
                <a:lnTo>
                  <a:pt x="34599" y="15178"/>
                </a:lnTo>
                <a:lnTo>
                  <a:pt x="34240" y="13983"/>
                </a:lnTo>
                <a:lnTo>
                  <a:pt x="33762" y="12788"/>
                </a:lnTo>
                <a:lnTo>
                  <a:pt x="33224" y="11593"/>
                </a:lnTo>
                <a:lnTo>
                  <a:pt x="32567" y="10457"/>
                </a:lnTo>
                <a:lnTo>
                  <a:pt x="31850" y="9322"/>
                </a:lnTo>
                <a:lnTo>
                  <a:pt x="31133" y="8306"/>
                </a:lnTo>
                <a:lnTo>
                  <a:pt x="30296" y="7290"/>
                </a:lnTo>
                <a:lnTo>
                  <a:pt x="29400" y="6334"/>
                </a:lnTo>
                <a:lnTo>
                  <a:pt x="28444" y="5498"/>
                </a:lnTo>
                <a:lnTo>
                  <a:pt x="27368" y="4781"/>
                </a:lnTo>
                <a:lnTo>
                  <a:pt x="26293" y="4123"/>
                </a:lnTo>
                <a:lnTo>
                  <a:pt x="25157" y="3526"/>
                </a:lnTo>
                <a:lnTo>
                  <a:pt x="23962" y="3108"/>
                </a:lnTo>
                <a:lnTo>
                  <a:pt x="23365" y="2928"/>
                </a:lnTo>
                <a:lnTo>
                  <a:pt x="22767" y="2809"/>
                </a:lnTo>
                <a:lnTo>
                  <a:pt x="22110" y="2749"/>
                </a:lnTo>
                <a:lnTo>
                  <a:pt x="21453" y="2689"/>
                </a:lnTo>
                <a:lnTo>
                  <a:pt x="20795" y="2630"/>
                </a:lnTo>
                <a:close/>
                <a:moveTo>
                  <a:pt x="21094" y="0"/>
                </a:moveTo>
                <a:lnTo>
                  <a:pt x="20915" y="60"/>
                </a:lnTo>
                <a:lnTo>
                  <a:pt x="20855" y="239"/>
                </a:lnTo>
                <a:lnTo>
                  <a:pt x="20855" y="419"/>
                </a:lnTo>
                <a:lnTo>
                  <a:pt x="20915" y="598"/>
                </a:lnTo>
                <a:lnTo>
                  <a:pt x="21034" y="777"/>
                </a:lnTo>
                <a:lnTo>
                  <a:pt x="21273" y="897"/>
                </a:lnTo>
                <a:lnTo>
                  <a:pt x="21453" y="1016"/>
                </a:lnTo>
                <a:lnTo>
                  <a:pt x="22349" y="1255"/>
                </a:lnTo>
                <a:lnTo>
                  <a:pt x="23185" y="1494"/>
                </a:lnTo>
                <a:lnTo>
                  <a:pt x="24022" y="1853"/>
                </a:lnTo>
                <a:lnTo>
                  <a:pt x="24859" y="2152"/>
                </a:lnTo>
                <a:lnTo>
                  <a:pt x="25635" y="2570"/>
                </a:lnTo>
                <a:lnTo>
                  <a:pt x="26412" y="2988"/>
                </a:lnTo>
                <a:lnTo>
                  <a:pt x="27189" y="3406"/>
                </a:lnTo>
                <a:lnTo>
                  <a:pt x="27966" y="3884"/>
                </a:lnTo>
                <a:lnTo>
                  <a:pt x="28683" y="4422"/>
                </a:lnTo>
                <a:lnTo>
                  <a:pt x="29340" y="4900"/>
                </a:lnTo>
                <a:lnTo>
                  <a:pt x="29998" y="5498"/>
                </a:lnTo>
                <a:lnTo>
                  <a:pt x="30655" y="6036"/>
                </a:lnTo>
                <a:lnTo>
                  <a:pt x="31252" y="6633"/>
                </a:lnTo>
                <a:lnTo>
                  <a:pt x="31790" y="7290"/>
                </a:lnTo>
                <a:lnTo>
                  <a:pt x="32328" y="7948"/>
                </a:lnTo>
                <a:lnTo>
                  <a:pt x="32866" y="8605"/>
                </a:lnTo>
                <a:lnTo>
                  <a:pt x="33344" y="9322"/>
                </a:lnTo>
                <a:lnTo>
                  <a:pt x="33822" y="10039"/>
                </a:lnTo>
                <a:lnTo>
                  <a:pt x="34240" y="10756"/>
                </a:lnTo>
                <a:lnTo>
                  <a:pt x="34599" y="11533"/>
                </a:lnTo>
                <a:lnTo>
                  <a:pt x="34957" y="12310"/>
                </a:lnTo>
                <a:lnTo>
                  <a:pt x="35316" y="13087"/>
                </a:lnTo>
                <a:lnTo>
                  <a:pt x="35555" y="13923"/>
                </a:lnTo>
                <a:lnTo>
                  <a:pt x="35794" y="14760"/>
                </a:lnTo>
                <a:lnTo>
                  <a:pt x="35973" y="15596"/>
                </a:lnTo>
                <a:lnTo>
                  <a:pt x="36152" y="16373"/>
                </a:lnTo>
                <a:lnTo>
                  <a:pt x="36272" y="17210"/>
                </a:lnTo>
                <a:lnTo>
                  <a:pt x="36332" y="18106"/>
                </a:lnTo>
                <a:lnTo>
                  <a:pt x="36391" y="18943"/>
                </a:lnTo>
                <a:lnTo>
                  <a:pt x="36391" y="19779"/>
                </a:lnTo>
                <a:lnTo>
                  <a:pt x="36332" y="20676"/>
                </a:lnTo>
                <a:lnTo>
                  <a:pt x="36272" y="21512"/>
                </a:lnTo>
                <a:lnTo>
                  <a:pt x="36152" y="22349"/>
                </a:lnTo>
                <a:lnTo>
                  <a:pt x="36033" y="23185"/>
                </a:lnTo>
                <a:lnTo>
                  <a:pt x="35854" y="24022"/>
                </a:lnTo>
                <a:lnTo>
                  <a:pt x="35615" y="24858"/>
                </a:lnTo>
                <a:lnTo>
                  <a:pt x="35376" y="25695"/>
                </a:lnTo>
                <a:lnTo>
                  <a:pt x="35077" y="26532"/>
                </a:lnTo>
                <a:lnTo>
                  <a:pt x="34778" y="27308"/>
                </a:lnTo>
                <a:lnTo>
                  <a:pt x="34419" y="28085"/>
                </a:lnTo>
                <a:lnTo>
                  <a:pt x="34061" y="28862"/>
                </a:lnTo>
                <a:lnTo>
                  <a:pt x="33583" y="29579"/>
                </a:lnTo>
                <a:lnTo>
                  <a:pt x="33165" y="30296"/>
                </a:lnTo>
                <a:lnTo>
                  <a:pt x="32687" y="31013"/>
                </a:lnTo>
                <a:lnTo>
                  <a:pt x="32149" y="31671"/>
                </a:lnTo>
                <a:lnTo>
                  <a:pt x="31611" y="32268"/>
                </a:lnTo>
                <a:lnTo>
                  <a:pt x="31013" y="32866"/>
                </a:lnTo>
                <a:lnTo>
                  <a:pt x="30416" y="33463"/>
                </a:lnTo>
                <a:lnTo>
                  <a:pt x="29759" y="34001"/>
                </a:lnTo>
                <a:lnTo>
                  <a:pt x="29101" y="34479"/>
                </a:lnTo>
                <a:lnTo>
                  <a:pt x="28384" y="34957"/>
                </a:lnTo>
                <a:lnTo>
                  <a:pt x="27667" y="35375"/>
                </a:lnTo>
                <a:lnTo>
                  <a:pt x="26890" y="35734"/>
                </a:lnTo>
                <a:lnTo>
                  <a:pt x="26054" y="36092"/>
                </a:lnTo>
                <a:lnTo>
                  <a:pt x="25277" y="36331"/>
                </a:lnTo>
                <a:lnTo>
                  <a:pt x="24381" y="36571"/>
                </a:lnTo>
                <a:lnTo>
                  <a:pt x="23484" y="36810"/>
                </a:lnTo>
                <a:lnTo>
                  <a:pt x="22588" y="36929"/>
                </a:lnTo>
                <a:lnTo>
                  <a:pt x="21632" y="37049"/>
                </a:lnTo>
                <a:lnTo>
                  <a:pt x="20676" y="37108"/>
                </a:lnTo>
                <a:lnTo>
                  <a:pt x="19720" y="37168"/>
                </a:lnTo>
                <a:lnTo>
                  <a:pt x="18704" y="37108"/>
                </a:lnTo>
                <a:lnTo>
                  <a:pt x="17748" y="37049"/>
                </a:lnTo>
                <a:lnTo>
                  <a:pt x="16732" y="36989"/>
                </a:lnTo>
                <a:lnTo>
                  <a:pt x="15776" y="36869"/>
                </a:lnTo>
                <a:lnTo>
                  <a:pt x="14760" y="36690"/>
                </a:lnTo>
                <a:lnTo>
                  <a:pt x="13804" y="36451"/>
                </a:lnTo>
                <a:lnTo>
                  <a:pt x="12848" y="36212"/>
                </a:lnTo>
                <a:lnTo>
                  <a:pt x="11892" y="35913"/>
                </a:lnTo>
                <a:lnTo>
                  <a:pt x="10995" y="35555"/>
                </a:lnTo>
                <a:lnTo>
                  <a:pt x="10039" y="35136"/>
                </a:lnTo>
                <a:lnTo>
                  <a:pt x="9143" y="34718"/>
                </a:lnTo>
                <a:lnTo>
                  <a:pt x="8306" y="34300"/>
                </a:lnTo>
                <a:lnTo>
                  <a:pt x="7470" y="33762"/>
                </a:lnTo>
                <a:lnTo>
                  <a:pt x="6693" y="33224"/>
                </a:lnTo>
                <a:lnTo>
                  <a:pt x="5916" y="32686"/>
                </a:lnTo>
                <a:lnTo>
                  <a:pt x="5199" y="32089"/>
                </a:lnTo>
                <a:lnTo>
                  <a:pt x="4542" y="31432"/>
                </a:lnTo>
                <a:lnTo>
                  <a:pt x="3885" y="30714"/>
                </a:lnTo>
                <a:lnTo>
                  <a:pt x="3347" y="29997"/>
                </a:lnTo>
                <a:lnTo>
                  <a:pt x="2809" y="29221"/>
                </a:lnTo>
                <a:lnTo>
                  <a:pt x="2331" y="28384"/>
                </a:lnTo>
                <a:lnTo>
                  <a:pt x="1913" y="27547"/>
                </a:lnTo>
                <a:lnTo>
                  <a:pt x="1554" y="26711"/>
                </a:lnTo>
                <a:lnTo>
                  <a:pt x="1255" y="25755"/>
                </a:lnTo>
                <a:lnTo>
                  <a:pt x="1076" y="24799"/>
                </a:lnTo>
                <a:lnTo>
                  <a:pt x="956" y="23843"/>
                </a:lnTo>
                <a:lnTo>
                  <a:pt x="837" y="22767"/>
                </a:lnTo>
                <a:lnTo>
                  <a:pt x="837" y="21751"/>
                </a:lnTo>
                <a:lnTo>
                  <a:pt x="897" y="20735"/>
                </a:lnTo>
                <a:lnTo>
                  <a:pt x="1016" y="19660"/>
                </a:lnTo>
                <a:lnTo>
                  <a:pt x="1196" y="18644"/>
                </a:lnTo>
                <a:lnTo>
                  <a:pt x="1375" y="17628"/>
                </a:lnTo>
                <a:lnTo>
                  <a:pt x="1674" y="16553"/>
                </a:lnTo>
                <a:lnTo>
                  <a:pt x="1972" y="15596"/>
                </a:lnTo>
                <a:lnTo>
                  <a:pt x="2331" y="14581"/>
                </a:lnTo>
                <a:lnTo>
                  <a:pt x="2749" y="13625"/>
                </a:lnTo>
                <a:lnTo>
                  <a:pt x="3167" y="12668"/>
                </a:lnTo>
                <a:lnTo>
                  <a:pt x="3705" y="11712"/>
                </a:lnTo>
                <a:lnTo>
                  <a:pt x="4243" y="10816"/>
                </a:lnTo>
                <a:lnTo>
                  <a:pt x="4781" y="9920"/>
                </a:lnTo>
                <a:lnTo>
                  <a:pt x="5438" y="9083"/>
                </a:lnTo>
                <a:lnTo>
                  <a:pt x="6095" y="8306"/>
                </a:lnTo>
                <a:lnTo>
                  <a:pt x="6813" y="7529"/>
                </a:lnTo>
                <a:lnTo>
                  <a:pt x="7530" y="6812"/>
                </a:lnTo>
                <a:lnTo>
                  <a:pt x="8306" y="6155"/>
                </a:lnTo>
                <a:lnTo>
                  <a:pt x="9143" y="5558"/>
                </a:lnTo>
                <a:lnTo>
                  <a:pt x="9980" y="4960"/>
                </a:lnTo>
                <a:lnTo>
                  <a:pt x="10816" y="4422"/>
                </a:lnTo>
                <a:lnTo>
                  <a:pt x="11712" y="3944"/>
                </a:lnTo>
                <a:lnTo>
                  <a:pt x="12669" y="3526"/>
                </a:lnTo>
                <a:lnTo>
                  <a:pt x="13625" y="3108"/>
                </a:lnTo>
                <a:lnTo>
                  <a:pt x="14640" y="2809"/>
                </a:lnTo>
                <a:lnTo>
                  <a:pt x="15656" y="2510"/>
                </a:lnTo>
                <a:lnTo>
                  <a:pt x="16672" y="2271"/>
                </a:lnTo>
                <a:lnTo>
                  <a:pt x="17748" y="2092"/>
                </a:lnTo>
                <a:lnTo>
                  <a:pt x="19959" y="1972"/>
                </a:lnTo>
                <a:lnTo>
                  <a:pt x="21273" y="1912"/>
                </a:lnTo>
                <a:lnTo>
                  <a:pt x="21751" y="1853"/>
                </a:lnTo>
                <a:lnTo>
                  <a:pt x="21871" y="1793"/>
                </a:lnTo>
                <a:lnTo>
                  <a:pt x="21871" y="1673"/>
                </a:lnTo>
                <a:lnTo>
                  <a:pt x="21811" y="1614"/>
                </a:lnTo>
                <a:lnTo>
                  <a:pt x="21453" y="1554"/>
                </a:lnTo>
                <a:lnTo>
                  <a:pt x="20915" y="1494"/>
                </a:lnTo>
                <a:lnTo>
                  <a:pt x="20198" y="1494"/>
                </a:lnTo>
                <a:lnTo>
                  <a:pt x="19301" y="1554"/>
                </a:lnTo>
                <a:lnTo>
                  <a:pt x="18286" y="1614"/>
                </a:lnTo>
                <a:lnTo>
                  <a:pt x="17150" y="1793"/>
                </a:lnTo>
                <a:lnTo>
                  <a:pt x="15955" y="2032"/>
                </a:lnTo>
                <a:lnTo>
                  <a:pt x="14700" y="2331"/>
                </a:lnTo>
                <a:lnTo>
                  <a:pt x="13386" y="2689"/>
                </a:lnTo>
                <a:lnTo>
                  <a:pt x="12071" y="3167"/>
                </a:lnTo>
                <a:lnTo>
                  <a:pt x="10816" y="3705"/>
                </a:lnTo>
                <a:lnTo>
                  <a:pt x="9561" y="4303"/>
                </a:lnTo>
                <a:lnTo>
                  <a:pt x="8426" y="5080"/>
                </a:lnTo>
                <a:lnTo>
                  <a:pt x="7888" y="5438"/>
                </a:lnTo>
                <a:lnTo>
                  <a:pt x="7350" y="5856"/>
                </a:lnTo>
                <a:lnTo>
                  <a:pt x="6872" y="6334"/>
                </a:lnTo>
                <a:lnTo>
                  <a:pt x="6454" y="6812"/>
                </a:lnTo>
                <a:lnTo>
                  <a:pt x="5677" y="7768"/>
                </a:lnTo>
                <a:lnTo>
                  <a:pt x="4900" y="8725"/>
                </a:lnTo>
                <a:lnTo>
                  <a:pt x="4243" y="9800"/>
                </a:lnTo>
                <a:lnTo>
                  <a:pt x="3526" y="10816"/>
                </a:lnTo>
                <a:lnTo>
                  <a:pt x="2928" y="11951"/>
                </a:lnTo>
                <a:lnTo>
                  <a:pt x="2331" y="13087"/>
                </a:lnTo>
                <a:lnTo>
                  <a:pt x="1793" y="14222"/>
                </a:lnTo>
                <a:lnTo>
                  <a:pt x="1315" y="15417"/>
                </a:lnTo>
                <a:lnTo>
                  <a:pt x="956" y="16612"/>
                </a:lnTo>
                <a:lnTo>
                  <a:pt x="598" y="17867"/>
                </a:lnTo>
                <a:lnTo>
                  <a:pt x="299" y="19062"/>
                </a:lnTo>
                <a:lnTo>
                  <a:pt x="120" y="20317"/>
                </a:lnTo>
                <a:lnTo>
                  <a:pt x="0" y="21512"/>
                </a:lnTo>
                <a:lnTo>
                  <a:pt x="0" y="22767"/>
                </a:lnTo>
                <a:lnTo>
                  <a:pt x="0" y="23962"/>
                </a:lnTo>
                <a:lnTo>
                  <a:pt x="180" y="25217"/>
                </a:lnTo>
                <a:lnTo>
                  <a:pt x="419" y="26412"/>
                </a:lnTo>
                <a:lnTo>
                  <a:pt x="777" y="27607"/>
                </a:lnTo>
                <a:lnTo>
                  <a:pt x="1255" y="28743"/>
                </a:lnTo>
                <a:lnTo>
                  <a:pt x="1853" y="29758"/>
                </a:lnTo>
                <a:lnTo>
                  <a:pt x="2510" y="30774"/>
                </a:lnTo>
                <a:lnTo>
                  <a:pt x="3227" y="31730"/>
                </a:lnTo>
                <a:lnTo>
                  <a:pt x="4064" y="32627"/>
                </a:lnTo>
                <a:lnTo>
                  <a:pt x="4900" y="33403"/>
                </a:lnTo>
                <a:lnTo>
                  <a:pt x="5856" y="34180"/>
                </a:lnTo>
                <a:lnTo>
                  <a:pt x="6872" y="34897"/>
                </a:lnTo>
                <a:lnTo>
                  <a:pt x="7948" y="35555"/>
                </a:lnTo>
                <a:lnTo>
                  <a:pt x="9083" y="36092"/>
                </a:lnTo>
                <a:lnTo>
                  <a:pt x="10219" y="36630"/>
                </a:lnTo>
                <a:lnTo>
                  <a:pt x="11414" y="37049"/>
                </a:lnTo>
                <a:lnTo>
                  <a:pt x="12609" y="37407"/>
                </a:lnTo>
                <a:lnTo>
                  <a:pt x="13864" y="37766"/>
                </a:lnTo>
                <a:lnTo>
                  <a:pt x="15119" y="38005"/>
                </a:lnTo>
                <a:lnTo>
                  <a:pt x="16433" y="38184"/>
                </a:lnTo>
                <a:lnTo>
                  <a:pt x="17688" y="38303"/>
                </a:lnTo>
                <a:lnTo>
                  <a:pt x="20257" y="38303"/>
                </a:lnTo>
                <a:lnTo>
                  <a:pt x="21512" y="38184"/>
                </a:lnTo>
                <a:lnTo>
                  <a:pt x="22767" y="38064"/>
                </a:lnTo>
                <a:lnTo>
                  <a:pt x="24022" y="37825"/>
                </a:lnTo>
                <a:lnTo>
                  <a:pt x="25217" y="37467"/>
                </a:lnTo>
                <a:lnTo>
                  <a:pt x="26353" y="37108"/>
                </a:lnTo>
                <a:lnTo>
                  <a:pt x="27488" y="36630"/>
                </a:lnTo>
                <a:lnTo>
                  <a:pt x="28563" y="36092"/>
                </a:lnTo>
                <a:lnTo>
                  <a:pt x="29579" y="35495"/>
                </a:lnTo>
                <a:lnTo>
                  <a:pt x="30595" y="34838"/>
                </a:lnTo>
                <a:lnTo>
                  <a:pt x="31491" y="34061"/>
                </a:lnTo>
                <a:lnTo>
                  <a:pt x="32328" y="33224"/>
                </a:lnTo>
                <a:lnTo>
                  <a:pt x="33165" y="32268"/>
                </a:lnTo>
                <a:lnTo>
                  <a:pt x="33882" y="31252"/>
                </a:lnTo>
                <a:lnTo>
                  <a:pt x="34599" y="30177"/>
                </a:lnTo>
                <a:lnTo>
                  <a:pt x="35196" y="29041"/>
                </a:lnTo>
                <a:lnTo>
                  <a:pt x="35734" y="27906"/>
                </a:lnTo>
                <a:lnTo>
                  <a:pt x="36212" y="26711"/>
                </a:lnTo>
                <a:lnTo>
                  <a:pt x="36630" y="25516"/>
                </a:lnTo>
                <a:lnTo>
                  <a:pt x="36929" y="24261"/>
                </a:lnTo>
                <a:lnTo>
                  <a:pt x="37168" y="23006"/>
                </a:lnTo>
                <a:lnTo>
                  <a:pt x="37347" y="21751"/>
                </a:lnTo>
                <a:lnTo>
                  <a:pt x="37467" y="20496"/>
                </a:lnTo>
                <a:lnTo>
                  <a:pt x="37467" y="19241"/>
                </a:lnTo>
                <a:lnTo>
                  <a:pt x="37407" y="17927"/>
                </a:lnTo>
                <a:lnTo>
                  <a:pt x="37288" y="16672"/>
                </a:lnTo>
                <a:lnTo>
                  <a:pt x="37108" y="15417"/>
                </a:lnTo>
                <a:lnTo>
                  <a:pt x="36810" y="14162"/>
                </a:lnTo>
                <a:lnTo>
                  <a:pt x="36571" y="13385"/>
                </a:lnTo>
                <a:lnTo>
                  <a:pt x="36272" y="12609"/>
                </a:lnTo>
                <a:lnTo>
                  <a:pt x="35973" y="11832"/>
                </a:lnTo>
                <a:lnTo>
                  <a:pt x="35615" y="11055"/>
                </a:lnTo>
                <a:lnTo>
                  <a:pt x="35256" y="10338"/>
                </a:lnTo>
                <a:lnTo>
                  <a:pt x="34898" y="9621"/>
                </a:lnTo>
                <a:lnTo>
                  <a:pt x="34001" y="8187"/>
                </a:lnTo>
                <a:lnTo>
                  <a:pt x="32985" y="6872"/>
                </a:lnTo>
                <a:lnTo>
                  <a:pt x="31850" y="5677"/>
                </a:lnTo>
                <a:lnTo>
                  <a:pt x="30655" y="4542"/>
                </a:lnTo>
                <a:lnTo>
                  <a:pt x="29340" y="3526"/>
                </a:lnTo>
                <a:lnTo>
                  <a:pt x="28085" y="2630"/>
                </a:lnTo>
                <a:lnTo>
                  <a:pt x="26771" y="1912"/>
                </a:lnTo>
                <a:lnTo>
                  <a:pt x="25396" y="1255"/>
                </a:lnTo>
                <a:lnTo>
                  <a:pt x="23962" y="717"/>
                </a:lnTo>
                <a:lnTo>
                  <a:pt x="22648" y="299"/>
                </a:lnTo>
                <a:lnTo>
                  <a:pt x="21333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40" name="Google Shape;140;p5"/>
          <p:cNvSpPr/>
          <p:nvPr/>
        </p:nvSpPr>
        <p:spPr>
          <a:xfrm rot="-548659">
            <a:off x="11269792" y="5384374"/>
            <a:ext cx="1018613" cy="764681"/>
          </a:xfrm>
          <a:custGeom>
            <a:avLst/>
            <a:gdLst/>
            <a:ahLst/>
            <a:cxnLst/>
            <a:rect l="l" t="t" r="r" b="b"/>
            <a:pathLst>
              <a:path w="38304" h="28684" extrusionOk="0">
                <a:moveTo>
                  <a:pt x="33404" y="2690"/>
                </a:moveTo>
                <a:lnTo>
                  <a:pt x="34061" y="5200"/>
                </a:lnTo>
                <a:lnTo>
                  <a:pt x="34778" y="7769"/>
                </a:lnTo>
                <a:lnTo>
                  <a:pt x="35017" y="9084"/>
                </a:lnTo>
                <a:lnTo>
                  <a:pt x="35256" y="10398"/>
                </a:lnTo>
                <a:lnTo>
                  <a:pt x="35316" y="11713"/>
                </a:lnTo>
                <a:lnTo>
                  <a:pt x="35316" y="12370"/>
                </a:lnTo>
                <a:lnTo>
                  <a:pt x="35316" y="12968"/>
                </a:lnTo>
                <a:lnTo>
                  <a:pt x="33344" y="12251"/>
                </a:lnTo>
                <a:lnTo>
                  <a:pt x="31313" y="11593"/>
                </a:lnTo>
                <a:lnTo>
                  <a:pt x="29281" y="10996"/>
                </a:lnTo>
                <a:lnTo>
                  <a:pt x="27249" y="10458"/>
                </a:lnTo>
                <a:lnTo>
                  <a:pt x="25277" y="9861"/>
                </a:lnTo>
                <a:lnTo>
                  <a:pt x="23186" y="9323"/>
                </a:lnTo>
                <a:lnTo>
                  <a:pt x="22170" y="9084"/>
                </a:lnTo>
                <a:lnTo>
                  <a:pt x="21094" y="8904"/>
                </a:lnTo>
                <a:lnTo>
                  <a:pt x="20079" y="8785"/>
                </a:lnTo>
                <a:lnTo>
                  <a:pt x="19063" y="8665"/>
                </a:lnTo>
                <a:lnTo>
                  <a:pt x="26233" y="5678"/>
                </a:lnTo>
                <a:lnTo>
                  <a:pt x="33404" y="2690"/>
                </a:lnTo>
                <a:close/>
                <a:moveTo>
                  <a:pt x="17330" y="9442"/>
                </a:moveTo>
                <a:lnTo>
                  <a:pt x="17330" y="9502"/>
                </a:lnTo>
                <a:lnTo>
                  <a:pt x="17270" y="9622"/>
                </a:lnTo>
                <a:lnTo>
                  <a:pt x="17091" y="9980"/>
                </a:lnTo>
                <a:lnTo>
                  <a:pt x="16493" y="10936"/>
                </a:lnTo>
                <a:lnTo>
                  <a:pt x="15358" y="12490"/>
                </a:lnTo>
                <a:lnTo>
                  <a:pt x="14223" y="14342"/>
                </a:lnTo>
                <a:lnTo>
                  <a:pt x="13147" y="16195"/>
                </a:lnTo>
                <a:lnTo>
                  <a:pt x="10996" y="19959"/>
                </a:lnTo>
                <a:lnTo>
                  <a:pt x="10697" y="20676"/>
                </a:lnTo>
                <a:lnTo>
                  <a:pt x="10338" y="21513"/>
                </a:lnTo>
                <a:lnTo>
                  <a:pt x="9920" y="22349"/>
                </a:lnTo>
                <a:lnTo>
                  <a:pt x="9741" y="22708"/>
                </a:lnTo>
                <a:lnTo>
                  <a:pt x="9502" y="22947"/>
                </a:lnTo>
                <a:lnTo>
                  <a:pt x="9263" y="23126"/>
                </a:lnTo>
                <a:lnTo>
                  <a:pt x="8964" y="23186"/>
                </a:lnTo>
                <a:lnTo>
                  <a:pt x="8665" y="23186"/>
                </a:lnTo>
                <a:lnTo>
                  <a:pt x="8367" y="23126"/>
                </a:lnTo>
                <a:lnTo>
                  <a:pt x="8068" y="23007"/>
                </a:lnTo>
                <a:lnTo>
                  <a:pt x="7709" y="22827"/>
                </a:lnTo>
                <a:lnTo>
                  <a:pt x="6992" y="22349"/>
                </a:lnTo>
                <a:lnTo>
                  <a:pt x="6275" y="21812"/>
                </a:lnTo>
                <a:lnTo>
                  <a:pt x="5618" y="21274"/>
                </a:lnTo>
                <a:lnTo>
                  <a:pt x="4602" y="20318"/>
                </a:lnTo>
                <a:lnTo>
                  <a:pt x="3945" y="19660"/>
                </a:lnTo>
                <a:lnTo>
                  <a:pt x="3347" y="19003"/>
                </a:lnTo>
                <a:lnTo>
                  <a:pt x="2750" y="18286"/>
                </a:lnTo>
                <a:lnTo>
                  <a:pt x="2272" y="17509"/>
                </a:lnTo>
                <a:lnTo>
                  <a:pt x="2032" y="17031"/>
                </a:lnTo>
                <a:lnTo>
                  <a:pt x="1913" y="16673"/>
                </a:lnTo>
                <a:lnTo>
                  <a:pt x="1853" y="16493"/>
                </a:lnTo>
                <a:lnTo>
                  <a:pt x="1913" y="16314"/>
                </a:lnTo>
                <a:lnTo>
                  <a:pt x="1973" y="16195"/>
                </a:lnTo>
                <a:lnTo>
                  <a:pt x="2092" y="16015"/>
                </a:lnTo>
                <a:lnTo>
                  <a:pt x="2331" y="15836"/>
                </a:lnTo>
                <a:lnTo>
                  <a:pt x="2570" y="15657"/>
                </a:lnTo>
                <a:lnTo>
                  <a:pt x="3228" y="15418"/>
                </a:lnTo>
                <a:lnTo>
                  <a:pt x="4542" y="14999"/>
                </a:lnTo>
                <a:lnTo>
                  <a:pt x="17330" y="9442"/>
                </a:lnTo>
                <a:close/>
                <a:moveTo>
                  <a:pt x="18107" y="9263"/>
                </a:moveTo>
                <a:lnTo>
                  <a:pt x="18286" y="9323"/>
                </a:lnTo>
                <a:lnTo>
                  <a:pt x="18824" y="9382"/>
                </a:lnTo>
                <a:lnTo>
                  <a:pt x="20437" y="9622"/>
                </a:lnTo>
                <a:lnTo>
                  <a:pt x="21991" y="9920"/>
                </a:lnTo>
                <a:lnTo>
                  <a:pt x="23724" y="10219"/>
                </a:lnTo>
                <a:lnTo>
                  <a:pt x="25516" y="10637"/>
                </a:lnTo>
                <a:lnTo>
                  <a:pt x="27249" y="11115"/>
                </a:lnTo>
                <a:lnTo>
                  <a:pt x="28922" y="11593"/>
                </a:lnTo>
                <a:lnTo>
                  <a:pt x="32388" y="12669"/>
                </a:lnTo>
                <a:lnTo>
                  <a:pt x="33046" y="12908"/>
                </a:lnTo>
                <a:lnTo>
                  <a:pt x="33822" y="13267"/>
                </a:lnTo>
                <a:lnTo>
                  <a:pt x="34599" y="13446"/>
                </a:lnTo>
                <a:lnTo>
                  <a:pt x="34958" y="13506"/>
                </a:lnTo>
                <a:lnTo>
                  <a:pt x="35256" y="13506"/>
                </a:lnTo>
                <a:lnTo>
                  <a:pt x="35137" y="14043"/>
                </a:lnTo>
                <a:lnTo>
                  <a:pt x="34958" y="14641"/>
                </a:lnTo>
                <a:lnTo>
                  <a:pt x="34539" y="15776"/>
                </a:lnTo>
                <a:lnTo>
                  <a:pt x="34061" y="16852"/>
                </a:lnTo>
                <a:lnTo>
                  <a:pt x="33404" y="17868"/>
                </a:lnTo>
                <a:lnTo>
                  <a:pt x="32687" y="18884"/>
                </a:lnTo>
                <a:lnTo>
                  <a:pt x="31850" y="19780"/>
                </a:lnTo>
                <a:lnTo>
                  <a:pt x="30954" y="20676"/>
                </a:lnTo>
                <a:lnTo>
                  <a:pt x="29938" y="21453"/>
                </a:lnTo>
                <a:lnTo>
                  <a:pt x="28922" y="22230"/>
                </a:lnTo>
                <a:lnTo>
                  <a:pt x="27847" y="22887"/>
                </a:lnTo>
                <a:lnTo>
                  <a:pt x="26711" y="23544"/>
                </a:lnTo>
                <a:lnTo>
                  <a:pt x="25576" y="24082"/>
                </a:lnTo>
                <a:lnTo>
                  <a:pt x="24441" y="24501"/>
                </a:lnTo>
                <a:lnTo>
                  <a:pt x="23305" y="24919"/>
                </a:lnTo>
                <a:lnTo>
                  <a:pt x="22170" y="25218"/>
                </a:lnTo>
                <a:lnTo>
                  <a:pt x="21035" y="25457"/>
                </a:lnTo>
                <a:lnTo>
                  <a:pt x="21035" y="25457"/>
                </a:lnTo>
                <a:lnTo>
                  <a:pt x="21094" y="25277"/>
                </a:lnTo>
                <a:lnTo>
                  <a:pt x="21035" y="25098"/>
                </a:lnTo>
                <a:lnTo>
                  <a:pt x="20915" y="24979"/>
                </a:lnTo>
                <a:lnTo>
                  <a:pt x="20796" y="25038"/>
                </a:lnTo>
                <a:lnTo>
                  <a:pt x="20736" y="25038"/>
                </a:lnTo>
                <a:lnTo>
                  <a:pt x="20796" y="24919"/>
                </a:lnTo>
                <a:lnTo>
                  <a:pt x="20796" y="24680"/>
                </a:lnTo>
                <a:lnTo>
                  <a:pt x="20736" y="23963"/>
                </a:lnTo>
                <a:lnTo>
                  <a:pt x="20497" y="22887"/>
                </a:lnTo>
                <a:lnTo>
                  <a:pt x="20198" y="21752"/>
                </a:lnTo>
                <a:lnTo>
                  <a:pt x="19541" y="19421"/>
                </a:lnTo>
                <a:lnTo>
                  <a:pt x="19123" y="18107"/>
                </a:lnTo>
                <a:lnTo>
                  <a:pt x="18704" y="16195"/>
                </a:lnTo>
                <a:lnTo>
                  <a:pt x="18346" y="14282"/>
                </a:lnTo>
                <a:lnTo>
                  <a:pt x="18107" y="12370"/>
                </a:lnTo>
                <a:lnTo>
                  <a:pt x="17987" y="10458"/>
                </a:lnTo>
                <a:lnTo>
                  <a:pt x="19003" y="11713"/>
                </a:lnTo>
                <a:lnTo>
                  <a:pt x="20138" y="13028"/>
                </a:lnTo>
                <a:lnTo>
                  <a:pt x="21274" y="14223"/>
                </a:lnTo>
                <a:lnTo>
                  <a:pt x="22529" y="15418"/>
                </a:lnTo>
                <a:lnTo>
                  <a:pt x="23783" y="16613"/>
                </a:lnTo>
                <a:lnTo>
                  <a:pt x="25038" y="17688"/>
                </a:lnTo>
                <a:lnTo>
                  <a:pt x="26353" y="18764"/>
                </a:lnTo>
                <a:lnTo>
                  <a:pt x="27668" y="19840"/>
                </a:lnTo>
                <a:lnTo>
                  <a:pt x="28146" y="20198"/>
                </a:lnTo>
                <a:lnTo>
                  <a:pt x="28803" y="20736"/>
                </a:lnTo>
                <a:lnTo>
                  <a:pt x="29161" y="20915"/>
                </a:lnTo>
                <a:lnTo>
                  <a:pt x="29520" y="21095"/>
                </a:lnTo>
                <a:lnTo>
                  <a:pt x="29819" y="21095"/>
                </a:lnTo>
                <a:lnTo>
                  <a:pt x="29938" y="21035"/>
                </a:lnTo>
                <a:lnTo>
                  <a:pt x="29998" y="20975"/>
                </a:lnTo>
                <a:lnTo>
                  <a:pt x="30058" y="20855"/>
                </a:lnTo>
                <a:lnTo>
                  <a:pt x="30058" y="20736"/>
                </a:lnTo>
                <a:lnTo>
                  <a:pt x="29998" y="20437"/>
                </a:lnTo>
                <a:lnTo>
                  <a:pt x="29759" y="20198"/>
                </a:lnTo>
                <a:lnTo>
                  <a:pt x="29460" y="19899"/>
                </a:lnTo>
                <a:lnTo>
                  <a:pt x="28743" y="19421"/>
                </a:lnTo>
                <a:lnTo>
                  <a:pt x="28265" y="19123"/>
                </a:lnTo>
                <a:lnTo>
                  <a:pt x="26950" y="18107"/>
                </a:lnTo>
                <a:lnTo>
                  <a:pt x="25636" y="17091"/>
                </a:lnTo>
                <a:lnTo>
                  <a:pt x="24321" y="16015"/>
                </a:lnTo>
                <a:lnTo>
                  <a:pt x="23066" y="14880"/>
                </a:lnTo>
                <a:lnTo>
                  <a:pt x="21871" y="13745"/>
                </a:lnTo>
                <a:lnTo>
                  <a:pt x="20676" y="12550"/>
                </a:lnTo>
                <a:lnTo>
                  <a:pt x="19481" y="11295"/>
                </a:lnTo>
                <a:lnTo>
                  <a:pt x="18943" y="10697"/>
                </a:lnTo>
                <a:lnTo>
                  <a:pt x="18465" y="10040"/>
                </a:lnTo>
                <a:lnTo>
                  <a:pt x="18047" y="9502"/>
                </a:lnTo>
                <a:lnTo>
                  <a:pt x="17987" y="9382"/>
                </a:lnTo>
                <a:lnTo>
                  <a:pt x="17987" y="9263"/>
                </a:lnTo>
                <a:close/>
                <a:moveTo>
                  <a:pt x="17509" y="9861"/>
                </a:moveTo>
                <a:lnTo>
                  <a:pt x="17390" y="10876"/>
                </a:lnTo>
                <a:lnTo>
                  <a:pt x="17390" y="11832"/>
                </a:lnTo>
                <a:lnTo>
                  <a:pt x="17390" y="12848"/>
                </a:lnTo>
                <a:lnTo>
                  <a:pt x="17509" y="13804"/>
                </a:lnTo>
                <a:lnTo>
                  <a:pt x="17629" y="14820"/>
                </a:lnTo>
                <a:lnTo>
                  <a:pt x="17808" y="15776"/>
                </a:lnTo>
                <a:lnTo>
                  <a:pt x="18286" y="17748"/>
                </a:lnTo>
                <a:lnTo>
                  <a:pt x="19302" y="21692"/>
                </a:lnTo>
                <a:lnTo>
                  <a:pt x="19780" y="23604"/>
                </a:lnTo>
                <a:lnTo>
                  <a:pt x="19959" y="24620"/>
                </a:lnTo>
                <a:lnTo>
                  <a:pt x="20138" y="25576"/>
                </a:lnTo>
                <a:lnTo>
                  <a:pt x="18764" y="25696"/>
                </a:lnTo>
                <a:lnTo>
                  <a:pt x="17449" y="25696"/>
                </a:lnTo>
                <a:lnTo>
                  <a:pt x="16135" y="25576"/>
                </a:lnTo>
                <a:lnTo>
                  <a:pt x="14820" y="25457"/>
                </a:lnTo>
                <a:lnTo>
                  <a:pt x="13506" y="25158"/>
                </a:lnTo>
                <a:lnTo>
                  <a:pt x="12191" y="24799"/>
                </a:lnTo>
                <a:lnTo>
                  <a:pt x="10936" y="24321"/>
                </a:lnTo>
                <a:lnTo>
                  <a:pt x="9741" y="23843"/>
                </a:lnTo>
                <a:lnTo>
                  <a:pt x="9980" y="23544"/>
                </a:lnTo>
                <a:lnTo>
                  <a:pt x="10219" y="23186"/>
                </a:lnTo>
                <a:lnTo>
                  <a:pt x="10637" y="22409"/>
                </a:lnTo>
                <a:lnTo>
                  <a:pt x="10996" y="21573"/>
                </a:lnTo>
                <a:lnTo>
                  <a:pt x="11354" y="20855"/>
                </a:lnTo>
                <a:lnTo>
                  <a:pt x="13386" y="17031"/>
                </a:lnTo>
                <a:lnTo>
                  <a:pt x="15418" y="13446"/>
                </a:lnTo>
                <a:lnTo>
                  <a:pt x="17509" y="9861"/>
                </a:lnTo>
                <a:close/>
                <a:moveTo>
                  <a:pt x="35256" y="1973"/>
                </a:moveTo>
                <a:lnTo>
                  <a:pt x="35735" y="3228"/>
                </a:lnTo>
                <a:lnTo>
                  <a:pt x="36213" y="4542"/>
                </a:lnTo>
                <a:lnTo>
                  <a:pt x="36631" y="5857"/>
                </a:lnTo>
                <a:lnTo>
                  <a:pt x="36989" y="7231"/>
                </a:lnTo>
                <a:lnTo>
                  <a:pt x="37228" y="8546"/>
                </a:lnTo>
                <a:lnTo>
                  <a:pt x="37408" y="9920"/>
                </a:lnTo>
                <a:lnTo>
                  <a:pt x="37467" y="11295"/>
                </a:lnTo>
                <a:lnTo>
                  <a:pt x="37348" y="12729"/>
                </a:lnTo>
                <a:lnTo>
                  <a:pt x="37288" y="13386"/>
                </a:lnTo>
                <a:lnTo>
                  <a:pt x="37169" y="14043"/>
                </a:lnTo>
                <a:lnTo>
                  <a:pt x="36989" y="14760"/>
                </a:lnTo>
                <a:lnTo>
                  <a:pt x="36750" y="15418"/>
                </a:lnTo>
                <a:lnTo>
                  <a:pt x="36511" y="16075"/>
                </a:lnTo>
                <a:lnTo>
                  <a:pt x="36213" y="16732"/>
                </a:lnTo>
                <a:lnTo>
                  <a:pt x="35495" y="17987"/>
                </a:lnTo>
                <a:lnTo>
                  <a:pt x="34659" y="19182"/>
                </a:lnTo>
                <a:lnTo>
                  <a:pt x="33763" y="20377"/>
                </a:lnTo>
                <a:lnTo>
                  <a:pt x="32687" y="21453"/>
                </a:lnTo>
                <a:lnTo>
                  <a:pt x="31611" y="22469"/>
                </a:lnTo>
                <a:lnTo>
                  <a:pt x="30416" y="23425"/>
                </a:lnTo>
                <a:lnTo>
                  <a:pt x="29161" y="24321"/>
                </a:lnTo>
                <a:lnTo>
                  <a:pt x="27847" y="25098"/>
                </a:lnTo>
                <a:lnTo>
                  <a:pt x="26532" y="25815"/>
                </a:lnTo>
                <a:lnTo>
                  <a:pt x="25158" y="26413"/>
                </a:lnTo>
                <a:lnTo>
                  <a:pt x="23843" y="26891"/>
                </a:lnTo>
                <a:lnTo>
                  <a:pt x="22469" y="27309"/>
                </a:lnTo>
                <a:lnTo>
                  <a:pt x="21154" y="27548"/>
                </a:lnTo>
                <a:lnTo>
                  <a:pt x="20437" y="27668"/>
                </a:lnTo>
                <a:lnTo>
                  <a:pt x="19660" y="27727"/>
                </a:lnTo>
                <a:lnTo>
                  <a:pt x="18107" y="27727"/>
                </a:lnTo>
                <a:lnTo>
                  <a:pt x="16553" y="27548"/>
                </a:lnTo>
                <a:lnTo>
                  <a:pt x="14999" y="27309"/>
                </a:lnTo>
                <a:lnTo>
                  <a:pt x="13506" y="26951"/>
                </a:lnTo>
                <a:lnTo>
                  <a:pt x="12012" y="26472"/>
                </a:lnTo>
                <a:lnTo>
                  <a:pt x="10578" y="25994"/>
                </a:lnTo>
                <a:lnTo>
                  <a:pt x="9143" y="25397"/>
                </a:lnTo>
                <a:lnTo>
                  <a:pt x="8367" y="25038"/>
                </a:lnTo>
                <a:lnTo>
                  <a:pt x="7650" y="24680"/>
                </a:lnTo>
                <a:lnTo>
                  <a:pt x="6932" y="24262"/>
                </a:lnTo>
                <a:lnTo>
                  <a:pt x="6335" y="23843"/>
                </a:lnTo>
                <a:lnTo>
                  <a:pt x="5678" y="23365"/>
                </a:lnTo>
                <a:lnTo>
                  <a:pt x="5140" y="22827"/>
                </a:lnTo>
                <a:lnTo>
                  <a:pt x="4602" y="22290"/>
                </a:lnTo>
                <a:lnTo>
                  <a:pt x="4064" y="21752"/>
                </a:lnTo>
                <a:lnTo>
                  <a:pt x="3108" y="20557"/>
                </a:lnTo>
                <a:lnTo>
                  <a:pt x="2272" y="19302"/>
                </a:lnTo>
                <a:lnTo>
                  <a:pt x="1435" y="17927"/>
                </a:lnTo>
                <a:lnTo>
                  <a:pt x="658" y="16434"/>
                </a:lnTo>
                <a:lnTo>
                  <a:pt x="957" y="16374"/>
                </a:lnTo>
                <a:lnTo>
                  <a:pt x="1136" y="16434"/>
                </a:lnTo>
                <a:lnTo>
                  <a:pt x="1256" y="16434"/>
                </a:lnTo>
                <a:lnTo>
                  <a:pt x="1315" y="16553"/>
                </a:lnTo>
                <a:lnTo>
                  <a:pt x="1435" y="16912"/>
                </a:lnTo>
                <a:lnTo>
                  <a:pt x="1554" y="17449"/>
                </a:lnTo>
                <a:lnTo>
                  <a:pt x="1734" y="17808"/>
                </a:lnTo>
                <a:lnTo>
                  <a:pt x="1973" y="18226"/>
                </a:lnTo>
                <a:lnTo>
                  <a:pt x="2511" y="18943"/>
                </a:lnTo>
                <a:lnTo>
                  <a:pt x="3048" y="19660"/>
                </a:lnTo>
                <a:lnTo>
                  <a:pt x="3646" y="20377"/>
                </a:lnTo>
                <a:lnTo>
                  <a:pt x="4303" y="20975"/>
                </a:lnTo>
                <a:lnTo>
                  <a:pt x="4961" y="21632"/>
                </a:lnTo>
                <a:lnTo>
                  <a:pt x="5678" y="22230"/>
                </a:lnTo>
                <a:lnTo>
                  <a:pt x="6395" y="22827"/>
                </a:lnTo>
                <a:lnTo>
                  <a:pt x="7231" y="23365"/>
                </a:lnTo>
                <a:lnTo>
                  <a:pt x="8008" y="23903"/>
                </a:lnTo>
                <a:lnTo>
                  <a:pt x="8845" y="24381"/>
                </a:lnTo>
                <a:lnTo>
                  <a:pt x="9681" y="24799"/>
                </a:lnTo>
                <a:lnTo>
                  <a:pt x="10578" y="25158"/>
                </a:lnTo>
                <a:lnTo>
                  <a:pt x="11414" y="25516"/>
                </a:lnTo>
                <a:lnTo>
                  <a:pt x="12310" y="25815"/>
                </a:lnTo>
                <a:lnTo>
                  <a:pt x="13147" y="26054"/>
                </a:lnTo>
                <a:lnTo>
                  <a:pt x="13984" y="26233"/>
                </a:lnTo>
                <a:lnTo>
                  <a:pt x="14820" y="26413"/>
                </a:lnTo>
                <a:lnTo>
                  <a:pt x="15716" y="26532"/>
                </a:lnTo>
                <a:lnTo>
                  <a:pt x="16553" y="26592"/>
                </a:lnTo>
                <a:lnTo>
                  <a:pt x="17449" y="26652"/>
                </a:lnTo>
                <a:lnTo>
                  <a:pt x="18346" y="26652"/>
                </a:lnTo>
                <a:lnTo>
                  <a:pt x="19182" y="26592"/>
                </a:lnTo>
                <a:lnTo>
                  <a:pt x="20079" y="26532"/>
                </a:lnTo>
                <a:lnTo>
                  <a:pt x="20915" y="26413"/>
                </a:lnTo>
                <a:lnTo>
                  <a:pt x="21812" y="26233"/>
                </a:lnTo>
                <a:lnTo>
                  <a:pt x="22648" y="26054"/>
                </a:lnTo>
                <a:lnTo>
                  <a:pt x="23485" y="25815"/>
                </a:lnTo>
                <a:lnTo>
                  <a:pt x="24321" y="25516"/>
                </a:lnTo>
                <a:lnTo>
                  <a:pt x="25158" y="25218"/>
                </a:lnTo>
                <a:lnTo>
                  <a:pt x="26592" y="24620"/>
                </a:lnTo>
                <a:lnTo>
                  <a:pt x="28026" y="23843"/>
                </a:lnTo>
                <a:lnTo>
                  <a:pt x="29341" y="22947"/>
                </a:lnTo>
                <a:lnTo>
                  <a:pt x="30596" y="21991"/>
                </a:lnTo>
                <a:lnTo>
                  <a:pt x="31791" y="20975"/>
                </a:lnTo>
                <a:lnTo>
                  <a:pt x="32328" y="20377"/>
                </a:lnTo>
                <a:lnTo>
                  <a:pt x="32866" y="19780"/>
                </a:lnTo>
                <a:lnTo>
                  <a:pt x="33344" y="19182"/>
                </a:lnTo>
                <a:lnTo>
                  <a:pt x="33822" y="18525"/>
                </a:lnTo>
                <a:lnTo>
                  <a:pt x="34241" y="17868"/>
                </a:lnTo>
                <a:lnTo>
                  <a:pt x="34659" y="17151"/>
                </a:lnTo>
                <a:lnTo>
                  <a:pt x="35077" y="16314"/>
                </a:lnTo>
                <a:lnTo>
                  <a:pt x="35436" y="15478"/>
                </a:lnTo>
                <a:lnTo>
                  <a:pt x="35675" y="14581"/>
                </a:lnTo>
                <a:lnTo>
                  <a:pt x="35914" y="13745"/>
                </a:lnTo>
                <a:lnTo>
                  <a:pt x="36033" y="12848"/>
                </a:lnTo>
                <a:lnTo>
                  <a:pt x="36033" y="11892"/>
                </a:lnTo>
                <a:lnTo>
                  <a:pt x="36033" y="10996"/>
                </a:lnTo>
                <a:lnTo>
                  <a:pt x="35914" y="10040"/>
                </a:lnTo>
                <a:lnTo>
                  <a:pt x="35735" y="8904"/>
                </a:lnTo>
                <a:lnTo>
                  <a:pt x="35495" y="7769"/>
                </a:lnTo>
                <a:lnTo>
                  <a:pt x="34898" y="5439"/>
                </a:lnTo>
                <a:lnTo>
                  <a:pt x="34539" y="4303"/>
                </a:lnTo>
                <a:lnTo>
                  <a:pt x="34420" y="3706"/>
                </a:lnTo>
                <a:lnTo>
                  <a:pt x="34360" y="3168"/>
                </a:lnTo>
                <a:lnTo>
                  <a:pt x="34360" y="2630"/>
                </a:lnTo>
                <a:lnTo>
                  <a:pt x="34360" y="2451"/>
                </a:lnTo>
                <a:lnTo>
                  <a:pt x="34420" y="2331"/>
                </a:lnTo>
                <a:lnTo>
                  <a:pt x="34480" y="2272"/>
                </a:lnTo>
                <a:lnTo>
                  <a:pt x="34659" y="2212"/>
                </a:lnTo>
                <a:lnTo>
                  <a:pt x="35256" y="1973"/>
                </a:lnTo>
                <a:close/>
                <a:moveTo>
                  <a:pt x="35137" y="1"/>
                </a:moveTo>
                <a:lnTo>
                  <a:pt x="34958" y="120"/>
                </a:lnTo>
                <a:lnTo>
                  <a:pt x="34838" y="240"/>
                </a:lnTo>
                <a:lnTo>
                  <a:pt x="34778" y="479"/>
                </a:lnTo>
                <a:lnTo>
                  <a:pt x="34778" y="658"/>
                </a:lnTo>
                <a:lnTo>
                  <a:pt x="34838" y="897"/>
                </a:lnTo>
                <a:lnTo>
                  <a:pt x="34420" y="1017"/>
                </a:lnTo>
                <a:lnTo>
                  <a:pt x="34002" y="1077"/>
                </a:lnTo>
                <a:lnTo>
                  <a:pt x="33643" y="1136"/>
                </a:lnTo>
                <a:lnTo>
                  <a:pt x="33285" y="1256"/>
                </a:lnTo>
                <a:lnTo>
                  <a:pt x="32986" y="1435"/>
                </a:lnTo>
                <a:lnTo>
                  <a:pt x="32567" y="1674"/>
                </a:lnTo>
                <a:lnTo>
                  <a:pt x="32149" y="1973"/>
                </a:lnTo>
                <a:lnTo>
                  <a:pt x="31671" y="2152"/>
                </a:lnTo>
                <a:lnTo>
                  <a:pt x="26652" y="4244"/>
                </a:lnTo>
                <a:lnTo>
                  <a:pt x="21513" y="6395"/>
                </a:lnTo>
                <a:lnTo>
                  <a:pt x="16314" y="8606"/>
                </a:lnTo>
                <a:lnTo>
                  <a:pt x="11474" y="10757"/>
                </a:lnTo>
                <a:lnTo>
                  <a:pt x="6693" y="12968"/>
                </a:lnTo>
                <a:lnTo>
                  <a:pt x="5020" y="13685"/>
                </a:lnTo>
                <a:lnTo>
                  <a:pt x="3347" y="14402"/>
                </a:lnTo>
                <a:lnTo>
                  <a:pt x="2570" y="14760"/>
                </a:lnTo>
                <a:lnTo>
                  <a:pt x="1793" y="15179"/>
                </a:lnTo>
                <a:lnTo>
                  <a:pt x="1076" y="15657"/>
                </a:lnTo>
                <a:lnTo>
                  <a:pt x="479" y="16135"/>
                </a:lnTo>
                <a:lnTo>
                  <a:pt x="419" y="15956"/>
                </a:lnTo>
                <a:lnTo>
                  <a:pt x="359" y="15776"/>
                </a:lnTo>
                <a:lnTo>
                  <a:pt x="240" y="15717"/>
                </a:lnTo>
                <a:lnTo>
                  <a:pt x="61" y="15657"/>
                </a:lnTo>
                <a:lnTo>
                  <a:pt x="1" y="15836"/>
                </a:lnTo>
                <a:lnTo>
                  <a:pt x="1" y="16015"/>
                </a:lnTo>
                <a:lnTo>
                  <a:pt x="61" y="16374"/>
                </a:lnTo>
                <a:lnTo>
                  <a:pt x="180" y="16732"/>
                </a:lnTo>
                <a:lnTo>
                  <a:pt x="539" y="17629"/>
                </a:lnTo>
                <a:lnTo>
                  <a:pt x="1076" y="18704"/>
                </a:lnTo>
                <a:lnTo>
                  <a:pt x="2152" y="20676"/>
                </a:lnTo>
                <a:lnTo>
                  <a:pt x="2869" y="21812"/>
                </a:lnTo>
                <a:lnTo>
                  <a:pt x="3467" y="22648"/>
                </a:lnTo>
                <a:lnTo>
                  <a:pt x="4124" y="23365"/>
                </a:lnTo>
                <a:lnTo>
                  <a:pt x="4841" y="23963"/>
                </a:lnTo>
                <a:lnTo>
                  <a:pt x="5558" y="24560"/>
                </a:lnTo>
                <a:lnTo>
                  <a:pt x="6395" y="25098"/>
                </a:lnTo>
                <a:lnTo>
                  <a:pt x="7231" y="25576"/>
                </a:lnTo>
                <a:lnTo>
                  <a:pt x="8068" y="26054"/>
                </a:lnTo>
                <a:lnTo>
                  <a:pt x="8964" y="26472"/>
                </a:lnTo>
                <a:lnTo>
                  <a:pt x="10996" y="27249"/>
                </a:lnTo>
                <a:lnTo>
                  <a:pt x="12071" y="27548"/>
                </a:lnTo>
                <a:lnTo>
                  <a:pt x="13087" y="27847"/>
                </a:lnTo>
                <a:lnTo>
                  <a:pt x="14103" y="28146"/>
                </a:lnTo>
                <a:lnTo>
                  <a:pt x="15179" y="28325"/>
                </a:lnTo>
                <a:lnTo>
                  <a:pt x="16195" y="28504"/>
                </a:lnTo>
                <a:lnTo>
                  <a:pt x="17270" y="28624"/>
                </a:lnTo>
                <a:lnTo>
                  <a:pt x="18346" y="28683"/>
                </a:lnTo>
                <a:lnTo>
                  <a:pt x="19362" y="28683"/>
                </a:lnTo>
                <a:lnTo>
                  <a:pt x="20437" y="28624"/>
                </a:lnTo>
                <a:lnTo>
                  <a:pt x="21453" y="28504"/>
                </a:lnTo>
                <a:lnTo>
                  <a:pt x="22529" y="28265"/>
                </a:lnTo>
                <a:lnTo>
                  <a:pt x="23544" y="28026"/>
                </a:lnTo>
                <a:lnTo>
                  <a:pt x="24620" y="27668"/>
                </a:lnTo>
                <a:lnTo>
                  <a:pt x="25636" y="27249"/>
                </a:lnTo>
                <a:lnTo>
                  <a:pt x="27309" y="26413"/>
                </a:lnTo>
                <a:lnTo>
                  <a:pt x="28982" y="25457"/>
                </a:lnTo>
                <a:lnTo>
                  <a:pt x="30655" y="24321"/>
                </a:lnTo>
                <a:lnTo>
                  <a:pt x="31432" y="23724"/>
                </a:lnTo>
                <a:lnTo>
                  <a:pt x="32209" y="23126"/>
                </a:lnTo>
                <a:lnTo>
                  <a:pt x="32926" y="22469"/>
                </a:lnTo>
                <a:lnTo>
                  <a:pt x="33643" y="21812"/>
                </a:lnTo>
                <a:lnTo>
                  <a:pt x="34300" y="21095"/>
                </a:lnTo>
                <a:lnTo>
                  <a:pt x="34958" y="20377"/>
                </a:lnTo>
                <a:lnTo>
                  <a:pt x="35555" y="19601"/>
                </a:lnTo>
                <a:lnTo>
                  <a:pt x="36093" y="18824"/>
                </a:lnTo>
                <a:lnTo>
                  <a:pt x="36571" y="17987"/>
                </a:lnTo>
                <a:lnTo>
                  <a:pt x="37049" y="17151"/>
                </a:lnTo>
                <a:lnTo>
                  <a:pt x="37467" y="16135"/>
                </a:lnTo>
                <a:lnTo>
                  <a:pt x="37826" y="15059"/>
                </a:lnTo>
                <a:lnTo>
                  <a:pt x="38065" y="13984"/>
                </a:lnTo>
                <a:lnTo>
                  <a:pt x="38244" y="12968"/>
                </a:lnTo>
                <a:lnTo>
                  <a:pt x="38304" y="11892"/>
                </a:lnTo>
                <a:lnTo>
                  <a:pt x="38304" y="10757"/>
                </a:lnTo>
                <a:lnTo>
                  <a:pt x="38244" y="9681"/>
                </a:lnTo>
                <a:lnTo>
                  <a:pt x="38125" y="8606"/>
                </a:lnTo>
                <a:lnTo>
                  <a:pt x="37945" y="7530"/>
                </a:lnTo>
                <a:lnTo>
                  <a:pt x="37706" y="6454"/>
                </a:lnTo>
                <a:lnTo>
                  <a:pt x="37408" y="5379"/>
                </a:lnTo>
                <a:lnTo>
                  <a:pt x="37109" y="4363"/>
                </a:lnTo>
                <a:lnTo>
                  <a:pt x="36332" y="2272"/>
                </a:lnTo>
                <a:lnTo>
                  <a:pt x="35555" y="300"/>
                </a:lnTo>
                <a:lnTo>
                  <a:pt x="35436" y="61"/>
                </a:lnTo>
                <a:lnTo>
                  <a:pt x="35256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41" name="Google Shape;141;p5"/>
          <p:cNvSpPr/>
          <p:nvPr/>
        </p:nvSpPr>
        <p:spPr>
          <a:xfrm rot="-9290062">
            <a:off x="11113493" y="2269410"/>
            <a:ext cx="1033412" cy="1139187"/>
          </a:xfrm>
          <a:custGeom>
            <a:avLst/>
            <a:gdLst/>
            <a:ahLst/>
            <a:cxnLst/>
            <a:rect l="l" t="t" r="r" b="b"/>
            <a:pathLst>
              <a:path w="34779" h="38244" extrusionOk="0">
                <a:moveTo>
                  <a:pt x="20975" y="9322"/>
                </a:moveTo>
                <a:lnTo>
                  <a:pt x="20855" y="9382"/>
                </a:lnTo>
                <a:lnTo>
                  <a:pt x="20258" y="9920"/>
                </a:lnTo>
                <a:lnTo>
                  <a:pt x="19839" y="10338"/>
                </a:lnTo>
                <a:lnTo>
                  <a:pt x="19421" y="10816"/>
                </a:lnTo>
                <a:lnTo>
                  <a:pt x="19122" y="11294"/>
                </a:lnTo>
                <a:lnTo>
                  <a:pt x="19003" y="11533"/>
                </a:lnTo>
                <a:lnTo>
                  <a:pt x="18943" y="11712"/>
                </a:lnTo>
                <a:lnTo>
                  <a:pt x="18943" y="11892"/>
                </a:lnTo>
                <a:lnTo>
                  <a:pt x="19003" y="12011"/>
                </a:lnTo>
                <a:lnTo>
                  <a:pt x="19182" y="12071"/>
                </a:lnTo>
                <a:lnTo>
                  <a:pt x="19421" y="12131"/>
                </a:lnTo>
                <a:lnTo>
                  <a:pt x="19541" y="12071"/>
                </a:lnTo>
                <a:lnTo>
                  <a:pt x="19720" y="11952"/>
                </a:lnTo>
                <a:lnTo>
                  <a:pt x="20019" y="11593"/>
                </a:lnTo>
                <a:lnTo>
                  <a:pt x="20497" y="10816"/>
                </a:lnTo>
                <a:lnTo>
                  <a:pt x="20676" y="10517"/>
                </a:lnTo>
                <a:lnTo>
                  <a:pt x="20915" y="9980"/>
                </a:lnTo>
                <a:lnTo>
                  <a:pt x="20975" y="9681"/>
                </a:lnTo>
                <a:lnTo>
                  <a:pt x="21034" y="9442"/>
                </a:lnTo>
                <a:lnTo>
                  <a:pt x="21034" y="9382"/>
                </a:lnTo>
                <a:lnTo>
                  <a:pt x="20975" y="9322"/>
                </a:lnTo>
                <a:close/>
                <a:moveTo>
                  <a:pt x="23245" y="15238"/>
                </a:moveTo>
                <a:lnTo>
                  <a:pt x="22827" y="15298"/>
                </a:lnTo>
                <a:lnTo>
                  <a:pt x="22708" y="15358"/>
                </a:lnTo>
                <a:lnTo>
                  <a:pt x="22588" y="15477"/>
                </a:lnTo>
                <a:lnTo>
                  <a:pt x="22588" y="15656"/>
                </a:lnTo>
                <a:lnTo>
                  <a:pt x="22708" y="15836"/>
                </a:lnTo>
                <a:lnTo>
                  <a:pt x="22827" y="15955"/>
                </a:lnTo>
                <a:lnTo>
                  <a:pt x="23126" y="16075"/>
                </a:lnTo>
                <a:lnTo>
                  <a:pt x="23843" y="16254"/>
                </a:lnTo>
                <a:lnTo>
                  <a:pt x="24560" y="16373"/>
                </a:lnTo>
                <a:lnTo>
                  <a:pt x="25277" y="16373"/>
                </a:lnTo>
                <a:lnTo>
                  <a:pt x="25755" y="16254"/>
                </a:lnTo>
                <a:lnTo>
                  <a:pt x="25934" y="16134"/>
                </a:lnTo>
                <a:lnTo>
                  <a:pt x="26054" y="16075"/>
                </a:lnTo>
                <a:lnTo>
                  <a:pt x="26054" y="16015"/>
                </a:lnTo>
                <a:lnTo>
                  <a:pt x="26054" y="15895"/>
                </a:lnTo>
                <a:lnTo>
                  <a:pt x="25815" y="15776"/>
                </a:lnTo>
                <a:lnTo>
                  <a:pt x="25038" y="15537"/>
                </a:lnTo>
                <a:lnTo>
                  <a:pt x="24440" y="15417"/>
                </a:lnTo>
                <a:lnTo>
                  <a:pt x="23843" y="15298"/>
                </a:lnTo>
                <a:lnTo>
                  <a:pt x="23245" y="15238"/>
                </a:lnTo>
                <a:close/>
                <a:moveTo>
                  <a:pt x="16792" y="18166"/>
                </a:moveTo>
                <a:lnTo>
                  <a:pt x="16553" y="18226"/>
                </a:lnTo>
                <a:lnTo>
                  <a:pt x="16075" y="18465"/>
                </a:lnTo>
                <a:lnTo>
                  <a:pt x="15776" y="18644"/>
                </a:lnTo>
                <a:lnTo>
                  <a:pt x="15358" y="19122"/>
                </a:lnTo>
                <a:lnTo>
                  <a:pt x="14939" y="19779"/>
                </a:lnTo>
                <a:lnTo>
                  <a:pt x="14760" y="20138"/>
                </a:lnTo>
                <a:lnTo>
                  <a:pt x="14641" y="20496"/>
                </a:lnTo>
                <a:lnTo>
                  <a:pt x="14641" y="20795"/>
                </a:lnTo>
                <a:lnTo>
                  <a:pt x="14641" y="20915"/>
                </a:lnTo>
                <a:lnTo>
                  <a:pt x="14700" y="21034"/>
                </a:lnTo>
                <a:lnTo>
                  <a:pt x="14820" y="21094"/>
                </a:lnTo>
                <a:lnTo>
                  <a:pt x="14939" y="21094"/>
                </a:lnTo>
                <a:lnTo>
                  <a:pt x="15059" y="21034"/>
                </a:lnTo>
                <a:lnTo>
                  <a:pt x="15238" y="20915"/>
                </a:lnTo>
                <a:lnTo>
                  <a:pt x="15537" y="20616"/>
                </a:lnTo>
                <a:lnTo>
                  <a:pt x="15895" y="20138"/>
                </a:lnTo>
                <a:lnTo>
                  <a:pt x="16553" y="19122"/>
                </a:lnTo>
                <a:lnTo>
                  <a:pt x="16971" y="18405"/>
                </a:lnTo>
                <a:lnTo>
                  <a:pt x="17031" y="18226"/>
                </a:lnTo>
                <a:lnTo>
                  <a:pt x="17031" y="18166"/>
                </a:lnTo>
                <a:close/>
                <a:moveTo>
                  <a:pt x="23365" y="22110"/>
                </a:moveTo>
                <a:lnTo>
                  <a:pt x="23245" y="22229"/>
                </a:lnTo>
                <a:lnTo>
                  <a:pt x="23245" y="22409"/>
                </a:lnTo>
                <a:lnTo>
                  <a:pt x="23245" y="22707"/>
                </a:lnTo>
                <a:lnTo>
                  <a:pt x="23245" y="22946"/>
                </a:lnTo>
                <a:lnTo>
                  <a:pt x="23305" y="23185"/>
                </a:lnTo>
                <a:lnTo>
                  <a:pt x="23425" y="23305"/>
                </a:lnTo>
                <a:lnTo>
                  <a:pt x="23544" y="23484"/>
                </a:lnTo>
                <a:lnTo>
                  <a:pt x="23783" y="23604"/>
                </a:lnTo>
                <a:lnTo>
                  <a:pt x="24261" y="23843"/>
                </a:lnTo>
                <a:lnTo>
                  <a:pt x="24560" y="23962"/>
                </a:lnTo>
                <a:lnTo>
                  <a:pt x="25098" y="23962"/>
                </a:lnTo>
                <a:lnTo>
                  <a:pt x="25337" y="23843"/>
                </a:lnTo>
                <a:lnTo>
                  <a:pt x="25516" y="23664"/>
                </a:lnTo>
                <a:lnTo>
                  <a:pt x="25695" y="23544"/>
                </a:lnTo>
                <a:lnTo>
                  <a:pt x="25755" y="23425"/>
                </a:lnTo>
                <a:lnTo>
                  <a:pt x="25695" y="23305"/>
                </a:lnTo>
                <a:lnTo>
                  <a:pt x="25636" y="23185"/>
                </a:lnTo>
                <a:lnTo>
                  <a:pt x="25516" y="23066"/>
                </a:lnTo>
                <a:lnTo>
                  <a:pt x="25217" y="22827"/>
                </a:lnTo>
                <a:lnTo>
                  <a:pt x="24321" y="22528"/>
                </a:lnTo>
                <a:lnTo>
                  <a:pt x="23962" y="22409"/>
                </a:lnTo>
                <a:lnTo>
                  <a:pt x="23723" y="22289"/>
                </a:lnTo>
                <a:lnTo>
                  <a:pt x="23484" y="22110"/>
                </a:lnTo>
                <a:close/>
                <a:moveTo>
                  <a:pt x="9024" y="23783"/>
                </a:moveTo>
                <a:lnTo>
                  <a:pt x="8486" y="24142"/>
                </a:lnTo>
                <a:lnTo>
                  <a:pt x="8068" y="24440"/>
                </a:lnTo>
                <a:lnTo>
                  <a:pt x="7709" y="24799"/>
                </a:lnTo>
                <a:lnTo>
                  <a:pt x="7410" y="25157"/>
                </a:lnTo>
                <a:lnTo>
                  <a:pt x="7291" y="25337"/>
                </a:lnTo>
                <a:lnTo>
                  <a:pt x="7291" y="25516"/>
                </a:lnTo>
                <a:lnTo>
                  <a:pt x="7291" y="25635"/>
                </a:lnTo>
                <a:lnTo>
                  <a:pt x="7350" y="25755"/>
                </a:lnTo>
                <a:lnTo>
                  <a:pt x="7470" y="25874"/>
                </a:lnTo>
                <a:lnTo>
                  <a:pt x="7709" y="25934"/>
                </a:lnTo>
                <a:lnTo>
                  <a:pt x="7888" y="25934"/>
                </a:lnTo>
                <a:lnTo>
                  <a:pt x="8068" y="25874"/>
                </a:lnTo>
                <a:lnTo>
                  <a:pt x="8247" y="25815"/>
                </a:lnTo>
                <a:lnTo>
                  <a:pt x="8426" y="25635"/>
                </a:lnTo>
                <a:lnTo>
                  <a:pt x="8725" y="25277"/>
                </a:lnTo>
                <a:lnTo>
                  <a:pt x="8964" y="24859"/>
                </a:lnTo>
                <a:lnTo>
                  <a:pt x="9083" y="24440"/>
                </a:lnTo>
                <a:lnTo>
                  <a:pt x="9203" y="24082"/>
                </a:lnTo>
                <a:lnTo>
                  <a:pt x="9143" y="23843"/>
                </a:lnTo>
                <a:lnTo>
                  <a:pt x="9143" y="23783"/>
                </a:lnTo>
                <a:close/>
                <a:moveTo>
                  <a:pt x="17330" y="27129"/>
                </a:moveTo>
                <a:lnTo>
                  <a:pt x="17210" y="27189"/>
                </a:lnTo>
                <a:lnTo>
                  <a:pt x="16852" y="27368"/>
                </a:lnTo>
                <a:lnTo>
                  <a:pt x="16553" y="27607"/>
                </a:lnTo>
                <a:lnTo>
                  <a:pt x="16314" y="27966"/>
                </a:lnTo>
                <a:lnTo>
                  <a:pt x="16134" y="28324"/>
                </a:lnTo>
                <a:lnTo>
                  <a:pt x="16075" y="28623"/>
                </a:lnTo>
                <a:lnTo>
                  <a:pt x="16075" y="28743"/>
                </a:lnTo>
                <a:lnTo>
                  <a:pt x="16134" y="28802"/>
                </a:lnTo>
                <a:lnTo>
                  <a:pt x="16314" y="28862"/>
                </a:lnTo>
                <a:lnTo>
                  <a:pt x="16493" y="28862"/>
                </a:lnTo>
                <a:lnTo>
                  <a:pt x="16672" y="28802"/>
                </a:lnTo>
                <a:lnTo>
                  <a:pt x="16911" y="28623"/>
                </a:lnTo>
                <a:lnTo>
                  <a:pt x="17150" y="28384"/>
                </a:lnTo>
                <a:lnTo>
                  <a:pt x="17389" y="28145"/>
                </a:lnTo>
                <a:lnTo>
                  <a:pt x="17569" y="27846"/>
                </a:lnTo>
                <a:lnTo>
                  <a:pt x="17688" y="27607"/>
                </a:lnTo>
                <a:lnTo>
                  <a:pt x="17688" y="27428"/>
                </a:lnTo>
                <a:lnTo>
                  <a:pt x="17688" y="27368"/>
                </a:lnTo>
                <a:lnTo>
                  <a:pt x="17628" y="27249"/>
                </a:lnTo>
                <a:lnTo>
                  <a:pt x="17509" y="27189"/>
                </a:lnTo>
                <a:lnTo>
                  <a:pt x="17330" y="27129"/>
                </a:lnTo>
                <a:close/>
                <a:moveTo>
                  <a:pt x="27548" y="27548"/>
                </a:moveTo>
                <a:lnTo>
                  <a:pt x="27368" y="27607"/>
                </a:lnTo>
                <a:lnTo>
                  <a:pt x="27249" y="27727"/>
                </a:lnTo>
                <a:lnTo>
                  <a:pt x="27189" y="27906"/>
                </a:lnTo>
                <a:lnTo>
                  <a:pt x="27189" y="28026"/>
                </a:lnTo>
                <a:lnTo>
                  <a:pt x="27189" y="28205"/>
                </a:lnTo>
                <a:lnTo>
                  <a:pt x="27309" y="28563"/>
                </a:lnTo>
                <a:lnTo>
                  <a:pt x="27607" y="28922"/>
                </a:lnTo>
                <a:lnTo>
                  <a:pt x="27787" y="29041"/>
                </a:lnTo>
                <a:lnTo>
                  <a:pt x="28026" y="29161"/>
                </a:lnTo>
                <a:lnTo>
                  <a:pt x="28205" y="29221"/>
                </a:lnTo>
                <a:lnTo>
                  <a:pt x="28444" y="29281"/>
                </a:lnTo>
                <a:lnTo>
                  <a:pt x="28683" y="29221"/>
                </a:lnTo>
                <a:lnTo>
                  <a:pt x="28922" y="29161"/>
                </a:lnTo>
                <a:lnTo>
                  <a:pt x="29101" y="29041"/>
                </a:lnTo>
                <a:lnTo>
                  <a:pt x="29221" y="28922"/>
                </a:lnTo>
                <a:lnTo>
                  <a:pt x="29281" y="28802"/>
                </a:lnTo>
                <a:lnTo>
                  <a:pt x="29281" y="28683"/>
                </a:lnTo>
                <a:lnTo>
                  <a:pt x="29161" y="28384"/>
                </a:lnTo>
                <a:lnTo>
                  <a:pt x="28982" y="28145"/>
                </a:lnTo>
                <a:lnTo>
                  <a:pt x="28803" y="28145"/>
                </a:lnTo>
                <a:lnTo>
                  <a:pt x="28325" y="27906"/>
                </a:lnTo>
                <a:lnTo>
                  <a:pt x="27847" y="27667"/>
                </a:lnTo>
                <a:lnTo>
                  <a:pt x="27727" y="27548"/>
                </a:lnTo>
                <a:close/>
                <a:moveTo>
                  <a:pt x="23058" y="974"/>
                </a:moveTo>
                <a:lnTo>
                  <a:pt x="23126" y="1196"/>
                </a:lnTo>
                <a:lnTo>
                  <a:pt x="23544" y="2211"/>
                </a:lnTo>
                <a:lnTo>
                  <a:pt x="24082" y="3347"/>
                </a:lnTo>
                <a:lnTo>
                  <a:pt x="25217" y="5558"/>
                </a:lnTo>
                <a:lnTo>
                  <a:pt x="25875" y="6932"/>
                </a:lnTo>
                <a:lnTo>
                  <a:pt x="27368" y="10697"/>
                </a:lnTo>
                <a:lnTo>
                  <a:pt x="28803" y="14521"/>
                </a:lnTo>
                <a:lnTo>
                  <a:pt x="30177" y="18345"/>
                </a:lnTo>
                <a:lnTo>
                  <a:pt x="30834" y="20257"/>
                </a:lnTo>
                <a:lnTo>
                  <a:pt x="31372" y="22229"/>
                </a:lnTo>
                <a:lnTo>
                  <a:pt x="31850" y="24440"/>
                </a:lnTo>
                <a:lnTo>
                  <a:pt x="32268" y="26651"/>
                </a:lnTo>
                <a:lnTo>
                  <a:pt x="32567" y="28504"/>
                </a:lnTo>
                <a:lnTo>
                  <a:pt x="32627" y="29101"/>
                </a:lnTo>
                <a:lnTo>
                  <a:pt x="32627" y="29340"/>
                </a:lnTo>
                <a:lnTo>
                  <a:pt x="32627" y="29460"/>
                </a:lnTo>
                <a:lnTo>
                  <a:pt x="32507" y="29639"/>
                </a:lnTo>
                <a:lnTo>
                  <a:pt x="32388" y="29759"/>
                </a:lnTo>
                <a:lnTo>
                  <a:pt x="31970" y="30117"/>
                </a:lnTo>
                <a:lnTo>
                  <a:pt x="31312" y="30535"/>
                </a:lnTo>
                <a:lnTo>
                  <a:pt x="30655" y="30954"/>
                </a:lnTo>
                <a:lnTo>
                  <a:pt x="29878" y="31252"/>
                </a:lnTo>
                <a:lnTo>
                  <a:pt x="29101" y="31432"/>
                </a:lnTo>
                <a:lnTo>
                  <a:pt x="28265" y="31611"/>
                </a:lnTo>
                <a:lnTo>
                  <a:pt x="27428" y="31730"/>
                </a:lnTo>
                <a:lnTo>
                  <a:pt x="26532" y="31790"/>
                </a:lnTo>
                <a:lnTo>
                  <a:pt x="25695" y="31850"/>
                </a:lnTo>
                <a:lnTo>
                  <a:pt x="23903" y="31790"/>
                </a:lnTo>
                <a:lnTo>
                  <a:pt x="22170" y="31611"/>
                </a:lnTo>
                <a:lnTo>
                  <a:pt x="19003" y="31252"/>
                </a:lnTo>
                <a:lnTo>
                  <a:pt x="16971" y="30954"/>
                </a:lnTo>
                <a:lnTo>
                  <a:pt x="14999" y="30655"/>
                </a:lnTo>
                <a:lnTo>
                  <a:pt x="13027" y="30237"/>
                </a:lnTo>
                <a:lnTo>
                  <a:pt x="11055" y="29759"/>
                </a:lnTo>
                <a:lnTo>
                  <a:pt x="10099" y="29460"/>
                </a:lnTo>
                <a:lnTo>
                  <a:pt x="9143" y="29161"/>
                </a:lnTo>
                <a:lnTo>
                  <a:pt x="7291" y="28384"/>
                </a:lnTo>
                <a:lnTo>
                  <a:pt x="6335" y="28026"/>
                </a:lnTo>
                <a:lnTo>
                  <a:pt x="5438" y="27727"/>
                </a:lnTo>
                <a:lnTo>
                  <a:pt x="4482" y="27428"/>
                </a:lnTo>
                <a:lnTo>
                  <a:pt x="3526" y="27249"/>
                </a:lnTo>
                <a:lnTo>
                  <a:pt x="8605" y="20616"/>
                </a:lnTo>
                <a:lnTo>
                  <a:pt x="13685" y="13983"/>
                </a:lnTo>
                <a:lnTo>
                  <a:pt x="15597" y="11473"/>
                </a:lnTo>
                <a:lnTo>
                  <a:pt x="18883" y="7171"/>
                </a:lnTo>
                <a:lnTo>
                  <a:pt x="20556" y="4900"/>
                </a:lnTo>
                <a:lnTo>
                  <a:pt x="21931" y="2928"/>
                </a:lnTo>
                <a:lnTo>
                  <a:pt x="22409" y="2152"/>
                </a:lnTo>
                <a:lnTo>
                  <a:pt x="22827" y="1494"/>
                </a:lnTo>
                <a:lnTo>
                  <a:pt x="23006" y="1076"/>
                </a:lnTo>
                <a:lnTo>
                  <a:pt x="23058" y="974"/>
                </a:lnTo>
                <a:close/>
                <a:moveTo>
                  <a:pt x="3168" y="27727"/>
                </a:moveTo>
                <a:lnTo>
                  <a:pt x="3825" y="28324"/>
                </a:lnTo>
                <a:lnTo>
                  <a:pt x="4602" y="28802"/>
                </a:lnTo>
                <a:lnTo>
                  <a:pt x="5438" y="29161"/>
                </a:lnTo>
                <a:lnTo>
                  <a:pt x="6335" y="29520"/>
                </a:lnTo>
                <a:lnTo>
                  <a:pt x="7291" y="29878"/>
                </a:lnTo>
                <a:lnTo>
                  <a:pt x="8187" y="30117"/>
                </a:lnTo>
                <a:lnTo>
                  <a:pt x="9920" y="30595"/>
                </a:lnTo>
                <a:lnTo>
                  <a:pt x="12071" y="31193"/>
                </a:lnTo>
                <a:lnTo>
                  <a:pt x="14222" y="31671"/>
                </a:lnTo>
                <a:lnTo>
                  <a:pt x="16373" y="32029"/>
                </a:lnTo>
                <a:lnTo>
                  <a:pt x="18584" y="32328"/>
                </a:lnTo>
                <a:lnTo>
                  <a:pt x="20377" y="32567"/>
                </a:lnTo>
                <a:lnTo>
                  <a:pt x="22230" y="32746"/>
                </a:lnTo>
                <a:lnTo>
                  <a:pt x="24082" y="32806"/>
                </a:lnTo>
                <a:lnTo>
                  <a:pt x="25934" y="32806"/>
                </a:lnTo>
                <a:lnTo>
                  <a:pt x="26831" y="32746"/>
                </a:lnTo>
                <a:lnTo>
                  <a:pt x="27787" y="32627"/>
                </a:lnTo>
                <a:lnTo>
                  <a:pt x="28683" y="32507"/>
                </a:lnTo>
                <a:lnTo>
                  <a:pt x="29579" y="32268"/>
                </a:lnTo>
                <a:lnTo>
                  <a:pt x="30416" y="32029"/>
                </a:lnTo>
                <a:lnTo>
                  <a:pt x="31253" y="31671"/>
                </a:lnTo>
                <a:lnTo>
                  <a:pt x="32089" y="31312"/>
                </a:lnTo>
                <a:lnTo>
                  <a:pt x="32866" y="30834"/>
                </a:lnTo>
                <a:lnTo>
                  <a:pt x="33045" y="32029"/>
                </a:lnTo>
                <a:lnTo>
                  <a:pt x="33165" y="32388"/>
                </a:lnTo>
                <a:lnTo>
                  <a:pt x="33165" y="32567"/>
                </a:lnTo>
                <a:lnTo>
                  <a:pt x="33105" y="32627"/>
                </a:lnTo>
                <a:lnTo>
                  <a:pt x="32985" y="32746"/>
                </a:lnTo>
                <a:lnTo>
                  <a:pt x="32866" y="32806"/>
                </a:lnTo>
                <a:lnTo>
                  <a:pt x="32448" y="32806"/>
                </a:lnTo>
                <a:lnTo>
                  <a:pt x="32209" y="32985"/>
                </a:lnTo>
                <a:lnTo>
                  <a:pt x="31850" y="33105"/>
                </a:lnTo>
                <a:lnTo>
                  <a:pt x="31133" y="33284"/>
                </a:lnTo>
                <a:lnTo>
                  <a:pt x="29759" y="33583"/>
                </a:lnTo>
                <a:lnTo>
                  <a:pt x="28026" y="33762"/>
                </a:lnTo>
                <a:lnTo>
                  <a:pt x="26233" y="33882"/>
                </a:lnTo>
                <a:lnTo>
                  <a:pt x="24500" y="33882"/>
                </a:lnTo>
                <a:lnTo>
                  <a:pt x="22708" y="33762"/>
                </a:lnTo>
                <a:lnTo>
                  <a:pt x="20915" y="33643"/>
                </a:lnTo>
                <a:lnTo>
                  <a:pt x="19182" y="33463"/>
                </a:lnTo>
                <a:lnTo>
                  <a:pt x="15716" y="33045"/>
                </a:lnTo>
                <a:lnTo>
                  <a:pt x="13924" y="32746"/>
                </a:lnTo>
                <a:lnTo>
                  <a:pt x="12191" y="32388"/>
                </a:lnTo>
                <a:lnTo>
                  <a:pt x="10517" y="31969"/>
                </a:lnTo>
                <a:lnTo>
                  <a:pt x="8844" y="31432"/>
                </a:lnTo>
                <a:lnTo>
                  <a:pt x="7231" y="30834"/>
                </a:lnTo>
                <a:lnTo>
                  <a:pt x="5618" y="30237"/>
                </a:lnTo>
                <a:lnTo>
                  <a:pt x="2331" y="28802"/>
                </a:lnTo>
                <a:lnTo>
                  <a:pt x="3168" y="27727"/>
                </a:lnTo>
                <a:close/>
                <a:moveTo>
                  <a:pt x="22887" y="0"/>
                </a:moveTo>
                <a:lnTo>
                  <a:pt x="22887" y="60"/>
                </a:lnTo>
                <a:lnTo>
                  <a:pt x="22827" y="180"/>
                </a:lnTo>
                <a:lnTo>
                  <a:pt x="22887" y="419"/>
                </a:lnTo>
                <a:lnTo>
                  <a:pt x="23030" y="885"/>
                </a:lnTo>
                <a:lnTo>
                  <a:pt x="23006" y="837"/>
                </a:lnTo>
                <a:lnTo>
                  <a:pt x="22827" y="1016"/>
                </a:lnTo>
                <a:lnTo>
                  <a:pt x="22349" y="1554"/>
                </a:lnTo>
                <a:lnTo>
                  <a:pt x="20676" y="3646"/>
                </a:lnTo>
                <a:lnTo>
                  <a:pt x="15597" y="10039"/>
                </a:lnTo>
                <a:lnTo>
                  <a:pt x="10278" y="16851"/>
                </a:lnTo>
                <a:lnTo>
                  <a:pt x="7291" y="20676"/>
                </a:lnTo>
                <a:lnTo>
                  <a:pt x="3526" y="25635"/>
                </a:lnTo>
                <a:lnTo>
                  <a:pt x="2690" y="26711"/>
                </a:lnTo>
                <a:lnTo>
                  <a:pt x="1435" y="28145"/>
                </a:lnTo>
                <a:lnTo>
                  <a:pt x="837" y="28922"/>
                </a:lnTo>
                <a:lnTo>
                  <a:pt x="359" y="29639"/>
                </a:lnTo>
                <a:lnTo>
                  <a:pt x="180" y="29998"/>
                </a:lnTo>
                <a:lnTo>
                  <a:pt x="60" y="30296"/>
                </a:lnTo>
                <a:lnTo>
                  <a:pt x="1" y="30595"/>
                </a:lnTo>
                <a:lnTo>
                  <a:pt x="1" y="30834"/>
                </a:lnTo>
                <a:lnTo>
                  <a:pt x="60" y="31013"/>
                </a:lnTo>
                <a:lnTo>
                  <a:pt x="180" y="31252"/>
                </a:lnTo>
                <a:lnTo>
                  <a:pt x="538" y="31671"/>
                </a:lnTo>
                <a:lnTo>
                  <a:pt x="1016" y="32089"/>
                </a:lnTo>
                <a:lnTo>
                  <a:pt x="1554" y="32507"/>
                </a:lnTo>
                <a:lnTo>
                  <a:pt x="2749" y="33284"/>
                </a:lnTo>
                <a:lnTo>
                  <a:pt x="3646" y="33822"/>
                </a:lnTo>
                <a:lnTo>
                  <a:pt x="4721" y="34479"/>
                </a:lnTo>
                <a:lnTo>
                  <a:pt x="5797" y="35077"/>
                </a:lnTo>
                <a:lnTo>
                  <a:pt x="6932" y="35615"/>
                </a:lnTo>
                <a:lnTo>
                  <a:pt x="8127" y="36093"/>
                </a:lnTo>
                <a:lnTo>
                  <a:pt x="9322" y="36511"/>
                </a:lnTo>
                <a:lnTo>
                  <a:pt x="10517" y="36869"/>
                </a:lnTo>
                <a:lnTo>
                  <a:pt x="11713" y="37168"/>
                </a:lnTo>
                <a:lnTo>
                  <a:pt x="12908" y="37467"/>
                </a:lnTo>
                <a:lnTo>
                  <a:pt x="14163" y="37706"/>
                </a:lnTo>
                <a:lnTo>
                  <a:pt x="15358" y="37885"/>
                </a:lnTo>
                <a:lnTo>
                  <a:pt x="16613" y="38005"/>
                </a:lnTo>
                <a:lnTo>
                  <a:pt x="17867" y="38124"/>
                </a:lnTo>
                <a:lnTo>
                  <a:pt x="20377" y="38244"/>
                </a:lnTo>
                <a:lnTo>
                  <a:pt x="22887" y="38184"/>
                </a:lnTo>
                <a:lnTo>
                  <a:pt x="25397" y="38124"/>
                </a:lnTo>
                <a:lnTo>
                  <a:pt x="27906" y="37945"/>
                </a:lnTo>
                <a:lnTo>
                  <a:pt x="30296" y="37945"/>
                </a:lnTo>
                <a:lnTo>
                  <a:pt x="30954" y="37885"/>
                </a:lnTo>
                <a:lnTo>
                  <a:pt x="31551" y="37826"/>
                </a:lnTo>
                <a:lnTo>
                  <a:pt x="32089" y="37706"/>
                </a:lnTo>
                <a:lnTo>
                  <a:pt x="32627" y="37586"/>
                </a:lnTo>
                <a:lnTo>
                  <a:pt x="32926" y="37467"/>
                </a:lnTo>
                <a:lnTo>
                  <a:pt x="33224" y="37288"/>
                </a:lnTo>
                <a:lnTo>
                  <a:pt x="33344" y="37228"/>
                </a:lnTo>
                <a:lnTo>
                  <a:pt x="33344" y="37049"/>
                </a:lnTo>
                <a:lnTo>
                  <a:pt x="33344" y="36929"/>
                </a:lnTo>
                <a:lnTo>
                  <a:pt x="33224" y="36690"/>
                </a:lnTo>
                <a:lnTo>
                  <a:pt x="33105" y="36571"/>
                </a:lnTo>
                <a:lnTo>
                  <a:pt x="32866" y="36511"/>
                </a:lnTo>
                <a:lnTo>
                  <a:pt x="32567" y="36451"/>
                </a:lnTo>
                <a:lnTo>
                  <a:pt x="32209" y="36511"/>
                </a:lnTo>
                <a:lnTo>
                  <a:pt x="31073" y="36630"/>
                </a:lnTo>
                <a:lnTo>
                  <a:pt x="28564" y="36869"/>
                </a:lnTo>
                <a:lnTo>
                  <a:pt x="25994" y="37049"/>
                </a:lnTo>
                <a:lnTo>
                  <a:pt x="23484" y="37168"/>
                </a:lnTo>
                <a:lnTo>
                  <a:pt x="20915" y="37168"/>
                </a:lnTo>
                <a:lnTo>
                  <a:pt x="19481" y="37108"/>
                </a:lnTo>
                <a:lnTo>
                  <a:pt x="18106" y="37049"/>
                </a:lnTo>
                <a:lnTo>
                  <a:pt x="16672" y="36929"/>
                </a:lnTo>
                <a:lnTo>
                  <a:pt x="15238" y="36750"/>
                </a:lnTo>
                <a:lnTo>
                  <a:pt x="13864" y="36571"/>
                </a:lnTo>
                <a:lnTo>
                  <a:pt x="12489" y="36272"/>
                </a:lnTo>
                <a:lnTo>
                  <a:pt x="11115" y="35913"/>
                </a:lnTo>
                <a:lnTo>
                  <a:pt x="9741" y="35555"/>
                </a:lnTo>
                <a:lnTo>
                  <a:pt x="8486" y="35077"/>
                </a:lnTo>
                <a:lnTo>
                  <a:pt x="7291" y="34599"/>
                </a:lnTo>
                <a:lnTo>
                  <a:pt x="6096" y="34061"/>
                </a:lnTo>
                <a:lnTo>
                  <a:pt x="4900" y="33404"/>
                </a:lnTo>
                <a:lnTo>
                  <a:pt x="3646" y="32567"/>
                </a:lnTo>
                <a:lnTo>
                  <a:pt x="2451" y="31730"/>
                </a:lnTo>
                <a:lnTo>
                  <a:pt x="1913" y="31312"/>
                </a:lnTo>
                <a:lnTo>
                  <a:pt x="1674" y="31133"/>
                </a:lnTo>
                <a:lnTo>
                  <a:pt x="1494" y="30954"/>
                </a:lnTo>
                <a:lnTo>
                  <a:pt x="1255" y="30476"/>
                </a:lnTo>
                <a:lnTo>
                  <a:pt x="1255" y="30296"/>
                </a:lnTo>
                <a:lnTo>
                  <a:pt x="1315" y="30177"/>
                </a:lnTo>
                <a:lnTo>
                  <a:pt x="1554" y="29818"/>
                </a:lnTo>
                <a:lnTo>
                  <a:pt x="1972" y="29281"/>
                </a:lnTo>
                <a:lnTo>
                  <a:pt x="2749" y="29878"/>
                </a:lnTo>
                <a:lnTo>
                  <a:pt x="3586" y="30416"/>
                </a:lnTo>
                <a:lnTo>
                  <a:pt x="4422" y="30954"/>
                </a:lnTo>
                <a:lnTo>
                  <a:pt x="5259" y="31372"/>
                </a:lnTo>
                <a:lnTo>
                  <a:pt x="6155" y="31790"/>
                </a:lnTo>
                <a:lnTo>
                  <a:pt x="7052" y="32149"/>
                </a:lnTo>
                <a:lnTo>
                  <a:pt x="8008" y="32448"/>
                </a:lnTo>
                <a:lnTo>
                  <a:pt x="8904" y="32746"/>
                </a:lnTo>
                <a:lnTo>
                  <a:pt x="10816" y="33224"/>
                </a:lnTo>
                <a:lnTo>
                  <a:pt x="12788" y="33643"/>
                </a:lnTo>
                <a:lnTo>
                  <a:pt x="14700" y="33941"/>
                </a:lnTo>
                <a:lnTo>
                  <a:pt x="16672" y="34121"/>
                </a:lnTo>
                <a:lnTo>
                  <a:pt x="20676" y="34599"/>
                </a:lnTo>
                <a:lnTo>
                  <a:pt x="22887" y="34838"/>
                </a:lnTo>
                <a:lnTo>
                  <a:pt x="25098" y="34957"/>
                </a:lnTo>
                <a:lnTo>
                  <a:pt x="27249" y="34957"/>
                </a:lnTo>
                <a:lnTo>
                  <a:pt x="28325" y="34838"/>
                </a:lnTo>
                <a:lnTo>
                  <a:pt x="29400" y="34718"/>
                </a:lnTo>
                <a:lnTo>
                  <a:pt x="30416" y="34479"/>
                </a:lnTo>
                <a:lnTo>
                  <a:pt x="31372" y="34240"/>
                </a:lnTo>
                <a:lnTo>
                  <a:pt x="32328" y="33882"/>
                </a:lnTo>
                <a:lnTo>
                  <a:pt x="33224" y="33404"/>
                </a:lnTo>
                <a:lnTo>
                  <a:pt x="33284" y="34300"/>
                </a:lnTo>
                <a:lnTo>
                  <a:pt x="33344" y="35435"/>
                </a:lnTo>
                <a:lnTo>
                  <a:pt x="33404" y="36033"/>
                </a:lnTo>
                <a:lnTo>
                  <a:pt x="33523" y="36571"/>
                </a:lnTo>
                <a:lnTo>
                  <a:pt x="33643" y="37049"/>
                </a:lnTo>
                <a:lnTo>
                  <a:pt x="33762" y="37347"/>
                </a:lnTo>
                <a:lnTo>
                  <a:pt x="34061" y="37586"/>
                </a:lnTo>
                <a:lnTo>
                  <a:pt x="34240" y="37646"/>
                </a:lnTo>
                <a:lnTo>
                  <a:pt x="34420" y="37706"/>
                </a:lnTo>
                <a:lnTo>
                  <a:pt x="34599" y="37706"/>
                </a:lnTo>
                <a:lnTo>
                  <a:pt x="34718" y="37646"/>
                </a:lnTo>
                <a:lnTo>
                  <a:pt x="34778" y="37467"/>
                </a:lnTo>
                <a:lnTo>
                  <a:pt x="34778" y="37228"/>
                </a:lnTo>
                <a:lnTo>
                  <a:pt x="34001" y="31730"/>
                </a:lnTo>
                <a:lnTo>
                  <a:pt x="33822" y="30535"/>
                </a:lnTo>
                <a:lnTo>
                  <a:pt x="33762" y="30296"/>
                </a:lnTo>
                <a:lnTo>
                  <a:pt x="33822" y="30117"/>
                </a:lnTo>
                <a:lnTo>
                  <a:pt x="33882" y="29998"/>
                </a:lnTo>
                <a:lnTo>
                  <a:pt x="34121" y="29878"/>
                </a:lnTo>
                <a:lnTo>
                  <a:pt x="34181" y="29579"/>
                </a:lnTo>
                <a:lnTo>
                  <a:pt x="34181" y="29101"/>
                </a:lnTo>
                <a:lnTo>
                  <a:pt x="34121" y="28922"/>
                </a:lnTo>
                <a:lnTo>
                  <a:pt x="34061" y="28802"/>
                </a:lnTo>
                <a:lnTo>
                  <a:pt x="34001" y="28743"/>
                </a:lnTo>
                <a:lnTo>
                  <a:pt x="33882" y="28743"/>
                </a:lnTo>
                <a:lnTo>
                  <a:pt x="33643" y="28922"/>
                </a:lnTo>
                <a:lnTo>
                  <a:pt x="33284" y="26831"/>
                </a:lnTo>
                <a:lnTo>
                  <a:pt x="32866" y="24799"/>
                </a:lnTo>
                <a:lnTo>
                  <a:pt x="32448" y="22767"/>
                </a:lnTo>
                <a:lnTo>
                  <a:pt x="31910" y="20795"/>
                </a:lnTo>
                <a:lnTo>
                  <a:pt x="31312" y="18823"/>
                </a:lnTo>
                <a:lnTo>
                  <a:pt x="30715" y="16851"/>
                </a:lnTo>
                <a:lnTo>
                  <a:pt x="29998" y="14880"/>
                </a:lnTo>
                <a:lnTo>
                  <a:pt x="29281" y="12908"/>
                </a:lnTo>
                <a:lnTo>
                  <a:pt x="27787" y="9143"/>
                </a:lnTo>
                <a:lnTo>
                  <a:pt x="26353" y="5378"/>
                </a:lnTo>
                <a:lnTo>
                  <a:pt x="25755" y="4243"/>
                </a:lnTo>
                <a:lnTo>
                  <a:pt x="24739" y="2331"/>
                </a:lnTo>
                <a:lnTo>
                  <a:pt x="24142" y="1375"/>
                </a:lnTo>
                <a:lnTo>
                  <a:pt x="23604" y="538"/>
                </a:lnTo>
                <a:lnTo>
                  <a:pt x="23365" y="299"/>
                </a:lnTo>
                <a:lnTo>
                  <a:pt x="23126" y="60"/>
                </a:lnTo>
                <a:lnTo>
                  <a:pt x="23006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42" name="Google Shape;142;p5"/>
          <p:cNvSpPr/>
          <p:nvPr/>
        </p:nvSpPr>
        <p:spPr>
          <a:xfrm rot="5503490">
            <a:off x="9211009" y="5693257"/>
            <a:ext cx="1306627" cy="1170205"/>
          </a:xfrm>
          <a:custGeom>
            <a:avLst/>
            <a:gdLst/>
            <a:ahLst/>
            <a:cxnLst/>
            <a:rect l="l" t="t" r="r" b="b"/>
            <a:pathLst>
              <a:path w="43861" h="39379" extrusionOk="0">
                <a:moveTo>
                  <a:pt x="39917" y="2092"/>
                </a:moveTo>
                <a:lnTo>
                  <a:pt x="40216" y="2331"/>
                </a:lnTo>
                <a:lnTo>
                  <a:pt x="40514" y="2510"/>
                </a:lnTo>
                <a:lnTo>
                  <a:pt x="40873" y="2689"/>
                </a:lnTo>
                <a:lnTo>
                  <a:pt x="41232" y="2809"/>
                </a:lnTo>
                <a:lnTo>
                  <a:pt x="41949" y="2988"/>
                </a:lnTo>
                <a:lnTo>
                  <a:pt x="42725" y="3048"/>
                </a:lnTo>
                <a:lnTo>
                  <a:pt x="42666" y="3586"/>
                </a:lnTo>
                <a:lnTo>
                  <a:pt x="42486" y="4064"/>
                </a:lnTo>
                <a:lnTo>
                  <a:pt x="42188" y="5080"/>
                </a:lnTo>
                <a:lnTo>
                  <a:pt x="41949" y="4960"/>
                </a:lnTo>
                <a:lnTo>
                  <a:pt x="41769" y="4900"/>
                </a:lnTo>
                <a:lnTo>
                  <a:pt x="41650" y="4960"/>
                </a:lnTo>
                <a:lnTo>
                  <a:pt x="41530" y="5080"/>
                </a:lnTo>
                <a:lnTo>
                  <a:pt x="41411" y="5259"/>
                </a:lnTo>
                <a:lnTo>
                  <a:pt x="41351" y="5498"/>
                </a:lnTo>
                <a:lnTo>
                  <a:pt x="41291" y="6036"/>
                </a:lnTo>
                <a:lnTo>
                  <a:pt x="41232" y="6633"/>
                </a:lnTo>
                <a:lnTo>
                  <a:pt x="41232" y="7231"/>
                </a:lnTo>
                <a:lnTo>
                  <a:pt x="41291" y="7888"/>
                </a:lnTo>
                <a:lnTo>
                  <a:pt x="41351" y="10099"/>
                </a:lnTo>
                <a:lnTo>
                  <a:pt x="41411" y="12370"/>
                </a:lnTo>
                <a:lnTo>
                  <a:pt x="41351" y="14760"/>
                </a:lnTo>
                <a:lnTo>
                  <a:pt x="41291" y="15955"/>
                </a:lnTo>
                <a:lnTo>
                  <a:pt x="41172" y="17150"/>
                </a:lnTo>
                <a:lnTo>
                  <a:pt x="41052" y="18345"/>
                </a:lnTo>
                <a:lnTo>
                  <a:pt x="40873" y="19540"/>
                </a:lnTo>
                <a:lnTo>
                  <a:pt x="40634" y="20735"/>
                </a:lnTo>
                <a:lnTo>
                  <a:pt x="40335" y="21871"/>
                </a:lnTo>
                <a:lnTo>
                  <a:pt x="40036" y="22887"/>
                </a:lnTo>
                <a:lnTo>
                  <a:pt x="39738" y="23843"/>
                </a:lnTo>
                <a:lnTo>
                  <a:pt x="39319" y="24739"/>
                </a:lnTo>
                <a:lnTo>
                  <a:pt x="38901" y="25695"/>
                </a:lnTo>
                <a:lnTo>
                  <a:pt x="38423" y="26591"/>
                </a:lnTo>
                <a:lnTo>
                  <a:pt x="37945" y="27488"/>
                </a:lnTo>
                <a:lnTo>
                  <a:pt x="37407" y="28324"/>
                </a:lnTo>
                <a:lnTo>
                  <a:pt x="36810" y="29161"/>
                </a:lnTo>
                <a:lnTo>
                  <a:pt x="36152" y="29938"/>
                </a:lnTo>
                <a:lnTo>
                  <a:pt x="35495" y="30715"/>
                </a:lnTo>
                <a:lnTo>
                  <a:pt x="34838" y="31432"/>
                </a:lnTo>
                <a:lnTo>
                  <a:pt x="34061" y="32149"/>
                </a:lnTo>
                <a:lnTo>
                  <a:pt x="33344" y="32806"/>
                </a:lnTo>
                <a:lnTo>
                  <a:pt x="32507" y="33403"/>
                </a:lnTo>
                <a:lnTo>
                  <a:pt x="31671" y="34001"/>
                </a:lnTo>
                <a:lnTo>
                  <a:pt x="30834" y="34599"/>
                </a:lnTo>
                <a:lnTo>
                  <a:pt x="29878" y="35136"/>
                </a:lnTo>
                <a:lnTo>
                  <a:pt x="28862" y="35674"/>
                </a:lnTo>
                <a:lnTo>
                  <a:pt x="27846" y="36152"/>
                </a:lnTo>
                <a:lnTo>
                  <a:pt x="26830" y="36571"/>
                </a:lnTo>
                <a:lnTo>
                  <a:pt x="25815" y="36929"/>
                </a:lnTo>
                <a:lnTo>
                  <a:pt x="24739" y="37228"/>
                </a:lnTo>
                <a:lnTo>
                  <a:pt x="23663" y="37527"/>
                </a:lnTo>
                <a:lnTo>
                  <a:pt x="22528" y="37706"/>
                </a:lnTo>
                <a:lnTo>
                  <a:pt x="21453" y="37885"/>
                </a:lnTo>
                <a:lnTo>
                  <a:pt x="20317" y="38005"/>
                </a:lnTo>
                <a:lnTo>
                  <a:pt x="19242" y="38064"/>
                </a:lnTo>
                <a:lnTo>
                  <a:pt x="18106" y="38064"/>
                </a:lnTo>
                <a:lnTo>
                  <a:pt x="17031" y="38005"/>
                </a:lnTo>
                <a:lnTo>
                  <a:pt x="15895" y="37945"/>
                </a:lnTo>
                <a:lnTo>
                  <a:pt x="14760" y="37766"/>
                </a:lnTo>
                <a:lnTo>
                  <a:pt x="13684" y="37586"/>
                </a:lnTo>
                <a:lnTo>
                  <a:pt x="12668" y="37347"/>
                </a:lnTo>
                <a:lnTo>
                  <a:pt x="11712" y="37108"/>
                </a:lnTo>
                <a:lnTo>
                  <a:pt x="9740" y="36511"/>
                </a:lnTo>
                <a:lnTo>
                  <a:pt x="7828" y="35794"/>
                </a:lnTo>
                <a:lnTo>
                  <a:pt x="5976" y="34957"/>
                </a:lnTo>
                <a:lnTo>
                  <a:pt x="4542" y="34240"/>
                </a:lnTo>
                <a:lnTo>
                  <a:pt x="3884" y="33822"/>
                </a:lnTo>
                <a:lnTo>
                  <a:pt x="3167" y="33344"/>
                </a:lnTo>
                <a:lnTo>
                  <a:pt x="2570" y="32866"/>
                </a:lnTo>
                <a:lnTo>
                  <a:pt x="2032" y="32268"/>
                </a:lnTo>
                <a:lnTo>
                  <a:pt x="1793" y="31969"/>
                </a:lnTo>
                <a:lnTo>
                  <a:pt x="1614" y="31611"/>
                </a:lnTo>
                <a:lnTo>
                  <a:pt x="1434" y="31252"/>
                </a:lnTo>
                <a:lnTo>
                  <a:pt x="1315" y="30894"/>
                </a:lnTo>
                <a:lnTo>
                  <a:pt x="1554" y="31013"/>
                </a:lnTo>
                <a:lnTo>
                  <a:pt x="1733" y="31073"/>
                </a:lnTo>
                <a:lnTo>
                  <a:pt x="1913" y="31013"/>
                </a:lnTo>
                <a:lnTo>
                  <a:pt x="2032" y="30894"/>
                </a:lnTo>
                <a:lnTo>
                  <a:pt x="2271" y="30535"/>
                </a:lnTo>
                <a:lnTo>
                  <a:pt x="2450" y="30177"/>
                </a:lnTo>
                <a:lnTo>
                  <a:pt x="2869" y="30655"/>
                </a:lnTo>
                <a:lnTo>
                  <a:pt x="3406" y="31133"/>
                </a:lnTo>
                <a:lnTo>
                  <a:pt x="3944" y="31551"/>
                </a:lnTo>
                <a:lnTo>
                  <a:pt x="4542" y="31910"/>
                </a:lnTo>
                <a:lnTo>
                  <a:pt x="5199" y="32268"/>
                </a:lnTo>
                <a:lnTo>
                  <a:pt x="5856" y="32567"/>
                </a:lnTo>
                <a:lnTo>
                  <a:pt x="7231" y="33105"/>
                </a:lnTo>
                <a:lnTo>
                  <a:pt x="8665" y="33583"/>
                </a:lnTo>
                <a:lnTo>
                  <a:pt x="10099" y="33882"/>
                </a:lnTo>
                <a:lnTo>
                  <a:pt x="11533" y="34180"/>
                </a:lnTo>
                <a:lnTo>
                  <a:pt x="12788" y="34360"/>
                </a:lnTo>
                <a:lnTo>
                  <a:pt x="14342" y="34539"/>
                </a:lnTo>
                <a:lnTo>
                  <a:pt x="15836" y="34599"/>
                </a:lnTo>
                <a:lnTo>
                  <a:pt x="17389" y="34599"/>
                </a:lnTo>
                <a:lnTo>
                  <a:pt x="18943" y="34479"/>
                </a:lnTo>
                <a:lnTo>
                  <a:pt x="20437" y="34240"/>
                </a:lnTo>
                <a:lnTo>
                  <a:pt x="21931" y="33941"/>
                </a:lnTo>
                <a:lnTo>
                  <a:pt x="23424" y="33523"/>
                </a:lnTo>
                <a:lnTo>
                  <a:pt x="24859" y="33045"/>
                </a:lnTo>
                <a:lnTo>
                  <a:pt x="26054" y="32567"/>
                </a:lnTo>
                <a:lnTo>
                  <a:pt x="27249" y="32029"/>
                </a:lnTo>
                <a:lnTo>
                  <a:pt x="28324" y="31432"/>
                </a:lnTo>
                <a:lnTo>
                  <a:pt x="29400" y="30774"/>
                </a:lnTo>
                <a:lnTo>
                  <a:pt x="30476" y="30057"/>
                </a:lnTo>
                <a:lnTo>
                  <a:pt x="31491" y="29280"/>
                </a:lnTo>
                <a:lnTo>
                  <a:pt x="32447" y="28444"/>
                </a:lnTo>
                <a:lnTo>
                  <a:pt x="33344" y="27547"/>
                </a:lnTo>
                <a:lnTo>
                  <a:pt x="34240" y="26651"/>
                </a:lnTo>
                <a:lnTo>
                  <a:pt x="35077" y="25695"/>
                </a:lnTo>
                <a:lnTo>
                  <a:pt x="35854" y="24679"/>
                </a:lnTo>
                <a:lnTo>
                  <a:pt x="36571" y="23663"/>
                </a:lnTo>
                <a:lnTo>
                  <a:pt x="37288" y="22588"/>
                </a:lnTo>
                <a:lnTo>
                  <a:pt x="37885" y="21452"/>
                </a:lnTo>
                <a:lnTo>
                  <a:pt x="38483" y="20317"/>
                </a:lnTo>
                <a:lnTo>
                  <a:pt x="38961" y="19122"/>
                </a:lnTo>
                <a:lnTo>
                  <a:pt x="39558" y="17628"/>
                </a:lnTo>
                <a:lnTo>
                  <a:pt x="39977" y="16074"/>
                </a:lnTo>
                <a:lnTo>
                  <a:pt x="40275" y="14581"/>
                </a:lnTo>
                <a:lnTo>
                  <a:pt x="40514" y="13027"/>
                </a:lnTo>
                <a:lnTo>
                  <a:pt x="40634" y="11473"/>
                </a:lnTo>
                <a:lnTo>
                  <a:pt x="40753" y="9920"/>
                </a:lnTo>
                <a:lnTo>
                  <a:pt x="40933" y="6753"/>
                </a:lnTo>
                <a:lnTo>
                  <a:pt x="41172" y="5438"/>
                </a:lnTo>
                <a:lnTo>
                  <a:pt x="41232" y="5080"/>
                </a:lnTo>
                <a:lnTo>
                  <a:pt x="41232" y="4721"/>
                </a:lnTo>
                <a:lnTo>
                  <a:pt x="41172" y="4422"/>
                </a:lnTo>
                <a:lnTo>
                  <a:pt x="41052" y="4243"/>
                </a:lnTo>
                <a:lnTo>
                  <a:pt x="40933" y="4183"/>
                </a:lnTo>
                <a:lnTo>
                  <a:pt x="40753" y="4183"/>
                </a:lnTo>
                <a:lnTo>
                  <a:pt x="40694" y="4303"/>
                </a:lnTo>
                <a:lnTo>
                  <a:pt x="40574" y="4542"/>
                </a:lnTo>
                <a:lnTo>
                  <a:pt x="40455" y="4840"/>
                </a:lnTo>
                <a:lnTo>
                  <a:pt x="40335" y="5558"/>
                </a:lnTo>
                <a:lnTo>
                  <a:pt x="40335" y="5916"/>
                </a:lnTo>
                <a:lnTo>
                  <a:pt x="40275" y="6753"/>
                </a:lnTo>
                <a:lnTo>
                  <a:pt x="40216" y="7589"/>
                </a:lnTo>
                <a:lnTo>
                  <a:pt x="40216" y="9203"/>
                </a:lnTo>
                <a:lnTo>
                  <a:pt x="40216" y="10876"/>
                </a:lnTo>
                <a:lnTo>
                  <a:pt x="40156" y="11653"/>
                </a:lnTo>
                <a:lnTo>
                  <a:pt x="40096" y="12489"/>
                </a:lnTo>
                <a:lnTo>
                  <a:pt x="39857" y="13923"/>
                </a:lnTo>
                <a:lnTo>
                  <a:pt x="39558" y="15357"/>
                </a:lnTo>
                <a:lnTo>
                  <a:pt x="39200" y="16732"/>
                </a:lnTo>
                <a:lnTo>
                  <a:pt x="38722" y="18106"/>
                </a:lnTo>
                <a:lnTo>
                  <a:pt x="38124" y="19421"/>
                </a:lnTo>
                <a:lnTo>
                  <a:pt x="37467" y="20735"/>
                </a:lnTo>
                <a:lnTo>
                  <a:pt x="36750" y="21990"/>
                </a:lnTo>
                <a:lnTo>
                  <a:pt x="35973" y="23245"/>
                </a:lnTo>
                <a:lnTo>
                  <a:pt x="35077" y="24440"/>
                </a:lnTo>
                <a:lnTo>
                  <a:pt x="34180" y="25516"/>
                </a:lnTo>
                <a:lnTo>
                  <a:pt x="33165" y="26591"/>
                </a:lnTo>
                <a:lnTo>
                  <a:pt x="32149" y="27607"/>
                </a:lnTo>
                <a:lnTo>
                  <a:pt x="31013" y="28563"/>
                </a:lnTo>
                <a:lnTo>
                  <a:pt x="29878" y="29400"/>
                </a:lnTo>
                <a:lnTo>
                  <a:pt x="28623" y="30177"/>
                </a:lnTo>
                <a:lnTo>
                  <a:pt x="27368" y="30894"/>
                </a:lnTo>
                <a:lnTo>
                  <a:pt x="25874" y="31611"/>
                </a:lnTo>
                <a:lnTo>
                  <a:pt x="24321" y="32268"/>
                </a:lnTo>
                <a:lnTo>
                  <a:pt x="22707" y="32746"/>
                </a:lnTo>
                <a:lnTo>
                  <a:pt x="21094" y="33105"/>
                </a:lnTo>
                <a:lnTo>
                  <a:pt x="19421" y="33403"/>
                </a:lnTo>
                <a:lnTo>
                  <a:pt x="17748" y="33583"/>
                </a:lnTo>
                <a:lnTo>
                  <a:pt x="16075" y="33643"/>
                </a:lnTo>
                <a:lnTo>
                  <a:pt x="14401" y="33583"/>
                </a:lnTo>
                <a:lnTo>
                  <a:pt x="12668" y="33403"/>
                </a:lnTo>
                <a:lnTo>
                  <a:pt x="10995" y="33105"/>
                </a:lnTo>
                <a:lnTo>
                  <a:pt x="9382" y="32686"/>
                </a:lnTo>
                <a:lnTo>
                  <a:pt x="8545" y="32447"/>
                </a:lnTo>
                <a:lnTo>
                  <a:pt x="7769" y="32149"/>
                </a:lnTo>
                <a:lnTo>
                  <a:pt x="6992" y="31850"/>
                </a:lnTo>
                <a:lnTo>
                  <a:pt x="6215" y="31491"/>
                </a:lnTo>
                <a:lnTo>
                  <a:pt x="4721" y="30774"/>
                </a:lnTo>
                <a:lnTo>
                  <a:pt x="4362" y="30595"/>
                </a:lnTo>
                <a:lnTo>
                  <a:pt x="4004" y="30475"/>
                </a:lnTo>
                <a:lnTo>
                  <a:pt x="3287" y="30296"/>
                </a:lnTo>
                <a:lnTo>
                  <a:pt x="2988" y="30117"/>
                </a:lnTo>
                <a:lnTo>
                  <a:pt x="2809" y="29938"/>
                </a:lnTo>
                <a:lnTo>
                  <a:pt x="2749" y="29818"/>
                </a:lnTo>
                <a:lnTo>
                  <a:pt x="2689" y="29699"/>
                </a:lnTo>
                <a:lnTo>
                  <a:pt x="2689" y="29519"/>
                </a:lnTo>
                <a:lnTo>
                  <a:pt x="2749" y="29400"/>
                </a:lnTo>
                <a:lnTo>
                  <a:pt x="3347" y="29758"/>
                </a:lnTo>
                <a:lnTo>
                  <a:pt x="4004" y="29997"/>
                </a:lnTo>
                <a:lnTo>
                  <a:pt x="4721" y="30177"/>
                </a:lnTo>
                <a:lnTo>
                  <a:pt x="5498" y="30296"/>
                </a:lnTo>
                <a:lnTo>
                  <a:pt x="7051" y="30475"/>
                </a:lnTo>
                <a:lnTo>
                  <a:pt x="8426" y="30535"/>
                </a:lnTo>
                <a:lnTo>
                  <a:pt x="10219" y="30595"/>
                </a:lnTo>
                <a:lnTo>
                  <a:pt x="11951" y="30595"/>
                </a:lnTo>
                <a:lnTo>
                  <a:pt x="13684" y="30416"/>
                </a:lnTo>
                <a:lnTo>
                  <a:pt x="15417" y="30236"/>
                </a:lnTo>
                <a:lnTo>
                  <a:pt x="17090" y="29997"/>
                </a:lnTo>
                <a:lnTo>
                  <a:pt x="18704" y="29639"/>
                </a:lnTo>
                <a:lnTo>
                  <a:pt x="20317" y="29221"/>
                </a:lnTo>
                <a:lnTo>
                  <a:pt x="21931" y="28683"/>
                </a:lnTo>
                <a:lnTo>
                  <a:pt x="23484" y="28085"/>
                </a:lnTo>
                <a:lnTo>
                  <a:pt x="24978" y="27368"/>
                </a:lnTo>
                <a:lnTo>
                  <a:pt x="26472" y="26532"/>
                </a:lnTo>
                <a:lnTo>
                  <a:pt x="27846" y="25576"/>
                </a:lnTo>
                <a:lnTo>
                  <a:pt x="29041" y="24619"/>
                </a:lnTo>
                <a:lnTo>
                  <a:pt x="30177" y="23544"/>
                </a:lnTo>
                <a:lnTo>
                  <a:pt x="31193" y="22468"/>
                </a:lnTo>
                <a:lnTo>
                  <a:pt x="32089" y="21273"/>
                </a:lnTo>
                <a:lnTo>
                  <a:pt x="32985" y="20018"/>
                </a:lnTo>
                <a:lnTo>
                  <a:pt x="33762" y="18704"/>
                </a:lnTo>
                <a:lnTo>
                  <a:pt x="34539" y="17389"/>
                </a:lnTo>
                <a:lnTo>
                  <a:pt x="35256" y="16015"/>
                </a:lnTo>
                <a:lnTo>
                  <a:pt x="36810" y="12728"/>
                </a:lnTo>
                <a:lnTo>
                  <a:pt x="38304" y="9442"/>
                </a:lnTo>
                <a:lnTo>
                  <a:pt x="39797" y="5916"/>
                </a:lnTo>
                <a:lnTo>
                  <a:pt x="39977" y="5438"/>
                </a:lnTo>
                <a:lnTo>
                  <a:pt x="40275" y="4661"/>
                </a:lnTo>
                <a:lnTo>
                  <a:pt x="40335" y="4243"/>
                </a:lnTo>
                <a:lnTo>
                  <a:pt x="40335" y="4004"/>
                </a:lnTo>
                <a:lnTo>
                  <a:pt x="40275" y="3884"/>
                </a:lnTo>
                <a:lnTo>
                  <a:pt x="40156" y="3825"/>
                </a:lnTo>
                <a:lnTo>
                  <a:pt x="40036" y="3825"/>
                </a:lnTo>
                <a:lnTo>
                  <a:pt x="39797" y="3884"/>
                </a:lnTo>
                <a:lnTo>
                  <a:pt x="39917" y="2988"/>
                </a:lnTo>
                <a:lnTo>
                  <a:pt x="39917" y="2092"/>
                </a:lnTo>
                <a:close/>
                <a:moveTo>
                  <a:pt x="40753" y="0"/>
                </a:moveTo>
                <a:lnTo>
                  <a:pt x="40455" y="60"/>
                </a:lnTo>
                <a:lnTo>
                  <a:pt x="40156" y="120"/>
                </a:lnTo>
                <a:lnTo>
                  <a:pt x="39917" y="180"/>
                </a:lnTo>
                <a:lnTo>
                  <a:pt x="39618" y="299"/>
                </a:lnTo>
                <a:lnTo>
                  <a:pt x="39260" y="598"/>
                </a:lnTo>
                <a:lnTo>
                  <a:pt x="39200" y="658"/>
                </a:lnTo>
                <a:lnTo>
                  <a:pt x="39140" y="658"/>
                </a:lnTo>
                <a:lnTo>
                  <a:pt x="39200" y="777"/>
                </a:lnTo>
                <a:lnTo>
                  <a:pt x="39260" y="897"/>
                </a:lnTo>
                <a:lnTo>
                  <a:pt x="39200" y="1076"/>
                </a:lnTo>
                <a:lnTo>
                  <a:pt x="39021" y="2152"/>
                </a:lnTo>
                <a:lnTo>
                  <a:pt x="38841" y="3287"/>
                </a:lnTo>
                <a:lnTo>
                  <a:pt x="38722" y="4482"/>
                </a:lnTo>
                <a:lnTo>
                  <a:pt x="38602" y="5617"/>
                </a:lnTo>
                <a:lnTo>
                  <a:pt x="38423" y="6394"/>
                </a:lnTo>
                <a:lnTo>
                  <a:pt x="38244" y="7171"/>
                </a:lnTo>
                <a:lnTo>
                  <a:pt x="37766" y="8725"/>
                </a:lnTo>
                <a:lnTo>
                  <a:pt x="37168" y="10338"/>
                </a:lnTo>
                <a:lnTo>
                  <a:pt x="36511" y="11892"/>
                </a:lnTo>
                <a:lnTo>
                  <a:pt x="35734" y="13445"/>
                </a:lnTo>
                <a:lnTo>
                  <a:pt x="34957" y="14939"/>
                </a:lnTo>
                <a:lnTo>
                  <a:pt x="33344" y="17807"/>
                </a:lnTo>
                <a:lnTo>
                  <a:pt x="32866" y="18644"/>
                </a:lnTo>
                <a:lnTo>
                  <a:pt x="32328" y="19421"/>
                </a:lnTo>
                <a:lnTo>
                  <a:pt x="31730" y="20198"/>
                </a:lnTo>
                <a:lnTo>
                  <a:pt x="31193" y="20915"/>
                </a:lnTo>
                <a:lnTo>
                  <a:pt x="30595" y="21632"/>
                </a:lnTo>
                <a:lnTo>
                  <a:pt x="29938" y="22289"/>
                </a:lnTo>
                <a:lnTo>
                  <a:pt x="29280" y="22887"/>
                </a:lnTo>
                <a:lnTo>
                  <a:pt x="28623" y="23484"/>
                </a:lnTo>
                <a:lnTo>
                  <a:pt x="27966" y="24022"/>
                </a:lnTo>
                <a:lnTo>
                  <a:pt x="27249" y="24560"/>
                </a:lnTo>
                <a:lnTo>
                  <a:pt x="25815" y="25516"/>
                </a:lnTo>
                <a:lnTo>
                  <a:pt x="24261" y="26352"/>
                </a:lnTo>
                <a:lnTo>
                  <a:pt x="22707" y="27129"/>
                </a:lnTo>
                <a:lnTo>
                  <a:pt x="21094" y="27727"/>
                </a:lnTo>
                <a:lnTo>
                  <a:pt x="19421" y="28265"/>
                </a:lnTo>
                <a:lnTo>
                  <a:pt x="17688" y="28683"/>
                </a:lnTo>
                <a:lnTo>
                  <a:pt x="15895" y="28982"/>
                </a:lnTo>
                <a:lnTo>
                  <a:pt x="14103" y="29221"/>
                </a:lnTo>
                <a:lnTo>
                  <a:pt x="12250" y="29340"/>
                </a:lnTo>
                <a:lnTo>
                  <a:pt x="10398" y="29400"/>
                </a:lnTo>
                <a:lnTo>
                  <a:pt x="5617" y="29400"/>
                </a:lnTo>
                <a:lnTo>
                  <a:pt x="5199" y="29340"/>
                </a:lnTo>
                <a:lnTo>
                  <a:pt x="4721" y="29280"/>
                </a:lnTo>
                <a:lnTo>
                  <a:pt x="4243" y="29161"/>
                </a:lnTo>
                <a:lnTo>
                  <a:pt x="4004" y="29161"/>
                </a:lnTo>
                <a:lnTo>
                  <a:pt x="3884" y="29041"/>
                </a:lnTo>
                <a:lnTo>
                  <a:pt x="3586" y="28802"/>
                </a:lnTo>
                <a:lnTo>
                  <a:pt x="3347" y="28504"/>
                </a:lnTo>
                <a:lnTo>
                  <a:pt x="3167" y="28265"/>
                </a:lnTo>
                <a:lnTo>
                  <a:pt x="2928" y="28026"/>
                </a:lnTo>
                <a:lnTo>
                  <a:pt x="2630" y="27846"/>
                </a:lnTo>
                <a:lnTo>
                  <a:pt x="2211" y="27727"/>
                </a:lnTo>
                <a:lnTo>
                  <a:pt x="1494" y="27607"/>
                </a:lnTo>
                <a:lnTo>
                  <a:pt x="777" y="27547"/>
                </a:lnTo>
                <a:lnTo>
                  <a:pt x="478" y="27547"/>
                </a:lnTo>
                <a:lnTo>
                  <a:pt x="359" y="27607"/>
                </a:lnTo>
                <a:lnTo>
                  <a:pt x="120" y="27846"/>
                </a:lnTo>
                <a:lnTo>
                  <a:pt x="0" y="28145"/>
                </a:lnTo>
                <a:lnTo>
                  <a:pt x="0" y="28504"/>
                </a:lnTo>
                <a:lnTo>
                  <a:pt x="60" y="28862"/>
                </a:lnTo>
                <a:lnTo>
                  <a:pt x="239" y="29639"/>
                </a:lnTo>
                <a:lnTo>
                  <a:pt x="419" y="30236"/>
                </a:lnTo>
                <a:lnTo>
                  <a:pt x="1016" y="31671"/>
                </a:lnTo>
                <a:lnTo>
                  <a:pt x="1315" y="32328"/>
                </a:lnTo>
                <a:lnTo>
                  <a:pt x="1614" y="32866"/>
                </a:lnTo>
                <a:lnTo>
                  <a:pt x="2032" y="33403"/>
                </a:lnTo>
                <a:lnTo>
                  <a:pt x="2510" y="33941"/>
                </a:lnTo>
                <a:lnTo>
                  <a:pt x="3108" y="34479"/>
                </a:lnTo>
                <a:lnTo>
                  <a:pt x="3765" y="34957"/>
                </a:lnTo>
                <a:lnTo>
                  <a:pt x="4602" y="35495"/>
                </a:lnTo>
                <a:lnTo>
                  <a:pt x="5498" y="36033"/>
                </a:lnTo>
                <a:lnTo>
                  <a:pt x="6334" y="36511"/>
                </a:lnTo>
                <a:lnTo>
                  <a:pt x="7231" y="36929"/>
                </a:lnTo>
                <a:lnTo>
                  <a:pt x="8187" y="37347"/>
                </a:lnTo>
                <a:lnTo>
                  <a:pt x="9083" y="37706"/>
                </a:lnTo>
                <a:lnTo>
                  <a:pt x="10039" y="38064"/>
                </a:lnTo>
                <a:lnTo>
                  <a:pt x="10995" y="38363"/>
                </a:lnTo>
                <a:lnTo>
                  <a:pt x="12728" y="38781"/>
                </a:lnTo>
                <a:lnTo>
                  <a:pt x="14401" y="39080"/>
                </a:lnTo>
                <a:lnTo>
                  <a:pt x="16134" y="39319"/>
                </a:lnTo>
                <a:lnTo>
                  <a:pt x="17867" y="39379"/>
                </a:lnTo>
                <a:lnTo>
                  <a:pt x="19600" y="39379"/>
                </a:lnTo>
                <a:lnTo>
                  <a:pt x="21273" y="39200"/>
                </a:lnTo>
                <a:lnTo>
                  <a:pt x="23006" y="38961"/>
                </a:lnTo>
                <a:lnTo>
                  <a:pt x="24620" y="38542"/>
                </a:lnTo>
                <a:lnTo>
                  <a:pt x="26293" y="38064"/>
                </a:lnTo>
                <a:lnTo>
                  <a:pt x="27846" y="37467"/>
                </a:lnTo>
                <a:lnTo>
                  <a:pt x="29400" y="36750"/>
                </a:lnTo>
                <a:lnTo>
                  <a:pt x="30894" y="35913"/>
                </a:lnTo>
                <a:lnTo>
                  <a:pt x="32388" y="35017"/>
                </a:lnTo>
                <a:lnTo>
                  <a:pt x="33762" y="33941"/>
                </a:lnTo>
                <a:lnTo>
                  <a:pt x="35077" y="32806"/>
                </a:lnTo>
                <a:lnTo>
                  <a:pt x="36272" y="31551"/>
                </a:lnTo>
                <a:lnTo>
                  <a:pt x="36929" y="30774"/>
                </a:lnTo>
                <a:lnTo>
                  <a:pt x="37527" y="30057"/>
                </a:lnTo>
                <a:lnTo>
                  <a:pt x="38064" y="29280"/>
                </a:lnTo>
                <a:lnTo>
                  <a:pt x="38602" y="28444"/>
                </a:lnTo>
                <a:lnTo>
                  <a:pt x="39080" y="27667"/>
                </a:lnTo>
                <a:lnTo>
                  <a:pt x="39558" y="26830"/>
                </a:lnTo>
                <a:lnTo>
                  <a:pt x="39977" y="25934"/>
                </a:lnTo>
                <a:lnTo>
                  <a:pt x="40335" y="25098"/>
                </a:lnTo>
                <a:lnTo>
                  <a:pt x="41052" y="23305"/>
                </a:lnTo>
                <a:lnTo>
                  <a:pt x="41590" y="21512"/>
                </a:lnTo>
                <a:lnTo>
                  <a:pt x="42008" y="19600"/>
                </a:lnTo>
                <a:lnTo>
                  <a:pt x="42307" y="17688"/>
                </a:lnTo>
                <a:lnTo>
                  <a:pt x="42546" y="15477"/>
                </a:lnTo>
                <a:lnTo>
                  <a:pt x="42606" y="13266"/>
                </a:lnTo>
                <a:lnTo>
                  <a:pt x="42666" y="11055"/>
                </a:lnTo>
                <a:lnTo>
                  <a:pt x="42606" y="8784"/>
                </a:lnTo>
                <a:lnTo>
                  <a:pt x="42486" y="7709"/>
                </a:lnTo>
                <a:lnTo>
                  <a:pt x="42427" y="7111"/>
                </a:lnTo>
                <a:lnTo>
                  <a:pt x="42486" y="6573"/>
                </a:lnTo>
                <a:lnTo>
                  <a:pt x="43024" y="5558"/>
                </a:lnTo>
                <a:lnTo>
                  <a:pt x="43323" y="4781"/>
                </a:lnTo>
                <a:lnTo>
                  <a:pt x="43681" y="3645"/>
                </a:lnTo>
                <a:lnTo>
                  <a:pt x="43801" y="3108"/>
                </a:lnTo>
                <a:lnTo>
                  <a:pt x="43861" y="2570"/>
                </a:lnTo>
                <a:lnTo>
                  <a:pt x="43801" y="2211"/>
                </a:lnTo>
                <a:lnTo>
                  <a:pt x="43741" y="2032"/>
                </a:lnTo>
                <a:lnTo>
                  <a:pt x="43622" y="1912"/>
                </a:lnTo>
                <a:lnTo>
                  <a:pt x="43502" y="1673"/>
                </a:lnTo>
                <a:lnTo>
                  <a:pt x="43383" y="1434"/>
                </a:lnTo>
                <a:lnTo>
                  <a:pt x="43024" y="956"/>
                </a:lnTo>
                <a:lnTo>
                  <a:pt x="42546" y="598"/>
                </a:lnTo>
                <a:lnTo>
                  <a:pt x="41949" y="299"/>
                </a:lnTo>
                <a:lnTo>
                  <a:pt x="41351" y="120"/>
                </a:lnTo>
                <a:lnTo>
                  <a:pt x="40753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9732613" y="3371614"/>
            <a:ext cx="293002" cy="316907"/>
          </a:xfrm>
          <a:custGeom>
            <a:avLst/>
            <a:gdLst/>
            <a:ahLst/>
            <a:cxnLst/>
            <a:rect l="l" t="t" r="r" b="b"/>
            <a:pathLst>
              <a:path w="9860" h="10638" extrusionOk="0">
                <a:moveTo>
                  <a:pt x="9023" y="897"/>
                </a:moveTo>
                <a:lnTo>
                  <a:pt x="8904" y="1554"/>
                </a:lnTo>
                <a:lnTo>
                  <a:pt x="8784" y="2212"/>
                </a:lnTo>
                <a:lnTo>
                  <a:pt x="8665" y="2869"/>
                </a:lnTo>
                <a:lnTo>
                  <a:pt x="8485" y="3467"/>
                </a:lnTo>
                <a:lnTo>
                  <a:pt x="8246" y="4363"/>
                </a:lnTo>
                <a:lnTo>
                  <a:pt x="7888" y="5199"/>
                </a:lnTo>
                <a:lnTo>
                  <a:pt x="7470" y="6036"/>
                </a:lnTo>
                <a:lnTo>
                  <a:pt x="6932" y="6813"/>
                </a:lnTo>
                <a:lnTo>
                  <a:pt x="6394" y="7530"/>
                </a:lnTo>
                <a:lnTo>
                  <a:pt x="5737" y="8187"/>
                </a:lnTo>
                <a:lnTo>
                  <a:pt x="4960" y="8725"/>
                </a:lnTo>
                <a:lnTo>
                  <a:pt x="4183" y="9203"/>
                </a:lnTo>
                <a:lnTo>
                  <a:pt x="3526" y="9502"/>
                </a:lnTo>
                <a:lnTo>
                  <a:pt x="2749" y="9801"/>
                </a:lnTo>
                <a:lnTo>
                  <a:pt x="2331" y="9920"/>
                </a:lnTo>
                <a:lnTo>
                  <a:pt x="1912" y="9980"/>
                </a:lnTo>
                <a:lnTo>
                  <a:pt x="1554" y="10040"/>
                </a:lnTo>
                <a:lnTo>
                  <a:pt x="1255" y="9980"/>
                </a:lnTo>
                <a:lnTo>
                  <a:pt x="1076" y="9920"/>
                </a:lnTo>
                <a:lnTo>
                  <a:pt x="1016" y="9801"/>
                </a:lnTo>
                <a:lnTo>
                  <a:pt x="956" y="9681"/>
                </a:lnTo>
                <a:lnTo>
                  <a:pt x="1016" y="9502"/>
                </a:lnTo>
                <a:lnTo>
                  <a:pt x="1195" y="9143"/>
                </a:lnTo>
                <a:lnTo>
                  <a:pt x="1494" y="8725"/>
                </a:lnTo>
                <a:lnTo>
                  <a:pt x="2271" y="7948"/>
                </a:lnTo>
                <a:lnTo>
                  <a:pt x="2928" y="7351"/>
                </a:lnTo>
                <a:lnTo>
                  <a:pt x="3585" y="6634"/>
                </a:lnTo>
                <a:lnTo>
                  <a:pt x="4303" y="5976"/>
                </a:lnTo>
                <a:lnTo>
                  <a:pt x="5737" y="4721"/>
                </a:lnTo>
                <a:lnTo>
                  <a:pt x="6274" y="4184"/>
                </a:lnTo>
                <a:lnTo>
                  <a:pt x="6514" y="3945"/>
                </a:lnTo>
                <a:lnTo>
                  <a:pt x="6693" y="3706"/>
                </a:lnTo>
                <a:lnTo>
                  <a:pt x="6753" y="3526"/>
                </a:lnTo>
                <a:lnTo>
                  <a:pt x="6753" y="3467"/>
                </a:lnTo>
                <a:lnTo>
                  <a:pt x="6693" y="3407"/>
                </a:lnTo>
                <a:lnTo>
                  <a:pt x="6394" y="3467"/>
                </a:lnTo>
                <a:lnTo>
                  <a:pt x="5916" y="3586"/>
                </a:lnTo>
                <a:lnTo>
                  <a:pt x="5199" y="3945"/>
                </a:lnTo>
                <a:lnTo>
                  <a:pt x="4482" y="4482"/>
                </a:lnTo>
                <a:lnTo>
                  <a:pt x="3705" y="5140"/>
                </a:lnTo>
                <a:lnTo>
                  <a:pt x="2988" y="5857"/>
                </a:lnTo>
                <a:lnTo>
                  <a:pt x="2271" y="6634"/>
                </a:lnTo>
                <a:lnTo>
                  <a:pt x="1673" y="7351"/>
                </a:lnTo>
                <a:lnTo>
                  <a:pt x="1136" y="8127"/>
                </a:lnTo>
                <a:lnTo>
                  <a:pt x="717" y="8785"/>
                </a:lnTo>
                <a:lnTo>
                  <a:pt x="598" y="7829"/>
                </a:lnTo>
                <a:lnTo>
                  <a:pt x="657" y="6992"/>
                </a:lnTo>
                <a:lnTo>
                  <a:pt x="837" y="6215"/>
                </a:lnTo>
                <a:lnTo>
                  <a:pt x="1136" y="5498"/>
                </a:lnTo>
                <a:lnTo>
                  <a:pt x="1494" y="4901"/>
                </a:lnTo>
                <a:lnTo>
                  <a:pt x="1972" y="4363"/>
                </a:lnTo>
                <a:lnTo>
                  <a:pt x="2570" y="3825"/>
                </a:lnTo>
                <a:lnTo>
                  <a:pt x="3167" y="3407"/>
                </a:lnTo>
                <a:lnTo>
                  <a:pt x="3825" y="2988"/>
                </a:lnTo>
                <a:lnTo>
                  <a:pt x="4542" y="2630"/>
                </a:lnTo>
                <a:lnTo>
                  <a:pt x="6035" y="2032"/>
                </a:lnTo>
                <a:lnTo>
                  <a:pt x="9023" y="897"/>
                </a:lnTo>
                <a:close/>
                <a:moveTo>
                  <a:pt x="9023" y="1"/>
                </a:moveTo>
                <a:lnTo>
                  <a:pt x="8545" y="60"/>
                </a:lnTo>
                <a:lnTo>
                  <a:pt x="8007" y="180"/>
                </a:lnTo>
                <a:lnTo>
                  <a:pt x="7410" y="359"/>
                </a:lnTo>
                <a:lnTo>
                  <a:pt x="6095" y="897"/>
                </a:lnTo>
                <a:lnTo>
                  <a:pt x="4840" y="1495"/>
                </a:lnTo>
                <a:lnTo>
                  <a:pt x="3705" y="2092"/>
                </a:lnTo>
                <a:lnTo>
                  <a:pt x="2809" y="2570"/>
                </a:lnTo>
                <a:lnTo>
                  <a:pt x="2331" y="2869"/>
                </a:lnTo>
                <a:lnTo>
                  <a:pt x="1614" y="3586"/>
                </a:lnTo>
                <a:lnTo>
                  <a:pt x="1255" y="4004"/>
                </a:lnTo>
                <a:lnTo>
                  <a:pt x="956" y="4423"/>
                </a:lnTo>
                <a:lnTo>
                  <a:pt x="717" y="4841"/>
                </a:lnTo>
                <a:lnTo>
                  <a:pt x="478" y="5259"/>
                </a:lnTo>
                <a:lnTo>
                  <a:pt x="299" y="5737"/>
                </a:lnTo>
                <a:lnTo>
                  <a:pt x="179" y="6215"/>
                </a:lnTo>
                <a:lnTo>
                  <a:pt x="60" y="6634"/>
                </a:lnTo>
                <a:lnTo>
                  <a:pt x="0" y="7112"/>
                </a:lnTo>
                <a:lnTo>
                  <a:pt x="0" y="7649"/>
                </a:lnTo>
                <a:lnTo>
                  <a:pt x="0" y="8127"/>
                </a:lnTo>
                <a:lnTo>
                  <a:pt x="60" y="8605"/>
                </a:lnTo>
                <a:lnTo>
                  <a:pt x="239" y="9083"/>
                </a:lnTo>
                <a:lnTo>
                  <a:pt x="418" y="9562"/>
                </a:lnTo>
                <a:lnTo>
                  <a:pt x="657" y="10040"/>
                </a:lnTo>
                <a:lnTo>
                  <a:pt x="478" y="10099"/>
                </a:lnTo>
                <a:lnTo>
                  <a:pt x="418" y="10219"/>
                </a:lnTo>
                <a:lnTo>
                  <a:pt x="418" y="10398"/>
                </a:lnTo>
                <a:lnTo>
                  <a:pt x="478" y="10518"/>
                </a:lnTo>
                <a:lnTo>
                  <a:pt x="598" y="10577"/>
                </a:lnTo>
                <a:lnTo>
                  <a:pt x="837" y="10637"/>
                </a:lnTo>
                <a:lnTo>
                  <a:pt x="2032" y="10637"/>
                </a:lnTo>
                <a:lnTo>
                  <a:pt x="3287" y="10398"/>
                </a:lnTo>
                <a:lnTo>
                  <a:pt x="4064" y="10159"/>
                </a:lnTo>
                <a:lnTo>
                  <a:pt x="4960" y="9741"/>
                </a:lnTo>
                <a:lnTo>
                  <a:pt x="5796" y="9203"/>
                </a:lnTo>
                <a:lnTo>
                  <a:pt x="6514" y="8546"/>
                </a:lnTo>
                <a:lnTo>
                  <a:pt x="7231" y="7829"/>
                </a:lnTo>
                <a:lnTo>
                  <a:pt x="7768" y="7112"/>
                </a:lnTo>
                <a:lnTo>
                  <a:pt x="8306" y="6215"/>
                </a:lnTo>
                <a:lnTo>
                  <a:pt x="8784" y="5319"/>
                </a:lnTo>
                <a:lnTo>
                  <a:pt x="9262" y="4303"/>
                </a:lnTo>
                <a:lnTo>
                  <a:pt x="9621" y="3287"/>
                </a:lnTo>
                <a:lnTo>
                  <a:pt x="9800" y="2212"/>
                </a:lnTo>
                <a:lnTo>
                  <a:pt x="9860" y="1734"/>
                </a:lnTo>
                <a:lnTo>
                  <a:pt x="9860" y="1256"/>
                </a:lnTo>
                <a:lnTo>
                  <a:pt x="9860" y="778"/>
                </a:lnTo>
                <a:lnTo>
                  <a:pt x="9740" y="299"/>
                </a:lnTo>
                <a:lnTo>
                  <a:pt x="9740" y="180"/>
                </a:lnTo>
                <a:lnTo>
                  <a:pt x="9621" y="120"/>
                </a:lnTo>
                <a:lnTo>
                  <a:pt x="9382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44" name="Google Shape;144;p5"/>
          <p:cNvSpPr/>
          <p:nvPr/>
        </p:nvSpPr>
        <p:spPr>
          <a:xfrm rot="-830047">
            <a:off x="9239338" y="2938537"/>
            <a:ext cx="381805" cy="980923"/>
          </a:xfrm>
          <a:custGeom>
            <a:avLst/>
            <a:gdLst/>
            <a:ahLst/>
            <a:cxnLst/>
            <a:rect l="l" t="t" r="r" b="b"/>
            <a:pathLst>
              <a:path w="12848" h="32927" extrusionOk="0">
                <a:moveTo>
                  <a:pt x="3825" y="1017"/>
                </a:moveTo>
                <a:lnTo>
                  <a:pt x="3944" y="1256"/>
                </a:lnTo>
                <a:lnTo>
                  <a:pt x="4004" y="1495"/>
                </a:lnTo>
                <a:lnTo>
                  <a:pt x="4004" y="2152"/>
                </a:lnTo>
                <a:lnTo>
                  <a:pt x="4004" y="2750"/>
                </a:lnTo>
                <a:lnTo>
                  <a:pt x="4004" y="3347"/>
                </a:lnTo>
                <a:lnTo>
                  <a:pt x="4183" y="4961"/>
                </a:lnTo>
                <a:lnTo>
                  <a:pt x="4362" y="6574"/>
                </a:lnTo>
                <a:lnTo>
                  <a:pt x="4840" y="9681"/>
                </a:lnTo>
                <a:lnTo>
                  <a:pt x="5319" y="12729"/>
                </a:lnTo>
                <a:lnTo>
                  <a:pt x="4123" y="11653"/>
                </a:lnTo>
                <a:lnTo>
                  <a:pt x="2869" y="10578"/>
                </a:lnTo>
                <a:lnTo>
                  <a:pt x="2151" y="10100"/>
                </a:lnTo>
                <a:lnTo>
                  <a:pt x="1733" y="9801"/>
                </a:lnTo>
                <a:lnTo>
                  <a:pt x="1554" y="9622"/>
                </a:lnTo>
                <a:lnTo>
                  <a:pt x="1494" y="9502"/>
                </a:lnTo>
                <a:lnTo>
                  <a:pt x="1434" y="9323"/>
                </a:lnTo>
                <a:lnTo>
                  <a:pt x="1494" y="9084"/>
                </a:lnTo>
                <a:lnTo>
                  <a:pt x="1614" y="8606"/>
                </a:lnTo>
                <a:lnTo>
                  <a:pt x="1853" y="7709"/>
                </a:lnTo>
                <a:lnTo>
                  <a:pt x="2271" y="5976"/>
                </a:lnTo>
                <a:lnTo>
                  <a:pt x="2749" y="4303"/>
                </a:lnTo>
                <a:lnTo>
                  <a:pt x="3825" y="1017"/>
                </a:lnTo>
                <a:close/>
                <a:moveTo>
                  <a:pt x="4542" y="1973"/>
                </a:moveTo>
                <a:lnTo>
                  <a:pt x="5079" y="2690"/>
                </a:lnTo>
                <a:lnTo>
                  <a:pt x="5617" y="3467"/>
                </a:lnTo>
                <a:lnTo>
                  <a:pt x="6693" y="5020"/>
                </a:lnTo>
                <a:lnTo>
                  <a:pt x="7589" y="6574"/>
                </a:lnTo>
                <a:lnTo>
                  <a:pt x="8486" y="8247"/>
                </a:lnTo>
                <a:lnTo>
                  <a:pt x="9203" y="9920"/>
                </a:lnTo>
                <a:lnTo>
                  <a:pt x="9621" y="10757"/>
                </a:lnTo>
                <a:lnTo>
                  <a:pt x="9800" y="11175"/>
                </a:lnTo>
                <a:lnTo>
                  <a:pt x="9860" y="11534"/>
                </a:lnTo>
                <a:lnTo>
                  <a:pt x="9800" y="11952"/>
                </a:lnTo>
                <a:lnTo>
                  <a:pt x="9621" y="12251"/>
                </a:lnTo>
                <a:lnTo>
                  <a:pt x="9083" y="12968"/>
                </a:lnTo>
                <a:lnTo>
                  <a:pt x="7888" y="14581"/>
                </a:lnTo>
                <a:lnTo>
                  <a:pt x="6633" y="16254"/>
                </a:lnTo>
                <a:lnTo>
                  <a:pt x="6334" y="14521"/>
                </a:lnTo>
                <a:lnTo>
                  <a:pt x="6095" y="12789"/>
                </a:lnTo>
                <a:lnTo>
                  <a:pt x="5617" y="9203"/>
                </a:lnTo>
                <a:lnTo>
                  <a:pt x="5139" y="5558"/>
                </a:lnTo>
                <a:lnTo>
                  <a:pt x="4840" y="3766"/>
                </a:lnTo>
                <a:lnTo>
                  <a:pt x="4542" y="1973"/>
                </a:lnTo>
                <a:close/>
                <a:moveTo>
                  <a:pt x="1375" y="9980"/>
                </a:moveTo>
                <a:lnTo>
                  <a:pt x="2630" y="11354"/>
                </a:lnTo>
                <a:lnTo>
                  <a:pt x="3944" y="12609"/>
                </a:lnTo>
                <a:lnTo>
                  <a:pt x="4601" y="13267"/>
                </a:lnTo>
                <a:lnTo>
                  <a:pt x="5139" y="13864"/>
                </a:lnTo>
                <a:lnTo>
                  <a:pt x="5319" y="14163"/>
                </a:lnTo>
                <a:lnTo>
                  <a:pt x="5498" y="14521"/>
                </a:lnTo>
                <a:lnTo>
                  <a:pt x="5677" y="14940"/>
                </a:lnTo>
                <a:lnTo>
                  <a:pt x="5737" y="15418"/>
                </a:lnTo>
                <a:lnTo>
                  <a:pt x="6394" y="18884"/>
                </a:lnTo>
                <a:lnTo>
                  <a:pt x="7111" y="22290"/>
                </a:lnTo>
                <a:lnTo>
                  <a:pt x="3406" y="20198"/>
                </a:lnTo>
                <a:lnTo>
                  <a:pt x="2570" y="19780"/>
                </a:lnTo>
                <a:lnTo>
                  <a:pt x="2151" y="19541"/>
                </a:lnTo>
                <a:lnTo>
                  <a:pt x="1793" y="19302"/>
                </a:lnTo>
                <a:lnTo>
                  <a:pt x="1375" y="19003"/>
                </a:lnTo>
                <a:lnTo>
                  <a:pt x="1195" y="18824"/>
                </a:lnTo>
                <a:lnTo>
                  <a:pt x="1136" y="18704"/>
                </a:lnTo>
                <a:lnTo>
                  <a:pt x="1016" y="18346"/>
                </a:lnTo>
                <a:lnTo>
                  <a:pt x="956" y="17689"/>
                </a:lnTo>
                <a:lnTo>
                  <a:pt x="897" y="16732"/>
                </a:lnTo>
                <a:lnTo>
                  <a:pt x="837" y="15776"/>
                </a:lnTo>
                <a:lnTo>
                  <a:pt x="897" y="13864"/>
                </a:lnTo>
                <a:lnTo>
                  <a:pt x="1076" y="11892"/>
                </a:lnTo>
                <a:lnTo>
                  <a:pt x="1375" y="9980"/>
                </a:lnTo>
                <a:close/>
                <a:moveTo>
                  <a:pt x="10218" y="12669"/>
                </a:moveTo>
                <a:lnTo>
                  <a:pt x="10577" y="13864"/>
                </a:lnTo>
                <a:lnTo>
                  <a:pt x="10936" y="15059"/>
                </a:lnTo>
                <a:lnTo>
                  <a:pt x="11294" y="16613"/>
                </a:lnTo>
                <a:lnTo>
                  <a:pt x="11593" y="18286"/>
                </a:lnTo>
                <a:lnTo>
                  <a:pt x="11712" y="19123"/>
                </a:lnTo>
                <a:lnTo>
                  <a:pt x="11832" y="19959"/>
                </a:lnTo>
                <a:lnTo>
                  <a:pt x="11832" y="20796"/>
                </a:lnTo>
                <a:lnTo>
                  <a:pt x="11772" y="21573"/>
                </a:lnTo>
                <a:lnTo>
                  <a:pt x="11712" y="22110"/>
                </a:lnTo>
                <a:lnTo>
                  <a:pt x="11593" y="22349"/>
                </a:lnTo>
                <a:lnTo>
                  <a:pt x="11473" y="22469"/>
                </a:lnTo>
                <a:lnTo>
                  <a:pt x="11175" y="22827"/>
                </a:lnTo>
                <a:lnTo>
                  <a:pt x="10696" y="23246"/>
                </a:lnTo>
                <a:lnTo>
                  <a:pt x="9621" y="24321"/>
                </a:lnTo>
                <a:lnTo>
                  <a:pt x="9143" y="24859"/>
                </a:lnTo>
                <a:lnTo>
                  <a:pt x="8665" y="25457"/>
                </a:lnTo>
                <a:lnTo>
                  <a:pt x="7828" y="21871"/>
                </a:lnTo>
                <a:lnTo>
                  <a:pt x="7051" y="18286"/>
                </a:lnTo>
                <a:lnTo>
                  <a:pt x="6872" y="17449"/>
                </a:lnTo>
                <a:lnTo>
                  <a:pt x="6812" y="17210"/>
                </a:lnTo>
                <a:lnTo>
                  <a:pt x="6812" y="16912"/>
                </a:lnTo>
                <a:lnTo>
                  <a:pt x="6872" y="16673"/>
                </a:lnTo>
                <a:lnTo>
                  <a:pt x="6992" y="16434"/>
                </a:lnTo>
                <a:lnTo>
                  <a:pt x="7231" y="16135"/>
                </a:lnTo>
                <a:lnTo>
                  <a:pt x="7470" y="15836"/>
                </a:lnTo>
                <a:lnTo>
                  <a:pt x="8904" y="14282"/>
                </a:lnTo>
                <a:lnTo>
                  <a:pt x="10218" y="12669"/>
                </a:lnTo>
                <a:close/>
                <a:moveTo>
                  <a:pt x="1375" y="19959"/>
                </a:moveTo>
                <a:lnTo>
                  <a:pt x="1972" y="20437"/>
                </a:lnTo>
                <a:lnTo>
                  <a:pt x="2689" y="20915"/>
                </a:lnTo>
                <a:lnTo>
                  <a:pt x="4064" y="21692"/>
                </a:lnTo>
                <a:lnTo>
                  <a:pt x="5498" y="22469"/>
                </a:lnTo>
                <a:lnTo>
                  <a:pt x="6215" y="22887"/>
                </a:lnTo>
                <a:lnTo>
                  <a:pt x="6812" y="23365"/>
                </a:lnTo>
                <a:lnTo>
                  <a:pt x="7111" y="23604"/>
                </a:lnTo>
                <a:lnTo>
                  <a:pt x="7290" y="23903"/>
                </a:lnTo>
                <a:lnTo>
                  <a:pt x="7529" y="24202"/>
                </a:lnTo>
                <a:lnTo>
                  <a:pt x="7709" y="24620"/>
                </a:lnTo>
                <a:lnTo>
                  <a:pt x="8007" y="25516"/>
                </a:lnTo>
                <a:lnTo>
                  <a:pt x="8247" y="26473"/>
                </a:lnTo>
                <a:lnTo>
                  <a:pt x="8665" y="28504"/>
                </a:lnTo>
                <a:lnTo>
                  <a:pt x="8844" y="29401"/>
                </a:lnTo>
                <a:lnTo>
                  <a:pt x="9023" y="30177"/>
                </a:lnTo>
                <a:lnTo>
                  <a:pt x="9023" y="30177"/>
                </a:lnTo>
                <a:lnTo>
                  <a:pt x="6633" y="27847"/>
                </a:lnTo>
                <a:lnTo>
                  <a:pt x="5498" y="26652"/>
                </a:lnTo>
                <a:lnTo>
                  <a:pt x="4362" y="25397"/>
                </a:lnTo>
                <a:lnTo>
                  <a:pt x="3466" y="24142"/>
                </a:lnTo>
                <a:lnTo>
                  <a:pt x="2988" y="23485"/>
                </a:lnTo>
                <a:lnTo>
                  <a:pt x="2570" y="22827"/>
                </a:lnTo>
                <a:lnTo>
                  <a:pt x="2211" y="22110"/>
                </a:lnTo>
                <a:lnTo>
                  <a:pt x="1912" y="21453"/>
                </a:lnTo>
                <a:lnTo>
                  <a:pt x="1614" y="20676"/>
                </a:lnTo>
                <a:lnTo>
                  <a:pt x="1375" y="19959"/>
                </a:lnTo>
                <a:close/>
                <a:moveTo>
                  <a:pt x="11832" y="23485"/>
                </a:moveTo>
                <a:lnTo>
                  <a:pt x="11712" y="25636"/>
                </a:lnTo>
                <a:lnTo>
                  <a:pt x="11473" y="27727"/>
                </a:lnTo>
                <a:lnTo>
                  <a:pt x="11055" y="29759"/>
                </a:lnTo>
                <a:lnTo>
                  <a:pt x="10577" y="31850"/>
                </a:lnTo>
                <a:lnTo>
                  <a:pt x="10278" y="31432"/>
                </a:lnTo>
                <a:lnTo>
                  <a:pt x="9979" y="30835"/>
                </a:lnTo>
                <a:lnTo>
                  <a:pt x="9740" y="30237"/>
                </a:lnTo>
                <a:lnTo>
                  <a:pt x="9501" y="29520"/>
                </a:lnTo>
                <a:lnTo>
                  <a:pt x="9203" y="28086"/>
                </a:lnTo>
                <a:lnTo>
                  <a:pt x="9083" y="27429"/>
                </a:lnTo>
                <a:lnTo>
                  <a:pt x="9023" y="26891"/>
                </a:lnTo>
                <a:lnTo>
                  <a:pt x="9023" y="26293"/>
                </a:lnTo>
                <a:lnTo>
                  <a:pt x="9023" y="26114"/>
                </a:lnTo>
                <a:lnTo>
                  <a:pt x="9083" y="25994"/>
                </a:lnTo>
                <a:lnTo>
                  <a:pt x="9382" y="25755"/>
                </a:lnTo>
                <a:lnTo>
                  <a:pt x="9920" y="25337"/>
                </a:lnTo>
                <a:lnTo>
                  <a:pt x="10876" y="24441"/>
                </a:lnTo>
                <a:lnTo>
                  <a:pt x="11832" y="23485"/>
                </a:lnTo>
                <a:close/>
                <a:moveTo>
                  <a:pt x="3526" y="1"/>
                </a:moveTo>
                <a:lnTo>
                  <a:pt x="3586" y="61"/>
                </a:lnTo>
                <a:lnTo>
                  <a:pt x="3586" y="120"/>
                </a:lnTo>
                <a:lnTo>
                  <a:pt x="3586" y="479"/>
                </a:lnTo>
                <a:lnTo>
                  <a:pt x="3466" y="897"/>
                </a:lnTo>
                <a:lnTo>
                  <a:pt x="3287" y="1375"/>
                </a:lnTo>
                <a:lnTo>
                  <a:pt x="2809" y="2391"/>
                </a:lnTo>
                <a:lnTo>
                  <a:pt x="2570" y="2989"/>
                </a:lnTo>
                <a:lnTo>
                  <a:pt x="1853" y="4841"/>
                </a:lnTo>
                <a:lnTo>
                  <a:pt x="1315" y="6813"/>
                </a:lnTo>
                <a:lnTo>
                  <a:pt x="956" y="8247"/>
                </a:lnTo>
                <a:lnTo>
                  <a:pt x="658" y="9681"/>
                </a:lnTo>
                <a:lnTo>
                  <a:pt x="419" y="11115"/>
                </a:lnTo>
                <a:lnTo>
                  <a:pt x="239" y="12609"/>
                </a:lnTo>
                <a:lnTo>
                  <a:pt x="60" y="14521"/>
                </a:lnTo>
                <a:lnTo>
                  <a:pt x="0" y="15478"/>
                </a:lnTo>
                <a:lnTo>
                  <a:pt x="60" y="16434"/>
                </a:lnTo>
                <a:lnTo>
                  <a:pt x="120" y="17330"/>
                </a:lnTo>
                <a:lnTo>
                  <a:pt x="180" y="18226"/>
                </a:lnTo>
                <a:lnTo>
                  <a:pt x="359" y="19063"/>
                </a:lnTo>
                <a:lnTo>
                  <a:pt x="538" y="19899"/>
                </a:lnTo>
                <a:lnTo>
                  <a:pt x="777" y="20736"/>
                </a:lnTo>
                <a:lnTo>
                  <a:pt x="1076" y="21573"/>
                </a:lnTo>
                <a:lnTo>
                  <a:pt x="1375" y="22409"/>
                </a:lnTo>
                <a:lnTo>
                  <a:pt x="1793" y="23246"/>
                </a:lnTo>
                <a:lnTo>
                  <a:pt x="2211" y="24023"/>
                </a:lnTo>
                <a:lnTo>
                  <a:pt x="2689" y="24799"/>
                </a:lnTo>
                <a:lnTo>
                  <a:pt x="3227" y="25636"/>
                </a:lnTo>
                <a:lnTo>
                  <a:pt x="3825" y="26413"/>
                </a:lnTo>
                <a:lnTo>
                  <a:pt x="5020" y="27847"/>
                </a:lnTo>
                <a:lnTo>
                  <a:pt x="6215" y="29221"/>
                </a:lnTo>
                <a:lnTo>
                  <a:pt x="7529" y="30596"/>
                </a:lnTo>
                <a:lnTo>
                  <a:pt x="8187" y="31193"/>
                </a:lnTo>
                <a:lnTo>
                  <a:pt x="8904" y="31850"/>
                </a:lnTo>
                <a:lnTo>
                  <a:pt x="9083" y="32030"/>
                </a:lnTo>
                <a:lnTo>
                  <a:pt x="9382" y="32329"/>
                </a:lnTo>
                <a:lnTo>
                  <a:pt x="9621" y="32627"/>
                </a:lnTo>
                <a:lnTo>
                  <a:pt x="9800" y="32807"/>
                </a:lnTo>
                <a:lnTo>
                  <a:pt x="10099" y="32926"/>
                </a:lnTo>
                <a:lnTo>
                  <a:pt x="10159" y="32926"/>
                </a:lnTo>
                <a:lnTo>
                  <a:pt x="10278" y="32807"/>
                </a:lnTo>
                <a:lnTo>
                  <a:pt x="10577" y="32687"/>
                </a:lnTo>
                <a:lnTo>
                  <a:pt x="10876" y="32627"/>
                </a:lnTo>
                <a:lnTo>
                  <a:pt x="11115" y="32508"/>
                </a:lnTo>
                <a:lnTo>
                  <a:pt x="11294" y="32329"/>
                </a:lnTo>
                <a:lnTo>
                  <a:pt x="11414" y="32149"/>
                </a:lnTo>
                <a:lnTo>
                  <a:pt x="11593" y="31671"/>
                </a:lnTo>
                <a:lnTo>
                  <a:pt x="11772" y="30954"/>
                </a:lnTo>
                <a:lnTo>
                  <a:pt x="12190" y="28982"/>
                </a:lnTo>
                <a:lnTo>
                  <a:pt x="12549" y="26951"/>
                </a:lnTo>
                <a:lnTo>
                  <a:pt x="12728" y="24919"/>
                </a:lnTo>
                <a:lnTo>
                  <a:pt x="12848" y="22887"/>
                </a:lnTo>
                <a:lnTo>
                  <a:pt x="12788" y="20856"/>
                </a:lnTo>
                <a:lnTo>
                  <a:pt x="12609" y="18824"/>
                </a:lnTo>
                <a:lnTo>
                  <a:pt x="12310" y="16792"/>
                </a:lnTo>
                <a:lnTo>
                  <a:pt x="11892" y="14820"/>
                </a:lnTo>
                <a:lnTo>
                  <a:pt x="11354" y="12669"/>
                </a:lnTo>
                <a:lnTo>
                  <a:pt x="10995" y="11593"/>
                </a:lnTo>
                <a:lnTo>
                  <a:pt x="10637" y="10578"/>
                </a:lnTo>
                <a:lnTo>
                  <a:pt x="10218" y="9562"/>
                </a:lnTo>
                <a:lnTo>
                  <a:pt x="9800" y="8546"/>
                </a:lnTo>
                <a:lnTo>
                  <a:pt x="9322" y="7530"/>
                </a:lnTo>
                <a:lnTo>
                  <a:pt x="8784" y="6514"/>
                </a:lnTo>
                <a:lnTo>
                  <a:pt x="7828" y="4781"/>
                </a:lnTo>
                <a:lnTo>
                  <a:pt x="7231" y="3766"/>
                </a:lnTo>
                <a:lnTo>
                  <a:pt x="6633" y="2809"/>
                </a:lnTo>
                <a:lnTo>
                  <a:pt x="5916" y="1853"/>
                </a:lnTo>
                <a:lnTo>
                  <a:pt x="5139" y="1077"/>
                </a:lnTo>
                <a:lnTo>
                  <a:pt x="4781" y="718"/>
                </a:lnTo>
                <a:lnTo>
                  <a:pt x="4362" y="419"/>
                </a:lnTo>
                <a:lnTo>
                  <a:pt x="3944" y="180"/>
                </a:lnTo>
                <a:lnTo>
                  <a:pt x="3526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45" name="Google Shape;145;p5"/>
          <p:cNvSpPr/>
          <p:nvPr/>
        </p:nvSpPr>
        <p:spPr>
          <a:xfrm>
            <a:off x="9240966" y="-87894"/>
            <a:ext cx="609094" cy="466423"/>
          </a:xfrm>
          <a:custGeom>
            <a:avLst/>
            <a:gdLst/>
            <a:ahLst/>
            <a:cxnLst/>
            <a:rect l="l" t="t" r="r" b="b"/>
            <a:pathLst>
              <a:path w="20497" h="15657" extrusionOk="0">
                <a:moveTo>
                  <a:pt x="5199" y="1793"/>
                </a:moveTo>
                <a:lnTo>
                  <a:pt x="3944" y="1853"/>
                </a:lnTo>
                <a:lnTo>
                  <a:pt x="3347" y="1912"/>
                </a:lnTo>
                <a:lnTo>
                  <a:pt x="2809" y="2032"/>
                </a:lnTo>
                <a:lnTo>
                  <a:pt x="2451" y="2152"/>
                </a:lnTo>
                <a:lnTo>
                  <a:pt x="2331" y="2271"/>
                </a:lnTo>
                <a:lnTo>
                  <a:pt x="2271" y="2391"/>
                </a:lnTo>
                <a:lnTo>
                  <a:pt x="2331" y="2510"/>
                </a:lnTo>
                <a:lnTo>
                  <a:pt x="2510" y="2630"/>
                </a:lnTo>
                <a:lnTo>
                  <a:pt x="2690" y="2689"/>
                </a:lnTo>
                <a:lnTo>
                  <a:pt x="2929" y="2749"/>
                </a:lnTo>
                <a:lnTo>
                  <a:pt x="3586" y="2689"/>
                </a:lnTo>
                <a:lnTo>
                  <a:pt x="4303" y="2570"/>
                </a:lnTo>
                <a:lnTo>
                  <a:pt x="5020" y="2391"/>
                </a:lnTo>
                <a:lnTo>
                  <a:pt x="5558" y="2152"/>
                </a:lnTo>
                <a:lnTo>
                  <a:pt x="5916" y="1972"/>
                </a:lnTo>
                <a:lnTo>
                  <a:pt x="5916" y="1912"/>
                </a:lnTo>
                <a:lnTo>
                  <a:pt x="5916" y="1853"/>
                </a:lnTo>
                <a:lnTo>
                  <a:pt x="5618" y="1793"/>
                </a:lnTo>
                <a:close/>
                <a:moveTo>
                  <a:pt x="5618" y="777"/>
                </a:moveTo>
                <a:lnTo>
                  <a:pt x="6275" y="837"/>
                </a:lnTo>
                <a:lnTo>
                  <a:pt x="6872" y="1076"/>
                </a:lnTo>
                <a:lnTo>
                  <a:pt x="7111" y="1195"/>
                </a:lnTo>
                <a:lnTo>
                  <a:pt x="7350" y="1375"/>
                </a:lnTo>
                <a:lnTo>
                  <a:pt x="7590" y="1554"/>
                </a:lnTo>
                <a:lnTo>
                  <a:pt x="7769" y="1793"/>
                </a:lnTo>
                <a:lnTo>
                  <a:pt x="7888" y="2032"/>
                </a:lnTo>
                <a:lnTo>
                  <a:pt x="8008" y="2331"/>
                </a:lnTo>
                <a:lnTo>
                  <a:pt x="8127" y="2630"/>
                </a:lnTo>
                <a:lnTo>
                  <a:pt x="8127" y="2988"/>
                </a:lnTo>
                <a:lnTo>
                  <a:pt x="8127" y="3347"/>
                </a:lnTo>
                <a:lnTo>
                  <a:pt x="8068" y="3705"/>
                </a:lnTo>
                <a:lnTo>
                  <a:pt x="8008" y="4004"/>
                </a:lnTo>
                <a:lnTo>
                  <a:pt x="7888" y="4303"/>
                </a:lnTo>
                <a:lnTo>
                  <a:pt x="7590" y="4900"/>
                </a:lnTo>
                <a:lnTo>
                  <a:pt x="7171" y="5378"/>
                </a:lnTo>
                <a:lnTo>
                  <a:pt x="6633" y="5737"/>
                </a:lnTo>
                <a:lnTo>
                  <a:pt x="6096" y="6095"/>
                </a:lnTo>
                <a:lnTo>
                  <a:pt x="5438" y="6334"/>
                </a:lnTo>
                <a:lnTo>
                  <a:pt x="4841" y="6514"/>
                </a:lnTo>
                <a:lnTo>
                  <a:pt x="4183" y="6573"/>
                </a:lnTo>
                <a:lnTo>
                  <a:pt x="3526" y="6514"/>
                </a:lnTo>
                <a:lnTo>
                  <a:pt x="2869" y="6394"/>
                </a:lnTo>
                <a:lnTo>
                  <a:pt x="2331" y="6215"/>
                </a:lnTo>
                <a:lnTo>
                  <a:pt x="1853" y="5856"/>
                </a:lnTo>
                <a:lnTo>
                  <a:pt x="1614" y="5677"/>
                </a:lnTo>
                <a:lnTo>
                  <a:pt x="1435" y="5438"/>
                </a:lnTo>
                <a:lnTo>
                  <a:pt x="1255" y="5199"/>
                </a:lnTo>
                <a:lnTo>
                  <a:pt x="1076" y="4900"/>
                </a:lnTo>
                <a:lnTo>
                  <a:pt x="1016" y="4601"/>
                </a:lnTo>
                <a:lnTo>
                  <a:pt x="897" y="4243"/>
                </a:lnTo>
                <a:lnTo>
                  <a:pt x="897" y="3944"/>
                </a:lnTo>
                <a:lnTo>
                  <a:pt x="897" y="3645"/>
                </a:lnTo>
                <a:lnTo>
                  <a:pt x="957" y="3347"/>
                </a:lnTo>
                <a:lnTo>
                  <a:pt x="1016" y="3048"/>
                </a:lnTo>
                <a:lnTo>
                  <a:pt x="1196" y="2749"/>
                </a:lnTo>
                <a:lnTo>
                  <a:pt x="1375" y="2510"/>
                </a:lnTo>
                <a:lnTo>
                  <a:pt x="1793" y="2032"/>
                </a:lnTo>
                <a:lnTo>
                  <a:pt x="2271" y="1614"/>
                </a:lnTo>
                <a:lnTo>
                  <a:pt x="2929" y="1315"/>
                </a:lnTo>
                <a:lnTo>
                  <a:pt x="3586" y="1016"/>
                </a:lnTo>
                <a:lnTo>
                  <a:pt x="4243" y="837"/>
                </a:lnTo>
                <a:lnTo>
                  <a:pt x="4960" y="777"/>
                </a:lnTo>
                <a:close/>
                <a:moveTo>
                  <a:pt x="4721" y="0"/>
                </a:moveTo>
                <a:lnTo>
                  <a:pt x="4243" y="60"/>
                </a:lnTo>
                <a:lnTo>
                  <a:pt x="3885" y="120"/>
                </a:lnTo>
                <a:lnTo>
                  <a:pt x="3765" y="180"/>
                </a:lnTo>
                <a:lnTo>
                  <a:pt x="3705" y="299"/>
                </a:lnTo>
                <a:lnTo>
                  <a:pt x="3765" y="359"/>
                </a:lnTo>
                <a:lnTo>
                  <a:pt x="3825" y="478"/>
                </a:lnTo>
                <a:lnTo>
                  <a:pt x="3227" y="598"/>
                </a:lnTo>
                <a:lnTo>
                  <a:pt x="2570" y="777"/>
                </a:lnTo>
                <a:lnTo>
                  <a:pt x="2032" y="1016"/>
                </a:lnTo>
                <a:lnTo>
                  <a:pt x="1554" y="1315"/>
                </a:lnTo>
                <a:lnTo>
                  <a:pt x="1076" y="1733"/>
                </a:lnTo>
                <a:lnTo>
                  <a:pt x="718" y="2152"/>
                </a:lnTo>
                <a:lnTo>
                  <a:pt x="419" y="2630"/>
                </a:lnTo>
                <a:lnTo>
                  <a:pt x="180" y="3108"/>
                </a:lnTo>
                <a:lnTo>
                  <a:pt x="60" y="3645"/>
                </a:lnTo>
                <a:lnTo>
                  <a:pt x="1" y="4123"/>
                </a:lnTo>
                <a:lnTo>
                  <a:pt x="60" y="4661"/>
                </a:lnTo>
                <a:lnTo>
                  <a:pt x="180" y="5139"/>
                </a:lnTo>
                <a:lnTo>
                  <a:pt x="479" y="5617"/>
                </a:lnTo>
                <a:lnTo>
                  <a:pt x="837" y="6095"/>
                </a:lnTo>
                <a:lnTo>
                  <a:pt x="1375" y="6454"/>
                </a:lnTo>
                <a:lnTo>
                  <a:pt x="1973" y="6812"/>
                </a:lnTo>
                <a:lnTo>
                  <a:pt x="2570" y="7051"/>
                </a:lnTo>
                <a:lnTo>
                  <a:pt x="3168" y="7171"/>
                </a:lnTo>
                <a:lnTo>
                  <a:pt x="3765" y="7290"/>
                </a:lnTo>
                <a:lnTo>
                  <a:pt x="4901" y="7290"/>
                </a:lnTo>
                <a:lnTo>
                  <a:pt x="5438" y="7171"/>
                </a:lnTo>
                <a:lnTo>
                  <a:pt x="5976" y="6992"/>
                </a:lnTo>
                <a:lnTo>
                  <a:pt x="6514" y="6753"/>
                </a:lnTo>
                <a:lnTo>
                  <a:pt x="6992" y="6514"/>
                </a:lnTo>
                <a:lnTo>
                  <a:pt x="7410" y="6155"/>
                </a:lnTo>
                <a:lnTo>
                  <a:pt x="7829" y="5797"/>
                </a:lnTo>
                <a:lnTo>
                  <a:pt x="8127" y="5319"/>
                </a:lnTo>
                <a:lnTo>
                  <a:pt x="8426" y="4840"/>
                </a:lnTo>
                <a:lnTo>
                  <a:pt x="8605" y="4303"/>
                </a:lnTo>
                <a:lnTo>
                  <a:pt x="8725" y="3645"/>
                </a:lnTo>
                <a:lnTo>
                  <a:pt x="8785" y="3048"/>
                </a:lnTo>
                <a:lnTo>
                  <a:pt x="8785" y="2450"/>
                </a:lnTo>
                <a:lnTo>
                  <a:pt x="8665" y="1912"/>
                </a:lnTo>
                <a:lnTo>
                  <a:pt x="8426" y="1434"/>
                </a:lnTo>
                <a:lnTo>
                  <a:pt x="8127" y="1016"/>
                </a:lnTo>
                <a:lnTo>
                  <a:pt x="7769" y="717"/>
                </a:lnTo>
                <a:lnTo>
                  <a:pt x="7350" y="419"/>
                </a:lnTo>
                <a:lnTo>
                  <a:pt x="6872" y="180"/>
                </a:lnTo>
                <a:lnTo>
                  <a:pt x="6335" y="60"/>
                </a:lnTo>
                <a:lnTo>
                  <a:pt x="5737" y="0"/>
                </a:lnTo>
                <a:close/>
                <a:moveTo>
                  <a:pt x="16553" y="7290"/>
                </a:moveTo>
                <a:lnTo>
                  <a:pt x="16254" y="7410"/>
                </a:lnTo>
                <a:lnTo>
                  <a:pt x="16075" y="7470"/>
                </a:lnTo>
                <a:lnTo>
                  <a:pt x="15895" y="7649"/>
                </a:lnTo>
                <a:lnTo>
                  <a:pt x="15776" y="7768"/>
                </a:lnTo>
                <a:lnTo>
                  <a:pt x="15716" y="7948"/>
                </a:lnTo>
                <a:lnTo>
                  <a:pt x="15716" y="8127"/>
                </a:lnTo>
                <a:lnTo>
                  <a:pt x="15776" y="8366"/>
                </a:lnTo>
                <a:lnTo>
                  <a:pt x="15836" y="8545"/>
                </a:lnTo>
                <a:lnTo>
                  <a:pt x="16015" y="8904"/>
                </a:lnTo>
                <a:lnTo>
                  <a:pt x="16374" y="9203"/>
                </a:lnTo>
                <a:lnTo>
                  <a:pt x="16613" y="9322"/>
                </a:lnTo>
                <a:lnTo>
                  <a:pt x="16792" y="9442"/>
                </a:lnTo>
                <a:lnTo>
                  <a:pt x="17031" y="9442"/>
                </a:lnTo>
                <a:lnTo>
                  <a:pt x="17270" y="9501"/>
                </a:lnTo>
                <a:lnTo>
                  <a:pt x="17628" y="9442"/>
                </a:lnTo>
                <a:lnTo>
                  <a:pt x="17867" y="9322"/>
                </a:lnTo>
                <a:lnTo>
                  <a:pt x="18047" y="9203"/>
                </a:lnTo>
                <a:lnTo>
                  <a:pt x="18166" y="9083"/>
                </a:lnTo>
                <a:lnTo>
                  <a:pt x="18226" y="8904"/>
                </a:lnTo>
                <a:lnTo>
                  <a:pt x="18226" y="8665"/>
                </a:lnTo>
                <a:lnTo>
                  <a:pt x="18166" y="8486"/>
                </a:lnTo>
                <a:lnTo>
                  <a:pt x="18106" y="8247"/>
                </a:lnTo>
                <a:lnTo>
                  <a:pt x="17808" y="7888"/>
                </a:lnTo>
                <a:lnTo>
                  <a:pt x="17449" y="7529"/>
                </a:lnTo>
                <a:lnTo>
                  <a:pt x="17210" y="7410"/>
                </a:lnTo>
                <a:lnTo>
                  <a:pt x="17031" y="7350"/>
                </a:lnTo>
                <a:lnTo>
                  <a:pt x="16792" y="7290"/>
                </a:lnTo>
                <a:close/>
                <a:moveTo>
                  <a:pt x="16374" y="6215"/>
                </a:moveTo>
                <a:lnTo>
                  <a:pt x="16732" y="6275"/>
                </a:lnTo>
                <a:lnTo>
                  <a:pt x="17031" y="6334"/>
                </a:lnTo>
                <a:lnTo>
                  <a:pt x="17748" y="6633"/>
                </a:lnTo>
                <a:lnTo>
                  <a:pt x="18345" y="6992"/>
                </a:lnTo>
                <a:lnTo>
                  <a:pt x="18943" y="7470"/>
                </a:lnTo>
                <a:lnTo>
                  <a:pt x="19421" y="8008"/>
                </a:lnTo>
                <a:lnTo>
                  <a:pt x="19600" y="8306"/>
                </a:lnTo>
                <a:lnTo>
                  <a:pt x="19720" y="8605"/>
                </a:lnTo>
                <a:lnTo>
                  <a:pt x="19839" y="8904"/>
                </a:lnTo>
                <a:lnTo>
                  <a:pt x="19899" y="9262"/>
                </a:lnTo>
                <a:lnTo>
                  <a:pt x="19959" y="9621"/>
                </a:lnTo>
                <a:lnTo>
                  <a:pt x="19899" y="9979"/>
                </a:lnTo>
                <a:lnTo>
                  <a:pt x="19839" y="10398"/>
                </a:lnTo>
                <a:lnTo>
                  <a:pt x="19720" y="10756"/>
                </a:lnTo>
                <a:lnTo>
                  <a:pt x="19541" y="11115"/>
                </a:lnTo>
                <a:lnTo>
                  <a:pt x="19361" y="11473"/>
                </a:lnTo>
                <a:lnTo>
                  <a:pt x="19122" y="11772"/>
                </a:lnTo>
                <a:lnTo>
                  <a:pt x="18883" y="12071"/>
                </a:lnTo>
                <a:lnTo>
                  <a:pt x="18584" y="12310"/>
                </a:lnTo>
                <a:lnTo>
                  <a:pt x="18286" y="12549"/>
                </a:lnTo>
                <a:lnTo>
                  <a:pt x="17628" y="12848"/>
                </a:lnTo>
                <a:lnTo>
                  <a:pt x="16911" y="13087"/>
                </a:lnTo>
                <a:lnTo>
                  <a:pt x="16194" y="13206"/>
                </a:lnTo>
                <a:lnTo>
                  <a:pt x="15417" y="13206"/>
                </a:lnTo>
                <a:lnTo>
                  <a:pt x="14700" y="13146"/>
                </a:lnTo>
                <a:lnTo>
                  <a:pt x="13983" y="12907"/>
                </a:lnTo>
                <a:lnTo>
                  <a:pt x="13386" y="12609"/>
                </a:lnTo>
                <a:lnTo>
                  <a:pt x="12848" y="12190"/>
                </a:lnTo>
                <a:lnTo>
                  <a:pt x="12609" y="11951"/>
                </a:lnTo>
                <a:lnTo>
                  <a:pt x="12430" y="11712"/>
                </a:lnTo>
                <a:lnTo>
                  <a:pt x="12250" y="11414"/>
                </a:lnTo>
                <a:lnTo>
                  <a:pt x="12131" y="11115"/>
                </a:lnTo>
                <a:lnTo>
                  <a:pt x="12011" y="10816"/>
                </a:lnTo>
                <a:lnTo>
                  <a:pt x="12011" y="10457"/>
                </a:lnTo>
                <a:lnTo>
                  <a:pt x="12011" y="10099"/>
                </a:lnTo>
                <a:lnTo>
                  <a:pt x="12011" y="9681"/>
                </a:lnTo>
                <a:lnTo>
                  <a:pt x="12131" y="9262"/>
                </a:lnTo>
                <a:lnTo>
                  <a:pt x="12250" y="8844"/>
                </a:lnTo>
                <a:lnTo>
                  <a:pt x="12430" y="8486"/>
                </a:lnTo>
                <a:lnTo>
                  <a:pt x="12609" y="8187"/>
                </a:lnTo>
                <a:lnTo>
                  <a:pt x="13087" y="7529"/>
                </a:lnTo>
                <a:lnTo>
                  <a:pt x="13625" y="7051"/>
                </a:lnTo>
                <a:lnTo>
                  <a:pt x="14282" y="6633"/>
                </a:lnTo>
                <a:lnTo>
                  <a:pt x="14939" y="6334"/>
                </a:lnTo>
                <a:lnTo>
                  <a:pt x="15656" y="6215"/>
                </a:lnTo>
                <a:close/>
                <a:moveTo>
                  <a:pt x="16433" y="5797"/>
                </a:moveTo>
                <a:lnTo>
                  <a:pt x="15477" y="5856"/>
                </a:lnTo>
                <a:lnTo>
                  <a:pt x="14641" y="6036"/>
                </a:lnTo>
                <a:lnTo>
                  <a:pt x="14222" y="6155"/>
                </a:lnTo>
                <a:lnTo>
                  <a:pt x="13804" y="6334"/>
                </a:lnTo>
                <a:lnTo>
                  <a:pt x="13446" y="6514"/>
                </a:lnTo>
                <a:lnTo>
                  <a:pt x="13087" y="6753"/>
                </a:lnTo>
                <a:lnTo>
                  <a:pt x="12728" y="7051"/>
                </a:lnTo>
                <a:lnTo>
                  <a:pt x="12430" y="7350"/>
                </a:lnTo>
                <a:lnTo>
                  <a:pt x="12131" y="7709"/>
                </a:lnTo>
                <a:lnTo>
                  <a:pt x="11892" y="8127"/>
                </a:lnTo>
                <a:lnTo>
                  <a:pt x="11713" y="8605"/>
                </a:lnTo>
                <a:lnTo>
                  <a:pt x="11533" y="9143"/>
                </a:lnTo>
                <a:lnTo>
                  <a:pt x="11414" y="9561"/>
                </a:lnTo>
                <a:lnTo>
                  <a:pt x="11354" y="9979"/>
                </a:lnTo>
                <a:lnTo>
                  <a:pt x="11354" y="10398"/>
                </a:lnTo>
                <a:lnTo>
                  <a:pt x="11414" y="10816"/>
                </a:lnTo>
                <a:lnTo>
                  <a:pt x="11533" y="11175"/>
                </a:lnTo>
                <a:lnTo>
                  <a:pt x="11653" y="11533"/>
                </a:lnTo>
                <a:lnTo>
                  <a:pt x="11832" y="11892"/>
                </a:lnTo>
                <a:lnTo>
                  <a:pt x="12011" y="12250"/>
                </a:lnTo>
                <a:lnTo>
                  <a:pt x="12250" y="12549"/>
                </a:lnTo>
                <a:lnTo>
                  <a:pt x="12549" y="12848"/>
                </a:lnTo>
                <a:lnTo>
                  <a:pt x="12848" y="13087"/>
                </a:lnTo>
                <a:lnTo>
                  <a:pt x="13147" y="13326"/>
                </a:lnTo>
                <a:lnTo>
                  <a:pt x="13505" y="13565"/>
                </a:lnTo>
                <a:lnTo>
                  <a:pt x="13924" y="13684"/>
                </a:lnTo>
                <a:lnTo>
                  <a:pt x="14282" y="13864"/>
                </a:lnTo>
                <a:lnTo>
                  <a:pt x="14700" y="13923"/>
                </a:lnTo>
                <a:lnTo>
                  <a:pt x="15537" y="13983"/>
                </a:lnTo>
                <a:lnTo>
                  <a:pt x="16374" y="13923"/>
                </a:lnTo>
                <a:lnTo>
                  <a:pt x="17210" y="13744"/>
                </a:lnTo>
                <a:lnTo>
                  <a:pt x="17987" y="13445"/>
                </a:lnTo>
                <a:lnTo>
                  <a:pt x="18704" y="13027"/>
                </a:lnTo>
                <a:lnTo>
                  <a:pt x="19302" y="12489"/>
                </a:lnTo>
                <a:lnTo>
                  <a:pt x="19600" y="12190"/>
                </a:lnTo>
                <a:lnTo>
                  <a:pt x="19839" y="11832"/>
                </a:lnTo>
                <a:lnTo>
                  <a:pt x="20078" y="11473"/>
                </a:lnTo>
                <a:lnTo>
                  <a:pt x="20258" y="11115"/>
                </a:lnTo>
                <a:lnTo>
                  <a:pt x="20377" y="10697"/>
                </a:lnTo>
                <a:lnTo>
                  <a:pt x="20497" y="10278"/>
                </a:lnTo>
                <a:lnTo>
                  <a:pt x="20497" y="9860"/>
                </a:lnTo>
                <a:lnTo>
                  <a:pt x="20497" y="9442"/>
                </a:lnTo>
                <a:lnTo>
                  <a:pt x="20497" y="8964"/>
                </a:lnTo>
                <a:lnTo>
                  <a:pt x="20377" y="8545"/>
                </a:lnTo>
                <a:lnTo>
                  <a:pt x="20258" y="8127"/>
                </a:lnTo>
                <a:lnTo>
                  <a:pt x="20078" y="7709"/>
                </a:lnTo>
                <a:lnTo>
                  <a:pt x="19839" y="7350"/>
                </a:lnTo>
                <a:lnTo>
                  <a:pt x="19600" y="6992"/>
                </a:lnTo>
                <a:lnTo>
                  <a:pt x="19302" y="6693"/>
                </a:lnTo>
                <a:lnTo>
                  <a:pt x="19003" y="6394"/>
                </a:lnTo>
                <a:lnTo>
                  <a:pt x="18644" y="6155"/>
                </a:lnTo>
                <a:lnTo>
                  <a:pt x="18226" y="5976"/>
                </a:lnTo>
                <a:lnTo>
                  <a:pt x="17808" y="5856"/>
                </a:lnTo>
                <a:lnTo>
                  <a:pt x="17389" y="5797"/>
                </a:lnTo>
                <a:close/>
                <a:moveTo>
                  <a:pt x="6693" y="10697"/>
                </a:moveTo>
                <a:lnTo>
                  <a:pt x="7111" y="10816"/>
                </a:lnTo>
                <a:lnTo>
                  <a:pt x="7410" y="11055"/>
                </a:lnTo>
                <a:lnTo>
                  <a:pt x="7709" y="11294"/>
                </a:lnTo>
                <a:lnTo>
                  <a:pt x="7888" y="11593"/>
                </a:lnTo>
                <a:lnTo>
                  <a:pt x="8068" y="11951"/>
                </a:lnTo>
                <a:lnTo>
                  <a:pt x="8187" y="12370"/>
                </a:lnTo>
                <a:lnTo>
                  <a:pt x="8187" y="12788"/>
                </a:lnTo>
                <a:lnTo>
                  <a:pt x="8187" y="13146"/>
                </a:lnTo>
                <a:lnTo>
                  <a:pt x="8127" y="13565"/>
                </a:lnTo>
                <a:lnTo>
                  <a:pt x="7948" y="13923"/>
                </a:lnTo>
                <a:lnTo>
                  <a:pt x="7769" y="14222"/>
                </a:lnTo>
                <a:lnTo>
                  <a:pt x="7470" y="14521"/>
                </a:lnTo>
                <a:lnTo>
                  <a:pt x="7111" y="14700"/>
                </a:lnTo>
                <a:lnTo>
                  <a:pt x="6633" y="14820"/>
                </a:lnTo>
                <a:lnTo>
                  <a:pt x="6155" y="14820"/>
                </a:lnTo>
                <a:lnTo>
                  <a:pt x="5677" y="14760"/>
                </a:lnTo>
                <a:lnTo>
                  <a:pt x="5259" y="14581"/>
                </a:lnTo>
                <a:lnTo>
                  <a:pt x="4901" y="14401"/>
                </a:lnTo>
                <a:lnTo>
                  <a:pt x="4602" y="14162"/>
                </a:lnTo>
                <a:lnTo>
                  <a:pt x="4422" y="13804"/>
                </a:lnTo>
                <a:lnTo>
                  <a:pt x="4243" y="13505"/>
                </a:lnTo>
                <a:lnTo>
                  <a:pt x="4183" y="13146"/>
                </a:lnTo>
                <a:lnTo>
                  <a:pt x="4183" y="12728"/>
                </a:lnTo>
                <a:lnTo>
                  <a:pt x="4243" y="12370"/>
                </a:lnTo>
                <a:lnTo>
                  <a:pt x="4363" y="12011"/>
                </a:lnTo>
                <a:lnTo>
                  <a:pt x="4542" y="11653"/>
                </a:lnTo>
                <a:lnTo>
                  <a:pt x="4781" y="11354"/>
                </a:lnTo>
                <a:lnTo>
                  <a:pt x="5080" y="11115"/>
                </a:lnTo>
                <a:lnTo>
                  <a:pt x="5438" y="10876"/>
                </a:lnTo>
                <a:lnTo>
                  <a:pt x="5797" y="10756"/>
                </a:lnTo>
                <a:lnTo>
                  <a:pt x="6275" y="10697"/>
                </a:lnTo>
                <a:close/>
                <a:moveTo>
                  <a:pt x="5916" y="9979"/>
                </a:moveTo>
                <a:lnTo>
                  <a:pt x="5618" y="10099"/>
                </a:lnTo>
                <a:lnTo>
                  <a:pt x="5020" y="10398"/>
                </a:lnTo>
                <a:lnTo>
                  <a:pt x="4602" y="10637"/>
                </a:lnTo>
                <a:lnTo>
                  <a:pt x="4183" y="11115"/>
                </a:lnTo>
                <a:lnTo>
                  <a:pt x="3825" y="11593"/>
                </a:lnTo>
                <a:lnTo>
                  <a:pt x="3586" y="12190"/>
                </a:lnTo>
                <a:lnTo>
                  <a:pt x="3466" y="12788"/>
                </a:lnTo>
                <a:lnTo>
                  <a:pt x="3466" y="13326"/>
                </a:lnTo>
                <a:lnTo>
                  <a:pt x="3586" y="13864"/>
                </a:lnTo>
                <a:lnTo>
                  <a:pt x="3825" y="14342"/>
                </a:lnTo>
                <a:lnTo>
                  <a:pt x="4124" y="14760"/>
                </a:lnTo>
                <a:lnTo>
                  <a:pt x="4542" y="15118"/>
                </a:lnTo>
                <a:lnTo>
                  <a:pt x="5020" y="15417"/>
                </a:lnTo>
                <a:lnTo>
                  <a:pt x="5498" y="15596"/>
                </a:lnTo>
                <a:lnTo>
                  <a:pt x="6096" y="15656"/>
                </a:lnTo>
                <a:lnTo>
                  <a:pt x="6693" y="15656"/>
                </a:lnTo>
                <a:lnTo>
                  <a:pt x="7231" y="15477"/>
                </a:lnTo>
                <a:lnTo>
                  <a:pt x="7709" y="15238"/>
                </a:lnTo>
                <a:lnTo>
                  <a:pt x="8127" y="14939"/>
                </a:lnTo>
                <a:lnTo>
                  <a:pt x="8486" y="14521"/>
                </a:lnTo>
                <a:lnTo>
                  <a:pt x="8725" y="14103"/>
                </a:lnTo>
                <a:lnTo>
                  <a:pt x="8844" y="13625"/>
                </a:lnTo>
                <a:lnTo>
                  <a:pt x="8964" y="13146"/>
                </a:lnTo>
                <a:lnTo>
                  <a:pt x="8964" y="12609"/>
                </a:lnTo>
                <a:lnTo>
                  <a:pt x="8904" y="12131"/>
                </a:lnTo>
                <a:lnTo>
                  <a:pt x="8725" y="11653"/>
                </a:lnTo>
                <a:lnTo>
                  <a:pt x="8486" y="11234"/>
                </a:lnTo>
                <a:lnTo>
                  <a:pt x="8127" y="10816"/>
                </a:lnTo>
                <a:lnTo>
                  <a:pt x="7709" y="10517"/>
                </a:lnTo>
                <a:lnTo>
                  <a:pt x="7171" y="10278"/>
                </a:lnTo>
                <a:lnTo>
                  <a:pt x="6574" y="10159"/>
                </a:lnTo>
                <a:lnTo>
                  <a:pt x="6514" y="10099"/>
                </a:lnTo>
                <a:lnTo>
                  <a:pt x="6454" y="9979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46" name="Google Shape;146;p5"/>
          <p:cNvSpPr/>
          <p:nvPr/>
        </p:nvSpPr>
        <p:spPr>
          <a:xfrm rot="8224608">
            <a:off x="10453041" y="4204361"/>
            <a:ext cx="667668" cy="1028904"/>
          </a:xfrm>
          <a:custGeom>
            <a:avLst/>
            <a:gdLst/>
            <a:ahLst/>
            <a:cxnLst/>
            <a:rect l="l" t="t" r="r" b="b"/>
            <a:pathLst>
              <a:path w="22469" h="34540" extrusionOk="0">
                <a:moveTo>
                  <a:pt x="8785" y="1435"/>
                </a:moveTo>
                <a:lnTo>
                  <a:pt x="9083" y="1733"/>
                </a:lnTo>
                <a:lnTo>
                  <a:pt x="9382" y="2032"/>
                </a:lnTo>
                <a:lnTo>
                  <a:pt x="9860" y="2749"/>
                </a:lnTo>
                <a:lnTo>
                  <a:pt x="10278" y="3407"/>
                </a:lnTo>
                <a:lnTo>
                  <a:pt x="10816" y="4064"/>
                </a:lnTo>
                <a:lnTo>
                  <a:pt x="11354" y="4661"/>
                </a:lnTo>
                <a:lnTo>
                  <a:pt x="12011" y="5199"/>
                </a:lnTo>
                <a:lnTo>
                  <a:pt x="12669" y="5618"/>
                </a:lnTo>
                <a:lnTo>
                  <a:pt x="13386" y="6036"/>
                </a:lnTo>
                <a:lnTo>
                  <a:pt x="12489" y="5857"/>
                </a:lnTo>
                <a:lnTo>
                  <a:pt x="11653" y="5677"/>
                </a:lnTo>
                <a:lnTo>
                  <a:pt x="11294" y="5558"/>
                </a:lnTo>
                <a:lnTo>
                  <a:pt x="10936" y="5379"/>
                </a:lnTo>
                <a:lnTo>
                  <a:pt x="10637" y="5080"/>
                </a:lnTo>
                <a:lnTo>
                  <a:pt x="10278" y="4721"/>
                </a:lnTo>
                <a:lnTo>
                  <a:pt x="9800" y="3944"/>
                </a:lnTo>
                <a:lnTo>
                  <a:pt x="9322" y="3168"/>
                </a:lnTo>
                <a:lnTo>
                  <a:pt x="9024" y="2331"/>
                </a:lnTo>
                <a:lnTo>
                  <a:pt x="8785" y="1435"/>
                </a:lnTo>
                <a:close/>
                <a:moveTo>
                  <a:pt x="15656" y="1016"/>
                </a:moveTo>
                <a:lnTo>
                  <a:pt x="15597" y="2271"/>
                </a:lnTo>
                <a:lnTo>
                  <a:pt x="15477" y="3168"/>
                </a:lnTo>
                <a:lnTo>
                  <a:pt x="15358" y="4064"/>
                </a:lnTo>
                <a:lnTo>
                  <a:pt x="15119" y="4960"/>
                </a:lnTo>
                <a:lnTo>
                  <a:pt x="14999" y="5319"/>
                </a:lnTo>
                <a:lnTo>
                  <a:pt x="14820" y="5618"/>
                </a:lnTo>
                <a:lnTo>
                  <a:pt x="14641" y="5916"/>
                </a:lnTo>
                <a:lnTo>
                  <a:pt x="14402" y="6096"/>
                </a:lnTo>
                <a:lnTo>
                  <a:pt x="14163" y="6155"/>
                </a:lnTo>
                <a:lnTo>
                  <a:pt x="13924" y="6155"/>
                </a:lnTo>
                <a:lnTo>
                  <a:pt x="14043" y="6036"/>
                </a:lnTo>
                <a:lnTo>
                  <a:pt x="14163" y="5916"/>
                </a:lnTo>
                <a:lnTo>
                  <a:pt x="14222" y="5797"/>
                </a:lnTo>
                <a:lnTo>
                  <a:pt x="14222" y="5618"/>
                </a:lnTo>
                <a:lnTo>
                  <a:pt x="14103" y="4960"/>
                </a:lnTo>
                <a:lnTo>
                  <a:pt x="14103" y="4363"/>
                </a:lnTo>
                <a:lnTo>
                  <a:pt x="14163" y="3705"/>
                </a:lnTo>
                <a:lnTo>
                  <a:pt x="14282" y="3108"/>
                </a:lnTo>
                <a:lnTo>
                  <a:pt x="14521" y="2510"/>
                </a:lnTo>
                <a:lnTo>
                  <a:pt x="14820" y="1972"/>
                </a:lnTo>
                <a:lnTo>
                  <a:pt x="15238" y="1494"/>
                </a:lnTo>
                <a:lnTo>
                  <a:pt x="15656" y="1016"/>
                </a:lnTo>
                <a:close/>
                <a:moveTo>
                  <a:pt x="19062" y="5199"/>
                </a:moveTo>
                <a:lnTo>
                  <a:pt x="19122" y="5259"/>
                </a:lnTo>
                <a:lnTo>
                  <a:pt x="19062" y="5379"/>
                </a:lnTo>
                <a:lnTo>
                  <a:pt x="18644" y="5618"/>
                </a:lnTo>
                <a:lnTo>
                  <a:pt x="17927" y="5976"/>
                </a:lnTo>
                <a:lnTo>
                  <a:pt x="17389" y="6096"/>
                </a:lnTo>
                <a:lnTo>
                  <a:pt x="16911" y="6215"/>
                </a:lnTo>
                <a:lnTo>
                  <a:pt x="15836" y="6335"/>
                </a:lnTo>
                <a:lnTo>
                  <a:pt x="15836" y="6335"/>
                </a:lnTo>
                <a:lnTo>
                  <a:pt x="17210" y="5797"/>
                </a:lnTo>
                <a:lnTo>
                  <a:pt x="18584" y="5319"/>
                </a:lnTo>
                <a:lnTo>
                  <a:pt x="19062" y="5199"/>
                </a:lnTo>
                <a:close/>
                <a:moveTo>
                  <a:pt x="5080" y="9083"/>
                </a:moveTo>
                <a:lnTo>
                  <a:pt x="4900" y="9143"/>
                </a:lnTo>
                <a:lnTo>
                  <a:pt x="4542" y="9322"/>
                </a:lnTo>
                <a:lnTo>
                  <a:pt x="4183" y="9621"/>
                </a:lnTo>
                <a:lnTo>
                  <a:pt x="3944" y="9980"/>
                </a:lnTo>
                <a:lnTo>
                  <a:pt x="3705" y="10517"/>
                </a:lnTo>
                <a:lnTo>
                  <a:pt x="3646" y="10816"/>
                </a:lnTo>
                <a:lnTo>
                  <a:pt x="3586" y="11055"/>
                </a:lnTo>
                <a:lnTo>
                  <a:pt x="3586" y="11294"/>
                </a:lnTo>
                <a:lnTo>
                  <a:pt x="3646" y="11533"/>
                </a:lnTo>
                <a:lnTo>
                  <a:pt x="3825" y="11653"/>
                </a:lnTo>
                <a:lnTo>
                  <a:pt x="3944" y="11772"/>
                </a:lnTo>
                <a:lnTo>
                  <a:pt x="4183" y="11832"/>
                </a:lnTo>
                <a:lnTo>
                  <a:pt x="4363" y="11832"/>
                </a:lnTo>
                <a:lnTo>
                  <a:pt x="4482" y="11772"/>
                </a:lnTo>
                <a:lnTo>
                  <a:pt x="4661" y="11593"/>
                </a:lnTo>
                <a:lnTo>
                  <a:pt x="4721" y="11474"/>
                </a:lnTo>
                <a:lnTo>
                  <a:pt x="4721" y="11235"/>
                </a:lnTo>
                <a:lnTo>
                  <a:pt x="4781" y="10936"/>
                </a:lnTo>
                <a:lnTo>
                  <a:pt x="4841" y="10697"/>
                </a:lnTo>
                <a:lnTo>
                  <a:pt x="5020" y="10278"/>
                </a:lnTo>
                <a:lnTo>
                  <a:pt x="5259" y="9860"/>
                </a:lnTo>
                <a:lnTo>
                  <a:pt x="5319" y="9681"/>
                </a:lnTo>
                <a:lnTo>
                  <a:pt x="5319" y="9502"/>
                </a:lnTo>
                <a:lnTo>
                  <a:pt x="5319" y="9263"/>
                </a:lnTo>
                <a:lnTo>
                  <a:pt x="5199" y="9143"/>
                </a:lnTo>
                <a:lnTo>
                  <a:pt x="5080" y="9083"/>
                </a:lnTo>
                <a:close/>
                <a:moveTo>
                  <a:pt x="7769" y="10458"/>
                </a:moveTo>
                <a:lnTo>
                  <a:pt x="7649" y="10517"/>
                </a:lnTo>
                <a:lnTo>
                  <a:pt x="7530" y="10757"/>
                </a:lnTo>
                <a:lnTo>
                  <a:pt x="7350" y="11474"/>
                </a:lnTo>
                <a:lnTo>
                  <a:pt x="7291" y="11892"/>
                </a:lnTo>
                <a:lnTo>
                  <a:pt x="7291" y="12191"/>
                </a:lnTo>
                <a:lnTo>
                  <a:pt x="7350" y="12489"/>
                </a:lnTo>
                <a:lnTo>
                  <a:pt x="7410" y="12669"/>
                </a:lnTo>
                <a:lnTo>
                  <a:pt x="7649" y="12788"/>
                </a:lnTo>
                <a:lnTo>
                  <a:pt x="7828" y="12788"/>
                </a:lnTo>
                <a:lnTo>
                  <a:pt x="8008" y="12728"/>
                </a:lnTo>
                <a:lnTo>
                  <a:pt x="8067" y="12609"/>
                </a:lnTo>
                <a:lnTo>
                  <a:pt x="8187" y="12430"/>
                </a:lnTo>
                <a:lnTo>
                  <a:pt x="8187" y="12191"/>
                </a:lnTo>
                <a:lnTo>
                  <a:pt x="8187" y="11713"/>
                </a:lnTo>
                <a:lnTo>
                  <a:pt x="8067" y="11055"/>
                </a:lnTo>
                <a:lnTo>
                  <a:pt x="7948" y="10577"/>
                </a:lnTo>
                <a:lnTo>
                  <a:pt x="7828" y="10458"/>
                </a:lnTo>
                <a:close/>
                <a:moveTo>
                  <a:pt x="11832" y="10816"/>
                </a:moveTo>
                <a:lnTo>
                  <a:pt x="11713" y="10876"/>
                </a:lnTo>
                <a:lnTo>
                  <a:pt x="11593" y="10936"/>
                </a:lnTo>
                <a:lnTo>
                  <a:pt x="11354" y="11294"/>
                </a:lnTo>
                <a:lnTo>
                  <a:pt x="11115" y="11713"/>
                </a:lnTo>
                <a:lnTo>
                  <a:pt x="10995" y="12250"/>
                </a:lnTo>
                <a:lnTo>
                  <a:pt x="10936" y="12489"/>
                </a:lnTo>
                <a:lnTo>
                  <a:pt x="10936" y="12728"/>
                </a:lnTo>
                <a:lnTo>
                  <a:pt x="10995" y="12908"/>
                </a:lnTo>
                <a:lnTo>
                  <a:pt x="11115" y="13087"/>
                </a:lnTo>
                <a:lnTo>
                  <a:pt x="11235" y="13266"/>
                </a:lnTo>
                <a:lnTo>
                  <a:pt x="11414" y="13386"/>
                </a:lnTo>
                <a:lnTo>
                  <a:pt x="11772" y="13386"/>
                </a:lnTo>
                <a:lnTo>
                  <a:pt x="11892" y="13326"/>
                </a:lnTo>
                <a:lnTo>
                  <a:pt x="12011" y="13206"/>
                </a:lnTo>
                <a:lnTo>
                  <a:pt x="12131" y="12848"/>
                </a:lnTo>
                <a:lnTo>
                  <a:pt x="12191" y="12430"/>
                </a:lnTo>
                <a:lnTo>
                  <a:pt x="12191" y="11952"/>
                </a:lnTo>
                <a:lnTo>
                  <a:pt x="12191" y="11533"/>
                </a:lnTo>
                <a:lnTo>
                  <a:pt x="12071" y="11115"/>
                </a:lnTo>
                <a:lnTo>
                  <a:pt x="12011" y="10876"/>
                </a:lnTo>
                <a:lnTo>
                  <a:pt x="11892" y="10816"/>
                </a:lnTo>
                <a:close/>
                <a:moveTo>
                  <a:pt x="15597" y="10757"/>
                </a:moveTo>
                <a:lnTo>
                  <a:pt x="15537" y="10816"/>
                </a:lnTo>
                <a:lnTo>
                  <a:pt x="15477" y="10936"/>
                </a:lnTo>
                <a:lnTo>
                  <a:pt x="15358" y="11235"/>
                </a:lnTo>
                <a:lnTo>
                  <a:pt x="15358" y="11653"/>
                </a:lnTo>
                <a:lnTo>
                  <a:pt x="15417" y="12071"/>
                </a:lnTo>
                <a:lnTo>
                  <a:pt x="15537" y="12549"/>
                </a:lnTo>
                <a:lnTo>
                  <a:pt x="15716" y="12908"/>
                </a:lnTo>
                <a:lnTo>
                  <a:pt x="15895" y="13206"/>
                </a:lnTo>
                <a:lnTo>
                  <a:pt x="16015" y="13326"/>
                </a:lnTo>
                <a:lnTo>
                  <a:pt x="16075" y="13386"/>
                </a:lnTo>
                <a:lnTo>
                  <a:pt x="16314" y="13445"/>
                </a:lnTo>
                <a:lnTo>
                  <a:pt x="16493" y="13386"/>
                </a:lnTo>
                <a:lnTo>
                  <a:pt x="16553" y="13326"/>
                </a:lnTo>
                <a:lnTo>
                  <a:pt x="16612" y="13147"/>
                </a:lnTo>
                <a:lnTo>
                  <a:pt x="16612" y="12967"/>
                </a:lnTo>
                <a:lnTo>
                  <a:pt x="16553" y="12728"/>
                </a:lnTo>
                <a:lnTo>
                  <a:pt x="16433" y="12191"/>
                </a:lnTo>
                <a:lnTo>
                  <a:pt x="16194" y="11653"/>
                </a:lnTo>
                <a:lnTo>
                  <a:pt x="15955" y="11175"/>
                </a:lnTo>
                <a:lnTo>
                  <a:pt x="15716" y="10876"/>
                </a:lnTo>
                <a:lnTo>
                  <a:pt x="15597" y="10757"/>
                </a:lnTo>
                <a:close/>
                <a:moveTo>
                  <a:pt x="19481" y="11354"/>
                </a:moveTo>
                <a:lnTo>
                  <a:pt x="19301" y="11414"/>
                </a:lnTo>
                <a:lnTo>
                  <a:pt x="19182" y="11533"/>
                </a:lnTo>
                <a:lnTo>
                  <a:pt x="19122" y="11713"/>
                </a:lnTo>
                <a:lnTo>
                  <a:pt x="19062" y="11952"/>
                </a:lnTo>
                <a:lnTo>
                  <a:pt x="19003" y="12489"/>
                </a:lnTo>
                <a:lnTo>
                  <a:pt x="19062" y="13087"/>
                </a:lnTo>
                <a:lnTo>
                  <a:pt x="19182" y="13625"/>
                </a:lnTo>
                <a:lnTo>
                  <a:pt x="19361" y="14043"/>
                </a:lnTo>
                <a:lnTo>
                  <a:pt x="19481" y="14103"/>
                </a:lnTo>
                <a:lnTo>
                  <a:pt x="19600" y="14103"/>
                </a:lnTo>
                <a:lnTo>
                  <a:pt x="19720" y="14043"/>
                </a:lnTo>
                <a:lnTo>
                  <a:pt x="19839" y="13864"/>
                </a:lnTo>
                <a:lnTo>
                  <a:pt x="19899" y="13326"/>
                </a:lnTo>
                <a:lnTo>
                  <a:pt x="19899" y="12489"/>
                </a:lnTo>
                <a:lnTo>
                  <a:pt x="19839" y="12071"/>
                </a:lnTo>
                <a:lnTo>
                  <a:pt x="19780" y="11713"/>
                </a:lnTo>
                <a:lnTo>
                  <a:pt x="19660" y="11474"/>
                </a:lnTo>
                <a:lnTo>
                  <a:pt x="19600" y="11414"/>
                </a:lnTo>
                <a:lnTo>
                  <a:pt x="19481" y="11354"/>
                </a:lnTo>
                <a:close/>
                <a:moveTo>
                  <a:pt x="5319" y="13565"/>
                </a:moveTo>
                <a:lnTo>
                  <a:pt x="5199" y="13685"/>
                </a:lnTo>
                <a:lnTo>
                  <a:pt x="5020" y="13864"/>
                </a:lnTo>
                <a:lnTo>
                  <a:pt x="4721" y="14222"/>
                </a:lnTo>
                <a:lnTo>
                  <a:pt x="4542" y="14461"/>
                </a:lnTo>
                <a:lnTo>
                  <a:pt x="4422" y="14820"/>
                </a:lnTo>
                <a:lnTo>
                  <a:pt x="4363" y="15298"/>
                </a:lnTo>
                <a:lnTo>
                  <a:pt x="4303" y="15776"/>
                </a:lnTo>
                <a:lnTo>
                  <a:pt x="4363" y="16015"/>
                </a:lnTo>
                <a:lnTo>
                  <a:pt x="4482" y="16134"/>
                </a:lnTo>
                <a:lnTo>
                  <a:pt x="4661" y="16314"/>
                </a:lnTo>
                <a:lnTo>
                  <a:pt x="4781" y="16433"/>
                </a:lnTo>
                <a:lnTo>
                  <a:pt x="4960" y="16433"/>
                </a:lnTo>
                <a:lnTo>
                  <a:pt x="5080" y="16374"/>
                </a:lnTo>
                <a:lnTo>
                  <a:pt x="5139" y="16194"/>
                </a:lnTo>
                <a:lnTo>
                  <a:pt x="5259" y="16015"/>
                </a:lnTo>
                <a:lnTo>
                  <a:pt x="5378" y="15537"/>
                </a:lnTo>
                <a:lnTo>
                  <a:pt x="5438" y="14999"/>
                </a:lnTo>
                <a:lnTo>
                  <a:pt x="5498" y="14402"/>
                </a:lnTo>
                <a:lnTo>
                  <a:pt x="5498" y="13685"/>
                </a:lnTo>
                <a:lnTo>
                  <a:pt x="5438" y="13565"/>
                </a:lnTo>
                <a:close/>
                <a:moveTo>
                  <a:pt x="9382" y="13983"/>
                </a:moveTo>
                <a:lnTo>
                  <a:pt x="9263" y="14043"/>
                </a:lnTo>
                <a:lnTo>
                  <a:pt x="9143" y="14282"/>
                </a:lnTo>
                <a:lnTo>
                  <a:pt x="9024" y="14641"/>
                </a:lnTo>
                <a:lnTo>
                  <a:pt x="8904" y="14999"/>
                </a:lnTo>
                <a:lnTo>
                  <a:pt x="8785" y="15836"/>
                </a:lnTo>
                <a:lnTo>
                  <a:pt x="8785" y="16314"/>
                </a:lnTo>
                <a:lnTo>
                  <a:pt x="8844" y="16433"/>
                </a:lnTo>
                <a:lnTo>
                  <a:pt x="8964" y="16613"/>
                </a:lnTo>
                <a:lnTo>
                  <a:pt x="9143" y="16792"/>
                </a:lnTo>
                <a:lnTo>
                  <a:pt x="9322" y="16911"/>
                </a:lnTo>
                <a:lnTo>
                  <a:pt x="9561" y="16911"/>
                </a:lnTo>
                <a:lnTo>
                  <a:pt x="9621" y="16732"/>
                </a:lnTo>
                <a:lnTo>
                  <a:pt x="9621" y="16493"/>
                </a:lnTo>
                <a:lnTo>
                  <a:pt x="9561" y="15178"/>
                </a:lnTo>
                <a:lnTo>
                  <a:pt x="9561" y="14342"/>
                </a:lnTo>
                <a:lnTo>
                  <a:pt x="9502" y="14103"/>
                </a:lnTo>
                <a:lnTo>
                  <a:pt x="9442" y="13983"/>
                </a:lnTo>
                <a:close/>
                <a:moveTo>
                  <a:pt x="14043" y="14700"/>
                </a:moveTo>
                <a:lnTo>
                  <a:pt x="13924" y="14820"/>
                </a:lnTo>
                <a:lnTo>
                  <a:pt x="13804" y="14999"/>
                </a:lnTo>
                <a:lnTo>
                  <a:pt x="13565" y="15656"/>
                </a:lnTo>
                <a:lnTo>
                  <a:pt x="13326" y="16314"/>
                </a:lnTo>
                <a:lnTo>
                  <a:pt x="13326" y="16553"/>
                </a:lnTo>
                <a:lnTo>
                  <a:pt x="13326" y="16732"/>
                </a:lnTo>
                <a:lnTo>
                  <a:pt x="13445" y="16971"/>
                </a:lnTo>
                <a:lnTo>
                  <a:pt x="13684" y="17210"/>
                </a:lnTo>
                <a:lnTo>
                  <a:pt x="13924" y="17210"/>
                </a:lnTo>
                <a:lnTo>
                  <a:pt x="14043" y="17091"/>
                </a:lnTo>
                <a:lnTo>
                  <a:pt x="14103" y="16852"/>
                </a:lnTo>
                <a:lnTo>
                  <a:pt x="14163" y="16433"/>
                </a:lnTo>
                <a:lnTo>
                  <a:pt x="14222" y="15716"/>
                </a:lnTo>
                <a:lnTo>
                  <a:pt x="14222" y="15059"/>
                </a:lnTo>
                <a:lnTo>
                  <a:pt x="14163" y="14820"/>
                </a:lnTo>
                <a:lnTo>
                  <a:pt x="14103" y="14760"/>
                </a:lnTo>
                <a:lnTo>
                  <a:pt x="14043" y="14700"/>
                </a:lnTo>
                <a:close/>
                <a:moveTo>
                  <a:pt x="17509" y="15119"/>
                </a:moveTo>
                <a:lnTo>
                  <a:pt x="17389" y="15716"/>
                </a:lnTo>
                <a:lnTo>
                  <a:pt x="17270" y="16254"/>
                </a:lnTo>
                <a:lnTo>
                  <a:pt x="17210" y="16852"/>
                </a:lnTo>
                <a:lnTo>
                  <a:pt x="17210" y="17330"/>
                </a:lnTo>
                <a:lnTo>
                  <a:pt x="17270" y="17748"/>
                </a:lnTo>
                <a:lnTo>
                  <a:pt x="17330" y="17867"/>
                </a:lnTo>
                <a:lnTo>
                  <a:pt x="17628" y="17867"/>
                </a:lnTo>
                <a:lnTo>
                  <a:pt x="17808" y="17748"/>
                </a:lnTo>
                <a:lnTo>
                  <a:pt x="17927" y="17628"/>
                </a:lnTo>
                <a:lnTo>
                  <a:pt x="18047" y="17449"/>
                </a:lnTo>
                <a:lnTo>
                  <a:pt x="18106" y="17330"/>
                </a:lnTo>
                <a:lnTo>
                  <a:pt x="18106" y="17150"/>
                </a:lnTo>
                <a:lnTo>
                  <a:pt x="18047" y="16732"/>
                </a:lnTo>
                <a:lnTo>
                  <a:pt x="17927" y="16374"/>
                </a:lnTo>
                <a:lnTo>
                  <a:pt x="17628" y="15656"/>
                </a:lnTo>
                <a:lnTo>
                  <a:pt x="17509" y="15358"/>
                </a:lnTo>
                <a:lnTo>
                  <a:pt x="17509" y="15119"/>
                </a:lnTo>
                <a:close/>
                <a:moveTo>
                  <a:pt x="21034" y="16194"/>
                </a:moveTo>
                <a:lnTo>
                  <a:pt x="20855" y="16254"/>
                </a:lnTo>
                <a:lnTo>
                  <a:pt x="20497" y="16433"/>
                </a:lnTo>
                <a:lnTo>
                  <a:pt x="20258" y="16732"/>
                </a:lnTo>
                <a:lnTo>
                  <a:pt x="20019" y="17210"/>
                </a:lnTo>
                <a:lnTo>
                  <a:pt x="19839" y="17688"/>
                </a:lnTo>
                <a:lnTo>
                  <a:pt x="19780" y="17867"/>
                </a:lnTo>
                <a:lnTo>
                  <a:pt x="19780" y="17987"/>
                </a:lnTo>
                <a:lnTo>
                  <a:pt x="19899" y="18226"/>
                </a:lnTo>
                <a:lnTo>
                  <a:pt x="20138" y="18405"/>
                </a:lnTo>
                <a:lnTo>
                  <a:pt x="20258" y="18465"/>
                </a:lnTo>
                <a:lnTo>
                  <a:pt x="20377" y="18465"/>
                </a:lnTo>
                <a:lnTo>
                  <a:pt x="20497" y="18345"/>
                </a:lnTo>
                <a:lnTo>
                  <a:pt x="20616" y="18166"/>
                </a:lnTo>
                <a:lnTo>
                  <a:pt x="20855" y="17449"/>
                </a:lnTo>
                <a:lnTo>
                  <a:pt x="21154" y="16672"/>
                </a:lnTo>
                <a:lnTo>
                  <a:pt x="21154" y="16374"/>
                </a:lnTo>
                <a:lnTo>
                  <a:pt x="21154" y="16314"/>
                </a:lnTo>
                <a:lnTo>
                  <a:pt x="21094" y="16254"/>
                </a:lnTo>
                <a:lnTo>
                  <a:pt x="21034" y="16194"/>
                </a:lnTo>
                <a:close/>
                <a:moveTo>
                  <a:pt x="2211" y="18644"/>
                </a:moveTo>
                <a:lnTo>
                  <a:pt x="2152" y="18704"/>
                </a:lnTo>
                <a:lnTo>
                  <a:pt x="2032" y="18764"/>
                </a:lnTo>
                <a:lnTo>
                  <a:pt x="1972" y="18943"/>
                </a:lnTo>
                <a:lnTo>
                  <a:pt x="1913" y="19122"/>
                </a:lnTo>
                <a:lnTo>
                  <a:pt x="1972" y="19361"/>
                </a:lnTo>
                <a:lnTo>
                  <a:pt x="2032" y="19600"/>
                </a:lnTo>
                <a:lnTo>
                  <a:pt x="2271" y="20078"/>
                </a:lnTo>
                <a:lnTo>
                  <a:pt x="2570" y="20377"/>
                </a:lnTo>
                <a:lnTo>
                  <a:pt x="2869" y="20556"/>
                </a:lnTo>
                <a:lnTo>
                  <a:pt x="3526" y="20556"/>
                </a:lnTo>
                <a:lnTo>
                  <a:pt x="3646" y="20497"/>
                </a:lnTo>
                <a:lnTo>
                  <a:pt x="3646" y="20317"/>
                </a:lnTo>
                <a:lnTo>
                  <a:pt x="3526" y="20138"/>
                </a:lnTo>
                <a:lnTo>
                  <a:pt x="3227" y="19720"/>
                </a:lnTo>
                <a:lnTo>
                  <a:pt x="2809" y="19122"/>
                </a:lnTo>
                <a:lnTo>
                  <a:pt x="2630" y="18883"/>
                </a:lnTo>
                <a:lnTo>
                  <a:pt x="2450" y="18704"/>
                </a:lnTo>
                <a:lnTo>
                  <a:pt x="2211" y="18644"/>
                </a:lnTo>
                <a:close/>
                <a:moveTo>
                  <a:pt x="11354" y="18525"/>
                </a:moveTo>
                <a:lnTo>
                  <a:pt x="11235" y="18644"/>
                </a:lnTo>
                <a:lnTo>
                  <a:pt x="11055" y="19182"/>
                </a:lnTo>
                <a:lnTo>
                  <a:pt x="10876" y="20138"/>
                </a:lnTo>
                <a:lnTo>
                  <a:pt x="10816" y="20616"/>
                </a:lnTo>
                <a:lnTo>
                  <a:pt x="10876" y="20915"/>
                </a:lnTo>
                <a:lnTo>
                  <a:pt x="10936" y="21034"/>
                </a:lnTo>
                <a:lnTo>
                  <a:pt x="11115" y="21034"/>
                </a:lnTo>
                <a:lnTo>
                  <a:pt x="11294" y="20915"/>
                </a:lnTo>
                <a:lnTo>
                  <a:pt x="11414" y="20795"/>
                </a:lnTo>
                <a:lnTo>
                  <a:pt x="11474" y="20616"/>
                </a:lnTo>
                <a:lnTo>
                  <a:pt x="11593" y="20138"/>
                </a:lnTo>
                <a:lnTo>
                  <a:pt x="11653" y="19660"/>
                </a:lnTo>
                <a:lnTo>
                  <a:pt x="11593" y="19302"/>
                </a:lnTo>
                <a:lnTo>
                  <a:pt x="11533" y="18764"/>
                </a:lnTo>
                <a:lnTo>
                  <a:pt x="11474" y="18644"/>
                </a:lnTo>
                <a:lnTo>
                  <a:pt x="11414" y="18525"/>
                </a:lnTo>
                <a:close/>
                <a:moveTo>
                  <a:pt x="6932" y="18166"/>
                </a:moveTo>
                <a:lnTo>
                  <a:pt x="6872" y="18226"/>
                </a:lnTo>
                <a:lnTo>
                  <a:pt x="6693" y="18345"/>
                </a:lnTo>
                <a:lnTo>
                  <a:pt x="6574" y="18584"/>
                </a:lnTo>
                <a:lnTo>
                  <a:pt x="6454" y="18883"/>
                </a:lnTo>
                <a:lnTo>
                  <a:pt x="6335" y="19541"/>
                </a:lnTo>
                <a:lnTo>
                  <a:pt x="6215" y="19959"/>
                </a:lnTo>
                <a:lnTo>
                  <a:pt x="6096" y="20616"/>
                </a:lnTo>
                <a:lnTo>
                  <a:pt x="6096" y="21034"/>
                </a:lnTo>
                <a:lnTo>
                  <a:pt x="6155" y="21333"/>
                </a:lnTo>
                <a:lnTo>
                  <a:pt x="6275" y="21393"/>
                </a:lnTo>
                <a:lnTo>
                  <a:pt x="6335" y="21453"/>
                </a:lnTo>
                <a:lnTo>
                  <a:pt x="6394" y="21453"/>
                </a:lnTo>
                <a:lnTo>
                  <a:pt x="6514" y="21393"/>
                </a:lnTo>
                <a:lnTo>
                  <a:pt x="6693" y="21094"/>
                </a:lnTo>
                <a:lnTo>
                  <a:pt x="6872" y="20676"/>
                </a:lnTo>
                <a:lnTo>
                  <a:pt x="7052" y="20078"/>
                </a:lnTo>
                <a:lnTo>
                  <a:pt x="7111" y="19660"/>
                </a:lnTo>
                <a:lnTo>
                  <a:pt x="7231" y="19062"/>
                </a:lnTo>
                <a:lnTo>
                  <a:pt x="7231" y="18704"/>
                </a:lnTo>
                <a:lnTo>
                  <a:pt x="7231" y="18465"/>
                </a:lnTo>
                <a:lnTo>
                  <a:pt x="7171" y="18286"/>
                </a:lnTo>
                <a:lnTo>
                  <a:pt x="7111" y="18226"/>
                </a:lnTo>
                <a:lnTo>
                  <a:pt x="6992" y="18166"/>
                </a:lnTo>
                <a:close/>
                <a:moveTo>
                  <a:pt x="16075" y="19062"/>
                </a:moveTo>
                <a:lnTo>
                  <a:pt x="15776" y="19421"/>
                </a:lnTo>
                <a:lnTo>
                  <a:pt x="15477" y="19780"/>
                </a:lnTo>
                <a:lnTo>
                  <a:pt x="15417" y="19839"/>
                </a:lnTo>
                <a:lnTo>
                  <a:pt x="15477" y="19720"/>
                </a:lnTo>
                <a:lnTo>
                  <a:pt x="15298" y="20019"/>
                </a:lnTo>
                <a:lnTo>
                  <a:pt x="15178" y="20497"/>
                </a:lnTo>
                <a:lnTo>
                  <a:pt x="15059" y="20975"/>
                </a:lnTo>
                <a:lnTo>
                  <a:pt x="15059" y="21214"/>
                </a:lnTo>
                <a:lnTo>
                  <a:pt x="15178" y="21333"/>
                </a:lnTo>
                <a:lnTo>
                  <a:pt x="15238" y="21453"/>
                </a:lnTo>
                <a:lnTo>
                  <a:pt x="15358" y="21453"/>
                </a:lnTo>
                <a:lnTo>
                  <a:pt x="15417" y="21393"/>
                </a:lnTo>
                <a:lnTo>
                  <a:pt x="15537" y="21333"/>
                </a:lnTo>
                <a:lnTo>
                  <a:pt x="15656" y="21034"/>
                </a:lnTo>
                <a:lnTo>
                  <a:pt x="15776" y="20616"/>
                </a:lnTo>
                <a:lnTo>
                  <a:pt x="15955" y="19720"/>
                </a:lnTo>
                <a:lnTo>
                  <a:pt x="16075" y="19242"/>
                </a:lnTo>
                <a:lnTo>
                  <a:pt x="16134" y="19062"/>
                </a:lnTo>
                <a:close/>
                <a:moveTo>
                  <a:pt x="19003" y="20258"/>
                </a:moveTo>
                <a:lnTo>
                  <a:pt x="19003" y="20377"/>
                </a:lnTo>
                <a:lnTo>
                  <a:pt x="18883" y="20616"/>
                </a:lnTo>
                <a:lnTo>
                  <a:pt x="18525" y="21393"/>
                </a:lnTo>
                <a:lnTo>
                  <a:pt x="18345" y="21811"/>
                </a:lnTo>
                <a:lnTo>
                  <a:pt x="18226" y="22170"/>
                </a:lnTo>
                <a:lnTo>
                  <a:pt x="18286" y="22469"/>
                </a:lnTo>
                <a:lnTo>
                  <a:pt x="18345" y="22588"/>
                </a:lnTo>
                <a:lnTo>
                  <a:pt x="18405" y="22648"/>
                </a:lnTo>
                <a:lnTo>
                  <a:pt x="18525" y="22708"/>
                </a:lnTo>
                <a:lnTo>
                  <a:pt x="18704" y="22648"/>
                </a:lnTo>
                <a:lnTo>
                  <a:pt x="18823" y="22588"/>
                </a:lnTo>
                <a:lnTo>
                  <a:pt x="18943" y="22469"/>
                </a:lnTo>
                <a:lnTo>
                  <a:pt x="19122" y="22110"/>
                </a:lnTo>
                <a:lnTo>
                  <a:pt x="19242" y="21751"/>
                </a:lnTo>
                <a:lnTo>
                  <a:pt x="19361" y="21273"/>
                </a:lnTo>
                <a:lnTo>
                  <a:pt x="19361" y="20855"/>
                </a:lnTo>
                <a:lnTo>
                  <a:pt x="19242" y="20497"/>
                </a:lnTo>
                <a:lnTo>
                  <a:pt x="19182" y="20377"/>
                </a:lnTo>
                <a:lnTo>
                  <a:pt x="19003" y="20258"/>
                </a:lnTo>
                <a:close/>
                <a:moveTo>
                  <a:pt x="8426" y="22827"/>
                </a:moveTo>
                <a:lnTo>
                  <a:pt x="8366" y="22887"/>
                </a:lnTo>
                <a:lnTo>
                  <a:pt x="8127" y="23006"/>
                </a:lnTo>
                <a:lnTo>
                  <a:pt x="7948" y="23305"/>
                </a:lnTo>
                <a:lnTo>
                  <a:pt x="7769" y="23664"/>
                </a:lnTo>
                <a:lnTo>
                  <a:pt x="7709" y="24082"/>
                </a:lnTo>
                <a:lnTo>
                  <a:pt x="7709" y="24261"/>
                </a:lnTo>
                <a:lnTo>
                  <a:pt x="7709" y="24440"/>
                </a:lnTo>
                <a:lnTo>
                  <a:pt x="7769" y="24620"/>
                </a:lnTo>
                <a:lnTo>
                  <a:pt x="7888" y="24799"/>
                </a:lnTo>
                <a:lnTo>
                  <a:pt x="8067" y="24918"/>
                </a:lnTo>
                <a:lnTo>
                  <a:pt x="8187" y="24978"/>
                </a:lnTo>
                <a:lnTo>
                  <a:pt x="8426" y="24978"/>
                </a:lnTo>
                <a:lnTo>
                  <a:pt x="8486" y="24918"/>
                </a:lnTo>
                <a:lnTo>
                  <a:pt x="8546" y="24799"/>
                </a:lnTo>
                <a:lnTo>
                  <a:pt x="8605" y="24440"/>
                </a:lnTo>
                <a:lnTo>
                  <a:pt x="8665" y="24082"/>
                </a:lnTo>
                <a:lnTo>
                  <a:pt x="8665" y="23664"/>
                </a:lnTo>
                <a:lnTo>
                  <a:pt x="8605" y="23066"/>
                </a:lnTo>
                <a:lnTo>
                  <a:pt x="8546" y="22947"/>
                </a:lnTo>
                <a:lnTo>
                  <a:pt x="8546" y="22887"/>
                </a:lnTo>
                <a:lnTo>
                  <a:pt x="8426" y="22827"/>
                </a:lnTo>
                <a:close/>
                <a:moveTo>
                  <a:pt x="13027" y="22708"/>
                </a:moveTo>
                <a:lnTo>
                  <a:pt x="12848" y="22887"/>
                </a:lnTo>
                <a:lnTo>
                  <a:pt x="12728" y="23066"/>
                </a:lnTo>
                <a:lnTo>
                  <a:pt x="12489" y="23604"/>
                </a:lnTo>
                <a:lnTo>
                  <a:pt x="12370" y="24142"/>
                </a:lnTo>
                <a:lnTo>
                  <a:pt x="12370" y="24381"/>
                </a:lnTo>
                <a:lnTo>
                  <a:pt x="12370" y="24620"/>
                </a:lnTo>
                <a:lnTo>
                  <a:pt x="12489" y="24918"/>
                </a:lnTo>
                <a:lnTo>
                  <a:pt x="12728" y="25337"/>
                </a:lnTo>
                <a:lnTo>
                  <a:pt x="12848" y="25456"/>
                </a:lnTo>
                <a:lnTo>
                  <a:pt x="12967" y="25516"/>
                </a:lnTo>
                <a:lnTo>
                  <a:pt x="13087" y="25456"/>
                </a:lnTo>
                <a:lnTo>
                  <a:pt x="13147" y="25217"/>
                </a:lnTo>
                <a:lnTo>
                  <a:pt x="13206" y="24739"/>
                </a:lnTo>
                <a:lnTo>
                  <a:pt x="13206" y="23843"/>
                </a:lnTo>
                <a:lnTo>
                  <a:pt x="13147" y="23006"/>
                </a:lnTo>
                <a:lnTo>
                  <a:pt x="13087" y="22767"/>
                </a:lnTo>
                <a:lnTo>
                  <a:pt x="13087" y="22708"/>
                </a:lnTo>
                <a:close/>
                <a:moveTo>
                  <a:pt x="3825" y="24261"/>
                </a:moveTo>
                <a:lnTo>
                  <a:pt x="3705" y="24381"/>
                </a:lnTo>
                <a:lnTo>
                  <a:pt x="3646" y="24560"/>
                </a:lnTo>
                <a:lnTo>
                  <a:pt x="3586" y="24799"/>
                </a:lnTo>
                <a:lnTo>
                  <a:pt x="3586" y="25098"/>
                </a:lnTo>
                <a:lnTo>
                  <a:pt x="3705" y="25456"/>
                </a:lnTo>
                <a:lnTo>
                  <a:pt x="3885" y="25695"/>
                </a:lnTo>
                <a:lnTo>
                  <a:pt x="4124" y="25934"/>
                </a:lnTo>
                <a:lnTo>
                  <a:pt x="4602" y="26114"/>
                </a:lnTo>
                <a:lnTo>
                  <a:pt x="4841" y="26114"/>
                </a:lnTo>
                <a:lnTo>
                  <a:pt x="4841" y="25994"/>
                </a:lnTo>
                <a:lnTo>
                  <a:pt x="4841" y="25934"/>
                </a:lnTo>
                <a:lnTo>
                  <a:pt x="4781" y="25636"/>
                </a:lnTo>
                <a:lnTo>
                  <a:pt x="4602" y="25277"/>
                </a:lnTo>
                <a:lnTo>
                  <a:pt x="4363" y="24918"/>
                </a:lnTo>
                <a:lnTo>
                  <a:pt x="3944" y="24381"/>
                </a:lnTo>
                <a:lnTo>
                  <a:pt x="3885" y="24321"/>
                </a:lnTo>
                <a:lnTo>
                  <a:pt x="3825" y="24261"/>
                </a:lnTo>
                <a:close/>
                <a:moveTo>
                  <a:pt x="17330" y="23723"/>
                </a:moveTo>
                <a:lnTo>
                  <a:pt x="17091" y="23843"/>
                </a:lnTo>
                <a:lnTo>
                  <a:pt x="16792" y="24082"/>
                </a:lnTo>
                <a:lnTo>
                  <a:pt x="16493" y="24440"/>
                </a:lnTo>
                <a:lnTo>
                  <a:pt x="16254" y="24859"/>
                </a:lnTo>
                <a:lnTo>
                  <a:pt x="16015" y="25277"/>
                </a:lnTo>
                <a:lnTo>
                  <a:pt x="15955" y="25636"/>
                </a:lnTo>
                <a:lnTo>
                  <a:pt x="15895" y="25815"/>
                </a:lnTo>
                <a:lnTo>
                  <a:pt x="15955" y="25994"/>
                </a:lnTo>
                <a:lnTo>
                  <a:pt x="16015" y="26114"/>
                </a:lnTo>
                <a:lnTo>
                  <a:pt x="16134" y="26173"/>
                </a:lnTo>
                <a:lnTo>
                  <a:pt x="16314" y="26293"/>
                </a:lnTo>
                <a:lnTo>
                  <a:pt x="16433" y="26293"/>
                </a:lnTo>
                <a:lnTo>
                  <a:pt x="16553" y="26173"/>
                </a:lnTo>
                <a:lnTo>
                  <a:pt x="16672" y="26054"/>
                </a:lnTo>
                <a:lnTo>
                  <a:pt x="16852" y="25695"/>
                </a:lnTo>
                <a:lnTo>
                  <a:pt x="16971" y="25217"/>
                </a:lnTo>
                <a:lnTo>
                  <a:pt x="17150" y="24201"/>
                </a:lnTo>
                <a:lnTo>
                  <a:pt x="17270" y="23843"/>
                </a:lnTo>
                <a:lnTo>
                  <a:pt x="17330" y="23723"/>
                </a:lnTo>
                <a:close/>
                <a:moveTo>
                  <a:pt x="10517" y="26771"/>
                </a:moveTo>
                <a:lnTo>
                  <a:pt x="10458" y="26831"/>
                </a:lnTo>
                <a:lnTo>
                  <a:pt x="10338" y="27010"/>
                </a:lnTo>
                <a:lnTo>
                  <a:pt x="10219" y="27607"/>
                </a:lnTo>
                <a:lnTo>
                  <a:pt x="10099" y="28384"/>
                </a:lnTo>
                <a:lnTo>
                  <a:pt x="10099" y="28683"/>
                </a:lnTo>
                <a:lnTo>
                  <a:pt x="10159" y="28922"/>
                </a:lnTo>
                <a:lnTo>
                  <a:pt x="10278" y="28982"/>
                </a:lnTo>
                <a:lnTo>
                  <a:pt x="10338" y="29042"/>
                </a:lnTo>
                <a:lnTo>
                  <a:pt x="10517" y="28982"/>
                </a:lnTo>
                <a:lnTo>
                  <a:pt x="10697" y="28922"/>
                </a:lnTo>
                <a:lnTo>
                  <a:pt x="10816" y="28803"/>
                </a:lnTo>
                <a:lnTo>
                  <a:pt x="10936" y="28683"/>
                </a:lnTo>
                <a:lnTo>
                  <a:pt x="11055" y="28325"/>
                </a:lnTo>
                <a:lnTo>
                  <a:pt x="11055" y="27906"/>
                </a:lnTo>
                <a:lnTo>
                  <a:pt x="11055" y="27607"/>
                </a:lnTo>
                <a:lnTo>
                  <a:pt x="10936" y="27309"/>
                </a:lnTo>
                <a:lnTo>
                  <a:pt x="10756" y="26950"/>
                </a:lnTo>
                <a:lnTo>
                  <a:pt x="10637" y="26771"/>
                </a:lnTo>
                <a:close/>
                <a:moveTo>
                  <a:pt x="14282" y="27368"/>
                </a:moveTo>
                <a:lnTo>
                  <a:pt x="14043" y="27428"/>
                </a:lnTo>
                <a:lnTo>
                  <a:pt x="13744" y="27667"/>
                </a:lnTo>
                <a:lnTo>
                  <a:pt x="13386" y="27966"/>
                </a:lnTo>
                <a:lnTo>
                  <a:pt x="13027" y="28325"/>
                </a:lnTo>
                <a:lnTo>
                  <a:pt x="12728" y="28683"/>
                </a:lnTo>
                <a:lnTo>
                  <a:pt x="12489" y="29101"/>
                </a:lnTo>
                <a:lnTo>
                  <a:pt x="12430" y="29281"/>
                </a:lnTo>
                <a:lnTo>
                  <a:pt x="12430" y="29460"/>
                </a:lnTo>
                <a:lnTo>
                  <a:pt x="12489" y="29579"/>
                </a:lnTo>
                <a:lnTo>
                  <a:pt x="12549" y="29699"/>
                </a:lnTo>
                <a:lnTo>
                  <a:pt x="12669" y="29759"/>
                </a:lnTo>
                <a:lnTo>
                  <a:pt x="12788" y="29759"/>
                </a:lnTo>
                <a:lnTo>
                  <a:pt x="12967" y="29699"/>
                </a:lnTo>
                <a:lnTo>
                  <a:pt x="13087" y="29579"/>
                </a:lnTo>
                <a:lnTo>
                  <a:pt x="13445" y="29221"/>
                </a:lnTo>
                <a:lnTo>
                  <a:pt x="13744" y="28743"/>
                </a:lnTo>
                <a:lnTo>
                  <a:pt x="13983" y="28265"/>
                </a:lnTo>
                <a:lnTo>
                  <a:pt x="14222" y="27787"/>
                </a:lnTo>
                <a:lnTo>
                  <a:pt x="14282" y="27488"/>
                </a:lnTo>
                <a:lnTo>
                  <a:pt x="14282" y="27368"/>
                </a:lnTo>
                <a:close/>
                <a:moveTo>
                  <a:pt x="6872" y="27249"/>
                </a:moveTo>
                <a:lnTo>
                  <a:pt x="6813" y="27309"/>
                </a:lnTo>
                <a:lnTo>
                  <a:pt x="6753" y="27548"/>
                </a:lnTo>
                <a:lnTo>
                  <a:pt x="6693" y="27906"/>
                </a:lnTo>
                <a:lnTo>
                  <a:pt x="6574" y="28384"/>
                </a:lnTo>
                <a:lnTo>
                  <a:pt x="6574" y="28862"/>
                </a:lnTo>
                <a:lnTo>
                  <a:pt x="6633" y="29281"/>
                </a:lnTo>
                <a:lnTo>
                  <a:pt x="6753" y="29639"/>
                </a:lnTo>
                <a:lnTo>
                  <a:pt x="6872" y="29818"/>
                </a:lnTo>
                <a:lnTo>
                  <a:pt x="6992" y="29878"/>
                </a:lnTo>
                <a:lnTo>
                  <a:pt x="7231" y="29938"/>
                </a:lnTo>
                <a:lnTo>
                  <a:pt x="7350" y="29938"/>
                </a:lnTo>
                <a:lnTo>
                  <a:pt x="7470" y="29878"/>
                </a:lnTo>
                <a:lnTo>
                  <a:pt x="7530" y="29759"/>
                </a:lnTo>
                <a:lnTo>
                  <a:pt x="7530" y="29400"/>
                </a:lnTo>
                <a:lnTo>
                  <a:pt x="7470" y="28862"/>
                </a:lnTo>
                <a:lnTo>
                  <a:pt x="7350" y="28325"/>
                </a:lnTo>
                <a:lnTo>
                  <a:pt x="7171" y="27847"/>
                </a:lnTo>
                <a:lnTo>
                  <a:pt x="6872" y="27249"/>
                </a:lnTo>
                <a:close/>
                <a:moveTo>
                  <a:pt x="9621" y="30715"/>
                </a:moveTo>
                <a:lnTo>
                  <a:pt x="9502" y="30775"/>
                </a:lnTo>
                <a:lnTo>
                  <a:pt x="9382" y="30894"/>
                </a:lnTo>
                <a:lnTo>
                  <a:pt x="9203" y="31133"/>
                </a:lnTo>
                <a:lnTo>
                  <a:pt x="9143" y="31551"/>
                </a:lnTo>
                <a:lnTo>
                  <a:pt x="9143" y="31731"/>
                </a:lnTo>
                <a:lnTo>
                  <a:pt x="9203" y="31850"/>
                </a:lnTo>
                <a:lnTo>
                  <a:pt x="9322" y="31970"/>
                </a:lnTo>
                <a:lnTo>
                  <a:pt x="9502" y="32029"/>
                </a:lnTo>
                <a:lnTo>
                  <a:pt x="9800" y="32029"/>
                </a:lnTo>
                <a:lnTo>
                  <a:pt x="9920" y="31910"/>
                </a:lnTo>
                <a:lnTo>
                  <a:pt x="9980" y="31790"/>
                </a:lnTo>
                <a:lnTo>
                  <a:pt x="10099" y="31551"/>
                </a:lnTo>
                <a:lnTo>
                  <a:pt x="10039" y="31253"/>
                </a:lnTo>
                <a:lnTo>
                  <a:pt x="9980" y="31014"/>
                </a:lnTo>
                <a:lnTo>
                  <a:pt x="9860" y="30775"/>
                </a:lnTo>
                <a:lnTo>
                  <a:pt x="9741" y="30775"/>
                </a:lnTo>
                <a:lnTo>
                  <a:pt x="9621" y="30715"/>
                </a:lnTo>
                <a:close/>
                <a:moveTo>
                  <a:pt x="9442" y="6275"/>
                </a:moveTo>
                <a:lnTo>
                  <a:pt x="9920" y="6335"/>
                </a:lnTo>
                <a:lnTo>
                  <a:pt x="10338" y="6454"/>
                </a:lnTo>
                <a:lnTo>
                  <a:pt x="10756" y="6633"/>
                </a:lnTo>
                <a:lnTo>
                  <a:pt x="11115" y="6813"/>
                </a:lnTo>
                <a:lnTo>
                  <a:pt x="11832" y="7231"/>
                </a:lnTo>
                <a:lnTo>
                  <a:pt x="12549" y="7649"/>
                </a:lnTo>
                <a:lnTo>
                  <a:pt x="12967" y="7829"/>
                </a:lnTo>
                <a:lnTo>
                  <a:pt x="13386" y="7888"/>
                </a:lnTo>
                <a:lnTo>
                  <a:pt x="13864" y="8008"/>
                </a:lnTo>
                <a:lnTo>
                  <a:pt x="14342" y="8008"/>
                </a:lnTo>
                <a:lnTo>
                  <a:pt x="15358" y="7948"/>
                </a:lnTo>
                <a:lnTo>
                  <a:pt x="16314" y="7888"/>
                </a:lnTo>
                <a:lnTo>
                  <a:pt x="17270" y="7829"/>
                </a:lnTo>
                <a:lnTo>
                  <a:pt x="17748" y="7769"/>
                </a:lnTo>
                <a:lnTo>
                  <a:pt x="18226" y="7829"/>
                </a:lnTo>
                <a:lnTo>
                  <a:pt x="18644" y="7888"/>
                </a:lnTo>
                <a:lnTo>
                  <a:pt x="19122" y="8008"/>
                </a:lnTo>
                <a:lnTo>
                  <a:pt x="19541" y="8187"/>
                </a:lnTo>
                <a:lnTo>
                  <a:pt x="19959" y="8426"/>
                </a:lnTo>
                <a:lnTo>
                  <a:pt x="20317" y="8785"/>
                </a:lnTo>
                <a:lnTo>
                  <a:pt x="20676" y="9203"/>
                </a:lnTo>
                <a:lnTo>
                  <a:pt x="20915" y="9561"/>
                </a:lnTo>
                <a:lnTo>
                  <a:pt x="21094" y="9920"/>
                </a:lnTo>
                <a:lnTo>
                  <a:pt x="21214" y="10338"/>
                </a:lnTo>
                <a:lnTo>
                  <a:pt x="21393" y="10757"/>
                </a:lnTo>
                <a:lnTo>
                  <a:pt x="21512" y="11593"/>
                </a:lnTo>
                <a:lnTo>
                  <a:pt x="21572" y="12489"/>
                </a:lnTo>
                <a:lnTo>
                  <a:pt x="21572" y="13445"/>
                </a:lnTo>
                <a:lnTo>
                  <a:pt x="21512" y="14342"/>
                </a:lnTo>
                <a:lnTo>
                  <a:pt x="21333" y="16015"/>
                </a:lnTo>
                <a:lnTo>
                  <a:pt x="21154" y="17031"/>
                </a:lnTo>
                <a:lnTo>
                  <a:pt x="20975" y="18106"/>
                </a:lnTo>
                <a:lnTo>
                  <a:pt x="20736" y="19122"/>
                </a:lnTo>
                <a:lnTo>
                  <a:pt x="20437" y="20138"/>
                </a:lnTo>
                <a:lnTo>
                  <a:pt x="20138" y="21154"/>
                </a:lnTo>
                <a:lnTo>
                  <a:pt x="19720" y="22110"/>
                </a:lnTo>
                <a:lnTo>
                  <a:pt x="19301" y="23066"/>
                </a:lnTo>
                <a:lnTo>
                  <a:pt x="18883" y="24022"/>
                </a:lnTo>
                <a:lnTo>
                  <a:pt x="18345" y="24978"/>
                </a:lnTo>
                <a:lnTo>
                  <a:pt x="17808" y="25875"/>
                </a:lnTo>
                <a:lnTo>
                  <a:pt x="17210" y="26711"/>
                </a:lnTo>
                <a:lnTo>
                  <a:pt x="16612" y="27607"/>
                </a:lnTo>
                <a:lnTo>
                  <a:pt x="15955" y="28384"/>
                </a:lnTo>
                <a:lnTo>
                  <a:pt x="15238" y="29161"/>
                </a:lnTo>
                <a:lnTo>
                  <a:pt x="14461" y="29938"/>
                </a:lnTo>
                <a:lnTo>
                  <a:pt x="13744" y="30655"/>
                </a:lnTo>
                <a:lnTo>
                  <a:pt x="13087" y="31253"/>
                </a:lnTo>
                <a:lnTo>
                  <a:pt x="12310" y="31850"/>
                </a:lnTo>
                <a:lnTo>
                  <a:pt x="11533" y="32388"/>
                </a:lnTo>
                <a:lnTo>
                  <a:pt x="10697" y="32866"/>
                </a:lnTo>
                <a:lnTo>
                  <a:pt x="10219" y="33045"/>
                </a:lnTo>
                <a:lnTo>
                  <a:pt x="9800" y="33165"/>
                </a:lnTo>
                <a:lnTo>
                  <a:pt x="9382" y="33284"/>
                </a:lnTo>
                <a:lnTo>
                  <a:pt x="8486" y="33284"/>
                </a:lnTo>
                <a:lnTo>
                  <a:pt x="8067" y="33105"/>
                </a:lnTo>
                <a:lnTo>
                  <a:pt x="7649" y="32926"/>
                </a:lnTo>
                <a:lnTo>
                  <a:pt x="7291" y="32627"/>
                </a:lnTo>
                <a:lnTo>
                  <a:pt x="6932" y="32328"/>
                </a:lnTo>
                <a:lnTo>
                  <a:pt x="6574" y="31910"/>
                </a:lnTo>
                <a:lnTo>
                  <a:pt x="5976" y="31073"/>
                </a:lnTo>
                <a:lnTo>
                  <a:pt x="5438" y="30117"/>
                </a:lnTo>
                <a:lnTo>
                  <a:pt x="5020" y="29101"/>
                </a:lnTo>
                <a:lnTo>
                  <a:pt x="4602" y="28086"/>
                </a:lnTo>
                <a:lnTo>
                  <a:pt x="4183" y="27010"/>
                </a:lnTo>
                <a:lnTo>
                  <a:pt x="3526" y="25158"/>
                </a:lnTo>
                <a:lnTo>
                  <a:pt x="2809" y="22947"/>
                </a:lnTo>
                <a:lnTo>
                  <a:pt x="2152" y="20795"/>
                </a:lnTo>
                <a:lnTo>
                  <a:pt x="1853" y="19660"/>
                </a:lnTo>
                <a:lnTo>
                  <a:pt x="1614" y="18525"/>
                </a:lnTo>
                <a:lnTo>
                  <a:pt x="1435" y="17389"/>
                </a:lnTo>
                <a:lnTo>
                  <a:pt x="1315" y="16254"/>
                </a:lnTo>
                <a:lnTo>
                  <a:pt x="1315" y="15537"/>
                </a:lnTo>
                <a:lnTo>
                  <a:pt x="1315" y="14880"/>
                </a:lnTo>
                <a:lnTo>
                  <a:pt x="1315" y="14163"/>
                </a:lnTo>
                <a:lnTo>
                  <a:pt x="1315" y="13565"/>
                </a:lnTo>
                <a:lnTo>
                  <a:pt x="1255" y="12967"/>
                </a:lnTo>
                <a:lnTo>
                  <a:pt x="1255" y="12370"/>
                </a:lnTo>
                <a:lnTo>
                  <a:pt x="1315" y="11653"/>
                </a:lnTo>
                <a:lnTo>
                  <a:pt x="1494" y="10936"/>
                </a:lnTo>
                <a:lnTo>
                  <a:pt x="1793" y="10159"/>
                </a:lnTo>
                <a:lnTo>
                  <a:pt x="2271" y="9442"/>
                </a:lnTo>
                <a:lnTo>
                  <a:pt x="2749" y="8785"/>
                </a:lnTo>
                <a:lnTo>
                  <a:pt x="3347" y="8247"/>
                </a:lnTo>
                <a:lnTo>
                  <a:pt x="4064" y="7769"/>
                </a:lnTo>
                <a:lnTo>
                  <a:pt x="4781" y="7350"/>
                </a:lnTo>
                <a:lnTo>
                  <a:pt x="5558" y="6992"/>
                </a:lnTo>
                <a:lnTo>
                  <a:pt x="6335" y="6753"/>
                </a:lnTo>
                <a:lnTo>
                  <a:pt x="7291" y="6514"/>
                </a:lnTo>
                <a:lnTo>
                  <a:pt x="8366" y="6335"/>
                </a:lnTo>
                <a:lnTo>
                  <a:pt x="8904" y="6275"/>
                </a:lnTo>
                <a:close/>
                <a:moveTo>
                  <a:pt x="15836" y="1"/>
                </a:moveTo>
                <a:lnTo>
                  <a:pt x="15597" y="60"/>
                </a:lnTo>
                <a:lnTo>
                  <a:pt x="15298" y="180"/>
                </a:lnTo>
                <a:lnTo>
                  <a:pt x="15059" y="359"/>
                </a:lnTo>
                <a:lnTo>
                  <a:pt x="14760" y="598"/>
                </a:lnTo>
                <a:lnTo>
                  <a:pt x="14521" y="837"/>
                </a:lnTo>
                <a:lnTo>
                  <a:pt x="14103" y="1435"/>
                </a:lnTo>
                <a:lnTo>
                  <a:pt x="13744" y="2152"/>
                </a:lnTo>
                <a:lnTo>
                  <a:pt x="13505" y="2929"/>
                </a:lnTo>
                <a:lnTo>
                  <a:pt x="13386" y="3646"/>
                </a:lnTo>
                <a:lnTo>
                  <a:pt x="13266" y="4363"/>
                </a:lnTo>
                <a:lnTo>
                  <a:pt x="13326" y="5020"/>
                </a:lnTo>
                <a:lnTo>
                  <a:pt x="12489" y="4482"/>
                </a:lnTo>
                <a:lnTo>
                  <a:pt x="11772" y="3885"/>
                </a:lnTo>
                <a:lnTo>
                  <a:pt x="11055" y="3168"/>
                </a:lnTo>
                <a:lnTo>
                  <a:pt x="10458" y="2391"/>
                </a:lnTo>
                <a:lnTo>
                  <a:pt x="10099" y="1853"/>
                </a:lnTo>
                <a:lnTo>
                  <a:pt x="9681" y="1196"/>
                </a:lnTo>
                <a:lnTo>
                  <a:pt x="9382" y="837"/>
                </a:lnTo>
                <a:lnTo>
                  <a:pt x="9083" y="598"/>
                </a:lnTo>
                <a:lnTo>
                  <a:pt x="8785" y="419"/>
                </a:lnTo>
                <a:lnTo>
                  <a:pt x="8486" y="419"/>
                </a:lnTo>
                <a:lnTo>
                  <a:pt x="8187" y="479"/>
                </a:lnTo>
                <a:lnTo>
                  <a:pt x="8008" y="658"/>
                </a:lnTo>
                <a:lnTo>
                  <a:pt x="7888" y="897"/>
                </a:lnTo>
                <a:lnTo>
                  <a:pt x="7948" y="1196"/>
                </a:lnTo>
                <a:lnTo>
                  <a:pt x="8008" y="1554"/>
                </a:lnTo>
                <a:lnTo>
                  <a:pt x="8187" y="1972"/>
                </a:lnTo>
                <a:lnTo>
                  <a:pt x="8665" y="2869"/>
                </a:lnTo>
                <a:lnTo>
                  <a:pt x="9263" y="3765"/>
                </a:lnTo>
                <a:lnTo>
                  <a:pt x="9860" y="4602"/>
                </a:lnTo>
                <a:lnTo>
                  <a:pt x="10398" y="5259"/>
                </a:lnTo>
                <a:lnTo>
                  <a:pt x="10756" y="5618"/>
                </a:lnTo>
                <a:lnTo>
                  <a:pt x="9800" y="5498"/>
                </a:lnTo>
                <a:lnTo>
                  <a:pt x="8785" y="5498"/>
                </a:lnTo>
                <a:lnTo>
                  <a:pt x="7828" y="5558"/>
                </a:lnTo>
                <a:lnTo>
                  <a:pt x="6932" y="5677"/>
                </a:lnTo>
                <a:lnTo>
                  <a:pt x="5976" y="5916"/>
                </a:lnTo>
                <a:lnTo>
                  <a:pt x="5139" y="6155"/>
                </a:lnTo>
                <a:lnTo>
                  <a:pt x="4303" y="6514"/>
                </a:lnTo>
                <a:lnTo>
                  <a:pt x="3526" y="6932"/>
                </a:lnTo>
                <a:lnTo>
                  <a:pt x="2809" y="7410"/>
                </a:lnTo>
                <a:lnTo>
                  <a:pt x="2152" y="7948"/>
                </a:lnTo>
                <a:lnTo>
                  <a:pt x="1554" y="8605"/>
                </a:lnTo>
                <a:lnTo>
                  <a:pt x="1076" y="9322"/>
                </a:lnTo>
                <a:lnTo>
                  <a:pt x="658" y="10159"/>
                </a:lnTo>
                <a:lnTo>
                  <a:pt x="359" y="11055"/>
                </a:lnTo>
                <a:lnTo>
                  <a:pt x="120" y="12011"/>
                </a:lnTo>
                <a:lnTo>
                  <a:pt x="60" y="13087"/>
                </a:lnTo>
                <a:lnTo>
                  <a:pt x="1" y="14163"/>
                </a:lnTo>
                <a:lnTo>
                  <a:pt x="60" y="15298"/>
                </a:lnTo>
                <a:lnTo>
                  <a:pt x="180" y="16433"/>
                </a:lnTo>
                <a:lnTo>
                  <a:pt x="299" y="17569"/>
                </a:lnTo>
                <a:lnTo>
                  <a:pt x="479" y="18704"/>
                </a:lnTo>
                <a:lnTo>
                  <a:pt x="718" y="19839"/>
                </a:lnTo>
                <a:lnTo>
                  <a:pt x="1016" y="21034"/>
                </a:lnTo>
                <a:lnTo>
                  <a:pt x="1315" y="22170"/>
                </a:lnTo>
                <a:lnTo>
                  <a:pt x="2032" y="24381"/>
                </a:lnTo>
                <a:lnTo>
                  <a:pt x="2869" y="26592"/>
                </a:lnTo>
                <a:lnTo>
                  <a:pt x="3765" y="28683"/>
                </a:lnTo>
                <a:lnTo>
                  <a:pt x="4661" y="30715"/>
                </a:lnTo>
                <a:lnTo>
                  <a:pt x="5020" y="31432"/>
                </a:lnTo>
                <a:lnTo>
                  <a:pt x="5438" y="32149"/>
                </a:lnTo>
                <a:lnTo>
                  <a:pt x="5916" y="32866"/>
                </a:lnTo>
                <a:lnTo>
                  <a:pt x="6454" y="33463"/>
                </a:lnTo>
                <a:lnTo>
                  <a:pt x="6753" y="33703"/>
                </a:lnTo>
                <a:lnTo>
                  <a:pt x="7052" y="33942"/>
                </a:lnTo>
                <a:lnTo>
                  <a:pt x="7410" y="34121"/>
                </a:lnTo>
                <a:lnTo>
                  <a:pt x="7769" y="34300"/>
                </a:lnTo>
                <a:lnTo>
                  <a:pt x="8127" y="34420"/>
                </a:lnTo>
                <a:lnTo>
                  <a:pt x="8546" y="34479"/>
                </a:lnTo>
                <a:lnTo>
                  <a:pt x="8964" y="34539"/>
                </a:lnTo>
                <a:lnTo>
                  <a:pt x="9442" y="34479"/>
                </a:lnTo>
                <a:lnTo>
                  <a:pt x="9920" y="34420"/>
                </a:lnTo>
                <a:lnTo>
                  <a:pt x="10398" y="34300"/>
                </a:lnTo>
                <a:lnTo>
                  <a:pt x="10876" y="34121"/>
                </a:lnTo>
                <a:lnTo>
                  <a:pt x="11294" y="33882"/>
                </a:lnTo>
                <a:lnTo>
                  <a:pt x="12250" y="33344"/>
                </a:lnTo>
                <a:lnTo>
                  <a:pt x="13087" y="32746"/>
                </a:lnTo>
                <a:lnTo>
                  <a:pt x="13924" y="32029"/>
                </a:lnTo>
                <a:lnTo>
                  <a:pt x="14700" y="31253"/>
                </a:lnTo>
                <a:lnTo>
                  <a:pt x="16075" y="29818"/>
                </a:lnTo>
                <a:lnTo>
                  <a:pt x="16792" y="28982"/>
                </a:lnTo>
                <a:lnTo>
                  <a:pt x="17509" y="28026"/>
                </a:lnTo>
                <a:lnTo>
                  <a:pt x="18226" y="27129"/>
                </a:lnTo>
                <a:lnTo>
                  <a:pt x="18823" y="26173"/>
                </a:lnTo>
                <a:lnTo>
                  <a:pt x="19421" y="25158"/>
                </a:lnTo>
                <a:lnTo>
                  <a:pt x="19959" y="24142"/>
                </a:lnTo>
                <a:lnTo>
                  <a:pt x="20437" y="23066"/>
                </a:lnTo>
                <a:lnTo>
                  <a:pt x="20855" y="22050"/>
                </a:lnTo>
                <a:lnTo>
                  <a:pt x="21273" y="20915"/>
                </a:lnTo>
                <a:lnTo>
                  <a:pt x="21632" y="19839"/>
                </a:lnTo>
                <a:lnTo>
                  <a:pt x="21871" y="18704"/>
                </a:lnTo>
                <a:lnTo>
                  <a:pt x="22110" y="17569"/>
                </a:lnTo>
                <a:lnTo>
                  <a:pt x="22289" y="16433"/>
                </a:lnTo>
                <a:lnTo>
                  <a:pt x="22409" y="15298"/>
                </a:lnTo>
                <a:lnTo>
                  <a:pt x="22469" y="14163"/>
                </a:lnTo>
                <a:lnTo>
                  <a:pt x="22469" y="13027"/>
                </a:lnTo>
                <a:lnTo>
                  <a:pt x="22409" y="11952"/>
                </a:lnTo>
                <a:lnTo>
                  <a:pt x="22289" y="10876"/>
                </a:lnTo>
                <a:lnTo>
                  <a:pt x="22050" y="9920"/>
                </a:lnTo>
                <a:lnTo>
                  <a:pt x="21871" y="9442"/>
                </a:lnTo>
                <a:lnTo>
                  <a:pt x="21692" y="9024"/>
                </a:lnTo>
                <a:lnTo>
                  <a:pt x="21453" y="8605"/>
                </a:lnTo>
                <a:lnTo>
                  <a:pt x="21214" y="8247"/>
                </a:lnTo>
                <a:lnTo>
                  <a:pt x="20855" y="7888"/>
                </a:lnTo>
                <a:lnTo>
                  <a:pt x="20497" y="7589"/>
                </a:lnTo>
                <a:lnTo>
                  <a:pt x="20138" y="7350"/>
                </a:lnTo>
                <a:lnTo>
                  <a:pt x="19660" y="7111"/>
                </a:lnTo>
                <a:lnTo>
                  <a:pt x="19122" y="6932"/>
                </a:lnTo>
                <a:lnTo>
                  <a:pt x="18525" y="6753"/>
                </a:lnTo>
                <a:lnTo>
                  <a:pt x="18943" y="6574"/>
                </a:lnTo>
                <a:lnTo>
                  <a:pt x="19421" y="6335"/>
                </a:lnTo>
                <a:lnTo>
                  <a:pt x="19839" y="6036"/>
                </a:lnTo>
                <a:lnTo>
                  <a:pt x="20198" y="5737"/>
                </a:lnTo>
                <a:lnTo>
                  <a:pt x="20377" y="5498"/>
                </a:lnTo>
                <a:lnTo>
                  <a:pt x="20437" y="5319"/>
                </a:lnTo>
                <a:lnTo>
                  <a:pt x="20497" y="5140"/>
                </a:lnTo>
                <a:lnTo>
                  <a:pt x="20497" y="4960"/>
                </a:lnTo>
                <a:lnTo>
                  <a:pt x="20437" y="4781"/>
                </a:lnTo>
                <a:lnTo>
                  <a:pt x="20317" y="4602"/>
                </a:lnTo>
                <a:lnTo>
                  <a:pt x="20078" y="4422"/>
                </a:lnTo>
                <a:lnTo>
                  <a:pt x="19780" y="4303"/>
                </a:lnTo>
                <a:lnTo>
                  <a:pt x="19541" y="4243"/>
                </a:lnTo>
                <a:lnTo>
                  <a:pt x="19301" y="4183"/>
                </a:lnTo>
                <a:lnTo>
                  <a:pt x="18823" y="4243"/>
                </a:lnTo>
                <a:lnTo>
                  <a:pt x="18286" y="4363"/>
                </a:lnTo>
                <a:lnTo>
                  <a:pt x="17688" y="4542"/>
                </a:lnTo>
                <a:lnTo>
                  <a:pt x="16553" y="5020"/>
                </a:lnTo>
                <a:lnTo>
                  <a:pt x="15716" y="5438"/>
                </a:lnTo>
                <a:lnTo>
                  <a:pt x="15955" y="4661"/>
                </a:lnTo>
                <a:lnTo>
                  <a:pt x="16194" y="3825"/>
                </a:lnTo>
                <a:lnTo>
                  <a:pt x="16314" y="3048"/>
                </a:lnTo>
                <a:lnTo>
                  <a:pt x="16373" y="2212"/>
                </a:lnTo>
                <a:lnTo>
                  <a:pt x="16493" y="1435"/>
                </a:lnTo>
                <a:lnTo>
                  <a:pt x="16553" y="1016"/>
                </a:lnTo>
                <a:lnTo>
                  <a:pt x="16553" y="658"/>
                </a:lnTo>
                <a:lnTo>
                  <a:pt x="16433" y="299"/>
                </a:lnTo>
                <a:lnTo>
                  <a:pt x="16373" y="180"/>
                </a:lnTo>
                <a:lnTo>
                  <a:pt x="16314" y="120"/>
                </a:lnTo>
                <a:lnTo>
                  <a:pt x="16194" y="60"/>
                </a:lnTo>
                <a:lnTo>
                  <a:pt x="16015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147" name="Google Shape;147;p5"/>
          <p:cNvSpPr txBox="1">
            <a:spLocks noGrp="1"/>
          </p:cNvSpPr>
          <p:nvPr>
            <p:ph type="title"/>
          </p:nvPr>
        </p:nvSpPr>
        <p:spPr>
          <a:xfrm>
            <a:off x="608092" y="579433"/>
            <a:ext cx="7959859" cy="114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5"/>
          <p:cNvSpPr txBox="1">
            <a:spLocks noGrp="1"/>
          </p:cNvSpPr>
          <p:nvPr>
            <p:ph type="body" idx="1"/>
          </p:nvPr>
        </p:nvSpPr>
        <p:spPr>
          <a:xfrm>
            <a:off x="608092" y="1905000"/>
            <a:ext cx="7959859" cy="422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8076" lvl="0" indent="-523832">
              <a:spcBef>
                <a:spcPts val="798"/>
              </a:spcBef>
              <a:spcAft>
                <a:spcPts val="0"/>
              </a:spcAft>
              <a:buSzPts val="2600"/>
              <a:buChar char="༝"/>
              <a:defRPr/>
            </a:lvl1pPr>
            <a:lvl2pPr marL="1216152" lvl="1" indent="-523832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2pPr>
            <a:lvl3pPr marL="1824228" lvl="2" indent="-523832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3pPr>
            <a:lvl4pPr marL="2432304" lvl="3" indent="-523832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4pPr>
            <a:lvl5pPr marL="3040380" lvl="4" indent="-523832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5pPr>
            <a:lvl6pPr marL="3648456" lvl="5" indent="-523832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6pPr>
            <a:lvl7pPr marL="4256532" lvl="6" indent="-523832">
              <a:spcBef>
                <a:spcPts val="0"/>
              </a:spcBef>
              <a:spcAft>
                <a:spcPts val="0"/>
              </a:spcAft>
              <a:buSzPts val="2600"/>
              <a:buChar char="●"/>
              <a:defRPr/>
            </a:lvl7pPr>
            <a:lvl8pPr marL="4864608" lvl="7" indent="-523832">
              <a:spcBef>
                <a:spcPts val="0"/>
              </a:spcBef>
              <a:spcAft>
                <a:spcPts val="0"/>
              </a:spcAft>
              <a:buSzPts val="2600"/>
              <a:buChar char="○"/>
              <a:defRPr/>
            </a:lvl8pPr>
            <a:lvl9pPr marL="5472684" lvl="8" indent="-523832">
              <a:spcBef>
                <a:spcPts val="0"/>
              </a:spcBef>
              <a:spcAft>
                <a:spcPts val="0"/>
              </a:spcAft>
              <a:buSzPts val="26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1757207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Subtitle">
    <p:bg>
      <p:bgPr>
        <a:solidFill>
          <a:schemeClr val="lt2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"/>
          <p:cNvSpPr/>
          <p:nvPr/>
        </p:nvSpPr>
        <p:spPr>
          <a:xfrm rot="2523318">
            <a:off x="290871" y="-614320"/>
            <a:ext cx="7085620" cy="7272048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53" name="Google Shape;53;p3"/>
          <p:cNvSpPr txBox="1">
            <a:spLocks noGrp="1"/>
          </p:cNvSpPr>
          <p:nvPr>
            <p:ph type="ctrTitle"/>
          </p:nvPr>
        </p:nvSpPr>
        <p:spPr>
          <a:xfrm>
            <a:off x="912138" y="2111133"/>
            <a:ext cx="5902162" cy="15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 sz="585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6384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6384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6384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6384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6384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6384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6384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6384"/>
            </a:lvl9pPr>
          </a:lstStyle>
          <a:p>
            <a:endParaRPr/>
          </a:p>
        </p:txBody>
      </p:sp>
      <p:sp>
        <p:nvSpPr>
          <p:cNvPr id="54" name="Google Shape;54;p3"/>
          <p:cNvSpPr txBox="1">
            <a:spLocks noGrp="1"/>
          </p:cNvSpPr>
          <p:nvPr>
            <p:ph type="subTitle" idx="1"/>
          </p:nvPr>
        </p:nvSpPr>
        <p:spPr>
          <a:xfrm>
            <a:off x="912138" y="3786735"/>
            <a:ext cx="5902162" cy="10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394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394">
                <a:solidFill>
                  <a:schemeClr val="dk2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394">
                <a:solidFill>
                  <a:schemeClr val="dk2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394">
                <a:solidFill>
                  <a:schemeClr val="dk2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394">
                <a:solidFill>
                  <a:schemeClr val="dk2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394">
                <a:solidFill>
                  <a:schemeClr val="dk2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394">
                <a:solidFill>
                  <a:schemeClr val="dk2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394">
                <a:solidFill>
                  <a:schemeClr val="dk2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2394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55" name="Google Shape;55;p3"/>
          <p:cNvSpPr/>
          <p:nvPr/>
        </p:nvSpPr>
        <p:spPr>
          <a:xfrm rot="6668499">
            <a:off x="7038548" y="5029343"/>
            <a:ext cx="1189645" cy="881541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56" name="Google Shape;56;p3"/>
          <p:cNvSpPr/>
          <p:nvPr/>
        </p:nvSpPr>
        <p:spPr>
          <a:xfrm rot="-3835491">
            <a:off x="6963266" y="5269134"/>
            <a:ext cx="622720" cy="562983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FD4E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57" name="Google Shape;57;p3"/>
          <p:cNvSpPr/>
          <p:nvPr/>
        </p:nvSpPr>
        <p:spPr>
          <a:xfrm rot="-6648350">
            <a:off x="11239464" y="840868"/>
            <a:ext cx="1230440" cy="1007810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58" name="Google Shape;58;p3"/>
          <p:cNvSpPr/>
          <p:nvPr/>
        </p:nvSpPr>
        <p:spPr>
          <a:xfrm rot="-2488733">
            <a:off x="10971529" y="5106890"/>
            <a:ext cx="1321778" cy="984219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AAED97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59" name="Google Shape;59;p3"/>
          <p:cNvSpPr/>
          <p:nvPr/>
        </p:nvSpPr>
        <p:spPr>
          <a:xfrm rot="-10736906">
            <a:off x="11185043" y="3167616"/>
            <a:ext cx="1097581" cy="997051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FD4E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60" name="Google Shape;60;p3"/>
          <p:cNvSpPr/>
          <p:nvPr/>
        </p:nvSpPr>
        <p:spPr>
          <a:xfrm rot="-9528265">
            <a:off x="11271272" y="3644047"/>
            <a:ext cx="558207" cy="566721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61" name="Google Shape;61;p3"/>
          <p:cNvSpPr/>
          <p:nvPr/>
        </p:nvSpPr>
        <p:spPr>
          <a:xfrm rot="10491037">
            <a:off x="8500276" y="3162088"/>
            <a:ext cx="1291773" cy="1349283"/>
          </a:xfrm>
          <a:custGeom>
            <a:avLst/>
            <a:gdLst/>
            <a:ahLst/>
            <a:cxnLst/>
            <a:rect l="l" t="t" r="r" b="b"/>
            <a:pathLst>
              <a:path w="19959" h="20796" extrusionOk="0">
                <a:moveTo>
                  <a:pt x="9801" y="1"/>
                </a:moveTo>
                <a:lnTo>
                  <a:pt x="8785" y="60"/>
                </a:lnTo>
                <a:lnTo>
                  <a:pt x="7769" y="240"/>
                </a:lnTo>
                <a:lnTo>
                  <a:pt x="6753" y="538"/>
                </a:lnTo>
                <a:lnTo>
                  <a:pt x="5797" y="957"/>
                </a:lnTo>
                <a:lnTo>
                  <a:pt x="4901" y="1495"/>
                </a:lnTo>
                <a:lnTo>
                  <a:pt x="4004" y="2152"/>
                </a:lnTo>
                <a:lnTo>
                  <a:pt x="3347" y="2809"/>
                </a:lnTo>
                <a:lnTo>
                  <a:pt x="2630" y="3586"/>
                </a:lnTo>
                <a:lnTo>
                  <a:pt x="2032" y="4482"/>
                </a:lnTo>
                <a:lnTo>
                  <a:pt x="1435" y="5379"/>
                </a:lnTo>
                <a:lnTo>
                  <a:pt x="957" y="6335"/>
                </a:lnTo>
                <a:lnTo>
                  <a:pt x="538" y="7351"/>
                </a:lnTo>
                <a:lnTo>
                  <a:pt x="240" y="8307"/>
                </a:lnTo>
                <a:lnTo>
                  <a:pt x="60" y="9263"/>
                </a:lnTo>
                <a:lnTo>
                  <a:pt x="1" y="9860"/>
                </a:lnTo>
                <a:lnTo>
                  <a:pt x="60" y="10458"/>
                </a:lnTo>
                <a:lnTo>
                  <a:pt x="120" y="10936"/>
                </a:lnTo>
                <a:lnTo>
                  <a:pt x="240" y="11474"/>
                </a:lnTo>
                <a:lnTo>
                  <a:pt x="598" y="12489"/>
                </a:lnTo>
                <a:lnTo>
                  <a:pt x="957" y="13565"/>
                </a:lnTo>
                <a:lnTo>
                  <a:pt x="1076" y="13924"/>
                </a:lnTo>
                <a:lnTo>
                  <a:pt x="1136" y="14342"/>
                </a:lnTo>
                <a:lnTo>
                  <a:pt x="1136" y="15059"/>
                </a:lnTo>
                <a:lnTo>
                  <a:pt x="1136" y="15836"/>
                </a:lnTo>
                <a:lnTo>
                  <a:pt x="1196" y="16613"/>
                </a:lnTo>
                <a:lnTo>
                  <a:pt x="1375" y="17270"/>
                </a:lnTo>
                <a:lnTo>
                  <a:pt x="1554" y="17808"/>
                </a:lnTo>
                <a:lnTo>
                  <a:pt x="1734" y="18286"/>
                </a:lnTo>
                <a:lnTo>
                  <a:pt x="2032" y="18764"/>
                </a:lnTo>
                <a:lnTo>
                  <a:pt x="2331" y="19122"/>
                </a:lnTo>
                <a:lnTo>
                  <a:pt x="2690" y="19481"/>
                </a:lnTo>
                <a:lnTo>
                  <a:pt x="3048" y="19780"/>
                </a:lnTo>
                <a:lnTo>
                  <a:pt x="3466" y="20019"/>
                </a:lnTo>
                <a:lnTo>
                  <a:pt x="3885" y="20258"/>
                </a:lnTo>
                <a:lnTo>
                  <a:pt x="4363" y="20437"/>
                </a:lnTo>
                <a:lnTo>
                  <a:pt x="4841" y="20556"/>
                </a:lnTo>
                <a:lnTo>
                  <a:pt x="5319" y="20676"/>
                </a:lnTo>
                <a:lnTo>
                  <a:pt x="6335" y="20795"/>
                </a:lnTo>
                <a:lnTo>
                  <a:pt x="7410" y="20736"/>
                </a:lnTo>
                <a:lnTo>
                  <a:pt x="8546" y="20616"/>
                </a:lnTo>
                <a:lnTo>
                  <a:pt x="9681" y="20317"/>
                </a:lnTo>
                <a:lnTo>
                  <a:pt x="10757" y="20019"/>
                </a:lnTo>
                <a:lnTo>
                  <a:pt x="11832" y="19600"/>
                </a:lnTo>
                <a:lnTo>
                  <a:pt x="12848" y="19122"/>
                </a:lnTo>
                <a:lnTo>
                  <a:pt x="13744" y="18585"/>
                </a:lnTo>
                <a:lnTo>
                  <a:pt x="14521" y="17987"/>
                </a:lnTo>
                <a:lnTo>
                  <a:pt x="15238" y="17389"/>
                </a:lnTo>
                <a:lnTo>
                  <a:pt x="15896" y="16792"/>
                </a:lnTo>
                <a:lnTo>
                  <a:pt x="16613" y="16194"/>
                </a:lnTo>
                <a:lnTo>
                  <a:pt x="17270" y="15597"/>
                </a:lnTo>
                <a:lnTo>
                  <a:pt x="17867" y="14999"/>
                </a:lnTo>
                <a:lnTo>
                  <a:pt x="18465" y="14402"/>
                </a:lnTo>
                <a:lnTo>
                  <a:pt x="18943" y="13685"/>
                </a:lnTo>
                <a:lnTo>
                  <a:pt x="19361" y="12908"/>
                </a:lnTo>
                <a:lnTo>
                  <a:pt x="19541" y="12430"/>
                </a:lnTo>
                <a:lnTo>
                  <a:pt x="19660" y="11952"/>
                </a:lnTo>
                <a:lnTo>
                  <a:pt x="19839" y="11055"/>
                </a:lnTo>
                <a:lnTo>
                  <a:pt x="19959" y="10099"/>
                </a:lnTo>
                <a:lnTo>
                  <a:pt x="19899" y="9203"/>
                </a:lnTo>
                <a:lnTo>
                  <a:pt x="19780" y="8247"/>
                </a:lnTo>
                <a:lnTo>
                  <a:pt x="19600" y="7351"/>
                </a:lnTo>
                <a:lnTo>
                  <a:pt x="19302" y="6454"/>
                </a:lnTo>
                <a:lnTo>
                  <a:pt x="18943" y="5618"/>
                </a:lnTo>
                <a:lnTo>
                  <a:pt x="18465" y="4781"/>
                </a:lnTo>
                <a:lnTo>
                  <a:pt x="17867" y="3945"/>
                </a:lnTo>
                <a:lnTo>
                  <a:pt x="17150" y="3108"/>
                </a:lnTo>
                <a:lnTo>
                  <a:pt x="16374" y="2391"/>
                </a:lnTo>
                <a:lnTo>
                  <a:pt x="15537" y="1793"/>
                </a:lnTo>
                <a:lnTo>
                  <a:pt x="14700" y="1256"/>
                </a:lnTo>
                <a:lnTo>
                  <a:pt x="13744" y="777"/>
                </a:lnTo>
                <a:lnTo>
                  <a:pt x="12788" y="419"/>
                </a:lnTo>
                <a:lnTo>
                  <a:pt x="11772" y="180"/>
                </a:lnTo>
                <a:lnTo>
                  <a:pt x="10816" y="1"/>
                </a:lnTo>
                <a:close/>
              </a:path>
            </a:pathLst>
          </a:custGeom>
          <a:solidFill>
            <a:srgbClr val="FF7B59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62" name="Google Shape;62;p3"/>
          <p:cNvSpPr/>
          <p:nvPr/>
        </p:nvSpPr>
        <p:spPr>
          <a:xfrm rot="-7367623">
            <a:off x="9111592" y="4073434"/>
            <a:ext cx="729807" cy="745307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63" name="Google Shape;63;p3"/>
          <p:cNvSpPr/>
          <p:nvPr/>
        </p:nvSpPr>
        <p:spPr>
          <a:xfrm rot="-10076712">
            <a:off x="11007391" y="3267535"/>
            <a:ext cx="1237372" cy="928907"/>
          </a:xfrm>
          <a:custGeom>
            <a:avLst/>
            <a:gdLst/>
            <a:ahLst/>
            <a:cxnLst/>
            <a:rect l="l" t="t" r="r" b="b"/>
            <a:pathLst>
              <a:path w="38304" h="28684" extrusionOk="0">
                <a:moveTo>
                  <a:pt x="33404" y="2690"/>
                </a:moveTo>
                <a:lnTo>
                  <a:pt x="34061" y="5200"/>
                </a:lnTo>
                <a:lnTo>
                  <a:pt x="34778" y="7769"/>
                </a:lnTo>
                <a:lnTo>
                  <a:pt x="35017" y="9084"/>
                </a:lnTo>
                <a:lnTo>
                  <a:pt x="35256" y="10398"/>
                </a:lnTo>
                <a:lnTo>
                  <a:pt x="35316" y="11713"/>
                </a:lnTo>
                <a:lnTo>
                  <a:pt x="35316" y="12370"/>
                </a:lnTo>
                <a:lnTo>
                  <a:pt x="35316" y="12968"/>
                </a:lnTo>
                <a:lnTo>
                  <a:pt x="33344" y="12251"/>
                </a:lnTo>
                <a:lnTo>
                  <a:pt x="31313" y="11593"/>
                </a:lnTo>
                <a:lnTo>
                  <a:pt x="29281" y="10996"/>
                </a:lnTo>
                <a:lnTo>
                  <a:pt x="27249" y="10458"/>
                </a:lnTo>
                <a:lnTo>
                  <a:pt x="25277" y="9861"/>
                </a:lnTo>
                <a:lnTo>
                  <a:pt x="23186" y="9323"/>
                </a:lnTo>
                <a:lnTo>
                  <a:pt x="22170" y="9084"/>
                </a:lnTo>
                <a:lnTo>
                  <a:pt x="21094" y="8904"/>
                </a:lnTo>
                <a:lnTo>
                  <a:pt x="20079" y="8785"/>
                </a:lnTo>
                <a:lnTo>
                  <a:pt x="19063" y="8665"/>
                </a:lnTo>
                <a:lnTo>
                  <a:pt x="26233" y="5678"/>
                </a:lnTo>
                <a:lnTo>
                  <a:pt x="33404" y="2690"/>
                </a:lnTo>
                <a:close/>
                <a:moveTo>
                  <a:pt x="17330" y="9442"/>
                </a:moveTo>
                <a:lnTo>
                  <a:pt x="17330" y="9502"/>
                </a:lnTo>
                <a:lnTo>
                  <a:pt x="17270" y="9622"/>
                </a:lnTo>
                <a:lnTo>
                  <a:pt x="17091" y="9980"/>
                </a:lnTo>
                <a:lnTo>
                  <a:pt x="16493" y="10936"/>
                </a:lnTo>
                <a:lnTo>
                  <a:pt x="15358" y="12490"/>
                </a:lnTo>
                <a:lnTo>
                  <a:pt x="14223" y="14342"/>
                </a:lnTo>
                <a:lnTo>
                  <a:pt x="13147" y="16195"/>
                </a:lnTo>
                <a:lnTo>
                  <a:pt x="10996" y="19959"/>
                </a:lnTo>
                <a:lnTo>
                  <a:pt x="10697" y="20676"/>
                </a:lnTo>
                <a:lnTo>
                  <a:pt x="10338" y="21513"/>
                </a:lnTo>
                <a:lnTo>
                  <a:pt x="9920" y="22349"/>
                </a:lnTo>
                <a:lnTo>
                  <a:pt x="9741" y="22708"/>
                </a:lnTo>
                <a:lnTo>
                  <a:pt x="9502" y="22947"/>
                </a:lnTo>
                <a:lnTo>
                  <a:pt x="9263" y="23126"/>
                </a:lnTo>
                <a:lnTo>
                  <a:pt x="8964" y="23186"/>
                </a:lnTo>
                <a:lnTo>
                  <a:pt x="8665" y="23186"/>
                </a:lnTo>
                <a:lnTo>
                  <a:pt x="8367" y="23126"/>
                </a:lnTo>
                <a:lnTo>
                  <a:pt x="8068" y="23007"/>
                </a:lnTo>
                <a:lnTo>
                  <a:pt x="7709" y="22827"/>
                </a:lnTo>
                <a:lnTo>
                  <a:pt x="6992" y="22349"/>
                </a:lnTo>
                <a:lnTo>
                  <a:pt x="6275" y="21812"/>
                </a:lnTo>
                <a:lnTo>
                  <a:pt x="5618" y="21274"/>
                </a:lnTo>
                <a:lnTo>
                  <a:pt x="4602" y="20318"/>
                </a:lnTo>
                <a:lnTo>
                  <a:pt x="3945" y="19660"/>
                </a:lnTo>
                <a:lnTo>
                  <a:pt x="3347" y="19003"/>
                </a:lnTo>
                <a:lnTo>
                  <a:pt x="2750" y="18286"/>
                </a:lnTo>
                <a:lnTo>
                  <a:pt x="2272" y="17509"/>
                </a:lnTo>
                <a:lnTo>
                  <a:pt x="2032" y="17031"/>
                </a:lnTo>
                <a:lnTo>
                  <a:pt x="1913" y="16673"/>
                </a:lnTo>
                <a:lnTo>
                  <a:pt x="1853" y="16493"/>
                </a:lnTo>
                <a:lnTo>
                  <a:pt x="1913" y="16314"/>
                </a:lnTo>
                <a:lnTo>
                  <a:pt x="1973" y="16195"/>
                </a:lnTo>
                <a:lnTo>
                  <a:pt x="2092" y="16015"/>
                </a:lnTo>
                <a:lnTo>
                  <a:pt x="2331" y="15836"/>
                </a:lnTo>
                <a:lnTo>
                  <a:pt x="2570" y="15657"/>
                </a:lnTo>
                <a:lnTo>
                  <a:pt x="3228" y="15418"/>
                </a:lnTo>
                <a:lnTo>
                  <a:pt x="4542" y="14999"/>
                </a:lnTo>
                <a:lnTo>
                  <a:pt x="17330" y="9442"/>
                </a:lnTo>
                <a:close/>
                <a:moveTo>
                  <a:pt x="18107" y="9263"/>
                </a:moveTo>
                <a:lnTo>
                  <a:pt x="18286" y="9323"/>
                </a:lnTo>
                <a:lnTo>
                  <a:pt x="18824" y="9382"/>
                </a:lnTo>
                <a:lnTo>
                  <a:pt x="20437" y="9622"/>
                </a:lnTo>
                <a:lnTo>
                  <a:pt x="21991" y="9920"/>
                </a:lnTo>
                <a:lnTo>
                  <a:pt x="23724" y="10219"/>
                </a:lnTo>
                <a:lnTo>
                  <a:pt x="25516" y="10637"/>
                </a:lnTo>
                <a:lnTo>
                  <a:pt x="27249" y="11115"/>
                </a:lnTo>
                <a:lnTo>
                  <a:pt x="28922" y="11593"/>
                </a:lnTo>
                <a:lnTo>
                  <a:pt x="32388" y="12669"/>
                </a:lnTo>
                <a:lnTo>
                  <a:pt x="33046" y="12908"/>
                </a:lnTo>
                <a:lnTo>
                  <a:pt x="33822" y="13267"/>
                </a:lnTo>
                <a:lnTo>
                  <a:pt x="34599" y="13446"/>
                </a:lnTo>
                <a:lnTo>
                  <a:pt x="34958" y="13506"/>
                </a:lnTo>
                <a:lnTo>
                  <a:pt x="35256" y="13506"/>
                </a:lnTo>
                <a:lnTo>
                  <a:pt x="35137" y="14043"/>
                </a:lnTo>
                <a:lnTo>
                  <a:pt x="34958" y="14641"/>
                </a:lnTo>
                <a:lnTo>
                  <a:pt x="34539" y="15776"/>
                </a:lnTo>
                <a:lnTo>
                  <a:pt x="34061" y="16852"/>
                </a:lnTo>
                <a:lnTo>
                  <a:pt x="33404" y="17868"/>
                </a:lnTo>
                <a:lnTo>
                  <a:pt x="32687" y="18884"/>
                </a:lnTo>
                <a:lnTo>
                  <a:pt x="31850" y="19780"/>
                </a:lnTo>
                <a:lnTo>
                  <a:pt x="30954" y="20676"/>
                </a:lnTo>
                <a:lnTo>
                  <a:pt x="29938" y="21453"/>
                </a:lnTo>
                <a:lnTo>
                  <a:pt x="28922" y="22230"/>
                </a:lnTo>
                <a:lnTo>
                  <a:pt x="27847" y="22887"/>
                </a:lnTo>
                <a:lnTo>
                  <a:pt x="26711" y="23544"/>
                </a:lnTo>
                <a:lnTo>
                  <a:pt x="25576" y="24082"/>
                </a:lnTo>
                <a:lnTo>
                  <a:pt x="24441" y="24501"/>
                </a:lnTo>
                <a:lnTo>
                  <a:pt x="23305" y="24919"/>
                </a:lnTo>
                <a:lnTo>
                  <a:pt x="22170" y="25218"/>
                </a:lnTo>
                <a:lnTo>
                  <a:pt x="21035" y="25457"/>
                </a:lnTo>
                <a:lnTo>
                  <a:pt x="21035" y="25457"/>
                </a:lnTo>
                <a:lnTo>
                  <a:pt x="21094" y="25277"/>
                </a:lnTo>
                <a:lnTo>
                  <a:pt x="21035" y="25098"/>
                </a:lnTo>
                <a:lnTo>
                  <a:pt x="20915" y="24979"/>
                </a:lnTo>
                <a:lnTo>
                  <a:pt x="20796" y="25038"/>
                </a:lnTo>
                <a:lnTo>
                  <a:pt x="20736" y="25038"/>
                </a:lnTo>
                <a:lnTo>
                  <a:pt x="20796" y="24919"/>
                </a:lnTo>
                <a:lnTo>
                  <a:pt x="20796" y="24680"/>
                </a:lnTo>
                <a:lnTo>
                  <a:pt x="20736" y="23963"/>
                </a:lnTo>
                <a:lnTo>
                  <a:pt x="20497" y="22887"/>
                </a:lnTo>
                <a:lnTo>
                  <a:pt x="20198" y="21752"/>
                </a:lnTo>
                <a:lnTo>
                  <a:pt x="19541" y="19421"/>
                </a:lnTo>
                <a:lnTo>
                  <a:pt x="19123" y="18107"/>
                </a:lnTo>
                <a:lnTo>
                  <a:pt x="18704" y="16195"/>
                </a:lnTo>
                <a:lnTo>
                  <a:pt x="18346" y="14282"/>
                </a:lnTo>
                <a:lnTo>
                  <a:pt x="18107" y="12370"/>
                </a:lnTo>
                <a:lnTo>
                  <a:pt x="17987" y="10458"/>
                </a:lnTo>
                <a:lnTo>
                  <a:pt x="19003" y="11713"/>
                </a:lnTo>
                <a:lnTo>
                  <a:pt x="20138" y="13028"/>
                </a:lnTo>
                <a:lnTo>
                  <a:pt x="21274" y="14223"/>
                </a:lnTo>
                <a:lnTo>
                  <a:pt x="22529" y="15418"/>
                </a:lnTo>
                <a:lnTo>
                  <a:pt x="23783" y="16613"/>
                </a:lnTo>
                <a:lnTo>
                  <a:pt x="25038" y="17688"/>
                </a:lnTo>
                <a:lnTo>
                  <a:pt x="26353" y="18764"/>
                </a:lnTo>
                <a:lnTo>
                  <a:pt x="27668" y="19840"/>
                </a:lnTo>
                <a:lnTo>
                  <a:pt x="28146" y="20198"/>
                </a:lnTo>
                <a:lnTo>
                  <a:pt x="28803" y="20736"/>
                </a:lnTo>
                <a:lnTo>
                  <a:pt x="29161" y="20915"/>
                </a:lnTo>
                <a:lnTo>
                  <a:pt x="29520" y="21095"/>
                </a:lnTo>
                <a:lnTo>
                  <a:pt x="29819" y="21095"/>
                </a:lnTo>
                <a:lnTo>
                  <a:pt x="29938" y="21035"/>
                </a:lnTo>
                <a:lnTo>
                  <a:pt x="29998" y="20975"/>
                </a:lnTo>
                <a:lnTo>
                  <a:pt x="30058" y="20855"/>
                </a:lnTo>
                <a:lnTo>
                  <a:pt x="30058" y="20736"/>
                </a:lnTo>
                <a:lnTo>
                  <a:pt x="29998" y="20437"/>
                </a:lnTo>
                <a:lnTo>
                  <a:pt x="29759" y="20198"/>
                </a:lnTo>
                <a:lnTo>
                  <a:pt x="29460" y="19899"/>
                </a:lnTo>
                <a:lnTo>
                  <a:pt x="28743" y="19421"/>
                </a:lnTo>
                <a:lnTo>
                  <a:pt x="28265" y="19123"/>
                </a:lnTo>
                <a:lnTo>
                  <a:pt x="26950" y="18107"/>
                </a:lnTo>
                <a:lnTo>
                  <a:pt x="25636" y="17091"/>
                </a:lnTo>
                <a:lnTo>
                  <a:pt x="24321" y="16015"/>
                </a:lnTo>
                <a:lnTo>
                  <a:pt x="23066" y="14880"/>
                </a:lnTo>
                <a:lnTo>
                  <a:pt x="21871" y="13745"/>
                </a:lnTo>
                <a:lnTo>
                  <a:pt x="20676" y="12550"/>
                </a:lnTo>
                <a:lnTo>
                  <a:pt x="19481" y="11295"/>
                </a:lnTo>
                <a:lnTo>
                  <a:pt x="18943" y="10697"/>
                </a:lnTo>
                <a:lnTo>
                  <a:pt x="18465" y="10040"/>
                </a:lnTo>
                <a:lnTo>
                  <a:pt x="18047" y="9502"/>
                </a:lnTo>
                <a:lnTo>
                  <a:pt x="17987" y="9382"/>
                </a:lnTo>
                <a:lnTo>
                  <a:pt x="17987" y="9263"/>
                </a:lnTo>
                <a:close/>
                <a:moveTo>
                  <a:pt x="17509" y="9861"/>
                </a:moveTo>
                <a:lnTo>
                  <a:pt x="17390" y="10876"/>
                </a:lnTo>
                <a:lnTo>
                  <a:pt x="17390" y="11832"/>
                </a:lnTo>
                <a:lnTo>
                  <a:pt x="17390" y="12848"/>
                </a:lnTo>
                <a:lnTo>
                  <a:pt x="17509" y="13804"/>
                </a:lnTo>
                <a:lnTo>
                  <a:pt x="17629" y="14820"/>
                </a:lnTo>
                <a:lnTo>
                  <a:pt x="17808" y="15776"/>
                </a:lnTo>
                <a:lnTo>
                  <a:pt x="18286" y="17748"/>
                </a:lnTo>
                <a:lnTo>
                  <a:pt x="19302" y="21692"/>
                </a:lnTo>
                <a:lnTo>
                  <a:pt x="19780" y="23604"/>
                </a:lnTo>
                <a:lnTo>
                  <a:pt x="19959" y="24620"/>
                </a:lnTo>
                <a:lnTo>
                  <a:pt x="20138" y="25576"/>
                </a:lnTo>
                <a:lnTo>
                  <a:pt x="18764" y="25696"/>
                </a:lnTo>
                <a:lnTo>
                  <a:pt x="17449" y="25696"/>
                </a:lnTo>
                <a:lnTo>
                  <a:pt x="16135" y="25576"/>
                </a:lnTo>
                <a:lnTo>
                  <a:pt x="14820" y="25457"/>
                </a:lnTo>
                <a:lnTo>
                  <a:pt x="13506" y="25158"/>
                </a:lnTo>
                <a:lnTo>
                  <a:pt x="12191" y="24799"/>
                </a:lnTo>
                <a:lnTo>
                  <a:pt x="10936" y="24321"/>
                </a:lnTo>
                <a:lnTo>
                  <a:pt x="9741" y="23843"/>
                </a:lnTo>
                <a:lnTo>
                  <a:pt x="9980" y="23544"/>
                </a:lnTo>
                <a:lnTo>
                  <a:pt x="10219" y="23186"/>
                </a:lnTo>
                <a:lnTo>
                  <a:pt x="10637" y="22409"/>
                </a:lnTo>
                <a:lnTo>
                  <a:pt x="10996" y="21573"/>
                </a:lnTo>
                <a:lnTo>
                  <a:pt x="11354" y="20855"/>
                </a:lnTo>
                <a:lnTo>
                  <a:pt x="13386" y="17031"/>
                </a:lnTo>
                <a:lnTo>
                  <a:pt x="15418" y="13446"/>
                </a:lnTo>
                <a:lnTo>
                  <a:pt x="17509" y="9861"/>
                </a:lnTo>
                <a:close/>
                <a:moveTo>
                  <a:pt x="35256" y="1973"/>
                </a:moveTo>
                <a:lnTo>
                  <a:pt x="35735" y="3228"/>
                </a:lnTo>
                <a:lnTo>
                  <a:pt x="36213" y="4542"/>
                </a:lnTo>
                <a:lnTo>
                  <a:pt x="36631" y="5857"/>
                </a:lnTo>
                <a:lnTo>
                  <a:pt x="36989" y="7231"/>
                </a:lnTo>
                <a:lnTo>
                  <a:pt x="37228" y="8546"/>
                </a:lnTo>
                <a:lnTo>
                  <a:pt x="37408" y="9920"/>
                </a:lnTo>
                <a:lnTo>
                  <a:pt x="37467" y="11295"/>
                </a:lnTo>
                <a:lnTo>
                  <a:pt x="37348" y="12729"/>
                </a:lnTo>
                <a:lnTo>
                  <a:pt x="37288" y="13386"/>
                </a:lnTo>
                <a:lnTo>
                  <a:pt x="37169" y="14043"/>
                </a:lnTo>
                <a:lnTo>
                  <a:pt x="36989" y="14760"/>
                </a:lnTo>
                <a:lnTo>
                  <a:pt x="36750" y="15418"/>
                </a:lnTo>
                <a:lnTo>
                  <a:pt x="36511" y="16075"/>
                </a:lnTo>
                <a:lnTo>
                  <a:pt x="36213" y="16732"/>
                </a:lnTo>
                <a:lnTo>
                  <a:pt x="35495" y="17987"/>
                </a:lnTo>
                <a:lnTo>
                  <a:pt x="34659" y="19182"/>
                </a:lnTo>
                <a:lnTo>
                  <a:pt x="33763" y="20377"/>
                </a:lnTo>
                <a:lnTo>
                  <a:pt x="32687" y="21453"/>
                </a:lnTo>
                <a:lnTo>
                  <a:pt x="31611" y="22469"/>
                </a:lnTo>
                <a:lnTo>
                  <a:pt x="30416" y="23425"/>
                </a:lnTo>
                <a:lnTo>
                  <a:pt x="29161" y="24321"/>
                </a:lnTo>
                <a:lnTo>
                  <a:pt x="27847" y="25098"/>
                </a:lnTo>
                <a:lnTo>
                  <a:pt x="26532" y="25815"/>
                </a:lnTo>
                <a:lnTo>
                  <a:pt x="25158" y="26413"/>
                </a:lnTo>
                <a:lnTo>
                  <a:pt x="23843" y="26891"/>
                </a:lnTo>
                <a:lnTo>
                  <a:pt x="22469" y="27309"/>
                </a:lnTo>
                <a:lnTo>
                  <a:pt x="21154" y="27548"/>
                </a:lnTo>
                <a:lnTo>
                  <a:pt x="20437" y="27668"/>
                </a:lnTo>
                <a:lnTo>
                  <a:pt x="19660" y="27727"/>
                </a:lnTo>
                <a:lnTo>
                  <a:pt x="18107" y="27727"/>
                </a:lnTo>
                <a:lnTo>
                  <a:pt x="16553" y="27548"/>
                </a:lnTo>
                <a:lnTo>
                  <a:pt x="14999" y="27309"/>
                </a:lnTo>
                <a:lnTo>
                  <a:pt x="13506" y="26951"/>
                </a:lnTo>
                <a:lnTo>
                  <a:pt x="12012" y="26472"/>
                </a:lnTo>
                <a:lnTo>
                  <a:pt x="10578" y="25994"/>
                </a:lnTo>
                <a:lnTo>
                  <a:pt x="9143" y="25397"/>
                </a:lnTo>
                <a:lnTo>
                  <a:pt x="8367" y="25038"/>
                </a:lnTo>
                <a:lnTo>
                  <a:pt x="7650" y="24680"/>
                </a:lnTo>
                <a:lnTo>
                  <a:pt x="6932" y="24262"/>
                </a:lnTo>
                <a:lnTo>
                  <a:pt x="6335" y="23843"/>
                </a:lnTo>
                <a:lnTo>
                  <a:pt x="5678" y="23365"/>
                </a:lnTo>
                <a:lnTo>
                  <a:pt x="5140" y="22827"/>
                </a:lnTo>
                <a:lnTo>
                  <a:pt x="4602" y="22290"/>
                </a:lnTo>
                <a:lnTo>
                  <a:pt x="4064" y="21752"/>
                </a:lnTo>
                <a:lnTo>
                  <a:pt x="3108" y="20557"/>
                </a:lnTo>
                <a:lnTo>
                  <a:pt x="2272" y="19302"/>
                </a:lnTo>
                <a:lnTo>
                  <a:pt x="1435" y="17927"/>
                </a:lnTo>
                <a:lnTo>
                  <a:pt x="658" y="16434"/>
                </a:lnTo>
                <a:lnTo>
                  <a:pt x="957" y="16374"/>
                </a:lnTo>
                <a:lnTo>
                  <a:pt x="1136" y="16434"/>
                </a:lnTo>
                <a:lnTo>
                  <a:pt x="1256" y="16434"/>
                </a:lnTo>
                <a:lnTo>
                  <a:pt x="1315" y="16553"/>
                </a:lnTo>
                <a:lnTo>
                  <a:pt x="1435" y="16912"/>
                </a:lnTo>
                <a:lnTo>
                  <a:pt x="1554" y="17449"/>
                </a:lnTo>
                <a:lnTo>
                  <a:pt x="1734" y="17808"/>
                </a:lnTo>
                <a:lnTo>
                  <a:pt x="1973" y="18226"/>
                </a:lnTo>
                <a:lnTo>
                  <a:pt x="2511" y="18943"/>
                </a:lnTo>
                <a:lnTo>
                  <a:pt x="3048" y="19660"/>
                </a:lnTo>
                <a:lnTo>
                  <a:pt x="3646" y="20377"/>
                </a:lnTo>
                <a:lnTo>
                  <a:pt x="4303" y="20975"/>
                </a:lnTo>
                <a:lnTo>
                  <a:pt x="4961" y="21632"/>
                </a:lnTo>
                <a:lnTo>
                  <a:pt x="5678" y="22230"/>
                </a:lnTo>
                <a:lnTo>
                  <a:pt x="6395" y="22827"/>
                </a:lnTo>
                <a:lnTo>
                  <a:pt x="7231" y="23365"/>
                </a:lnTo>
                <a:lnTo>
                  <a:pt x="8008" y="23903"/>
                </a:lnTo>
                <a:lnTo>
                  <a:pt x="8845" y="24381"/>
                </a:lnTo>
                <a:lnTo>
                  <a:pt x="9681" y="24799"/>
                </a:lnTo>
                <a:lnTo>
                  <a:pt x="10578" y="25158"/>
                </a:lnTo>
                <a:lnTo>
                  <a:pt x="11414" y="25516"/>
                </a:lnTo>
                <a:lnTo>
                  <a:pt x="12310" y="25815"/>
                </a:lnTo>
                <a:lnTo>
                  <a:pt x="13147" y="26054"/>
                </a:lnTo>
                <a:lnTo>
                  <a:pt x="13984" y="26233"/>
                </a:lnTo>
                <a:lnTo>
                  <a:pt x="14820" y="26413"/>
                </a:lnTo>
                <a:lnTo>
                  <a:pt x="15716" y="26532"/>
                </a:lnTo>
                <a:lnTo>
                  <a:pt x="16553" y="26592"/>
                </a:lnTo>
                <a:lnTo>
                  <a:pt x="17449" y="26652"/>
                </a:lnTo>
                <a:lnTo>
                  <a:pt x="18346" y="26652"/>
                </a:lnTo>
                <a:lnTo>
                  <a:pt x="19182" y="26592"/>
                </a:lnTo>
                <a:lnTo>
                  <a:pt x="20079" y="26532"/>
                </a:lnTo>
                <a:lnTo>
                  <a:pt x="20915" y="26413"/>
                </a:lnTo>
                <a:lnTo>
                  <a:pt x="21812" y="26233"/>
                </a:lnTo>
                <a:lnTo>
                  <a:pt x="22648" y="26054"/>
                </a:lnTo>
                <a:lnTo>
                  <a:pt x="23485" y="25815"/>
                </a:lnTo>
                <a:lnTo>
                  <a:pt x="24321" y="25516"/>
                </a:lnTo>
                <a:lnTo>
                  <a:pt x="25158" y="25218"/>
                </a:lnTo>
                <a:lnTo>
                  <a:pt x="26592" y="24620"/>
                </a:lnTo>
                <a:lnTo>
                  <a:pt x="28026" y="23843"/>
                </a:lnTo>
                <a:lnTo>
                  <a:pt x="29341" y="22947"/>
                </a:lnTo>
                <a:lnTo>
                  <a:pt x="30596" y="21991"/>
                </a:lnTo>
                <a:lnTo>
                  <a:pt x="31791" y="20975"/>
                </a:lnTo>
                <a:lnTo>
                  <a:pt x="32328" y="20377"/>
                </a:lnTo>
                <a:lnTo>
                  <a:pt x="32866" y="19780"/>
                </a:lnTo>
                <a:lnTo>
                  <a:pt x="33344" y="19182"/>
                </a:lnTo>
                <a:lnTo>
                  <a:pt x="33822" y="18525"/>
                </a:lnTo>
                <a:lnTo>
                  <a:pt x="34241" y="17868"/>
                </a:lnTo>
                <a:lnTo>
                  <a:pt x="34659" y="17151"/>
                </a:lnTo>
                <a:lnTo>
                  <a:pt x="35077" y="16314"/>
                </a:lnTo>
                <a:lnTo>
                  <a:pt x="35436" y="15478"/>
                </a:lnTo>
                <a:lnTo>
                  <a:pt x="35675" y="14581"/>
                </a:lnTo>
                <a:lnTo>
                  <a:pt x="35914" y="13745"/>
                </a:lnTo>
                <a:lnTo>
                  <a:pt x="36033" y="12848"/>
                </a:lnTo>
                <a:lnTo>
                  <a:pt x="36033" y="11892"/>
                </a:lnTo>
                <a:lnTo>
                  <a:pt x="36033" y="10996"/>
                </a:lnTo>
                <a:lnTo>
                  <a:pt x="35914" y="10040"/>
                </a:lnTo>
                <a:lnTo>
                  <a:pt x="35735" y="8904"/>
                </a:lnTo>
                <a:lnTo>
                  <a:pt x="35495" y="7769"/>
                </a:lnTo>
                <a:lnTo>
                  <a:pt x="34898" y="5439"/>
                </a:lnTo>
                <a:lnTo>
                  <a:pt x="34539" y="4303"/>
                </a:lnTo>
                <a:lnTo>
                  <a:pt x="34420" y="3706"/>
                </a:lnTo>
                <a:lnTo>
                  <a:pt x="34360" y="3168"/>
                </a:lnTo>
                <a:lnTo>
                  <a:pt x="34360" y="2630"/>
                </a:lnTo>
                <a:lnTo>
                  <a:pt x="34360" y="2451"/>
                </a:lnTo>
                <a:lnTo>
                  <a:pt x="34420" y="2331"/>
                </a:lnTo>
                <a:lnTo>
                  <a:pt x="34480" y="2272"/>
                </a:lnTo>
                <a:lnTo>
                  <a:pt x="34659" y="2212"/>
                </a:lnTo>
                <a:lnTo>
                  <a:pt x="35256" y="1973"/>
                </a:lnTo>
                <a:close/>
                <a:moveTo>
                  <a:pt x="35137" y="1"/>
                </a:moveTo>
                <a:lnTo>
                  <a:pt x="34958" y="120"/>
                </a:lnTo>
                <a:lnTo>
                  <a:pt x="34838" y="240"/>
                </a:lnTo>
                <a:lnTo>
                  <a:pt x="34778" y="479"/>
                </a:lnTo>
                <a:lnTo>
                  <a:pt x="34778" y="658"/>
                </a:lnTo>
                <a:lnTo>
                  <a:pt x="34838" y="897"/>
                </a:lnTo>
                <a:lnTo>
                  <a:pt x="34420" y="1017"/>
                </a:lnTo>
                <a:lnTo>
                  <a:pt x="34002" y="1077"/>
                </a:lnTo>
                <a:lnTo>
                  <a:pt x="33643" y="1136"/>
                </a:lnTo>
                <a:lnTo>
                  <a:pt x="33285" y="1256"/>
                </a:lnTo>
                <a:lnTo>
                  <a:pt x="32986" y="1435"/>
                </a:lnTo>
                <a:lnTo>
                  <a:pt x="32567" y="1674"/>
                </a:lnTo>
                <a:lnTo>
                  <a:pt x="32149" y="1973"/>
                </a:lnTo>
                <a:lnTo>
                  <a:pt x="31671" y="2152"/>
                </a:lnTo>
                <a:lnTo>
                  <a:pt x="26652" y="4244"/>
                </a:lnTo>
                <a:lnTo>
                  <a:pt x="21513" y="6395"/>
                </a:lnTo>
                <a:lnTo>
                  <a:pt x="16314" y="8606"/>
                </a:lnTo>
                <a:lnTo>
                  <a:pt x="11474" y="10757"/>
                </a:lnTo>
                <a:lnTo>
                  <a:pt x="6693" y="12968"/>
                </a:lnTo>
                <a:lnTo>
                  <a:pt x="5020" y="13685"/>
                </a:lnTo>
                <a:lnTo>
                  <a:pt x="3347" y="14402"/>
                </a:lnTo>
                <a:lnTo>
                  <a:pt x="2570" y="14760"/>
                </a:lnTo>
                <a:lnTo>
                  <a:pt x="1793" y="15179"/>
                </a:lnTo>
                <a:lnTo>
                  <a:pt x="1076" y="15657"/>
                </a:lnTo>
                <a:lnTo>
                  <a:pt x="479" y="16135"/>
                </a:lnTo>
                <a:lnTo>
                  <a:pt x="419" y="15956"/>
                </a:lnTo>
                <a:lnTo>
                  <a:pt x="359" y="15776"/>
                </a:lnTo>
                <a:lnTo>
                  <a:pt x="240" y="15717"/>
                </a:lnTo>
                <a:lnTo>
                  <a:pt x="61" y="15657"/>
                </a:lnTo>
                <a:lnTo>
                  <a:pt x="1" y="15836"/>
                </a:lnTo>
                <a:lnTo>
                  <a:pt x="1" y="16015"/>
                </a:lnTo>
                <a:lnTo>
                  <a:pt x="61" y="16374"/>
                </a:lnTo>
                <a:lnTo>
                  <a:pt x="180" y="16732"/>
                </a:lnTo>
                <a:lnTo>
                  <a:pt x="539" y="17629"/>
                </a:lnTo>
                <a:lnTo>
                  <a:pt x="1076" y="18704"/>
                </a:lnTo>
                <a:lnTo>
                  <a:pt x="2152" y="20676"/>
                </a:lnTo>
                <a:lnTo>
                  <a:pt x="2869" y="21812"/>
                </a:lnTo>
                <a:lnTo>
                  <a:pt x="3467" y="22648"/>
                </a:lnTo>
                <a:lnTo>
                  <a:pt x="4124" y="23365"/>
                </a:lnTo>
                <a:lnTo>
                  <a:pt x="4841" y="23963"/>
                </a:lnTo>
                <a:lnTo>
                  <a:pt x="5558" y="24560"/>
                </a:lnTo>
                <a:lnTo>
                  <a:pt x="6395" y="25098"/>
                </a:lnTo>
                <a:lnTo>
                  <a:pt x="7231" y="25576"/>
                </a:lnTo>
                <a:lnTo>
                  <a:pt x="8068" y="26054"/>
                </a:lnTo>
                <a:lnTo>
                  <a:pt x="8964" y="26472"/>
                </a:lnTo>
                <a:lnTo>
                  <a:pt x="10996" y="27249"/>
                </a:lnTo>
                <a:lnTo>
                  <a:pt x="12071" y="27548"/>
                </a:lnTo>
                <a:lnTo>
                  <a:pt x="13087" y="27847"/>
                </a:lnTo>
                <a:lnTo>
                  <a:pt x="14103" y="28146"/>
                </a:lnTo>
                <a:lnTo>
                  <a:pt x="15179" y="28325"/>
                </a:lnTo>
                <a:lnTo>
                  <a:pt x="16195" y="28504"/>
                </a:lnTo>
                <a:lnTo>
                  <a:pt x="17270" y="28624"/>
                </a:lnTo>
                <a:lnTo>
                  <a:pt x="18346" y="28683"/>
                </a:lnTo>
                <a:lnTo>
                  <a:pt x="19362" y="28683"/>
                </a:lnTo>
                <a:lnTo>
                  <a:pt x="20437" y="28624"/>
                </a:lnTo>
                <a:lnTo>
                  <a:pt x="21453" y="28504"/>
                </a:lnTo>
                <a:lnTo>
                  <a:pt x="22529" y="28265"/>
                </a:lnTo>
                <a:lnTo>
                  <a:pt x="23544" y="28026"/>
                </a:lnTo>
                <a:lnTo>
                  <a:pt x="24620" y="27668"/>
                </a:lnTo>
                <a:lnTo>
                  <a:pt x="25636" y="27249"/>
                </a:lnTo>
                <a:lnTo>
                  <a:pt x="27309" y="26413"/>
                </a:lnTo>
                <a:lnTo>
                  <a:pt x="28982" y="25457"/>
                </a:lnTo>
                <a:lnTo>
                  <a:pt x="30655" y="24321"/>
                </a:lnTo>
                <a:lnTo>
                  <a:pt x="31432" y="23724"/>
                </a:lnTo>
                <a:lnTo>
                  <a:pt x="32209" y="23126"/>
                </a:lnTo>
                <a:lnTo>
                  <a:pt x="32926" y="22469"/>
                </a:lnTo>
                <a:lnTo>
                  <a:pt x="33643" y="21812"/>
                </a:lnTo>
                <a:lnTo>
                  <a:pt x="34300" y="21095"/>
                </a:lnTo>
                <a:lnTo>
                  <a:pt x="34958" y="20377"/>
                </a:lnTo>
                <a:lnTo>
                  <a:pt x="35555" y="19601"/>
                </a:lnTo>
                <a:lnTo>
                  <a:pt x="36093" y="18824"/>
                </a:lnTo>
                <a:lnTo>
                  <a:pt x="36571" y="17987"/>
                </a:lnTo>
                <a:lnTo>
                  <a:pt x="37049" y="17151"/>
                </a:lnTo>
                <a:lnTo>
                  <a:pt x="37467" y="16135"/>
                </a:lnTo>
                <a:lnTo>
                  <a:pt x="37826" y="15059"/>
                </a:lnTo>
                <a:lnTo>
                  <a:pt x="38065" y="13984"/>
                </a:lnTo>
                <a:lnTo>
                  <a:pt x="38244" y="12968"/>
                </a:lnTo>
                <a:lnTo>
                  <a:pt x="38304" y="11892"/>
                </a:lnTo>
                <a:lnTo>
                  <a:pt x="38304" y="10757"/>
                </a:lnTo>
                <a:lnTo>
                  <a:pt x="38244" y="9681"/>
                </a:lnTo>
                <a:lnTo>
                  <a:pt x="38125" y="8606"/>
                </a:lnTo>
                <a:lnTo>
                  <a:pt x="37945" y="7530"/>
                </a:lnTo>
                <a:lnTo>
                  <a:pt x="37706" y="6454"/>
                </a:lnTo>
                <a:lnTo>
                  <a:pt x="37408" y="5379"/>
                </a:lnTo>
                <a:lnTo>
                  <a:pt x="37109" y="4363"/>
                </a:lnTo>
                <a:lnTo>
                  <a:pt x="36332" y="2272"/>
                </a:lnTo>
                <a:lnTo>
                  <a:pt x="35555" y="300"/>
                </a:lnTo>
                <a:lnTo>
                  <a:pt x="35436" y="61"/>
                </a:lnTo>
                <a:lnTo>
                  <a:pt x="35256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64" name="Google Shape;64;p3"/>
          <p:cNvSpPr/>
          <p:nvPr/>
        </p:nvSpPr>
        <p:spPr>
          <a:xfrm rot="1200934">
            <a:off x="8780615" y="2995678"/>
            <a:ext cx="1255509" cy="1384019"/>
          </a:xfrm>
          <a:custGeom>
            <a:avLst/>
            <a:gdLst/>
            <a:ahLst/>
            <a:cxnLst/>
            <a:rect l="l" t="t" r="r" b="b"/>
            <a:pathLst>
              <a:path w="34779" h="38244" extrusionOk="0">
                <a:moveTo>
                  <a:pt x="20975" y="9322"/>
                </a:moveTo>
                <a:lnTo>
                  <a:pt x="20855" y="9382"/>
                </a:lnTo>
                <a:lnTo>
                  <a:pt x="20258" y="9920"/>
                </a:lnTo>
                <a:lnTo>
                  <a:pt x="19839" y="10338"/>
                </a:lnTo>
                <a:lnTo>
                  <a:pt x="19421" y="10816"/>
                </a:lnTo>
                <a:lnTo>
                  <a:pt x="19122" y="11294"/>
                </a:lnTo>
                <a:lnTo>
                  <a:pt x="19003" y="11533"/>
                </a:lnTo>
                <a:lnTo>
                  <a:pt x="18943" y="11712"/>
                </a:lnTo>
                <a:lnTo>
                  <a:pt x="18943" y="11892"/>
                </a:lnTo>
                <a:lnTo>
                  <a:pt x="19003" y="12011"/>
                </a:lnTo>
                <a:lnTo>
                  <a:pt x="19182" y="12071"/>
                </a:lnTo>
                <a:lnTo>
                  <a:pt x="19421" y="12131"/>
                </a:lnTo>
                <a:lnTo>
                  <a:pt x="19541" y="12071"/>
                </a:lnTo>
                <a:lnTo>
                  <a:pt x="19720" y="11952"/>
                </a:lnTo>
                <a:lnTo>
                  <a:pt x="20019" y="11593"/>
                </a:lnTo>
                <a:lnTo>
                  <a:pt x="20497" y="10816"/>
                </a:lnTo>
                <a:lnTo>
                  <a:pt x="20676" y="10517"/>
                </a:lnTo>
                <a:lnTo>
                  <a:pt x="20915" y="9980"/>
                </a:lnTo>
                <a:lnTo>
                  <a:pt x="20975" y="9681"/>
                </a:lnTo>
                <a:lnTo>
                  <a:pt x="21034" y="9442"/>
                </a:lnTo>
                <a:lnTo>
                  <a:pt x="21034" y="9382"/>
                </a:lnTo>
                <a:lnTo>
                  <a:pt x="20975" y="9322"/>
                </a:lnTo>
                <a:close/>
                <a:moveTo>
                  <a:pt x="23245" y="15238"/>
                </a:moveTo>
                <a:lnTo>
                  <a:pt x="22827" y="15298"/>
                </a:lnTo>
                <a:lnTo>
                  <a:pt x="22708" y="15358"/>
                </a:lnTo>
                <a:lnTo>
                  <a:pt x="22588" y="15477"/>
                </a:lnTo>
                <a:lnTo>
                  <a:pt x="22588" y="15656"/>
                </a:lnTo>
                <a:lnTo>
                  <a:pt x="22708" y="15836"/>
                </a:lnTo>
                <a:lnTo>
                  <a:pt x="22827" y="15955"/>
                </a:lnTo>
                <a:lnTo>
                  <a:pt x="23126" y="16075"/>
                </a:lnTo>
                <a:lnTo>
                  <a:pt x="23843" y="16254"/>
                </a:lnTo>
                <a:lnTo>
                  <a:pt x="24560" y="16373"/>
                </a:lnTo>
                <a:lnTo>
                  <a:pt x="25277" y="16373"/>
                </a:lnTo>
                <a:lnTo>
                  <a:pt x="25755" y="16254"/>
                </a:lnTo>
                <a:lnTo>
                  <a:pt x="25934" y="16134"/>
                </a:lnTo>
                <a:lnTo>
                  <a:pt x="26054" y="16075"/>
                </a:lnTo>
                <a:lnTo>
                  <a:pt x="26054" y="16015"/>
                </a:lnTo>
                <a:lnTo>
                  <a:pt x="26054" y="15895"/>
                </a:lnTo>
                <a:lnTo>
                  <a:pt x="25815" y="15776"/>
                </a:lnTo>
                <a:lnTo>
                  <a:pt x="25038" y="15537"/>
                </a:lnTo>
                <a:lnTo>
                  <a:pt x="24440" y="15417"/>
                </a:lnTo>
                <a:lnTo>
                  <a:pt x="23843" y="15298"/>
                </a:lnTo>
                <a:lnTo>
                  <a:pt x="23245" y="15238"/>
                </a:lnTo>
                <a:close/>
                <a:moveTo>
                  <a:pt x="16792" y="18166"/>
                </a:moveTo>
                <a:lnTo>
                  <a:pt x="16553" y="18226"/>
                </a:lnTo>
                <a:lnTo>
                  <a:pt x="16075" y="18465"/>
                </a:lnTo>
                <a:lnTo>
                  <a:pt x="15776" y="18644"/>
                </a:lnTo>
                <a:lnTo>
                  <a:pt x="15358" y="19122"/>
                </a:lnTo>
                <a:lnTo>
                  <a:pt x="14939" y="19779"/>
                </a:lnTo>
                <a:lnTo>
                  <a:pt x="14760" y="20138"/>
                </a:lnTo>
                <a:lnTo>
                  <a:pt x="14641" y="20496"/>
                </a:lnTo>
                <a:lnTo>
                  <a:pt x="14641" y="20795"/>
                </a:lnTo>
                <a:lnTo>
                  <a:pt x="14641" y="20915"/>
                </a:lnTo>
                <a:lnTo>
                  <a:pt x="14700" y="21034"/>
                </a:lnTo>
                <a:lnTo>
                  <a:pt x="14820" y="21094"/>
                </a:lnTo>
                <a:lnTo>
                  <a:pt x="14939" y="21094"/>
                </a:lnTo>
                <a:lnTo>
                  <a:pt x="15059" y="21034"/>
                </a:lnTo>
                <a:lnTo>
                  <a:pt x="15238" y="20915"/>
                </a:lnTo>
                <a:lnTo>
                  <a:pt x="15537" y="20616"/>
                </a:lnTo>
                <a:lnTo>
                  <a:pt x="15895" y="20138"/>
                </a:lnTo>
                <a:lnTo>
                  <a:pt x="16553" y="19122"/>
                </a:lnTo>
                <a:lnTo>
                  <a:pt x="16971" y="18405"/>
                </a:lnTo>
                <a:lnTo>
                  <a:pt x="17031" y="18226"/>
                </a:lnTo>
                <a:lnTo>
                  <a:pt x="17031" y="18166"/>
                </a:lnTo>
                <a:close/>
                <a:moveTo>
                  <a:pt x="23365" y="22110"/>
                </a:moveTo>
                <a:lnTo>
                  <a:pt x="23245" y="22229"/>
                </a:lnTo>
                <a:lnTo>
                  <a:pt x="23245" y="22409"/>
                </a:lnTo>
                <a:lnTo>
                  <a:pt x="23245" y="22707"/>
                </a:lnTo>
                <a:lnTo>
                  <a:pt x="23245" y="22946"/>
                </a:lnTo>
                <a:lnTo>
                  <a:pt x="23305" y="23185"/>
                </a:lnTo>
                <a:lnTo>
                  <a:pt x="23425" y="23305"/>
                </a:lnTo>
                <a:lnTo>
                  <a:pt x="23544" y="23484"/>
                </a:lnTo>
                <a:lnTo>
                  <a:pt x="23783" y="23604"/>
                </a:lnTo>
                <a:lnTo>
                  <a:pt x="24261" y="23843"/>
                </a:lnTo>
                <a:lnTo>
                  <a:pt x="24560" y="23962"/>
                </a:lnTo>
                <a:lnTo>
                  <a:pt x="25098" y="23962"/>
                </a:lnTo>
                <a:lnTo>
                  <a:pt x="25337" y="23843"/>
                </a:lnTo>
                <a:lnTo>
                  <a:pt x="25516" y="23664"/>
                </a:lnTo>
                <a:lnTo>
                  <a:pt x="25695" y="23544"/>
                </a:lnTo>
                <a:lnTo>
                  <a:pt x="25755" y="23425"/>
                </a:lnTo>
                <a:lnTo>
                  <a:pt x="25695" y="23305"/>
                </a:lnTo>
                <a:lnTo>
                  <a:pt x="25636" y="23185"/>
                </a:lnTo>
                <a:lnTo>
                  <a:pt x="25516" y="23066"/>
                </a:lnTo>
                <a:lnTo>
                  <a:pt x="25217" y="22827"/>
                </a:lnTo>
                <a:lnTo>
                  <a:pt x="24321" y="22528"/>
                </a:lnTo>
                <a:lnTo>
                  <a:pt x="23962" y="22409"/>
                </a:lnTo>
                <a:lnTo>
                  <a:pt x="23723" y="22289"/>
                </a:lnTo>
                <a:lnTo>
                  <a:pt x="23484" y="22110"/>
                </a:lnTo>
                <a:close/>
                <a:moveTo>
                  <a:pt x="9024" y="23783"/>
                </a:moveTo>
                <a:lnTo>
                  <a:pt x="8486" y="24142"/>
                </a:lnTo>
                <a:lnTo>
                  <a:pt x="8068" y="24440"/>
                </a:lnTo>
                <a:lnTo>
                  <a:pt x="7709" y="24799"/>
                </a:lnTo>
                <a:lnTo>
                  <a:pt x="7410" y="25157"/>
                </a:lnTo>
                <a:lnTo>
                  <a:pt x="7291" y="25337"/>
                </a:lnTo>
                <a:lnTo>
                  <a:pt x="7291" y="25516"/>
                </a:lnTo>
                <a:lnTo>
                  <a:pt x="7291" y="25635"/>
                </a:lnTo>
                <a:lnTo>
                  <a:pt x="7350" y="25755"/>
                </a:lnTo>
                <a:lnTo>
                  <a:pt x="7470" y="25874"/>
                </a:lnTo>
                <a:lnTo>
                  <a:pt x="7709" y="25934"/>
                </a:lnTo>
                <a:lnTo>
                  <a:pt x="7888" y="25934"/>
                </a:lnTo>
                <a:lnTo>
                  <a:pt x="8068" y="25874"/>
                </a:lnTo>
                <a:lnTo>
                  <a:pt x="8247" y="25815"/>
                </a:lnTo>
                <a:lnTo>
                  <a:pt x="8426" y="25635"/>
                </a:lnTo>
                <a:lnTo>
                  <a:pt x="8725" y="25277"/>
                </a:lnTo>
                <a:lnTo>
                  <a:pt x="8964" y="24859"/>
                </a:lnTo>
                <a:lnTo>
                  <a:pt x="9083" y="24440"/>
                </a:lnTo>
                <a:lnTo>
                  <a:pt x="9203" y="24082"/>
                </a:lnTo>
                <a:lnTo>
                  <a:pt x="9143" y="23843"/>
                </a:lnTo>
                <a:lnTo>
                  <a:pt x="9143" y="23783"/>
                </a:lnTo>
                <a:close/>
                <a:moveTo>
                  <a:pt x="17330" y="27129"/>
                </a:moveTo>
                <a:lnTo>
                  <a:pt x="17210" y="27189"/>
                </a:lnTo>
                <a:lnTo>
                  <a:pt x="16852" y="27368"/>
                </a:lnTo>
                <a:lnTo>
                  <a:pt x="16553" y="27607"/>
                </a:lnTo>
                <a:lnTo>
                  <a:pt x="16314" y="27966"/>
                </a:lnTo>
                <a:lnTo>
                  <a:pt x="16134" y="28324"/>
                </a:lnTo>
                <a:lnTo>
                  <a:pt x="16075" y="28623"/>
                </a:lnTo>
                <a:lnTo>
                  <a:pt x="16075" y="28743"/>
                </a:lnTo>
                <a:lnTo>
                  <a:pt x="16134" y="28802"/>
                </a:lnTo>
                <a:lnTo>
                  <a:pt x="16314" y="28862"/>
                </a:lnTo>
                <a:lnTo>
                  <a:pt x="16493" y="28862"/>
                </a:lnTo>
                <a:lnTo>
                  <a:pt x="16672" y="28802"/>
                </a:lnTo>
                <a:lnTo>
                  <a:pt x="16911" y="28623"/>
                </a:lnTo>
                <a:lnTo>
                  <a:pt x="17150" y="28384"/>
                </a:lnTo>
                <a:lnTo>
                  <a:pt x="17389" y="28145"/>
                </a:lnTo>
                <a:lnTo>
                  <a:pt x="17569" y="27846"/>
                </a:lnTo>
                <a:lnTo>
                  <a:pt x="17688" y="27607"/>
                </a:lnTo>
                <a:lnTo>
                  <a:pt x="17688" y="27428"/>
                </a:lnTo>
                <a:lnTo>
                  <a:pt x="17688" y="27368"/>
                </a:lnTo>
                <a:lnTo>
                  <a:pt x="17628" y="27249"/>
                </a:lnTo>
                <a:lnTo>
                  <a:pt x="17509" y="27189"/>
                </a:lnTo>
                <a:lnTo>
                  <a:pt x="17330" y="27129"/>
                </a:lnTo>
                <a:close/>
                <a:moveTo>
                  <a:pt x="27548" y="27548"/>
                </a:moveTo>
                <a:lnTo>
                  <a:pt x="27368" y="27607"/>
                </a:lnTo>
                <a:lnTo>
                  <a:pt x="27249" y="27727"/>
                </a:lnTo>
                <a:lnTo>
                  <a:pt x="27189" y="27906"/>
                </a:lnTo>
                <a:lnTo>
                  <a:pt x="27189" y="28026"/>
                </a:lnTo>
                <a:lnTo>
                  <a:pt x="27189" y="28205"/>
                </a:lnTo>
                <a:lnTo>
                  <a:pt x="27309" y="28563"/>
                </a:lnTo>
                <a:lnTo>
                  <a:pt x="27607" y="28922"/>
                </a:lnTo>
                <a:lnTo>
                  <a:pt x="27787" y="29041"/>
                </a:lnTo>
                <a:lnTo>
                  <a:pt x="28026" y="29161"/>
                </a:lnTo>
                <a:lnTo>
                  <a:pt x="28205" y="29221"/>
                </a:lnTo>
                <a:lnTo>
                  <a:pt x="28444" y="29281"/>
                </a:lnTo>
                <a:lnTo>
                  <a:pt x="28683" y="29221"/>
                </a:lnTo>
                <a:lnTo>
                  <a:pt x="28922" y="29161"/>
                </a:lnTo>
                <a:lnTo>
                  <a:pt x="29101" y="29041"/>
                </a:lnTo>
                <a:lnTo>
                  <a:pt x="29221" y="28922"/>
                </a:lnTo>
                <a:lnTo>
                  <a:pt x="29281" y="28802"/>
                </a:lnTo>
                <a:lnTo>
                  <a:pt x="29281" y="28683"/>
                </a:lnTo>
                <a:lnTo>
                  <a:pt x="29161" y="28384"/>
                </a:lnTo>
                <a:lnTo>
                  <a:pt x="28982" y="28145"/>
                </a:lnTo>
                <a:lnTo>
                  <a:pt x="28803" y="28145"/>
                </a:lnTo>
                <a:lnTo>
                  <a:pt x="28325" y="27906"/>
                </a:lnTo>
                <a:lnTo>
                  <a:pt x="27847" y="27667"/>
                </a:lnTo>
                <a:lnTo>
                  <a:pt x="27727" y="27548"/>
                </a:lnTo>
                <a:close/>
                <a:moveTo>
                  <a:pt x="23058" y="974"/>
                </a:moveTo>
                <a:lnTo>
                  <a:pt x="23126" y="1196"/>
                </a:lnTo>
                <a:lnTo>
                  <a:pt x="23544" y="2211"/>
                </a:lnTo>
                <a:lnTo>
                  <a:pt x="24082" y="3347"/>
                </a:lnTo>
                <a:lnTo>
                  <a:pt x="25217" y="5558"/>
                </a:lnTo>
                <a:lnTo>
                  <a:pt x="25875" y="6932"/>
                </a:lnTo>
                <a:lnTo>
                  <a:pt x="27368" y="10697"/>
                </a:lnTo>
                <a:lnTo>
                  <a:pt x="28803" y="14521"/>
                </a:lnTo>
                <a:lnTo>
                  <a:pt x="30177" y="18345"/>
                </a:lnTo>
                <a:lnTo>
                  <a:pt x="30834" y="20257"/>
                </a:lnTo>
                <a:lnTo>
                  <a:pt x="31372" y="22229"/>
                </a:lnTo>
                <a:lnTo>
                  <a:pt x="31850" y="24440"/>
                </a:lnTo>
                <a:lnTo>
                  <a:pt x="32268" y="26651"/>
                </a:lnTo>
                <a:lnTo>
                  <a:pt x="32567" y="28504"/>
                </a:lnTo>
                <a:lnTo>
                  <a:pt x="32627" y="29101"/>
                </a:lnTo>
                <a:lnTo>
                  <a:pt x="32627" y="29340"/>
                </a:lnTo>
                <a:lnTo>
                  <a:pt x="32627" y="29460"/>
                </a:lnTo>
                <a:lnTo>
                  <a:pt x="32507" y="29639"/>
                </a:lnTo>
                <a:lnTo>
                  <a:pt x="32388" y="29759"/>
                </a:lnTo>
                <a:lnTo>
                  <a:pt x="31970" y="30117"/>
                </a:lnTo>
                <a:lnTo>
                  <a:pt x="31312" y="30535"/>
                </a:lnTo>
                <a:lnTo>
                  <a:pt x="30655" y="30954"/>
                </a:lnTo>
                <a:lnTo>
                  <a:pt x="29878" y="31252"/>
                </a:lnTo>
                <a:lnTo>
                  <a:pt x="29101" y="31432"/>
                </a:lnTo>
                <a:lnTo>
                  <a:pt x="28265" y="31611"/>
                </a:lnTo>
                <a:lnTo>
                  <a:pt x="27428" y="31730"/>
                </a:lnTo>
                <a:lnTo>
                  <a:pt x="26532" y="31790"/>
                </a:lnTo>
                <a:lnTo>
                  <a:pt x="25695" y="31850"/>
                </a:lnTo>
                <a:lnTo>
                  <a:pt x="23903" y="31790"/>
                </a:lnTo>
                <a:lnTo>
                  <a:pt x="22170" y="31611"/>
                </a:lnTo>
                <a:lnTo>
                  <a:pt x="19003" y="31252"/>
                </a:lnTo>
                <a:lnTo>
                  <a:pt x="16971" y="30954"/>
                </a:lnTo>
                <a:lnTo>
                  <a:pt x="14999" y="30655"/>
                </a:lnTo>
                <a:lnTo>
                  <a:pt x="13027" y="30237"/>
                </a:lnTo>
                <a:lnTo>
                  <a:pt x="11055" y="29759"/>
                </a:lnTo>
                <a:lnTo>
                  <a:pt x="10099" y="29460"/>
                </a:lnTo>
                <a:lnTo>
                  <a:pt x="9143" y="29161"/>
                </a:lnTo>
                <a:lnTo>
                  <a:pt x="7291" y="28384"/>
                </a:lnTo>
                <a:lnTo>
                  <a:pt x="6335" y="28026"/>
                </a:lnTo>
                <a:lnTo>
                  <a:pt x="5438" y="27727"/>
                </a:lnTo>
                <a:lnTo>
                  <a:pt x="4482" y="27428"/>
                </a:lnTo>
                <a:lnTo>
                  <a:pt x="3526" y="27249"/>
                </a:lnTo>
                <a:lnTo>
                  <a:pt x="8605" y="20616"/>
                </a:lnTo>
                <a:lnTo>
                  <a:pt x="13685" y="13983"/>
                </a:lnTo>
                <a:lnTo>
                  <a:pt x="15597" y="11473"/>
                </a:lnTo>
                <a:lnTo>
                  <a:pt x="18883" y="7171"/>
                </a:lnTo>
                <a:lnTo>
                  <a:pt x="20556" y="4900"/>
                </a:lnTo>
                <a:lnTo>
                  <a:pt x="21931" y="2928"/>
                </a:lnTo>
                <a:lnTo>
                  <a:pt x="22409" y="2152"/>
                </a:lnTo>
                <a:lnTo>
                  <a:pt x="22827" y="1494"/>
                </a:lnTo>
                <a:lnTo>
                  <a:pt x="23006" y="1076"/>
                </a:lnTo>
                <a:lnTo>
                  <a:pt x="23058" y="974"/>
                </a:lnTo>
                <a:close/>
                <a:moveTo>
                  <a:pt x="3168" y="27727"/>
                </a:moveTo>
                <a:lnTo>
                  <a:pt x="3825" y="28324"/>
                </a:lnTo>
                <a:lnTo>
                  <a:pt x="4602" y="28802"/>
                </a:lnTo>
                <a:lnTo>
                  <a:pt x="5438" y="29161"/>
                </a:lnTo>
                <a:lnTo>
                  <a:pt x="6335" y="29520"/>
                </a:lnTo>
                <a:lnTo>
                  <a:pt x="7291" y="29878"/>
                </a:lnTo>
                <a:lnTo>
                  <a:pt x="8187" y="30117"/>
                </a:lnTo>
                <a:lnTo>
                  <a:pt x="9920" y="30595"/>
                </a:lnTo>
                <a:lnTo>
                  <a:pt x="12071" y="31193"/>
                </a:lnTo>
                <a:lnTo>
                  <a:pt x="14222" y="31671"/>
                </a:lnTo>
                <a:lnTo>
                  <a:pt x="16373" y="32029"/>
                </a:lnTo>
                <a:lnTo>
                  <a:pt x="18584" y="32328"/>
                </a:lnTo>
                <a:lnTo>
                  <a:pt x="20377" y="32567"/>
                </a:lnTo>
                <a:lnTo>
                  <a:pt x="22230" y="32746"/>
                </a:lnTo>
                <a:lnTo>
                  <a:pt x="24082" y="32806"/>
                </a:lnTo>
                <a:lnTo>
                  <a:pt x="25934" y="32806"/>
                </a:lnTo>
                <a:lnTo>
                  <a:pt x="26831" y="32746"/>
                </a:lnTo>
                <a:lnTo>
                  <a:pt x="27787" y="32627"/>
                </a:lnTo>
                <a:lnTo>
                  <a:pt x="28683" y="32507"/>
                </a:lnTo>
                <a:lnTo>
                  <a:pt x="29579" y="32268"/>
                </a:lnTo>
                <a:lnTo>
                  <a:pt x="30416" y="32029"/>
                </a:lnTo>
                <a:lnTo>
                  <a:pt x="31253" y="31671"/>
                </a:lnTo>
                <a:lnTo>
                  <a:pt x="32089" y="31312"/>
                </a:lnTo>
                <a:lnTo>
                  <a:pt x="32866" y="30834"/>
                </a:lnTo>
                <a:lnTo>
                  <a:pt x="33045" y="32029"/>
                </a:lnTo>
                <a:lnTo>
                  <a:pt x="33165" y="32388"/>
                </a:lnTo>
                <a:lnTo>
                  <a:pt x="33165" y="32567"/>
                </a:lnTo>
                <a:lnTo>
                  <a:pt x="33105" y="32627"/>
                </a:lnTo>
                <a:lnTo>
                  <a:pt x="32985" y="32746"/>
                </a:lnTo>
                <a:lnTo>
                  <a:pt x="32866" y="32806"/>
                </a:lnTo>
                <a:lnTo>
                  <a:pt x="32448" y="32806"/>
                </a:lnTo>
                <a:lnTo>
                  <a:pt x="32209" y="32985"/>
                </a:lnTo>
                <a:lnTo>
                  <a:pt x="31850" y="33105"/>
                </a:lnTo>
                <a:lnTo>
                  <a:pt x="31133" y="33284"/>
                </a:lnTo>
                <a:lnTo>
                  <a:pt x="29759" y="33583"/>
                </a:lnTo>
                <a:lnTo>
                  <a:pt x="28026" y="33762"/>
                </a:lnTo>
                <a:lnTo>
                  <a:pt x="26233" y="33882"/>
                </a:lnTo>
                <a:lnTo>
                  <a:pt x="24500" y="33882"/>
                </a:lnTo>
                <a:lnTo>
                  <a:pt x="22708" y="33762"/>
                </a:lnTo>
                <a:lnTo>
                  <a:pt x="20915" y="33643"/>
                </a:lnTo>
                <a:lnTo>
                  <a:pt x="19182" y="33463"/>
                </a:lnTo>
                <a:lnTo>
                  <a:pt x="15716" y="33045"/>
                </a:lnTo>
                <a:lnTo>
                  <a:pt x="13924" y="32746"/>
                </a:lnTo>
                <a:lnTo>
                  <a:pt x="12191" y="32388"/>
                </a:lnTo>
                <a:lnTo>
                  <a:pt x="10517" y="31969"/>
                </a:lnTo>
                <a:lnTo>
                  <a:pt x="8844" y="31432"/>
                </a:lnTo>
                <a:lnTo>
                  <a:pt x="7231" y="30834"/>
                </a:lnTo>
                <a:lnTo>
                  <a:pt x="5618" y="30237"/>
                </a:lnTo>
                <a:lnTo>
                  <a:pt x="2331" y="28802"/>
                </a:lnTo>
                <a:lnTo>
                  <a:pt x="3168" y="27727"/>
                </a:lnTo>
                <a:close/>
                <a:moveTo>
                  <a:pt x="22887" y="0"/>
                </a:moveTo>
                <a:lnTo>
                  <a:pt x="22887" y="60"/>
                </a:lnTo>
                <a:lnTo>
                  <a:pt x="22827" y="180"/>
                </a:lnTo>
                <a:lnTo>
                  <a:pt x="22887" y="419"/>
                </a:lnTo>
                <a:lnTo>
                  <a:pt x="23030" y="885"/>
                </a:lnTo>
                <a:lnTo>
                  <a:pt x="23006" y="837"/>
                </a:lnTo>
                <a:lnTo>
                  <a:pt x="22827" y="1016"/>
                </a:lnTo>
                <a:lnTo>
                  <a:pt x="22349" y="1554"/>
                </a:lnTo>
                <a:lnTo>
                  <a:pt x="20676" y="3646"/>
                </a:lnTo>
                <a:lnTo>
                  <a:pt x="15597" y="10039"/>
                </a:lnTo>
                <a:lnTo>
                  <a:pt x="10278" y="16851"/>
                </a:lnTo>
                <a:lnTo>
                  <a:pt x="7291" y="20676"/>
                </a:lnTo>
                <a:lnTo>
                  <a:pt x="3526" y="25635"/>
                </a:lnTo>
                <a:lnTo>
                  <a:pt x="2690" y="26711"/>
                </a:lnTo>
                <a:lnTo>
                  <a:pt x="1435" y="28145"/>
                </a:lnTo>
                <a:lnTo>
                  <a:pt x="837" y="28922"/>
                </a:lnTo>
                <a:lnTo>
                  <a:pt x="359" y="29639"/>
                </a:lnTo>
                <a:lnTo>
                  <a:pt x="180" y="29998"/>
                </a:lnTo>
                <a:lnTo>
                  <a:pt x="60" y="30296"/>
                </a:lnTo>
                <a:lnTo>
                  <a:pt x="1" y="30595"/>
                </a:lnTo>
                <a:lnTo>
                  <a:pt x="1" y="30834"/>
                </a:lnTo>
                <a:lnTo>
                  <a:pt x="60" y="31013"/>
                </a:lnTo>
                <a:lnTo>
                  <a:pt x="180" y="31252"/>
                </a:lnTo>
                <a:lnTo>
                  <a:pt x="538" y="31671"/>
                </a:lnTo>
                <a:lnTo>
                  <a:pt x="1016" y="32089"/>
                </a:lnTo>
                <a:lnTo>
                  <a:pt x="1554" y="32507"/>
                </a:lnTo>
                <a:lnTo>
                  <a:pt x="2749" y="33284"/>
                </a:lnTo>
                <a:lnTo>
                  <a:pt x="3646" y="33822"/>
                </a:lnTo>
                <a:lnTo>
                  <a:pt x="4721" y="34479"/>
                </a:lnTo>
                <a:lnTo>
                  <a:pt x="5797" y="35077"/>
                </a:lnTo>
                <a:lnTo>
                  <a:pt x="6932" y="35615"/>
                </a:lnTo>
                <a:lnTo>
                  <a:pt x="8127" y="36093"/>
                </a:lnTo>
                <a:lnTo>
                  <a:pt x="9322" y="36511"/>
                </a:lnTo>
                <a:lnTo>
                  <a:pt x="10517" y="36869"/>
                </a:lnTo>
                <a:lnTo>
                  <a:pt x="11713" y="37168"/>
                </a:lnTo>
                <a:lnTo>
                  <a:pt x="12908" y="37467"/>
                </a:lnTo>
                <a:lnTo>
                  <a:pt x="14163" y="37706"/>
                </a:lnTo>
                <a:lnTo>
                  <a:pt x="15358" y="37885"/>
                </a:lnTo>
                <a:lnTo>
                  <a:pt x="16613" y="38005"/>
                </a:lnTo>
                <a:lnTo>
                  <a:pt x="17867" y="38124"/>
                </a:lnTo>
                <a:lnTo>
                  <a:pt x="20377" y="38244"/>
                </a:lnTo>
                <a:lnTo>
                  <a:pt x="22887" y="38184"/>
                </a:lnTo>
                <a:lnTo>
                  <a:pt x="25397" y="38124"/>
                </a:lnTo>
                <a:lnTo>
                  <a:pt x="27906" y="37945"/>
                </a:lnTo>
                <a:lnTo>
                  <a:pt x="30296" y="37945"/>
                </a:lnTo>
                <a:lnTo>
                  <a:pt x="30954" y="37885"/>
                </a:lnTo>
                <a:lnTo>
                  <a:pt x="31551" y="37826"/>
                </a:lnTo>
                <a:lnTo>
                  <a:pt x="32089" y="37706"/>
                </a:lnTo>
                <a:lnTo>
                  <a:pt x="32627" y="37586"/>
                </a:lnTo>
                <a:lnTo>
                  <a:pt x="32926" y="37467"/>
                </a:lnTo>
                <a:lnTo>
                  <a:pt x="33224" y="37288"/>
                </a:lnTo>
                <a:lnTo>
                  <a:pt x="33344" y="37228"/>
                </a:lnTo>
                <a:lnTo>
                  <a:pt x="33344" y="37049"/>
                </a:lnTo>
                <a:lnTo>
                  <a:pt x="33344" y="36929"/>
                </a:lnTo>
                <a:lnTo>
                  <a:pt x="33224" y="36690"/>
                </a:lnTo>
                <a:lnTo>
                  <a:pt x="33105" y="36571"/>
                </a:lnTo>
                <a:lnTo>
                  <a:pt x="32866" y="36511"/>
                </a:lnTo>
                <a:lnTo>
                  <a:pt x="32567" y="36451"/>
                </a:lnTo>
                <a:lnTo>
                  <a:pt x="32209" y="36511"/>
                </a:lnTo>
                <a:lnTo>
                  <a:pt x="31073" y="36630"/>
                </a:lnTo>
                <a:lnTo>
                  <a:pt x="28564" y="36869"/>
                </a:lnTo>
                <a:lnTo>
                  <a:pt x="25994" y="37049"/>
                </a:lnTo>
                <a:lnTo>
                  <a:pt x="23484" y="37168"/>
                </a:lnTo>
                <a:lnTo>
                  <a:pt x="20915" y="37168"/>
                </a:lnTo>
                <a:lnTo>
                  <a:pt x="19481" y="37108"/>
                </a:lnTo>
                <a:lnTo>
                  <a:pt x="18106" y="37049"/>
                </a:lnTo>
                <a:lnTo>
                  <a:pt x="16672" y="36929"/>
                </a:lnTo>
                <a:lnTo>
                  <a:pt x="15238" y="36750"/>
                </a:lnTo>
                <a:lnTo>
                  <a:pt x="13864" y="36571"/>
                </a:lnTo>
                <a:lnTo>
                  <a:pt x="12489" y="36272"/>
                </a:lnTo>
                <a:lnTo>
                  <a:pt x="11115" y="35913"/>
                </a:lnTo>
                <a:lnTo>
                  <a:pt x="9741" y="35555"/>
                </a:lnTo>
                <a:lnTo>
                  <a:pt x="8486" y="35077"/>
                </a:lnTo>
                <a:lnTo>
                  <a:pt x="7291" y="34599"/>
                </a:lnTo>
                <a:lnTo>
                  <a:pt x="6096" y="34061"/>
                </a:lnTo>
                <a:lnTo>
                  <a:pt x="4900" y="33404"/>
                </a:lnTo>
                <a:lnTo>
                  <a:pt x="3646" y="32567"/>
                </a:lnTo>
                <a:lnTo>
                  <a:pt x="2451" y="31730"/>
                </a:lnTo>
                <a:lnTo>
                  <a:pt x="1913" y="31312"/>
                </a:lnTo>
                <a:lnTo>
                  <a:pt x="1674" y="31133"/>
                </a:lnTo>
                <a:lnTo>
                  <a:pt x="1494" y="30954"/>
                </a:lnTo>
                <a:lnTo>
                  <a:pt x="1255" y="30476"/>
                </a:lnTo>
                <a:lnTo>
                  <a:pt x="1255" y="30296"/>
                </a:lnTo>
                <a:lnTo>
                  <a:pt x="1315" y="30177"/>
                </a:lnTo>
                <a:lnTo>
                  <a:pt x="1554" y="29818"/>
                </a:lnTo>
                <a:lnTo>
                  <a:pt x="1972" y="29281"/>
                </a:lnTo>
                <a:lnTo>
                  <a:pt x="2749" y="29878"/>
                </a:lnTo>
                <a:lnTo>
                  <a:pt x="3586" y="30416"/>
                </a:lnTo>
                <a:lnTo>
                  <a:pt x="4422" y="30954"/>
                </a:lnTo>
                <a:lnTo>
                  <a:pt x="5259" y="31372"/>
                </a:lnTo>
                <a:lnTo>
                  <a:pt x="6155" y="31790"/>
                </a:lnTo>
                <a:lnTo>
                  <a:pt x="7052" y="32149"/>
                </a:lnTo>
                <a:lnTo>
                  <a:pt x="8008" y="32448"/>
                </a:lnTo>
                <a:lnTo>
                  <a:pt x="8904" y="32746"/>
                </a:lnTo>
                <a:lnTo>
                  <a:pt x="10816" y="33224"/>
                </a:lnTo>
                <a:lnTo>
                  <a:pt x="12788" y="33643"/>
                </a:lnTo>
                <a:lnTo>
                  <a:pt x="14700" y="33941"/>
                </a:lnTo>
                <a:lnTo>
                  <a:pt x="16672" y="34121"/>
                </a:lnTo>
                <a:lnTo>
                  <a:pt x="20676" y="34599"/>
                </a:lnTo>
                <a:lnTo>
                  <a:pt x="22887" y="34838"/>
                </a:lnTo>
                <a:lnTo>
                  <a:pt x="25098" y="34957"/>
                </a:lnTo>
                <a:lnTo>
                  <a:pt x="27249" y="34957"/>
                </a:lnTo>
                <a:lnTo>
                  <a:pt x="28325" y="34838"/>
                </a:lnTo>
                <a:lnTo>
                  <a:pt x="29400" y="34718"/>
                </a:lnTo>
                <a:lnTo>
                  <a:pt x="30416" y="34479"/>
                </a:lnTo>
                <a:lnTo>
                  <a:pt x="31372" y="34240"/>
                </a:lnTo>
                <a:lnTo>
                  <a:pt x="32328" y="33882"/>
                </a:lnTo>
                <a:lnTo>
                  <a:pt x="33224" y="33404"/>
                </a:lnTo>
                <a:lnTo>
                  <a:pt x="33284" y="34300"/>
                </a:lnTo>
                <a:lnTo>
                  <a:pt x="33344" y="35435"/>
                </a:lnTo>
                <a:lnTo>
                  <a:pt x="33404" y="36033"/>
                </a:lnTo>
                <a:lnTo>
                  <a:pt x="33523" y="36571"/>
                </a:lnTo>
                <a:lnTo>
                  <a:pt x="33643" y="37049"/>
                </a:lnTo>
                <a:lnTo>
                  <a:pt x="33762" y="37347"/>
                </a:lnTo>
                <a:lnTo>
                  <a:pt x="34061" y="37586"/>
                </a:lnTo>
                <a:lnTo>
                  <a:pt x="34240" y="37646"/>
                </a:lnTo>
                <a:lnTo>
                  <a:pt x="34420" y="37706"/>
                </a:lnTo>
                <a:lnTo>
                  <a:pt x="34599" y="37706"/>
                </a:lnTo>
                <a:lnTo>
                  <a:pt x="34718" y="37646"/>
                </a:lnTo>
                <a:lnTo>
                  <a:pt x="34778" y="37467"/>
                </a:lnTo>
                <a:lnTo>
                  <a:pt x="34778" y="37228"/>
                </a:lnTo>
                <a:lnTo>
                  <a:pt x="34001" y="31730"/>
                </a:lnTo>
                <a:lnTo>
                  <a:pt x="33822" y="30535"/>
                </a:lnTo>
                <a:lnTo>
                  <a:pt x="33762" y="30296"/>
                </a:lnTo>
                <a:lnTo>
                  <a:pt x="33822" y="30117"/>
                </a:lnTo>
                <a:lnTo>
                  <a:pt x="33882" y="29998"/>
                </a:lnTo>
                <a:lnTo>
                  <a:pt x="34121" y="29878"/>
                </a:lnTo>
                <a:lnTo>
                  <a:pt x="34181" y="29579"/>
                </a:lnTo>
                <a:lnTo>
                  <a:pt x="34181" y="29101"/>
                </a:lnTo>
                <a:lnTo>
                  <a:pt x="34121" y="28922"/>
                </a:lnTo>
                <a:lnTo>
                  <a:pt x="34061" y="28802"/>
                </a:lnTo>
                <a:lnTo>
                  <a:pt x="34001" y="28743"/>
                </a:lnTo>
                <a:lnTo>
                  <a:pt x="33882" y="28743"/>
                </a:lnTo>
                <a:lnTo>
                  <a:pt x="33643" y="28922"/>
                </a:lnTo>
                <a:lnTo>
                  <a:pt x="33284" y="26831"/>
                </a:lnTo>
                <a:lnTo>
                  <a:pt x="32866" y="24799"/>
                </a:lnTo>
                <a:lnTo>
                  <a:pt x="32448" y="22767"/>
                </a:lnTo>
                <a:lnTo>
                  <a:pt x="31910" y="20795"/>
                </a:lnTo>
                <a:lnTo>
                  <a:pt x="31312" y="18823"/>
                </a:lnTo>
                <a:lnTo>
                  <a:pt x="30715" y="16851"/>
                </a:lnTo>
                <a:lnTo>
                  <a:pt x="29998" y="14880"/>
                </a:lnTo>
                <a:lnTo>
                  <a:pt x="29281" y="12908"/>
                </a:lnTo>
                <a:lnTo>
                  <a:pt x="27787" y="9143"/>
                </a:lnTo>
                <a:lnTo>
                  <a:pt x="26353" y="5378"/>
                </a:lnTo>
                <a:lnTo>
                  <a:pt x="25755" y="4243"/>
                </a:lnTo>
                <a:lnTo>
                  <a:pt x="24739" y="2331"/>
                </a:lnTo>
                <a:lnTo>
                  <a:pt x="24142" y="1375"/>
                </a:lnTo>
                <a:lnTo>
                  <a:pt x="23604" y="538"/>
                </a:lnTo>
                <a:lnTo>
                  <a:pt x="23365" y="299"/>
                </a:lnTo>
                <a:lnTo>
                  <a:pt x="23126" y="60"/>
                </a:lnTo>
                <a:lnTo>
                  <a:pt x="23006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65" name="Google Shape;65;p3"/>
          <p:cNvSpPr/>
          <p:nvPr/>
        </p:nvSpPr>
        <p:spPr>
          <a:xfrm rot="-2801891">
            <a:off x="11104555" y="526265"/>
            <a:ext cx="990460" cy="1551018"/>
          </a:xfrm>
          <a:custGeom>
            <a:avLst/>
            <a:gdLst/>
            <a:ahLst/>
            <a:cxnLst/>
            <a:rect l="l" t="t" r="r" b="b"/>
            <a:pathLst>
              <a:path w="27369" h="42965" extrusionOk="0">
                <a:moveTo>
                  <a:pt x="7709" y="23066"/>
                </a:moveTo>
                <a:lnTo>
                  <a:pt x="7530" y="23125"/>
                </a:lnTo>
                <a:lnTo>
                  <a:pt x="7350" y="23185"/>
                </a:lnTo>
                <a:lnTo>
                  <a:pt x="7291" y="23305"/>
                </a:lnTo>
                <a:lnTo>
                  <a:pt x="7231" y="23424"/>
                </a:lnTo>
                <a:lnTo>
                  <a:pt x="7231" y="23544"/>
                </a:lnTo>
                <a:lnTo>
                  <a:pt x="7231" y="23723"/>
                </a:lnTo>
                <a:lnTo>
                  <a:pt x="7350" y="24022"/>
                </a:lnTo>
                <a:lnTo>
                  <a:pt x="7589" y="24201"/>
                </a:lnTo>
                <a:lnTo>
                  <a:pt x="7709" y="24320"/>
                </a:lnTo>
                <a:lnTo>
                  <a:pt x="7948" y="24320"/>
                </a:lnTo>
                <a:lnTo>
                  <a:pt x="8067" y="24261"/>
                </a:lnTo>
                <a:lnTo>
                  <a:pt x="8187" y="24141"/>
                </a:lnTo>
                <a:lnTo>
                  <a:pt x="8306" y="23962"/>
                </a:lnTo>
                <a:lnTo>
                  <a:pt x="8366" y="23783"/>
                </a:lnTo>
                <a:lnTo>
                  <a:pt x="8366" y="23603"/>
                </a:lnTo>
                <a:lnTo>
                  <a:pt x="8306" y="23484"/>
                </a:lnTo>
                <a:lnTo>
                  <a:pt x="8247" y="23305"/>
                </a:lnTo>
                <a:lnTo>
                  <a:pt x="8187" y="23185"/>
                </a:lnTo>
                <a:lnTo>
                  <a:pt x="8067" y="23125"/>
                </a:lnTo>
                <a:lnTo>
                  <a:pt x="7888" y="23066"/>
                </a:lnTo>
                <a:close/>
                <a:moveTo>
                  <a:pt x="6633" y="25934"/>
                </a:moveTo>
                <a:lnTo>
                  <a:pt x="6514" y="25994"/>
                </a:lnTo>
                <a:lnTo>
                  <a:pt x="6335" y="26053"/>
                </a:lnTo>
                <a:lnTo>
                  <a:pt x="6215" y="26173"/>
                </a:lnTo>
                <a:lnTo>
                  <a:pt x="5976" y="26531"/>
                </a:lnTo>
                <a:lnTo>
                  <a:pt x="5856" y="26830"/>
                </a:lnTo>
                <a:lnTo>
                  <a:pt x="5856" y="27009"/>
                </a:lnTo>
                <a:lnTo>
                  <a:pt x="5916" y="27129"/>
                </a:lnTo>
                <a:lnTo>
                  <a:pt x="5976" y="27248"/>
                </a:lnTo>
                <a:lnTo>
                  <a:pt x="6096" y="27308"/>
                </a:lnTo>
                <a:lnTo>
                  <a:pt x="6215" y="27308"/>
                </a:lnTo>
                <a:lnTo>
                  <a:pt x="6454" y="27248"/>
                </a:lnTo>
                <a:lnTo>
                  <a:pt x="6813" y="27129"/>
                </a:lnTo>
                <a:lnTo>
                  <a:pt x="6932" y="27069"/>
                </a:lnTo>
                <a:lnTo>
                  <a:pt x="7052" y="26950"/>
                </a:lnTo>
                <a:lnTo>
                  <a:pt x="7111" y="26830"/>
                </a:lnTo>
                <a:lnTo>
                  <a:pt x="7171" y="26651"/>
                </a:lnTo>
                <a:lnTo>
                  <a:pt x="7171" y="26531"/>
                </a:lnTo>
                <a:lnTo>
                  <a:pt x="7111" y="26352"/>
                </a:lnTo>
                <a:lnTo>
                  <a:pt x="6932" y="26113"/>
                </a:lnTo>
                <a:lnTo>
                  <a:pt x="6813" y="25994"/>
                </a:lnTo>
                <a:lnTo>
                  <a:pt x="6633" y="25934"/>
                </a:lnTo>
                <a:close/>
                <a:moveTo>
                  <a:pt x="8545" y="28981"/>
                </a:moveTo>
                <a:lnTo>
                  <a:pt x="8366" y="29041"/>
                </a:lnTo>
                <a:lnTo>
                  <a:pt x="8247" y="29161"/>
                </a:lnTo>
                <a:lnTo>
                  <a:pt x="8127" y="29340"/>
                </a:lnTo>
                <a:lnTo>
                  <a:pt x="8127" y="29459"/>
                </a:lnTo>
                <a:lnTo>
                  <a:pt x="8127" y="29639"/>
                </a:lnTo>
                <a:lnTo>
                  <a:pt x="8306" y="29818"/>
                </a:lnTo>
                <a:lnTo>
                  <a:pt x="8486" y="29937"/>
                </a:lnTo>
                <a:lnTo>
                  <a:pt x="8665" y="29937"/>
                </a:lnTo>
                <a:lnTo>
                  <a:pt x="8844" y="29878"/>
                </a:lnTo>
                <a:lnTo>
                  <a:pt x="8964" y="29818"/>
                </a:lnTo>
                <a:lnTo>
                  <a:pt x="9083" y="29639"/>
                </a:lnTo>
                <a:lnTo>
                  <a:pt x="9083" y="29459"/>
                </a:lnTo>
                <a:lnTo>
                  <a:pt x="9024" y="29220"/>
                </a:lnTo>
                <a:lnTo>
                  <a:pt x="8844" y="29041"/>
                </a:lnTo>
                <a:lnTo>
                  <a:pt x="8725" y="28981"/>
                </a:lnTo>
                <a:close/>
                <a:moveTo>
                  <a:pt x="5976" y="29280"/>
                </a:moveTo>
                <a:lnTo>
                  <a:pt x="5797" y="29400"/>
                </a:lnTo>
                <a:lnTo>
                  <a:pt x="5617" y="29579"/>
                </a:lnTo>
                <a:lnTo>
                  <a:pt x="5558" y="29758"/>
                </a:lnTo>
                <a:lnTo>
                  <a:pt x="5558" y="29997"/>
                </a:lnTo>
                <a:lnTo>
                  <a:pt x="5617" y="30117"/>
                </a:lnTo>
                <a:lnTo>
                  <a:pt x="5677" y="30176"/>
                </a:lnTo>
                <a:lnTo>
                  <a:pt x="5797" y="30236"/>
                </a:lnTo>
                <a:lnTo>
                  <a:pt x="6096" y="30236"/>
                </a:lnTo>
                <a:lnTo>
                  <a:pt x="6215" y="30176"/>
                </a:lnTo>
                <a:lnTo>
                  <a:pt x="6394" y="29997"/>
                </a:lnTo>
                <a:lnTo>
                  <a:pt x="6394" y="29818"/>
                </a:lnTo>
                <a:lnTo>
                  <a:pt x="6335" y="29519"/>
                </a:lnTo>
                <a:lnTo>
                  <a:pt x="6275" y="29400"/>
                </a:lnTo>
                <a:lnTo>
                  <a:pt x="6155" y="29340"/>
                </a:lnTo>
                <a:lnTo>
                  <a:pt x="6096" y="29280"/>
                </a:lnTo>
                <a:close/>
                <a:moveTo>
                  <a:pt x="2869" y="29818"/>
                </a:moveTo>
                <a:lnTo>
                  <a:pt x="2749" y="29878"/>
                </a:lnTo>
                <a:lnTo>
                  <a:pt x="2570" y="30057"/>
                </a:lnTo>
                <a:lnTo>
                  <a:pt x="2510" y="30296"/>
                </a:lnTo>
                <a:lnTo>
                  <a:pt x="2510" y="30595"/>
                </a:lnTo>
                <a:lnTo>
                  <a:pt x="2570" y="30834"/>
                </a:lnTo>
                <a:lnTo>
                  <a:pt x="2630" y="30893"/>
                </a:lnTo>
                <a:lnTo>
                  <a:pt x="2749" y="30953"/>
                </a:lnTo>
                <a:lnTo>
                  <a:pt x="2869" y="31013"/>
                </a:lnTo>
                <a:lnTo>
                  <a:pt x="2988" y="31013"/>
                </a:lnTo>
                <a:lnTo>
                  <a:pt x="3227" y="30953"/>
                </a:lnTo>
                <a:lnTo>
                  <a:pt x="3407" y="30834"/>
                </a:lnTo>
                <a:lnTo>
                  <a:pt x="3526" y="30714"/>
                </a:lnTo>
                <a:lnTo>
                  <a:pt x="3646" y="30535"/>
                </a:lnTo>
                <a:lnTo>
                  <a:pt x="3705" y="30356"/>
                </a:lnTo>
                <a:lnTo>
                  <a:pt x="3646" y="30176"/>
                </a:lnTo>
                <a:lnTo>
                  <a:pt x="3526" y="30057"/>
                </a:lnTo>
                <a:lnTo>
                  <a:pt x="3347" y="29878"/>
                </a:lnTo>
                <a:lnTo>
                  <a:pt x="3167" y="29818"/>
                </a:lnTo>
                <a:close/>
                <a:moveTo>
                  <a:pt x="3227" y="32806"/>
                </a:moveTo>
                <a:lnTo>
                  <a:pt x="3048" y="32925"/>
                </a:lnTo>
                <a:lnTo>
                  <a:pt x="2928" y="33104"/>
                </a:lnTo>
                <a:lnTo>
                  <a:pt x="2869" y="33284"/>
                </a:lnTo>
                <a:lnTo>
                  <a:pt x="2809" y="33523"/>
                </a:lnTo>
                <a:lnTo>
                  <a:pt x="2869" y="33702"/>
                </a:lnTo>
                <a:lnTo>
                  <a:pt x="2988" y="33821"/>
                </a:lnTo>
                <a:lnTo>
                  <a:pt x="3227" y="33881"/>
                </a:lnTo>
                <a:lnTo>
                  <a:pt x="3466" y="33881"/>
                </a:lnTo>
                <a:lnTo>
                  <a:pt x="3646" y="33762"/>
                </a:lnTo>
                <a:lnTo>
                  <a:pt x="3765" y="33582"/>
                </a:lnTo>
                <a:lnTo>
                  <a:pt x="3825" y="33403"/>
                </a:lnTo>
                <a:lnTo>
                  <a:pt x="3885" y="33164"/>
                </a:lnTo>
                <a:lnTo>
                  <a:pt x="3825" y="32985"/>
                </a:lnTo>
                <a:lnTo>
                  <a:pt x="3646" y="32865"/>
                </a:lnTo>
                <a:lnTo>
                  <a:pt x="3466" y="32806"/>
                </a:lnTo>
                <a:close/>
                <a:moveTo>
                  <a:pt x="6932" y="32746"/>
                </a:moveTo>
                <a:lnTo>
                  <a:pt x="6633" y="32865"/>
                </a:lnTo>
                <a:lnTo>
                  <a:pt x="6454" y="33045"/>
                </a:lnTo>
                <a:lnTo>
                  <a:pt x="6335" y="33224"/>
                </a:lnTo>
                <a:lnTo>
                  <a:pt x="6335" y="33463"/>
                </a:lnTo>
                <a:lnTo>
                  <a:pt x="6335" y="33642"/>
                </a:lnTo>
                <a:lnTo>
                  <a:pt x="6454" y="33821"/>
                </a:lnTo>
                <a:lnTo>
                  <a:pt x="6633" y="33941"/>
                </a:lnTo>
                <a:lnTo>
                  <a:pt x="6872" y="33941"/>
                </a:lnTo>
                <a:lnTo>
                  <a:pt x="7111" y="33881"/>
                </a:lnTo>
                <a:lnTo>
                  <a:pt x="7350" y="33702"/>
                </a:lnTo>
                <a:lnTo>
                  <a:pt x="7470" y="33463"/>
                </a:lnTo>
                <a:lnTo>
                  <a:pt x="7470" y="33284"/>
                </a:lnTo>
                <a:lnTo>
                  <a:pt x="7410" y="33045"/>
                </a:lnTo>
                <a:lnTo>
                  <a:pt x="7291" y="32865"/>
                </a:lnTo>
                <a:lnTo>
                  <a:pt x="7171" y="32806"/>
                </a:lnTo>
                <a:lnTo>
                  <a:pt x="6932" y="32746"/>
                </a:lnTo>
                <a:close/>
                <a:moveTo>
                  <a:pt x="9263" y="34658"/>
                </a:moveTo>
                <a:lnTo>
                  <a:pt x="9024" y="34778"/>
                </a:lnTo>
                <a:lnTo>
                  <a:pt x="8904" y="34957"/>
                </a:lnTo>
                <a:lnTo>
                  <a:pt x="8844" y="35076"/>
                </a:lnTo>
                <a:lnTo>
                  <a:pt x="8844" y="35196"/>
                </a:lnTo>
                <a:lnTo>
                  <a:pt x="8904" y="35315"/>
                </a:lnTo>
                <a:lnTo>
                  <a:pt x="9024" y="35435"/>
                </a:lnTo>
                <a:lnTo>
                  <a:pt x="9203" y="35674"/>
                </a:lnTo>
                <a:lnTo>
                  <a:pt x="9382" y="35734"/>
                </a:lnTo>
                <a:lnTo>
                  <a:pt x="9442" y="35734"/>
                </a:lnTo>
                <a:lnTo>
                  <a:pt x="9502" y="35674"/>
                </a:lnTo>
                <a:lnTo>
                  <a:pt x="9681" y="35315"/>
                </a:lnTo>
                <a:lnTo>
                  <a:pt x="9741" y="35136"/>
                </a:lnTo>
                <a:lnTo>
                  <a:pt x="9741" y="34957"/>
                </a:lnTo>
                <a:lnTo>
                  <a:pt x="9741" y="34837"/>
                </a:lnTo>
                <a:lnTo>
                  <a:pt x="9681" y="34718"/>
                </a:lnTo>
                <a:lnTo>
                  <a:pt x="9561" y="34658"/>
                </a:lnTo>
                <a:close/>
                <a:moveTo>
                  <a:pt x="5558" y="35196"/>
                </a:moveTo>
                <a:lnTo>
                  <a:pt x="5199" y="35315"/>
                </a:lnTo>
                <a:lnTo>
                  <a:pt x="5020" y="35495"/>
                </a:lnTo>
                <a:lnTo>
                  <a:pt x="4841" y="35793"/>
                </a:lnTo>
                <a:lnTo>
                  <a:pt x="4781" y="36092"/>
                </a:lnTo>
                <a:lnTo>
                  <a:pt x="4781" y="36331"/>
                </a:lnTo>
                <a:lnTo>
                  <a:pt x="4841" y="36570"/>
                </a:lnTo>
                <a:lnTo>
                  <a:pt x="4960" y="36690"/>
                </a:lnTo>
                <a:lnTo>
                  <a:pt x="5020" y="36750"/>
                </a:lnTo>
                <a:lnTo>
                  <a:pt x="5139" y="36690"/>
                </a:lnTo>
                <a:lnTo>
                  <a:pt x="5378" y="36510"/>
                </a:lnTo>
                <a:lnTo>
                  <a:pt x="5617" y="36451"/>
                </a:lnTo>
                <a:lnTo>
                  <a:pt x="5916" y="36271"/>
                </a:lnTo>
                <a:lnTo>
                  <a:pt x="6155" y="36092"/>
                </a:lnTo>
                <a:lnTo>
                  <a:pt x="6275" y="35853"/>
                </a:lnTo>
                <a:lnTo>
                  <a:pt x="6275" y="35674"/>
                </a:lnTo>
                <a:lnTo>
                  <a:pt x="6215" y="35435"/>
                </a:lnTo>
                <a:lnTo>
                  <a:pt x="6036" y="35315"/>
                </a:lnTo>
                <a:lnTo>
                  <a:pt x="5797" y="35196"/>
                </a:lnTo>
                <a:close/>
                <a:moveTo>
                  <a:pt x="6574" y="38004"/>
                </a:moveTo>
                <a:lnTo>
                  <a:pt x="6155" y="38064"/>
                </a:lnTo>
                <a:lnTo>
                  <a:pt x="5916" y="38124"/>
                </a:lnTo>
                <a:lnTo>
                  <a:pt x="5737" y="38243"/>
                </a:lnTo>
                <a:lnTo>
                  <a:pt x="5617" y="38363"/>
                </a:lnTo>
                <a:lnTo>
                  <a:pt x="5498" y="38542"/>
                </a:lnTo>
                <a:lnTo>
                  <a:pt x="5378" y="38901"/>
                </a:lnTo>
                <a:lnTo>
                  <a:pt x="5378" y="39199"/>
                </a:lnTo>
                <a:lnTo>
                  <a:pt x="5378" y="39319"/>
                </a:lnTo>
                <a:lnTo>
                  <a:pt x="5498" y="39438"/>
                </a:lnTo>
                <a:lnTo>
                  <a:pt x="5558" y="39558"/>
                </a:lnTo>
                <a:lnTo>
                  <a:pt x="5737" y="39618"/>
                </a:lnTo>
                <a:lnTo>
                  <a:pt x="5856" y="39618"/>
                </a:lnTo>
                <a:lnTo>
                  <a:pt x="6036" y="39558"/>
                </a:lnTo>
                <a:lnTo>
                  <a:pt x="6275" y="39438"/>
                </a:lnTo>
                <a:lnTo>
                  <a:pt x="6514" y="39319"/>
                </a:lnTo>
                <a:lnTo>
                  <a:pt x="6753" y="39080"/>
                </a:lnTo>
                <a:lnTo>
                  <a:pt x="6872" y="38841"/>
                </a:lnTo>
                <a:lnTo>
                  <a:pt x="6992" y="38602"/>
                </a:lnTo>
                <a:lnTo>
                  <a:pt x="6992" y="38363"/>
                </a:lnTo>
                <a:lnTo>
                  <a:pt x="6992" y="38184"/>
                </a:lnTo>
                <a:lnTo>
                  <a:pt x="6813" y="38004"/>
                </a:lnTo>
                <a:close/>
                <a:moveTo>
                  <a:pt x="12370" y="38243"/>
                </a:moveTo>
                <a:lnTo>
                  <a:pt x="12250" y="38303"/>
                </a:lnTo>
                <a:lnTo>
                  <a:pt x="12131" y="38363"/>
                </a:lnTo>
                <a:lnTo>
                  <a:pt x="11892" y="38662"/>
                </a:lnTo>
                <a:lnTo>
                  <a:pt x="11772" y="39020"/>
                </a:lnTo>
                <a:lnTo>
                  <a:pt x="11713" y="39379"/>
                </a:lnTo>
                <a:lnTo>
                  <a:pt x="11772" y="39678"/>
                </a:lnTo>
                <a:lnTo>
                  <a:pt x="11832" y="39797"/>
                </a:lnTo>
                <a:lnTo>
                  <a:pt x="11952" y="39857"/>
                </a:lnTo>
                <a:lnTo>
                  <a:pt x="12191" y="39857"/>
                </a:lnTo>
                <a:lnTo>
                  <a:pt x="12370" y="39737"/>
                </a:lnTo>
                <a:lnTo>
                  <a:pt x="12549" y="39498"/>
                </a:lnTo>
                <a:lnTo>
                  <a:pt x="12788" y="39140"/>
                </a:lnTo>
                <a:lnTo>
                  <a:pt x="12848" y="38901"/>
                </a:lnTo>
                <a:lnTo>
                  <a:pt x="12908" y="38662"/>
                </a:lnTo>
                <a:lnTo>
                  <a:pt x="12908" y="38482"/>
                </a:lnTo>
                <a:lnTo>
                  <a:pt x="12848" y="38303"/>
                </a:lnTo>
                <a:lnTo>
                  <a:pt x="12669" y="38243"/>
                </a:lnTo>
                <a:close/>
                <a:moveTo>
                  <a:pt x="9442" y="38721"/>
                </a:moveTo>
                <a:lnTo>
                  <a:pt x="9203" y="38781"/>
                </a:lnTo>
                <a:lnTo>
                  <a:pt x="9024" y="38901"/>
                </a:lnTo>
                <a:lnTo>
                  <a:pt x="8844" y="39080"/>
                </a:lnTo>
                <a:lnTo>
                  <a:pt x="8784" y="39259"/>
                </a:lnTo>
                <a:lnTo>
                  <a:pt x="8784" y="39498"/>
                </a:lnTo>
                <a:lnTo>
                  <a:pt x="8844" y="39678"/>
                </a:lnTo>
                <a:lnTo>
                  <a:pt x="8964" y="39857"/>
                </a:lnTo>
                <a:lnTo>
                  <a:pt x="9203" y="39917"/>
                </a:lnTo>
                <a:lnTo>
                  <a:pt x="9442" y="39917"/>
                </a:lnTo>
                <a:lnTo>
                  <a:pt x="9621" y="39797"/>
                </a:lnTo>
                <a:lnTo>
                  <a:pt x="9800" y="39558"/>
                </a:lnTo>
                <a:lnTo>
                  <a:pt x="9860" y="39379"/>
                </a:lnTo>
                <a:lnTo>
                  <a:pt x="9860" y="39140"/>
                </a:lnTo>
                <a:lnTo>
                  <a:pt x="9800" y="38901"/>
                </a:lnTo>
                <a:lnTo>
                  <a:pt x="9681" y="38781"/>
                </a:lnTo>
                <a:lnTo>
                  <a:pt x="9442" y="38721"/>
                </a:lnTo>
                <a:close/>
                <a:moveTo>
                  <a:pt x="18465" y="5259"/>
                </a:moveTo>
                <a:lnTo>
                  <a:pt x="18764" y="5318"/>
                </a:lnTo>
                <a:lnTo>
                  <a:pt x="19062" y="5498"/>
                </a:lnTo>
                <a:lnTo>
                  <a:pt x="19421" y="5737"/>
                </a:lnTo>
                <a:lnTo>
                  <a:pt x="19660" y="5976"/>
                </a:lnTo>
                <a:lnTo>
                  <a:pt x="19899" y="6334"/>
                </a:lnTo>
                <a:lnTo>
                  <a:pt x="20078" y="6693"/>
                </a:lnTo>
                <a:lnTo>
                  <a:pt x="20198" y="7171"/>
                </a:lnTo>
                <a:lnTo>
                  <a:pt x="20317" y="7649"/>
                </a:lnTo>
                <a:lnTo>
                  <a:pt x="20437" y="8127"/>
                </a:lnTo>
                <a:lnTo>
                  <a:pt x="20437" y="8605"/>
                </a:lnTo>
                <a:lnTo>
                  <a:pt x="20497" y="9621"/>
                </a:lnTo>
                <a:lnTo>
                  <a:pt x="20437" y="10636"/>
                </a:lnTo>
                <a:lnTo>
                  <a:pt x="20258" y="13086"/>
                </a:lnTo>
                <a:lnTo>
                  <a:pt x="20138" y="14341"/>
                </a:lnTo>
                <a:lnTo>
                  <a:pt x="20138" y="15536"/>
                </a:lnTo>
                <a:lnTo>
                  <a:pt x="20138" y="16791"/>
                </a:lnTo>
                <a:lnTo>
                  <a:pt x="20258" y="17986"/>
                </a:lnTo>
                <a:lnTo>
                  <a:pt x="20377" y="18584"/>
                </a:lnTo>
                <a:lnTo>
                  <a:pt x="20497" y="19181"/>
                </a:lnTo>
                <a:lnTo>
                  <a:pt x="20676" y="19779"/>
                </a:lnTo>
                <a:lnTo>
                  <a:pt x="20915" y="20377"/>
                </a:lnTo>
                <a:lnTo>
                  <a:pt x="21273" y="21094"/>
                </a:lnTo>
                <a:lnTo>
                  <a:pt x="21632" y="21691"/>
                </a:lnTo>
                <a:lnTo>
                  <a:pt x="22110" y="22229"/>
                </a:lnTo>
                <a:lnTo>
                  <a:pt x="22588" y="22707"/>
                </a:lnTo>
                <a:lnTo>
                  <a:pt x="23604" y="23723"/>
                </a:lnTo>
                <a:lnTo>
                  <a:pt x="24142" y="24201"/>
                </a:lnTo>
                <a:lnTo>
                  <a:pt x="24679" y="24739"/>
                </a:lnTo>
                <a:lnTo>
                  <a:pt x="25157" y="25336"/>
                </a:lnTo>
                <a:lnTo>
                  <a:pt x="25516" y="25934"/>
                </a:lnTo>
                <a:lnTo>
                  <a:pt x="25875" y="26591"/>
                </a:lnTo>
                <a:lnTo>
                  <a:pt x="26114" y="27308"/>
                </a:lnTo>
                <a:lnTo>
                  <a:pt x="26293" y="27965"/>
                </a:lnTo>
                <a:lnTo>
                  <a:pt x="26412" y="28683"/>
                </a:lnTo>
                <a:lnTo>
                  <a:pt x="26472" y="29459"/>
                </a:lnTo>
                <a:lnTo>
                  <a:pt x="26412" y="30176"/>
                </a:lnTo>
                <a:lnTo>
                  <a:pt x="26353" y="30953"/>
                </a:lnTo>
                <a:lnTo>
                  <a:pt x="26173" y="31670"/>
                </a:lnTo>
                <a:lnTo>
                  <a:pt x="25934" y="32447"/>
                </a:lnTo>
                <a:lnTo>
                  <a:pt x="25695" y="33224"/>
                </a:lnTo>
                <a:lnTo>
                  <a:pt x="25337" y="34001"/>
                </a:lnTo>
                <a:lnTo>
                  <a:pt x="24978" y="34778"/>
                </a:lnTo>
                <a:lnTo>
                  <a:pt x="24560" y="35495"/>
                </a:lnTo>
                <a:lnTo>
                  <a:pt x="24142" y="36212"/>
                </a:lnTo>
                <a:lnTo>
                  <a:pt x="23604" y="36929"/>
                </a:lnTo>
                <a:lnTo>
                  <a:pt x="23126" y="37586"/>
                </a:lnTo>
                <a:lnTo>
                  <a:pt x="22528" y="38243"/>
                </a:lnTo>
                <a:lnTo>
                  <a:pt x="21931" y="38841"/>
                </a:lnTo>
                <a:lnTo>
                  <a:pt x="21333" y="39379"/>
                </a:lnTo>
                <a:lnTo>
                  <a:pt x="20736" y="39857"/>
                </a:lnTo>
                <a:lnTo>
                  <a:pt x="20078" y="40335"/>
                </a:lnTo>
                <a:lnTo>
                  <a:pt x="19421" y="40693"/>
                </a:lnTo>
                <a:lnTo>
                  <a:pt x="18943" y="40932"/>
                </a:lnTo>
                <a:lnTo>
                  <a:pt x="18405" y="41171"/>
                </a:lnTo>
                <a:lnTo>
                  <a:pt x="17867" y="41351"/>
                </a:lnTo>
                <a:lnTo>
                  <a:pt x="17270" y="41470"/>
                </a:lnTo>
                <a:lnTo>
                  <a:pt x="16075" y="41649"/>
                </a:lnTo>
                <a:lnTo>
                  <a:pt x="14880" y="41709"/>
                </a:lnTo>
                <a:lnTo>
                  <a:pt x="13684" y="41709"/>
                </a:lnTo>
                <a:lnTo>
                  <a:pt x="12489" y="41590"/>
                </a:lnTo>
                <a:lnTo>
                  <a:pt x="11354" y="41470"/>
                </a:lnTo>
                <a:lnTo>
                  <a:pt x="10219" y="41291"/>
                </a:lnTo>
                <a:lnTo>
                  <a:pt x="9024" y="40992"/>
                </a:lnTo>
                <a:lnTo>
                  <a:pt x="7888" y="40634"/>
                </a:lnTo>
                <a:lnTo>
                  <a:pt x="6753" y="40215"/>
                </a:lnTo>
                <a:lnTo>
                  <a:pt x="5737" y="39678"/>
                </a:lnTo>
                <a:lnTo>
                  <a:pt x="4721" y="39080"/>
                </a:lnTo>
                <a:lnTo>
                  <a:pt x="4243" y="38721"/>
                </a:lnTo>
                <a:lnTo>
                  <a:pt x="3765" y="38303"/>
                </a:lnTo>
                <a:lnTo>
                  <a:pt x="3347" y="37885"/>
                </a:lnTo>
                <a:lnTo>
                  <a:pt x="2988" y="37467"/>
                </a:lnTo>
                <a:lnTo>
                  <a:pt x="2570" y="36989"/>
                </a:lnTo>
                <a:lnTo>
                  <a:pt x="2271" y="36451"/>
                </a:lnTo>
                <a:lnTo>
                  <a:pt x="2510" y="36451"/>
                </a:lnTo>
                <a:lnTo>
                  <a:pt x="2689" y="36331"/>
                </a:lnTo>
                <a:lnTo>
                  <a:pt x="2809" y="36271"/>
                </a:lnTo>
                <a:lnTo>
                  <a:pt x="2869" y="36092"/>
                </a:lnTo>
                <a:lnTo>
                  <a:pt x="2928" y="35973"/>
                </a:lnTo>
                <a:lnTo>
                  <a:pt x="2928" y="35793"/>
                </a:lnTo>
                <a:lnTo>
                  <a:pt x="2809" y="35495"/>
                </a:lnTo>
                <a:lnTo>
                  <a:pt x="2570" y="35256"/>
                </a:lnTo>
                <a:lnTo>
                  <a:pt x="2450" y="35196"/>
                </a:lnTo>
                <a:lnTo>
                  <a:pt x="2331" y="35136"/>
                </a:lnTo>
                <a:lnTo>
                  <a:pt x="2152" y="35136"/>
                </a:lnTo>
                <a:lnTo>
                  <a:pt x="2032" y="35256"/>
                </a:lnTo>
                <a:lnTo>
                  <a:pt x="1913" y="35375"/>
                </a:lnTo>
                <a:lnTo>
                  <a:pt x="1793" y="35554"/>
                </a:lnTo>
                <a:lnTo>
                  <a:pt x="1494" y="34897"/>
                </a:lnTo>
                <a:lnTo>
                  <a:pt x="1255" y="34240"/>
                </a:lnTo>
                <a:lnTo>
                  <a:pt x="1136" y="33582"/>
                </a:lnTo>
                <a:lnTo>
                  <a:pt x="1076" y="32925"/>
                </a:lnTo>
                <a:lnTo>
                  <a:pt x="1076" y="32268"/>
                </a:lnTo>
                <a:lnTo>
                  <a:pt x="1136" y="31670"/>
                </a:lnTo>
                <a:lnTo>
                  <a:pt x="1255" y="31013"/>
                </a:lnTo>
                <a:lnTo>
                  <a:pt x="1375" y="30415"/>
                </a:lnTo>
                <a:lnTo>
                  <a:pt x="1614" y="29818"/>
                </a:lnTo>
                <a:lnTo>
                  <a:pt x="1853" y="29220"/>
                </a:lnTo>
                <a:lnTo>
                  <a:pt x="2450" y="28025"/>
                </a:lnTo>
                <a:lnTo>
                  <a:pt x="3227" y="26890"/>
                </a:lnTo>
                <a:lnTo>
                  <a:pt x="4064" y="25755"/>
                </a:lnTo>
                <a:lnTo>
                  <a:pt x="4960" y="24619"/>
                </a:lnTo>
                <a:lnTo>
                  <a:pt x="5916" y="23484"/>
                </a:lnTo>
                <a:lnTo>
                  <a:pt x="7769" y="21273"/>
                </a:lnTo>
                <a:lnTo>
                  <a:pt x="8605" y="20197"/>
                </a:lnTo>
                <a:lnTo>
                  <a:pt x="9382" y="19062"/>
                </a:lnTo>
                <a:lnTo>
                  <a:pt x="10039" y="17927"/>
                </a:lnTo>
                <a:lnTo>
                  <a:pt x="10278" y="17389"/>
                </a:lnTo>
                <a:lnTo>
                  <a:pt x="10517" y="16791"/>
                </a:lnTo>
                <a:lnTo>
                  <a:pt x="11115" y="14819"/>
                </a:lnTo>
                <a:lnTo>
                  <a:pt x="11772" y="12788"/>
                </a:lnTo>
                <a:lnTo>
                  <a:pt x="12131" y="11772"/>
                </a:lnTo>
                <a:lnTo>
                  <a:pt x="12549" y="10816"/>
                </a:lnTo>
                <a:lnTo>
                  <a:pt x="13087" y="9919"/>
                </a:lnTo>
                <a:lnTo>
                  <a:pt x="13684" y="9083"/>
                </a:lnTo>
                <a:lnTo>
                  <a:pt x="14342" y="8366"/>
                </a:lnTo>
                <a:lnTo>
                  <a:pt x="14700" y="8067"/>
                </a:lnTo>
                <a:lnTo>
                  <a:pt x="15059" y="7828"/>
                </a:lnTo>
                <a:lnTo>
                  <a:pt x="15477" y="7589"/>
                </a:lnTo>
                <a:lnTo>
                  <a:pt x="15895" y="7350"/>
                </a:lnTo>
                <a:lnTo>
                  <a:pt x="16373" y="7230"/>
                </a:lnTo>
                <a:lnTo>
                  <a:pt x="16851" y="7171"/>
                </a:lnTo>
                <a:lnTo>
                  <a:pt x="17270" y="7171"/>
                </a:lnTo>
                <a:lnTo>
                  <a:pt x="17808" y="7230"/>
                </a:lnTo>
                <a:lnTo>
                  <a:pt x="18345" y="7290"/>
                </a:lnTo>
                <a:lnTo>
                  <a:pt x="18525" y="7290"/>
                </a:lnTo>
                <a:lnTo>
                  <a:pt x="18644" y="7230"/>
                </a:lnTo>
                <a:lnTo>
                  <a:pt x="18823" y="7051"/>
                </a:lnTo>
                <a:lnTo>
                  <a:pt x="18823" y="6932"/>
                </a:lnTo>
                <a:lnTo>
                  <a:pt x="18764" y="6812"/>
                </a:lnTo>
                <a:lnTo>
                  <a:pt x="18584" y="6693"/>
                </a:lnTo>
                <a:lnTo>
                  <a:pt x="18166" y="6513"/>
                </a:lnTo>
                <a:lnTo>
                  <a:pt x="17808" y="6454"/>
                </a:lnTo>
                <a:lnTo>
                  <a:pt x="17927" y="5856"/>
                </a:lnTo>
                <a:lnTo>
                  <a:pt x="18047" y="5617"/>
                </a:lnTo>
                <a:lnTo>
                  <a:pt x="18166" y="5378"/>
                </a:lnTo>
                <a:lnTo>
                  <a:pt x="18286" y="5259"/>
                </a:lnTo>
                <a:close/>
                <a:moveTo>
                  <a:pt x="19899" y="0"/>
                </a:moveTo>
                <a:lnTo>
                  <a:pt x="19720" y="120"/>
                </a:lnTo>
                <a:lnTo>
                  <a:pt x="19540" y="299"/>
                </a:lnTo>
                <a:lnTo>
                  <a:pt x="19122" y="777"/>
                </a:lnTo>
                <a:lnTo>
                  <a:pt x="18704" y="1315"/>
                </a:lnTo>
                <a:lnTo>
                  <a:pt x="18345" y="1912"/>
                </a:lnTo>
                <a:lnTo>
                  <a:pt x="17927" y="2689"/>
                </a:lnTo>
                <a:lnTo>
                  <a:pt x="17449" y="3585"/>
                </a:lnTo>
                <a:lnTo>
                  <a:pt x="17210" y="4004"/>
                </a:lnTo>
                <a:lnTo>
                  <a:pt x="17031" y="4422"/>
                </a:lnTo>
                <a:lnTo>
                  <a:pt x="16911" y="4661"/>
                </a:lnTo>
                <a:lnTo>
                  <a:pt x="16732" y="4960"/>
                </a:lnTo>
                <a:lnTo>
                  <a:pt x="16134" y="5796"/>
                </a:lnTo>
                <a:lnTo>
                  <a:pt x="15477" y="6513"/>
                </a:lnTo>
                <a:lnTo>
                  <a:pt x="15238" y="6752"/>
                </a:lnTo>
                <a:lnTo>
                  <a:pt x="15059" y="6932"/>
                </a:lnTo>
                <a:lnTo>
                  <a:pt x="14521" y="7171"/>
                </a:lnTo>
                <a:lnTo>
                  <a:pt x="14043" y="7529"/>
                </a:lnTo>
                <a:lnTo>
                  <a:pt x="13625" y="7888"/>
                </a:lnTo>
                <a:lnTo>
                  <a:pt x="13206" y="8306"/>
                </a:lnTo>
                <a:lnTo>
                  <a:pt x="12728" y="8784"/>
                </a:lnTo>
                <a:lnTo>
                  <a:pt x="12370" y="9262"/>
                </a:lnTo>
                <a:lnTo>
                  <a:pt x="12011" y="9800"/>
                </a:lnTo>
                <a:lnTo>
                  <a:pt x="11713" y="10397"/>
                </a:lnTo>
                <a:lnTo>
                  <a:pt x="11175" y="11533"/>
                </a:lnTo>
                <a:lnTo>
                  <a:pt x="10756" y="12788"/>
                </a:lnTo>
                <a:lnTo>
                  <a:pt x="9980" y="15238"/>
                </a:lnTo>
                <a:lnTo>
                  <a:pt x="9621" y="16492"/>
                </a:lnTo>
                <a:lnTo>
                  <a:pt x="9143" y="17628"/>
                </a:lnTo>
                <a:lnTo>
                  <a:pt x="8545" y="18703"/>
                </a:lnTo>
                <a:lnTo>
                  <a:pt x="7948" y="19719"/>
                </a:lnTo>
                <a:lnTo>
                  <a:pt x="7231" y="20675"/>
                </a:lnTo>
                <a:lnTo>
                  <a:pt x="6454" y="21631"/>
                </a:lnTo>
                <a:lnTo>
                  <a:pt x="4900" y="23424"/>
                </a:lnTo>
                <a:lnTo>
                  <a:pt x="3287" y="25217"/>
                </a:lnTo>
                <a:lnTo>
                  <a:pt x="2510" y="26173"/>
                </a:lnTo>
                <a:lnTo>
                  <a:pt x="1853" y="27189"/>
                </a:lnTo>
                <a:lnTo>
                  <a:pt x="1196" y="28205"/>
                </a:lnTo>
                <a:lnTo>
                  <a:pt x="718" y="29280"/>
                </a:lnTo>
                <a:lnTo>
                  <a:pt x="299" y="30415"/>
                </a:lnTo>
                <a:lnTo>
                  <a:pt x="180" y="31013"/>
                </a:lnTo>
                <a:lnTo>
                  <a:pt x="60" y="31611"/>
                </a:lnTo>
                <a:lnTo>
                  <a:pt x="0" y="32208"/>
                </a:lnTo>
                <a:lnTo>
                  <a:pt x="0" y="32806"/>
                </a:lnTo>
                <a:lnTo>
                  <a:pt x="60" y="33403"/>
                </a:lnTo>
                <a:lnTo>
                  <a:pt x="120" y="34061"/>
                </a:lnTo>
                <a:lnTo>
                  <a:pt x="239" y="34658"/>
                </a:lnTo>
                <a:lnTo>
                  <a:pt x="419" y="35256"/>
                </a:lnTo>
                <a:lnTo>
                  <a:pt x="598" y="35793"/>
                </a:lnTo>
                <a:lnTo>
                  <a:pt x="837" y="36331"/>
                </a:lnTo>
                <a:lnTo>
                  <a:pt x="1136" y="36869"/>
                </a:lnTo>
                <a:lnTo>
                  <a:pt x="1435" y="37407"/>
                </a:lnTo>
                <a:lnTo>
                  <a:pt x="1793" y="37885"/>
                </a:lnTo>
                <a:lnTo>
                  <a:pt x="2152" y="38363"/>
                </a:lnTo>
                <a:lnTo>
                  <a:pt x="2988" y="39199"/>
                </a:lnTo>
                <a:lnTo>
                  <a:pt x="3944" y="39976"/>
                </a:lnTo>
                <a:lnTo>
                  <a:pt x="4960" y="40634"/>
                </a:lnTo>
                <a:lnTo>
                  <a:pt x="6036" y="41231"/>
                </a:lnTo>
                <a:lnTo>
                  <a:pt x="7052" y="41649"/>
                </a:lnTo>
                <a:lnTo>
                  <a:pt x="8127" y="42008"/>
                </a:lnTo>
                <a:lnTo>
                  <a:pt x="9203" y="42366"/>
                </a:lnTo>
                <a:lnTo>
                  <a:pt x="10338" y="42606"/>
                </a:lnTo>
                <a:lnTo>
                  <a:pt x="11473" y="42785"/>
                </a:lnTo>
                <a:lnTo>
                  <a:pt x="12609" y="42904"/>
                </a:lnTo>
                <a:lnTo>
                  <a:pt x="13744" y="42964"/>
                </a:lnTo>
                <a:lnTo>
                  <a:pt x="14880" y="42904"/>
                </a:lnTo>
                <a:lnTo>
                  <a:pt x="16015" y="42785"/>
                </a:lnTo>
                <a:lnTo>
                  <a:pt x="17090" y="42546"/>
                </a:lnTo>
                <a:lnTo>
                  <a:pt x="18166" y="42247"/>
                </a:lnTo>
                <a:lnTo>
                  <a:pt x="19242" y="41888"/>
                </a:lnTo>
                <a:lnTo>
                  <a:pt x="20258" y="41351"/>
                </a:lnTo>
                <a:lnTo>
                  <a:pt x="21214" y="40813"/>
                </a:lnTo>
                <a:lnTo>
                  <a:pt x="22110" y="40096"/>
                </a:lnTo>
                <a:lnTo>
                  <a:pt x="22887" y="39319"/>
                </a:lnTo>
                <a:lnTo>
                  <a:pt x="23664" y="38482"/>
                </a:lnTo>
                <a:lnTo>
                  <a:pt x="24321" y="37586"/>
                </a:lnTo>
                <a:lnTo>
                  <a:pt x="24978" y="36630"/>
                </a:lnTo>
                <a:lnTo>
                  <a:pt x="25576" y="35674"/>
                </a:lnTo>
                <a:lnTo>
                  <a:pt x="26114" y="34598"/>
                </a:lnTo>
                <a:lnTo>
                  <a:pt x="26532" y="33582"/>
                </a:lnTo>
                <a:lnTo>
                  <a:pt x="26890" y="32447"/>
                </a:lnTo>
                <a:lnTo>
                  <a:pt x="27189" y="31372"/>
                </a:lnTo>
                <a:lnTo>
                  <a:pt x="27309" y="30236"/>
                </a:lnTo>
                <a:lnTo>
                  <a:pt x="27368" y="29161"/>
                </a:lnTo>
                <a:lnTo>
                  <a:pt x="27309" y="28085"/>
                </a:lnTo>
                <a:lnTo>
                  <a:pt x="27189" y="27547"/>
                </a:lnTo>
                <a:lnTo>
                  <a:pt x="27070" y="27009"/>
                </a:lnTo>
                <a:lnTo>
                  <a:pt x="26890" y="26531"/>
                </a:lnTo>
                <a:lnTo>
                  <a:pt x="26711" y="25994"/>
                </a:lnTo>
                <a:lnTo>
                  <a:pt x="26472" y="25516"/>
                </a:lnTo>
                <a:lnTo>
                  <a:pt x="26173" y="25037"/>
                </a:lnTo>
                <a:lnTo>
                  <a:pt x="25875" y="24559"/>
                </a:lnTo>
                <a:lnTo>
                  <a:pt x="25516" y="24081"/>
                </a:lnTo>
                <a:lnTo>
                  <a:pt x="25098" y="23663"/>
                </a:lnTo>
                <a:lnTo>
                  <a:pt x="24620" y="23185"/>
                </a:lnTo>
                <a:lnTo>
                  <a:pt x="24082" y="22707"/>
                </a:lnTo>
                <a:lnTo>
                  <a:pt x="23604" y="22229"/>
                </a:lnTo>
                <a:lnTo>
                  <a:pt x="23186" y="21691"/>
                </a:lnTo>
                <a:lnTo>
                  <a:pt x="22827" y="21213"/>
                </a:lnTo>
                <a:lnTo>
                  <a:pt x="22468" y="20675"/>
                </a:lnTo>
                <a:lnTo>
                  <a:pt x="22170" y="20138"/>
                </a:lnTo>
                <a:lnTo>
                  <a:pt x="21931" y="19540"/>
                </a:lnTo>
                <a:lnTo>
                  <a:pt x="21692" y="19002"/>
                </a:lnTo>
                <a:lnTo>
                  <a:pt x="21512" y="18405"/>
                </a:lnTo>
                <a:lnTo>
                  <a:pt x="21393" y="17807"/>
                </a:lnTo>
                <a:lnTo>
                  <a:pt x="21214" y="16552"/>
                </a:lnTo>
                <a:lnTo>
                  <a:pt x="21154" y="15238"/>
                </a:lnTo>
                <a:lnTo>
                  <a:pt x="21154" y="13804"/>
                </a:lnTo>
                <a:lnTo>
                  <a:pt x="21273" y="12608"/>
                </a:lnTo>
                <a:lnTo>
                  <a:pt x="21393" y="11174"/>
                </a:lnTo>
                <a:lnTo>
                  <a:pt x="21512" y="9680"/>
                </a:lnTo>
                <a:lnTo>
                  <a:pt x="21512" y="8963"/>
                </a:lnTo>
                <a:lnTo>
                  <a:pt x="21453" y="8187"/>
                </a:lnTo>
                <a:lnTo>
                  <a:pt x="21393" y="7469"/>
                </a:lnTo>
                <a:lnTo>
                  <a:pt x="21214" y="6812"/>
                </a:lnTo>
                <a:lnTo>
                  <a:pt x="21034" y="6155"/>
                </a:lnTo>
                <a:lnTo>
                  <a:pt x="20736" y="5617"/>
                </a:lnTo>
                <a:lnTo>
                  <a:pt x="20317" y="5079"/>
                </a:lnTo>
                <a:lnTo>
                  <a:pt x="19839" y="4661"/>
                </a:lnTo>
                <a:lnTo>
                  <a:pt x="19540" y="4482"/>
                </a:lnTo>
                <a:lnTo>
                  <a:pt x="19242" y="4362"/>
                </a:lnTo>
                <a:lnTo>
                  <a:pt x="18883" y="4243"/>
                </a:lnTo>
                <a:lnTo>
                  <a:pt x="18465" y="4123"/>
                </a:lnTo>
                <a:lnTo>
                  <a:pt x="18644" y="3765"/>
                </a:lnTo>
                <a:lnTo>
                  <a:pt x="18943" y="3287"/>
                </a:lnTo>
                <a:lnTo>
                  <a:pt x="19660" y="2211"/>
                </a:lnTo>
                <a:lnTo>
                  <a:pt x="19959" y="1673"/>
                </a:lnTo>
                <a:lnTo>
                  <a:pt x="20258" y="1135"/>
                </a:lnTo>
                <a:lnTo>
                  <a:pt x="20437" y="717"/>
                </a:lnTo>
                <a:lnTo>
                  <a:pt x="20437" y="478"/>
                </a:lnTo>
                <a:lnTo>
                  <a:pt x="20437" y="359"/>
                </a:lnTo>
                <a:lnTo>
                  <a:pt x="20377" y="120"/>
                </a:lnTo>
                <a:lnTo>
                  <a:pt x="20258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srgbClr val="7A7D99"/>
              </a:solidFill>
            </a:endParaRPr>
          </a:p>
        </p:txBody>
      </p:sp>
      <p:sp>
        <p:nvSpPr>
          <p:cNvPr id="66" name="Google Shape;66;p3"/>
          <p:cNvSpPr/>
          <p:nvPr/>
        </p:nvSpPr>
        <p:spPr>
          <a:xfrm>
            <a:off x="11018661" y="4766678"/>
            <a:ext cx="1160594" cy="1269436"/>
          </a:xfrm>
          <a:custGeom>
            <a:avLst/>
            <a:gdLst/>
            <a:ahLst/>
            <a:cxnLst/>
            <a:rect l="l" t="t" r="r" b="b"/>
            <a:pathLst>
              <a:path w="32149" h="35077" extrusionOk="0">
                <a:moveTo>
                  <a:pt x="15656" y="13266"/>
                </a:moveTo>
                <a:lnTo>
                  <a:pt x="16791" y="13385"/>
                </a:lnTo>
                <a:lnTo>
                  <a:pt x="17688" y="13565"/>
                </a:lnTo>
                <a:lnTo>
                  <a:pt x="18524" y="13864"/>
                </a:lnTo>
                <a:lnTo>
                  <a:pt x="19301" y="14282"/>
                </a:lnTo>
                <a:lnTo>
                  <a:pt x="19660" y="14521"/>
                </a:lnTo>
                <a:lnTo>
                  <a:pt x="19958" y="14760"/>
                </a:lnTo>
                <a:lnTo>
                  <a:pt x="20257" y="15059"/>
                </a:lnTo>
                <a:lnTo>
                  <a:pt x="20496" y="15417"/>
                </a:lnTo>
                <a:lnTo>
                  <a:pt x="20675" y="15776"/>
                </a:lnTo>
                <a:lnTo>
                  <a:pt x="20795" y="16134"/>
                </a:lnTo>
                <a:lnTo>
                  <a:pt x="20914" y="16553"/>
                </a:lnTo>
                <a:lnTo>
                  <a:pt x="20914" y="16971"/>
                </a:lnTo>
                <a:lnTo>
                  <a:pt x="20855" y="17449"/>
                </a:lnTo>
                <a:lnTo>
                  <a:pt x="20735" y="17927"/>
                </a:lnTo>
                <a:lnTo>
                  <a:pt x="20496" y="18524"/>
                </a:lnTo>
                <a:lnTo>
                  <a:pt x="20197" y="19002"/>
                </a:lnTo>
                <a:lnTo>
                  <a:pt x="19899" y="19481"/>
                </a:lnTo>
                <a:lnTo>
                  <a:pt x="19540" y="19899"/>
                </a:lnTo>
                <a:lnTo>
                  <a:pt x="19122" y="20317"/>
                </a:lnTo>
                <a:lnTo>
                  <a:pt x="18644" y="20676"/>
                </a:lnTo>
                <a:lnTo>
                  <a:pt x="18166" y="20974"/>
                </a:lnTo>
                <a:lnTo>
                  <a:pt x="17688" y="21213"/>
                </a:lnTo>
                <a:lnTo>
                  <a:pt x="17150" y="21452"/>
                </a:lnTo>
                <a:lnTo>
                  <a:pt x="16612" y="21691"/>
                </a:lnTo>
                <a:lnTo>
                  <a:pt x="16015" y="21811"/>
                </a:lnTo>
                <a:lnTo>
                  <a:pt x="15477" y="21930"/>
                </a:lnTo>
                <a:lnTo>
                  <a:pt x="14879" y="21990"/>
                </a:lnTo>
                <a:lnTo>
                  <a:pt x="14341" y="22050"/>
                </a:lnTo>
                <a:lnTo>
                  <a:pt x="13206" y="22050"/>
                </a:lnTo>
                <a:lnTo>
                  <a:pt x="12608" y="21930"/>
                </a:lnTo>
                <a:lnTo>
                  <a:pt x="12071" y="21811"/>
                </a:lnTo>
                <a:lnTo>
                  <a:pt x="11533" y="21691"/>
                </a:lnTo>
                <a:lnTo>
                  <a:pt x="10995" y="21452"/>
                </a:lnTo>
                <a:lnTo>
                  <a:pt x="10517" y="21213"/>
                </a:lnTo>
                <a:lnTo>
                  <a:pt x="10039" y="20915"/>
                </a:lnTo>
                <a:lnTo>
                  <a:pt x="9621" y="20616"/>
                </a:lnTo>
                <a:lnTo>
                  <a:pt x="9202" y="20257"/>
                </a:lnTo>
                <a:lnTo>
                  <a:pt x="8904" y="19839"/>
                </a:lnTo>
                <a:lnTo>
                  <a:pt x="8665" y="19421"/>
                </a:lnTo>
                <a:lnTo>
                  <a:pt x="8485" y="19002"/>
                </a:lnTo>
                <a:lnTo>
                  <a:pt x="8426" y="18524"/>
                </a:lnTo>
                <a:lnTo>
                  <a:pt x="8426" y="18046"/>
                </a:lnTo>
                <a:lnTo>
                  <a:pt x="8545" y="17509"/>
                </a:lnTo>
                <a:lnTo>
                  <a:pt x="8784" y="16971"/>
                </a:lnTo>
                <a:lnTo>
                  <a:pt x="9143" y="16373"/>
                </a:lnTo>
                <a:lnTo>
                  <a:pt x="9501" y="15955"/>
                </a:lnTo>
                <a:lnTo>
                  <a:pt x="9860" y="15537"/>
                </a:lnTo>
                <a:lnTo>
                  <a:pt x="10278" y="15118"/>
                </a:lnTo>
                <a:lnTo>
                  <a:pt x="10696" y="14820"/>
                </a:lnTo>
                <a:lnTo>
                  <a:pt x="11115" y="14461"/>
                </a:lnTo>
                <a:lnTo>
                  <a:pt x="11593" y="14222"/>
                </a:lnTo>
                <a:lnTo>
                  <a:pt x="12071" y="13983"/>
                </a:lnTo>
                <a:lnTo>
                  <a:pt x="12549" y="13744"/>
                </a:lnTo>
                <a:lnTo>
                  <a:pt x="13027" y="13565"/>
                </a:lnTo>
                <a:lnTo>
                  <a:pt x="13565" y="13445"/>
                </a:lnTo>
                <a:lnTo>
                  <a:pt x="14043" y="13326"/>
                </a:lnTo>
                <a:lnTo>
                  <a:pt x="14580" y="13266"/>
                </a:lnTo>
                <a:close/>
                <a:moveTo>
                  <a:pt x="15716" y="12190"/>
                </a:moveTo>
                <a:lnTo>
                  <a:pt x="14640" y="12310"/>
                </a:lnTo>
                <a:lnTo>
                  <a:pt x="13565" y="12549"/>
                </a:lnTo>
                <a:lnTo>
                  <a:pt x="12489" y="12907"/>
                </a:lnTo>
                <a:lnTo>
                  <a:pt x="11473" y="13326"/>
                </a:lnTo>
                <a:lnTo>
                  <a:pt x="10935" y="13625"/>
                </a:lnTo>
                <a:lnTo>
                  <a:pt x="10398" y="13983"/>
                </a:lnTo>
                <a:lnTo>
                  <a:pt x="9860" y="14401"/>
                </a:lnTo>
                <a:lnTo>
                  <a:pt x="9382" y="14879"/>
                </a:lnTo>
                <a:lnTo>
                  <a:pt x="8904" y="15357"/>
                </a:lnTo>
                <a:lnTo>
                  <a:pt x="8485" y="15895"/>
                </a:lnTo>
                <a:lnTo>
                  <a:pt x="8127" y="16433"/>
                </a:lnTo>
                <a:lnTo>
                  <a:pt x="7828" y="17031"/>
                </a:lnTo>
                <a:lnTo>
                  <a:pt x="7649" y="17628"/>
                </a:lnTo>
                <a:lnTo>
                  <a:pt x="7470" y="18226"/>
                </a:lnTo>
                <a:lnTo>
                  <a:pt x="7470" y="18823"/>
                </a:lnTo>
                <a:lnTo>
                  <a:pt x="7529" y="19421"/>
                </a:lnTo>
                <a:lnTo>
                  <a:pt x="7649" y="19959"/>
                </a:lnTo>
                <a:lnTo>
                  <a:pt x="7948" y="20556"/>
                </a:lnTo>
                <a:lnTo>
                  <a:pt x="8366" y="21094"/>
                </a:lnTo>
                <a:lnTo>
                  <a:pt x="8963" y="21572"/>
                </a:lnTo>
                <a:lnTo>
                  <a:pt x="9501" y="21990"/>
                </a:lnTo>
                <a:lnTo>
                  <a:pt x="10099" y="22289"/>
                </a:lnTo>
                <a:lnTo>
                  <a:pt x="10696" y="22588"/>
                </a:lnTo>
                <a:lnTo>
                  <a:pt x="11354" y="22827"/>
                </a:lnTo>
                <a:lnTo>
                  <a:pt x="12011" y="22946"/>
                </a:lnTo>
                <a:lnTo>
                  <a:pt x="12668" y="23066"/>
                </a:lnTo>
                <a:lnTo>
                  <a:pt x="13385" y="23126"/>
                </a:lnTo>
                <a:lnTo>
                  <a:pt x="14102" y="23185"/>
                </a:lnTo>
                <a:lnTo>
                  <a:pt x="14760" y="23126"/>
                </a:lnTo>
                <a:lnTo>
                  <a:pt x="15477" y="23006"/>
                </a:lnTo>
                <a:lnTo>
                  <a:pt x="16134" y="22887"/>
                </a:lnTo>
                <a:lnTo>
                  <a:pt x="16791" y="22707"/>
                </a:lnTo>
                <a:lnTo>
                  <a:pt x="17449" y="22468"/>
                </a:lnTo>
                <a:lnTo>
                  <a:pt x="18046" y="22169"/>
                </a:lnTo>
                <a:lnTo>
                  <a:pt x="18644" y="21871"/>
                </a:lnTo>
                <a:lnTo>
                  <a:pt x="19182" y="21512"/>
                </a:lnTo>
                <a:lnTo>
                  <a:pt x="19660" y="21094"/>
                </a:lnTo>
                <a:lnTo>
                  <a:pt x="20138" y="20676"/>
                </a:lnTo>
                <a:lnTo>
                  <a:pt x="20556" y="20198"/>
                </a:lnTo>
                <a:lnTo>
                  <a:pt x="20914" y="19660"/>
                </a:lnTo>
                <a:lnTo>
                  <a:pt x="21213" y="19122"/>
                </a:lnTo>
                <a:lnTo>
                  <a:pt x="21452" y="18584"/>
                </a:lnTo>
                <a:lnTo>
                  <a:pt x="21691" y="18046"/>
                </a:lnTo>
                <a:lnTo>
                  <a:pt x="21811" y="17449"/>
                </a:lnTo>
                <a:lnTo>
                  <a:pt x="21871" y="16851"/>
                </a:lnTo>
                <a:lnTo>
                  <a:pt x="21871" y="16313"/>
                </a:lnTo>
                <a:lnTo>
                  <a:pt x="21811" y="15776"/>
                </a:lnTo>
                <a:lnTo>
                  <a:pt x="21632" y="15238"/>
                </a:lnTo>
                <a:lnTo>
                  <a:pt x="21333" y="14700"/>
                </a:lnTo>
                <a:lnTo>
                  <a:pt x="20974" y="14222"/>
                </a:lnTo>
                <a:lnTo>
                  <a:pt x="20556" y="13744"/>
                </a:lnTo>
                <a:lnTo>
                  <a:pt x="19958" y="13326"/>
                </a:lnTo>
                <a:lnTo>
                  <a:pt x="19480" y="13027"/>
                </a:lnTo>
                <a:lnTo>
                  <a:pt x="18943" y="12788"/>
                </a:lnTo>
                <a:lnTo>
                  <a:pt x="18405" y="12549"/>
                </a:lnTo>
                <a:lnTo>
                  <a:pt x="17867" y="12429"/>
                </a:lnTo>
                <a:lnTo>
                  <a:pt x="17329" y="12310"/>
                </a:lnTo>
                <a:lnTo>
                  <a:pt x="16791" y="12190"/>
                </a:lnTo>
                <a:close/>
                <a:moveTo>
                  <a:pt x="26651" y="897"/>
                </a:moveTo>
                <a:lnTo>
                  <a:pt x="26950" y="956"/>
                </a:lnTo>
                <a:lnTo>
                  <a:pt x="27249" y="1076"/>
                </a:lnTo>
                <a:lnTo>
                  <a:pt x="27547" y="1195"/>
                </a:lnTo>
                <a:lnTo>
                  <a:pt x="27786" y="1375"/>
                </a:lnTo>
                <a:lnTo>
                  <a:pt x="28264" y="1853"/>
                </a:lnTo>
                <a:lnTo>
                  <a:pt x="28683" y="2391"/>
                </a:lnTo>
                <a:lnTo>
                  <a:pt x="28981" y="2988"/>
                </a:lnTo>
                <a:lnTo>
                  <a:pt x="29161" y="3586"/>
                </a:lnTo>
                <a:lnTo>
                  <a:pt x="29220" y="4123"/>
                </a:lnTo>
                <a:lnTo>
                  <a:pt x="29220" y="4601"/>
                </a:lnTo>
                <a:lnTo>
                  <a:pt x="29161" y="5139"/>
                </a:lnTo>
                <a:lnTo>
                  <a:pt x="29101" y="5617"/>
                </a:lnTo>
                <a:lnTo>
                  <a:pt x="28862" y="6693"/>
                </a:lnTo>
                <a:lnTo>
                  <a:pt x="28503" y="7709"/>
                </a:lnTo>
                <a:lnTo>
                  <a:pt x="27727" y="9740"/>
                </a:lnTo>
                <a:lnTo>
                  <a:pt x="27308" y="10696"/>
                </a:lnTo>
                <a:lnTo>
                  <a:pt x="27010" y="11653"/>
                </a:lnTo>
                <a:lnTo>
                  <a:pt x="26472" y="13505"/>
                </a:lnTo>
                <a:lnTo>
                  <a:pt x="25994" y="15477"/>
                </a:lnTo>
                <a:lnTo>
                  <a:pt x="25575" y="17389"/>
                </a:lnTo>
                <a:lnTo>
                  <a:pt x="25038" y="19361"/>
                </a:lnTo>
                <a:lnTo>
                  <a:pt x="24679" y="20257"/>
                </a:lnTo>
                <a:lnTo>
                  <a:pt x="24380" y="21213"/>
                </a:lnTo>
                <a:lnTo>
                  <a:pt x="23962" y="22110"/>
                </a:lnTo>
                <a:lnTo>
                  <a:pt x="23544" y="23006"/>
                </a:lnTo>
                <a:lnTo>
                  <a:pt x="23006" y="23843"/>
                </a:lnTo>
                <a:lnTo>
                  <a:pt x="22468" y="24619"/>
                </a:lnTo>
                <a:lnTo>
                  <a:pt x="21811" y="25337"/>
                </a:lnTo>
                <a:lnTo>
                  <a:pt x="21094" y="26054"/>
                </a:lnTo>
                <a:lnTo>
                  <a:pt x="20377" y="26591"/>
                </a:lnTo>
                <a:lnTo>
                  <a:pt x="19719" y="27069"/>
                </a:lnTo>
                <a:lnTo>
                  <a:pt x="18943" y="27488"/>
                </a:lnTo>
                <a:lnTo>
                  <a:pt x="18166" y="27846"/>
                </a:lnTo>
                <a:lnTo>
                  <a:pt x="17389" y="28205"/>
                </a:lnTo>
                <a:lnTo>
                  <a:pt x="16612" y="28444"/>
                </a:lnTo>
                <a:lnTo>
                  <a:pt x="15776" y="28623"/>
                </a:lnTo>
                <a:lnTo>
                  <a:pt x="14939" y="28802"/>
                </a:lnTo>
                <a:lnTo>
                  <a:pt x="14102" y="28862"/>
                </a:lnTo>
                <a:lnTo>
                  <a:pt x="13206" y="28922"/>
                </a:lnTo>
                <a:lnTo>
                  <a:pt x="12369" y="28922"/>
                </a:lnTo>
                <a:lnTo>
                  <a:pt x="11533" y="28862"/>
                </a:lnTo>
                <a:lnTo>
                  <a:pt x="10637" y="28743"/>
                </a:lnTo>
                <a:lnTo>
                  <a:pt x="9800" y="28563"/>
                </a:lnTo>
                <a:lnTo>
                  <a:pt x="9023" y="28384"/>
                </a:lnTo>
                <a:lnTo>
                  <a:pt x="8187" y="28085"/>
                </a:lnTo>
                <a:lnTo>
                  <a:pt x="7350" y="27786"/>
                </a:lnTo>
                <a:lnTo>
                  <a:pt x="6513" y="27428"/>
                </a:lnTo>
                <a:lnTo>
                  <a:pt x="5737" y="26950"/>
                </a:lnTo>
                <a:lnTo>
                  <a:pt x="4960" y="26472"/>
                </a:lnTo>
                <a:lnTo>
                  <a:pt x="4243" y="25934"/>
                </a:lnTo>
                <a:lnTo>
                  <a:pt x="3585" y="25337"/>
                </a:lnTo>
                <a:lnTo>
                  <a:pt x="2988" y="24679"/>
                </a:lnTo>
                <a:lnTo>
                  <a:pt x="2450" y="24022"/>
                </a:lnTo>
                <a:lnTo>
                  <a:pt x="2032" y="23245"/>
                </a:lnTo>
                <a:lnTo>
                  <a:pt x="1673" y="22528"/>
                </a:lnTo>
                <a:lnTo>
                  <a:pt x="1374" y="21691"/>
                </a:lnTo>
                <a:lnTo>
                  <a:pt x="1255" y="20855"/>
                </a:lnTo>
                <a:lnTo>
                  <a:pt x="1195" y="20018"/>
                </a:lnTo>
                <a:lnTo>
                  <a:pt x="1315" y="19122"/>
                </a:lnTo>
                <a:lnTo>
                  <a:pt x="1494" y="18226"/>
                </a:lnTo>
                <a:lnTo>
                  <a:pt x="1853" y="17270"/>
                </a:lnTo>
                <a:lnTo>
                  <a:pt x="2331" y="16433"/>
                </a:lnTo>
                <a:lnTo>
                  <a:pt x="2868" y="15596"/>
                </a:lnTo>
                <a:lnTo>
                  <a:pt x="3406" y="14879"/>
                </a:lnTo>
                <a:lnTo>
                  <a:pt x="4063" y="14222"/>
                </a:lnTo>
                <a:lnTo>
                  <a:pt x="4781" y="13565"/>
                </a:lnTo>
                <a:lnTo>
                  <a:pt x="5498" y="13027"/>
                </a:lnTo>
                <a:lnTo>
                  <a:pt x="6334" y="12489"/>
                </a:lnTo>
                <a:lnTo>
                  <a:pt x="7111" y="11951"/>
                </a:lnTo>
                <a:lnTo>
                  <a:pt x="8844" y="11055"/>
                </a:lnTo>
                <a:lnTo>
                  <a:pt x="10577" y="10218"/>
                </a:lnTo>
                <a:lnTo>
                  <a:pt x="12310" y="9382"/>
                </a:lnTo>
                <a:lnTo>
                  <a:pt x="13983" y="8605"/>
                </a:lnTo>
                <a:lnTo>
                  <a:pt x="14879" y="8127"/>
                </a:lnTo>
                <a:lnTo>
                  <a:pt x="15716" y="7649"/>
                </a:lnTo>
                <a:lnTo>
                  <a:pt x="16552" y="7171"/>
                </a:lnTo>
                <a:lnTo>
                  <a:pt x="17329" y="6573"/>
                </a:lnTo>
                <a:lnTo>
                  <a:pt x="18106" y="6036"/>
                </a:lnTo>
                <a:lnTo>
                  <a:pt x="18883" y="5378"/>
                </a:lnTo>
                <a:lnTo>
                  <a:pt x="19600" y="4721"/>
                </a:lnTo>
                <a:lnTo>
                  <a:pt x="20257" y="4004"/>
                </a:lnTo>
                <a:lnTo>
                  <a:pt x="21273" y="2869"/>
                </a:lnTo>
                <a:lnTo>
                  <a:pt x="21811" y="2331"/>
                </a:lnTo>
                <a:lnTo>
                  <a:pt x="22408" y="1912"/>
                </a:lnTo>
                <a:lnTo>
                  <a:pt x="22767" y="1673"/>
                </a:lnTo>
                <a:lnTo>
                  <a:pt x="23066" y="1554"/>
                </a:lnTo>
                <a:lnTo>
                  <a:pt x="23484" y="1434"/>
                </a:lnTo>
                <a:lnTo>
                  <a:pt x="23842" y="1375"/>
                </a:lnTo>
                <a:lnTo>
                  <a:pt x="24201" y="1375"/>
                </a:lnTo>
                <a:lnTo>
                  <a:pt x="24739" y="1494"/>
                </a:lnTo>
                <a:lnTo>
                  <a:pt x="25157" y="1554"/>
                </a:lnTo>
                <a:lnTo>
                  <a:pt x="25336" y="1554"/>
                </a:lnTo>
                <a:lnTo>
                  <a:pt x="25456" y="1494"/>
                </a:lnTo>
                <a:lnTo>
                  <a:pt x="25456" y="1315"/>
                </a:lnTo>
                <a:lnTo>
                  <a:pt x="25336" y="1195"/>
                </a:lnTo>
                <a:lnTo>
                  <a:pt x="25635" y="1016"/>
                </a:lnTo>
                <a:lnTo>
                  <a:pt x="25994" y="897"/>
                </a:lnTo>
                <a:close/>
                <a:moveTo>
                  <a:pt x="29878" y="3287"/>
                </a:moveTo>
                <a:lnTo>
                  <a:pt x="30356" y="3705"/>
                </a:lnTo>
                <a:lnTo>
                  <a:pt x="30655" y="4243"/>
                </a:lnTo>
                <a:lnTo>
                  <a:pt x="30953" y="4781"/>
                </a:lnTo>
                <a:lnTo>
                  <a:pt x="31133" y="5319"/>
                </a:lnTo>
                <a:lnTo>
                  <a:pt x="31252" y="5916"/>
                </a:lnTo>
                <a:lnTo>
                  <a:pt x="31252" y="6514"/>
                </a:lnTo>
                <a:lnTo>
                  <a:pt x="31252" y="7171"/>
                </a:lnTo>
                <a:lnTo>
                  <a:pt x="31192" y="7828"/>
                </a:lnTo>
                <a:lnTo>
                  <a:pt x="31133" y="8426"/>
                </a:lnTo>
                <a:lnTo>
                  <a:pt x="30953" y="9083"/>
                </a:lnTo>
                <a:lnTo>
                  <a:pt x="30595" y="10338"/>
                </a:lnTo>
                <a:lnTo>
                  <a:pt x="30177" y="11533"/>
                </a:lnTo>
                <a:lnTo>
                  <a:pt x="29758" y="12609"/>
                </a:lnTo>
                <a:lnTo>
                  <a:pt x="29220" y="14103"/>
                </a:lnTo>
                <a:lnTo>
                  <a:pt x="28802" y="15596"/>
                </a:lnTo>
                <a:lnTo>
                  <a:pt x="28444" y="17090"/>
                </a:lnTo>
                <a:lnTo>
                  <a:pt x="28085" y="18644"/>
                </a:lnTo>
                <a:lnTo>
                  <a:pt x="27786" y="20138"/>
                </a:lnTo>
                <a:lnTo>
                  <a:pt x="27368" y="21691"/>
                </a:lnTo>
                <a:lnTo>
                  <a:pt x="26950" y="23185"/>
                </a:lnTo>
                <a:lnTo>
                  <a:pt x="26412" y="24619"/>
                </a:lnTo>
                <a:lnTo>
                  <a:pt x="25814" y="25815"/>
                </a:lnTo>
                <a:lnTo>
                  <a:pt x="25217" y="27010"/>
                </a:lnTo>
                <a:lnTo>
                  <a:pt x="24500" y="28085"/>
                </a:lnTo>
                <a:lnTo>
                  <a:pt x="23723" y="29161"/>
                </a:lnTo>
                <a:lnTo>
                  <a:pt x="22827" y="30117"/>
                </a:lnTo>
                <a:lnTo>
                  <a:pt x="21871" y="31013"/>
                </a:lnTo>
                <a:lnTo>
                  <a:pt x="20855" y="31850"/>
                </a:lnTo>
                <a:lnTo>
                  <a:pt x="19779" y="32567"/>
                </a:lnTo>
                <a:lnTo>
                  <a:pt x="19062" y="32925"/>
                </a:lnTo>
                <a:lnTo>
                  <a:pt x="18345" y="33224"/>
                </a:lnTo>
                <a:lnTo>
                  <a:pt x="17628" y="33523"/>
                </a:lnTo>
                <a:lnTo>
                  <a:pt x="16971" y="33702"/>
                </a:lnTo>
                <a:lnTo>
                  <a:pt x="16254" y="33882"/>
                </a:lnTo>
                <a:lnTo>
                  <a:pt x="15537" y="34001"/>
                </a:lnTo>
                <a:lnTo>
                  <a:pt x="14879" y="34061"/>
                </a:lnTo>
                <a:lnTo>
                  <a:pt x="14222" y="34121"/>
                </a:lnTo>
                <a:lnTo>
                  <a:pt x="13565" y="34061"/>
                </a:lnTo>
                <a:lnTo>
                  <a:pt x="12848" y="34001"/>
                </a:lnTo>
                <a:lnTo>
                  <a:pt x="12190" y="33941"/>
                </a:lnTo>
                <a:lnTo>
                  <a:pt x="11593" y="33762"/>
                </a:lnTo>
                <a:lnTo>
                  <a:pt x="10935" y="33642"/>
                </a:lnTo>
                <a:lnTo>
                  <a:pt x="10338" y="33403"/>
                </a:lnTo>
                <a:lnTo>
                  <a:pt x="9680" y="33164"/>
                </a:lnTo>
                <a:lnTo>
                  <a:pt x="9083" y="32866"/>
                </a:lnTo>
                <a:lnTo>
                  <a:pt x="7948" y="32208"/>
                </a:lnTo>
                <a:lnTo>
                  <a:pt x="6812" y="31432"/>
                </a:lnTo>
                <a:lnTo>
                  <a:pt x="5737" y="30535"/>
                </a:lnTo>
                <a:lnTo>
                  <a:pt x="4781" y="29519"/>
                </a:lnTo>
                <a:lnTo>
                  <a:pt x="3824" y="28444"/>
                </a:lnTo>
                <a:lnTo>
                  <a:pt x="2988" y="27249"/>
                </a:lnTo>
                <a:lnTo>
                  <a:pt x="2211" y="26054"/>
                </a:lnTo>
                <a:lnTo>
                  <a:pt x="1554" y="24739"/>
                </a:lnTo>
                <a:lnTo>
                  <a:pt x="1972" y="25277"/>
                </a:lnTo>
                <a:lnTo>
                  <a:pt x="2390" y="25815"/>
                </a:lnTo>
                <a:lnTo>
                  <a:pt x="2868" y="26293"/>
                </a:lnTo>
                <a:lnTo>
                  <a:pt x="3346" y="26711"/>
                </a:lnTo>
                <a:lnTo>
                  <a:pt x="3884" y="27189"/>
                </a:lnTo>
                <a:lnTo>
                  <a:pt x="4422" y="27547"/>
                </a:lnTo>
                <a:lnTo>
                  <a:pt x="5617" y="28265"/>
                </a:lnTo>
                <a:lnTo>
                  <a:pt x="6812" y="28862"/>
                </a:lnTo>
                <a:lnTo>
                  <a:pt x="8127" y="29340"/>
                </a:lnTo>
                <a:lnTo>
                  <a:pt x="9441" y="29699"/>
                </a:lnTo>
                <a:lnTo>
                  <a:pt x="10816" y="29938"/>
                </a:lnTo>
                <a:lnTo>
                  <a:pt x="12190" y="29997"/>
                </a:lnTo>
                <a:lnTo>
                  <a:pt x="13624" y="29997"/>
                </a:lnTo>
                <a:lnTo>
                  <a:pt x="14939" y="29878"/>
                </a:lnTo>
                <a:lnTo>
                  <a:pt x="16313" y="29579"/>
                </a:lnTo>
                <a:lnTo>
                  <a:pt x="17628" y="29221"/>
                </a:lnTo>
                <a:lnTo>
                  <a:pt x="18225" y="28982"/>
                </a:lnTo>
                <a:lnTo>
                  <a:pt x="18883" y="28683"/>
                </a:lnTo>
                <a:lnTo>
                  <a:pt x="19480" y="28384"/>
                </a:lnTo>
                <a:lnTo>
                  <a:pt x="20018" y="28026"/>
                </a:lnTo>
                <a:lnTo>
                  <a:pt x="20616" y="27667"/>
                </a:lnTo>
                <a:lnTo>
                  <a:pt x="21094" y="27249"/>
                </a:lnTo>
                <a:lnTo>
                  <a:pt x="21691" y="26771"/>
                </a:lnTo>
                <a:lnTo>
                  <a:pt x="22229" y="26173"/>
                </a:lnTo>
                <a:lnTo>
                  <a:pt x="22767" y="25635"/>
                </a:lnTo>
                <a:lnTo>
                  <a:pt x="23185" y="24978"/>
                </a:lnTo>
                <a:lnTo>
                  <a:pt x="23603" y="24380"/>
                </a:lnTo>
                <a:lnTo>
                  <a:pt x="24022" y="23723"/>
                </a:lnTo>
                <a:lnTo>
                  <a:pt x="24380" y="23066"/>
                </a:lnTo>
                <a:lnTo>
                  <a:pt x="24679" y="22349"/>
                </a:lnTo>
                <a:lnTo>
                  <a:pt x="25217" y="20915"/>
                </a:lnTo>
                <a:lnTo>
                  <a:pt x="25695" y="19481"/>
                </a:lnTo>
                <a:lnTo>
                  <a:pt x="26113" y="17987"/>
                </a:lnTo>
                <a:lnTo>
                  <a:pt x="26472" y="16493"/>
                </a:lnTo>
                <a:lnTo>
                  <a:pt x="27308" y="13027"/>
                </a:lnTo>
                <a:lnTo>
                  <a:pt x="27846" y="11354"/>
                </a:lnTo>
                <a:lnTo>
                  <a:pt x="28444" y="9681"/>
                </a:lnTo>
                <a:lnTo>
                  <a:pt x="29041" y="8127"/>
                </a:lnTo>
                <a:lnTo>
                  <a:pt x="29340" y="7350"/>
                </a:lnTo>
                <a:lnTo>
                  <a:pt x="29639" y="6514"/>
                </a:lnTo>
                <a:lnTo>
                  <a:pt x="29818" y="5737"/>
                </a:lnTo>
                <a:lnTo>
                  <a:pt x="29938" y="4960"/>
                </a:lnTo>
                <a:lnTo>
                  <a:pt x="29997" y="4123"/>
                </a:lnTo>
                <a:lnTo>
                  <a:pt x="29878" y="3287"/>
                </a:lnTo>
                <a:close/>
                <a:moveTo>
                  <a:pt x="26292" y="0"/>
                </a:moveTo>
                <a:lnTo>
                  <a:pt x="25994" y="60"/>
                </a:lnTo>
                <a:lnTo>
                  <a:pt x="25755" y="120"/>
                </a:lnTo>
                <a:lnTo>
                  <a:pt x="25336" y="359"/>
                </a:lnTo>
                <a:lnTo>
                  <a:pt x="24918" y="598"/>
                </a:lnTo>
                <a:lnTo>
                  <a:pt x="24500" y="777"/>
                </a:lnTo>
                <a:lnTo>
                  <a:pt x="24082" y="837"/>
                </a:lnTo>
                <a:lnTo>
                  <a:pt x="23245" y="837"/>
                </a:lnTo>
                <a:lnTo>
                  <a:pt x="23006" y="897"/>
                </a:lnTo>
                <a:lnTo>
                  <a:pt x="22767" y="956"/>
                </a:lnTo>
                <a:lnTo>
                  <a:pt x="22289" y="1195"/>
                </a:lnTo>
                <a:lnTo>
                  <a:pt x="21811" y="1434"/>
                </a:lnTo>
                <a:lnTo>
                  <a:pt x="21393" y="1793"/>
                </a:lnTo>
                <a:lnTo>
                  <a:pt x="20974" y="2151"/>
                </a:lnTo>
                <a:lnTo>
                  <a:pt x="20257" y="2928"/>
                </a:lnTo>
                <a:lnTo>
                  <a:pt x="19480" y="3705"/>
                </a:lnTo>
                <a:lnTo>
                  <a:pt x="18584" y="4601"/>
                </a:lnTo>
                <a:lnTo>
                  <a:pt x="17568" y="5378"/>
                </a:lnTo>
                <a:lnTo>
                  <a:pt x="16552" y="6095"/>
                </a:lnTo>
                <a:lnTo>
                  <a:pt x="15417" y="6753"/>
                </a:lnTo>
                <a:lnTo>
                  <a:pt x="14341" y="7350"/>
                </a:lnTo>
                <a:lnTo>
                  <a:pt x="13146" y="7948"/>
                </a:lnTo>
                <a:lnTo>
                  <a:pt x="10816" y="8964"/>
                </a:lnTo>
                <a:lnTo>
                  <a:pt x="8485" y="10099"/>
                </a:lnTo>
                <a:lnTo>
                  <a:pt x="7410" y="10637"/>
                </a:lnTo>
                <a:lnTo>
                  <a:pt x="6274" y="11294"/>
                </a:lnTo>
                <a:lnTo>
                  <a:pt x="5259" y="12011"/>
                </a:lnTo>
                <a:lnTo>
                  <a:pt x="4243" y="12788"/>
                </a:lnTo>
                <a:lnTo>
                  <a:pt x="3287" y="13625"/>
                </a:lnTo>
                <a:lnTo>
                  <a:pt x="2450" y="14581"/>
                </a:lnTo>
                <a:lnTo>
                  <a:pt x="2032" y="15059"/>
                </a:lnTo>
                <a:lnTo>
                  <a:pt x="1733" y="15596"/>
                </a:lnTo>
                <a:lnTo>
                  <a:pt x="1374" y="16134"/>
                </a:lnTo>
                <a:lnTo>
                  <a:pt x="1076" y="16732"/>
                </a:lnTo>
                <a:lnTo>
                  <a:pt x="837" y="17329"/>
                </a:lnTo>
                <a:lnTo>
                  <a:pt x="598" y="17927"/>
                </a:lnTo>
                <a:lnTo>
                  <a:pt x="418" y="18524"/>
                </a:lnTo>
                <a:lnTo>
                  <a:pt x="239" y="19182"/>
                </a:lnTo>
                <a:lnTo>
                  <a:pt x="120" y="19839"/>
                </a:lnTo>
                <a:lnTo>
                  <a:pt x="60" y="20496"/>
                </a:lnTo>
                <a:lnTo>
                  <a:pt x="0" y="21154"/>
                </a:lnTo>
                <a:lnTo>
                  <a:pt x="0" y="21751"/>
                </a:lnTo>
                <a:lnTo>
                  <a:pt x="0" y="22409"/>
                </a:lnTo>
                <a:lnTo>
                  <a:pt x="120" y="23006"/>
                </a:lnTo>
                <a:lnTo>
                  <a:pt x="239" y="23663"/>
                </a:lnTo>
                <a:lnTo>
                  <a:pt x="418" y="24261"/>
                </a:lnTo>
                <a:lnTo>
                  <a:pt x="956" y="25456"/>
                </a:lnTo>
                <a:lnTo>
                  <a:pt x="1554" y="26651"/>
                </a:lnTo>
                <a:lnTo>
                  <a:pt x="2331" y="27846"/>
                </a:lnTo>
                <a:lnTo>
                  <a:pt x="3167" y="29041"/>
                </a:lnTo>
                <a:lnTo>
                  <a:pt x="4063" y="30177"/>
                </a:lnTo>
                <a:lnTo>
                  <a:pt x="5020" y="31193"/>
                </a:lnTo>
                <a:lnTo>
                  <a:pt x="6035" y="32089"/>
                </a:lnTo>
                <a:lnTo>
                  <a:pt x="7051" y="32925"/>
                </a:lnTo>
                <a:lnTo>
                  <a:pt x="7589" y="33284"/>
                </a:lnTo>
                <a:lnTo>
                  <a:pt x="8187" y="33642"/>
                </a:lnTo>
                <a:lnTo>
                  <a:pt x="8784" y="33941"/>
                </a:lnTo>
                <a:lnTo>
                  <a:pt x="9322" y="34180"/>
                </a:lnTo>
                <a:lnTo>
                  <a:pt x="10517" y="34599"/>
                </a:lnTo>
                <a:lnTo>
                  <a:pt x="11712" y="34897"/>
                </a:lnTo>
                <a:lnTo>
                  <a:pt x="12907" y="35017"/>
                </a:lnTo>
                <a:lnTo>
                  <a:pt x="14162" y="35077"/>
                </a:lnTo>
                <a:lnTo>
                  <a:pt x="15357" y="34957"/>
                </a:lnTo>
                <a:lnTo>
                  <a:pt x="16552" y="34718"/>
                </a:lnTo>
                <a:lnTo>
                  <a:pt x="17688" y="34419"/>
                </a:lnTo>
                <a:lnTo>
                  <a:pt x="18823" y="33941"/>
                </a:lnTo>
                <a:lnTo>
                  <a:pt x="19958" y="33403"/>
                </a:lnTo>
                <a:lnTo>
                  <a:pt x="21034" y="32746"/>
                </a:lnTo>
                <a:lnTo>
                  <a:pt x="22050" y="32029"/>
                </a:lnTo>
                <a:lnTo>
                  <a:pt x="23006" y="31193"/>
                </a:lnTo>
                <a:lnTo>
                  <a:pt x="23902" y="30296"/>
                </a:lnTo>
                <a:lnTo>
                  <a:pt x="24679" y="29280"/>
                </a:lnTo>
                <a:lnTo>
                  <a:pt x="25575" y="28085"/>
                </a:lnTo>
                <a:lnTo>
                  <a:pt x="26292" y="26830"/>
                </a:lnTo>
                <a:lnTo>
                  <a:pt x="26890" y="25516"/>
                </a:lnTo>
                <a:lnTo>
                  <a:pt x="27428" y="24141"/>
                </a:lnTo>
                <a:lnTo>
                  <a:pt x="27846" y="22767"/>
                </a:lnTo>
                <a:lnTo>
                  <a:pt x="28264" y="21393"/>
                </a:lnTo>
                <a:lnTo>
                  <a:pt x="28922" y="18524"/>
                </a:lnTo>
                <a:lnTo>
                  <a:pt x="29280" y="17031"/>
                </a:lnTo>
                <a:lnTo>
                  <a:pt x="29699" y="15537"/>
                </a:lnTo>
                <a:lnTo>
                  <a:pt x="30117" y="14043"/>
                </a:lnTo>
                <a:lnTo>
                  <a:pt x="30655" y="12609"/>
                </a:lnTo>
                <a:lnTo>
                  <a:pt x="31252" y="11055"/>
                </a:lnTo>
                <a:lnTo>
                  <a:pt x="31551" y="10218"/>
                </a:lnTo>
                <a:lnTo>
                  <a:pt x="31790" y="9442"/>
                </a:lnTo>
                <a:lnTo>
                  <a:pt x="31969" y="8605"/>
                </a:lnTo>
                <a:lnTo>
                  <a:pt x="32089" y="7768"/>
                </a:lnTo>
                <a:lnTo>
                  <a:pt x="32148" y="6932"/>
                </a:lnTo>
                <a:lnTo>
                  <a:pt x="32089" y="6036"/>
                </a:lnTo>
                <a:lnTo>
                  <a:pt x="31969" y="5438"/>
                </a:lnTo>
                <a:lnTo>
                  <a:pt x="31790" y="4900"/>
                </a:lnTo>
                <a:lnTo>
                  <a:pt x="31611" y="4362"/>
                </a:lnTo>
                <a:lnTo>
                  <a:pt x="31372" y="3884"/>
                </a:lnTo>
                <a:lnTo>
                  <a:pt x="31073" y="3406"/>
                </a:lnTo>
                <a:lnTo>
                  <a:pt x="30714" y="2928"/>
                </a:lnTo>
                <a:lnTo>
                  <a:pt x="30296" y="2510"/>
                </a:lnTo>
                <a:lnTo>
                  <a:pt x="29878" y="2092"/>
                </a:lnTo>
                <a:lnTo>
                  <a:pt x="29101" y="1315"/>
                </a:lnTo>
                <a:lnTo>
                  <a:pt x="28742" y="956"/>
                </a:lnTo>
                <a:lnTo>
                  <a:pt x="28324" y="658"/>
                </a:lnTo>
                <a:lnTo>
                  <a:pt x="27846" y="359"/>
                </a:lnTo>
                <a:lnTo>
                  <a:pt x="27368" y="180"/>
                </a:lnTo>
                <a:lnTo>
                  <a:pt x="26830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srgbClr val="7A7D99"/>
              </a:solidFill>
            </a:endParaRPr>
          </a:p>
        </p:txBody>
      </p:sp>
      <p:sp>
        <p:nvSpPr>
          <p:cNvPr id="67" name="Google Shape;67;p3"/>
          <p:cNvSpPr/>
          <p:nvPr/>
        </p:nvSpPr>
        <p:spPr>
          <a:xfrm rot="-3835551">
            <a:off x="6786634" y="5185294"/>
            <a:ext cx="1381909" cy="802510"/>
          </a:xfrm>
          <a:custGeom>
            <a:avLst/>
            <a:gdLst/>
            <a:ahLst/>
            <a:cxnLst/>
            <a:rect l="l" t="t" r="r" b="b"/>
            <a:pathLst>
              <a:path w="38185" h="22230" extrusionOk="0">
                <a:moveTo>
                  <a:pt x="19481" y="6633"/>
                </a:moveTo>
                <a:lnTo>
                  <a:pt x="19003" y="6693"/>
                </a:lnTo>
                <a:lnTo>
                  <a:pt x="18465" y="6813"/>
                </a:lnTo>
                <a:lnTo>
                  <a:pt x="17808" y="7052"/>
                </a:lnTo>
                <a:lnTo>
                  <a:pt x="17509" y="7231"/>
                </a:lnTo>
                <a:lnTo>
                  <a:pt x="17270" y="7410"/>
                </a:lnTo>
                <a:lnTo>
                  <a:pt x="17151" y="7649"/>
                </a:lnTo>
                <a:lnTo>
                  <a:pt x="17151" y="7709"/>
                </a:lnTo>
                <a:lnTo>
                  <a:pt x="17151" y="7829"/>
                </a:lnTo>
                <a:lnTo>
                  <a:pt x="17330" y="8187"/>
                </a:lnTo>
                <a:lnTo>
                  <a:pt x="17569" y="8486"/>
                </a:lnTo>
                <a:lnTo>
                  <a:pt x="17868" y="8665"/>
                </a:lnTo>
                <a:lnTo>
                  <a:pt x="18226" y="8844"/>
                </a:lnTo>
                <a:lnTo>
                  <a:pt x="18645" y="8904"/>
                </a:lnTo>
                <a:lnTo>
                  <a:pt x="19123" y="8964"/>
                </a:lnTo>
                <a:lnTo>
                  <a:pt x="19601" y="8964"/>
                </a:lnTo>
                <a:lnTo>
                  <a:pt x="20079" y="8904"/>
                </a:lnTo>
                <a:lnTo>
                  <a:pt x="20975" y="8785"/>
                </a:lnTo>
                <a:lnTo>
                  <a:pt x="21752" y="8546"/>
                </a:lnTo>
                <a:lnTo>
                  <a:pt x="22051" y="8366"/>
                </a:lnTo>
                <a:lnTo>
                  <a:pt x="22230" y="8247"/>
                </a:lnTo>
                <a:lnTo>
                  <a:pt x="22349" y="8127"/>
                </a:lnTo>
                <a:lnTo>
                  <a:pt x="22290" y="7948"/>
                </a:lnTo>
                <a:lnTo>
                  <a:pt x="22409" y="8008"/>
                </a:lnTo>
                <a:lnTo>
                  <a:pt x="22529" y="7948"/>
                </a:lnTo>
                <a:lnTo>
                  <a:pt x="22708" y="7888"/>
                </a:lnTo>
                <a:lnTo>
                  <a:pt x="22768" y="7769"/>
                </a:lnTo>
                <a:lnTo>
                  <a:pt x="22768" y="7709"/>
                </a:lnTo>
                <a:lnTo>
                  <a:pt x="22768" y="7590"/>
                </a:lnTo>
                <a:lnTo>
                  <a:pt x="22708" y="7470"/>
                </a:lnTo>
                <a:lnTo>
                  <a:pt x="22290" y="7231"/>
                </a:lnTo>
                <a:lnTo>
                  <a:pt x="21871" y="6992"/>
                </a:lnTo>
                <a:lnTo>
                  <a:pt x="21393" y="6813"/>
                </a:lnTo>
                <a:lnTo>
                  <a:pt x="20915" y="6693"/>
                </a:lnTo>
                <a:lnTo>
                  <a:pt x="20437" y="6633"/>
                </a:lnTo>
                <a:close/>
                <a:moveTo>
                  <a:pt x="36452" y="1136"/>
                </a:moveTo>
                <a:lnTo>
                  <a:pt x="36033" y="1255"/>
                </a:lnTo>
                <a:lnTo>
                  <a:pt x="35555" y="1375"/>
                </a:lnTo>
                <a:lnTo>
                  <a:pt x="31253" y="2331"/>
                </a:lnTo>
                <a:lnTo>
                  <a:pt x="26951" y="3287"/>
                </a:lnTo>
                <a:lnTo>
                  <a:pt x="22648" y="4124"/>
                </a:lnTo>
                <a:lnTo>
                  <a:pt x="20437" y="4482"/>
                </a:lnTo>
                <a:lnTo>
                  <a:pt x="18286" y="4781"/>
                </a:lnTo>
                <a:lnTo>
                  <a:pt x="13804" y="5319"/>
                </a:lnTo>
                <a:lnTo>
                  <a:pt x="11593" y="5498"/>
                </a:lnTo>
                <a:lnTo>
                  <a:pt x="9323" y="5677"/>
                </a:lnTo>
                <a:lnTo>
                  <a:pt x="6873" y="5797"/>
                </a:lnTo>
                <a:lnTo>
                  <a:pt x="4363" y="5916"/>
                </a:lnTo>
                <a:lnTo>
                  <a:pt x="2092" y="6096"/>
                </a:lnTo>
                <a:lnTo>
                  <a:pt x="1256" y="6275"/>
                </a:lnTo>
                <a:lnTo>
                  <a:pt x="897" y="6394"/>
                </a:lnTo>
                <a:lnTo>
                  <a:pt x="838" y="6454"/>
                </a:lnTo>
                <a:lnTo>
                  <a:pt x="957" y="6514"/>
                </a:lnTo>
                <a:lnTo>
                  <a:pt x="2033" y="6633"/>
                </a:lnTo>
                <a:lnTo>
                  <a:pt x="1853" y="6872"/>
                </a:lnTo>
                <a:lnTo>
                  <a:pt x="1794" y="7171"/>
                </a:lnTo>
                <a:lnTo>
                  <a:pt x="1794" y="7530"/>
                </a:lnTo>
                <a:lnTo>
                  <a:pt x="1794" y="7948"/>
                </a:lnTo>
                <a:lnTo>
                  <a:pt x="1913" y="8366"/>
                </a:lnTo>
                <a:lnTo>
                  <a:pt x="2033" y="8844"/>
                </a:lnTo>
                <a:lnTo>
                  <a:pt x="2391" y="9741"/>
                </a:lnTo>
                <a:lnTo>
                  <a:pt x="2869" y="10697"/>
                </a:lnTo>
                <a:lnTo>
                  <a:pt x="3288" y="11533"/>
                </a:lnTo>
                <a:lnTo>
                  <a:pt x="4064" y="12728"/>
                </a:lnTo>
                <a:lnTo>
                  <a:pt x="4602" y="13386"/>
                </a:lnTo>
                <a:lnTo>
                  <a:pt x="5140" y="14043"/>
                </a:lnTo>
                <a:lnTo>
                  <a:pt x="5737" y="14700"/>
                </a:lnTo>
                <a:lnTo>
                  <a:pt x="6395" y="15298"/>
                </a:lnTo>
                <a:lnTo>
                  <a:pt x="7112" y="15836"/>
                </a:lnTo>
                <a:lnTo>
                  <a:pt x="7769" y="16374"/>
                </a:lnTo>
                <a:lnTo>
                  <a:pt x="8546" y="16852"/>
                </a:lnTo>
                <a:lnTo>
                  <a:pt x="9323" y="17270"/>
                </a:lnTo>
                <a:lnTo>
                  <a:pt x="10996" y="18106"/>
                </a:lnTo>
                <a:lnTo>
                  <a:pt x="12729" y="18823"/>
                </a:lnTo>
                <a:lnTo>
                  <a:pt x="14581" y="19421"/>
                </a:lnTo>
                <a:lnTo>
                  <a:pt x="16374" y="19899"/>
                </a:lnTo>
                <a:lnTo>
                  <a:pt x="17390" y="20078"/>
                </a:lnTo>
                <a:lnTo>
                  <a:pt x="18406" y="20138"/>
                </a:lnTo>
                <a:lnTo>
                  <a:pt x="19421" y="20198"/>
                </a:lnTo>
                <a:lnTo>
                  <a:pt x="20437" y="20258"/>
                </a:lnTo>
                <a:lnTo>
                  <a:pt x="21035" y="20138"/>
                </a:lnTo>
                <a:lnTo>
                  <a:pt x="21931" y="20019"/>
                </a:lnTo>
                <a:lnTo>
                  <a:pt x="23186" y="19780"/>
                </a:lnTo>
                <a:lnTo>
                  <a:pt x="22827" y="19600"/>
                </a:lnTo>
                <a:lnTo>
                  <a:pt x="22469" y="19541"/>
                </a:lnTo>
                <a:lnTo>
                  <a:pt x="22051" y="19481"/>
                </a:lnTo>
                <a:lnTo>
                  <a:pt x="21632" y="19481"/>
                </a:lnTo>
                <a:lnTo>
                  <a:pt x="20856" y="19600"/>
                </a:lnTo>
                <a:lnTo>
                  <a:pt x="20079" y="19660"/>
                </a:lnTo>
                <a:lnTo>
                  <a:pt x="19123" y="19600"/>
                </a:lnTo>
                <a:lnTo>
                  <a:pt x="18226" y="19541"/>
                </a:lnTo>
                <a:lnTo>
                  <a:pt x="17330" y="19421"/>
                </a:lnTo>
                <a:lnTo>
                  <a:pt x="16434" y="19242"/>
                </a:lnTo>
                <a:lnTo>
                  <a:pt x="14522" y="18764"/>
                </a:lnTo>
                <a:lnTo>
                  <a:pt x="13565" y="18465"/>
                </a:lnTo>
                <a:lnTo>
                  <a:pt x="12669" y="18166"/>
                </a:lnTo>
                <a:lnTo>
                  <a:pt x="11713" y="17748"/>
                </a:lnTo>
                <a:lnTo>
                  <a:pt x="10817" y="17389"/>
                </a:lnTo>
                <a:lnTo>
                  <a:pt x="9920" y="16911"/>
                </a:lnTo>
                <a:lnTo>
                  <a:pt x="9084" y="16493"/>
                </a:lnTo>
                <a:lnTo>
                  <a:pt x="8426" y="16075"/>
                </a:lnTo>
                <a:lnTo>
                  <a:pt x="7769" y="15597"/>
                </a:lnTo>
                <a:lnTo>
                  <a:pt x="7112" y="15119"/>
                </a:lnTo>
                <a:lnTo>
                  <a:pt x="6574" y="14581"/>
                </a:lnTo>
                <a:lnTo>
                  <a:pt x="5976" y="13983"/>
                </a:lnTo>
                <a:lnTo>
                  <a:pt x="5498" y="13446"/>
                </a:lnTo>
                <a:lnTo>
                  <a:pt x="4961" y="12788"/>
                </a:lnTo>
                <a:lnTo>
                  <a:pt x="4542" y="12131"/>
                </a:lnTo>
                <a:lnTo>
                  <a:pt x="4184" y="11533"/>
                </a:lnTo>
                <a:lnTo>
                  <a:pt x="3825" y="10876"/>
                </a:lnTo>
                <a:lnTo>
                  <a:pt x="3527" y="10278"/>
                </a:lnTo>
                <a:lnTo>
                  <a:pt x="3288" y="9621"/>
                </a:lnTo>
                <a:lnTo>
                  <a:pt x="3048" y="8844"/>
                </a:lnTo>
                <a:lnTo>
                  <a:pt x="2929" y="8068"/>
                </a:lnTo>
                <a:lnTo>
                  <a:pt x="2750" y="7350"/>
                </a:lnTo>
                <a:lnTo>
                  <a:pt x="2630" y="6992"/>
                </a:lnTo>
                <a:lnTo>
                  <a:pt x="2511" y="6633"/>
                </a:lnTo>
                <a:lnTo>
                  <a:pt x="4483" y="6633"/>
                </a:lnTo>
                <a:lnTo>
                  <a:pt x="6514" y="6454"/>
                </a:lnTo>
                <a:lnTo>
                  <a:pt x="7530" y="6335"/>
                </a:lnTo>
                <a:lnTo>
                  <a:pt x="8546" y="6275"/>
                </a:lnTo>
                <a:lnTo>
                  <a:pt x="9502" y="6275"/>
                </a:lnTo>
                <a:lnTo>
                  <a:pt x="10458" y="6394"/>
                </a:lnTo>
                <a:lnTo>
                  <a:pt x="10996" y="6454"/>
                </a:lnTo>
                <a:lnTo>
                  <a:pt x="11115" y="6454"/>
                </a:lnTo>
                <a:lnTo>
                  <a:pt x="11235" y="6514"/>
                </a:lnTo>
                <a:lnTo>
                  <a:pt x="11354" y="6753"/>
                </a:lnTo>
                <a:lnTo>
                  <a:pt x="11593" y="7291"/>
                </a:lnTo>
                <a:lnTo>
                  <a:pt x="11773" y="7530"/>
                </a:lnTo>
                <a:lnTo>
                  <a:pt x="12012" y="7769"/>
                </a:lnTo>
                <a:lnTo>
                  <a:pt x="12490" y="8187"/>
                </a:lnTo>
                <a:lnTo>
                  <a:pt x="13147" y="8665"/>
                </a:lnTo>
                <a:lnTo>
                  <a:pt x="13864" y="9024"/>
                </a:lnTo>
                <a:lnTo>
                  <a:pt x="15358" y="9681"/>
                </a:lnTo>
                <a:lnTo>
                  <a:pt x="16135" y="9980"/>
                </a:lnTo>
                <a:lnTo>
                  <a:pt x="16912" y="10278"/>
                </a:lnTo>
                <a:lnTo>
                  <a:pt x="17689" y="10518"/>
                </a:lnTo>
                <a:lnTo>
                  <a:pt x="18465" y="10697"/>
                </a:lnTo>
                <a:lnTo>
                  <a:pt x="19302" y="10876"/>
                </a:lnTo>
                <a:lnTo>
                  <a:pt x="20079" y="10936"/>
                </a:lnTo>
                <a:lnTo>
                  <a:pt x="20856" y="10996"/>
                </a:lnTo>
                <a:lnTo>
                  <a:pt x="21632" y="10936"/>
                </a:lnTo>
                <a:lnTo>
                  <a:pt x="22409" y="10816"/>
                </a:lnTo>
                <a:lnTo>
                  <a:pt x="23126" y="10637"/>
                </a:lnTo>
                <a:lnTo>
                  <a:pt x="23843" y="10398"/>
                </a:lnTo>
                <a:lnTo>
                  <a:pt x="24501" y="10039"/>
                </a:lnTo>
                <a:lnTo>
                  <a:pt x="25158" y="9621"/>
                </a:lnTo>
                <a:lnTo>
                  <a:pt x="25815" y="9083"/>
                </a:lnTo>
                <a:lnTo>
                  <a:pt x="26413" y="8486"/>
                </a:lnTo>
                <a:lnTo>
                  <a:pt x="26951" y="7769"/>
                </a:lnTo>
                <a:lnTo>
                  <a:pt x="27309" y="7171"/>
                </a:lnTo>
                <a:lnTo>
                  <a:pt x="27727" y="6454"/>
                </a:lnTo>
                <a:lnTo>
                  <a:pt x="28026" y="5737"/>
                </a:lnTo>
                <a:lnTo>
                  <a:pt x="28146" y="5379"/>
                </a:lnTo>
                <a:lnTo>
                  <a:pt x="28205" y="5080"/>
                </a:lnTo>
                <a:lnTo>
                  <a:pt x="28205" y="4482"/>
                </a:lnTo>
                <a:lnTo>
                  <a:pt x="28205" y="4363"/>
                </a:lnTo>
                <a:lnTo>
                  <a:pt x="28146" y="4303"/>
                </a:lnTo>
                <a:lnTo>
                  <a:pt x="28086" y="4363"/>
                </a:lnTo>
                <a:lnTo>
                  <a:pt x="27966" y="4482"/>
                </a:lnTo>
                <a:lnTo>
                  <a:pt x="27668" y="4960"/>
                </a:lnTo>
                <a:lnTo>
                  <a:pt x="26831" y="6514"/>
                </a:lnTo>
                <a:lnTo>
                  <a:pt x="26413" y="7231"/>
                </a:lnTo>
                <a:lnTo>
                  <a:pt x="25995" y="7888"/>
                </a:lnTo>
                <a:lnTo>
                  <a:pt x="25516" y="8546"/>
                </a:lnTo>
                <a:lnTo>
                  <a:pt x="24919" y="9143"/>
                </a:lnTo>
                <a:lnTo>
                  <a:pt x="24620" y="9382"/>
                </a:lnTo>
                <a:lnTo>
                  <a:pt x="24262" y="9621"/>
                </a:lnTo>
                <a:lnTo>
                  <a:pt x="23843" y="9800"/>
                </a:lnTo>
                <a:lnTo>
                  <a:pt x="23425" y="10039"/>
                </a:lnTo>
                <a:lnTo>
                  <a:pt x="22588" y="10278"/>
                </a:lnTo>
                <a:lnTo>
                  <a:pt x="21692" y="10398"/>
                </a:lnTo>
                <a:lnTo>
                  <a:pt x="20856" y="10458"/>
                </a:lnTo>
                <a:lnTo>
                  <a:pt x="19959" y="10398"/>
                </a:lnTo>
                <a:lnTo>
                  <a:pt x="19123" y="10278"/>
                </a:lnTo>
                <a:lnTo>
                  <a:pt x="18226" y="10099"/>
                </a:lnTo>
                <a:lnTo>
                  <a:pt x="17390" y="9800"/>
                </a:lnTo>
                <a:lnTo>
                  <a:pt x="16553" y="9561"/>
                </a:lnTo>
                <a:lnTo>
                  <a:pt x="15179" y="9024"/>
                </a:lnTo>
                <a:lnTo>
                  <a:pt x="14402" y="8725"/>
                </a:lnTo>
                <a:lnTo>
                  <a:pt x="13685" y="8366"/>
                </a:lnTo>
                <a:lnTo>
                  <a:pt x="12968" y="8008"/>
                </a:lnTo>
                <a:lnTo>
                  <a:pt x="12370" y="7530"/>
                </a:lnTo>
                <a:lnTo>
                  <a:pt x="12131" y="7231"/>
                </a:lnTo>
                <a:lnTo>
                  <a:pt x="11892" y="6932"/>
                </a:lnTo>
                <a:lnTo>
                  <a:pt x="11713" y="6633"/>
                </a:lnTo>
                <a:lnTo>
                  <a:pt x="11534" y="6275"/>
                </a:lnTo>
                <a:lnTo>
                  <a:pt x="14641" y="6036"/>
                </a:lnTo>
                <a:lnTo>
                  <a:pt x="17748" y="5737"/>
                </a:lnTo>
                <a:lnTo>
                  <a:pt x="20856" y="5379"/>
                </a:lnTo>
                <a:lnTo>
                  <a:pt x="24023" y="4901"/>
                </a:lnTo>
                <a:lnTo>
                  <a:pt x="27130" y="4363"/>
                </a:lnTo>
                <a:lnTo>
                  <a:pt x="30237" y="3705"/>
                </a:lnTo>
                <a:lnTo>
                  <a:pt x="31791" y="3347"/>
                </a:lnTo>
                <a:lnTo>
                  <a:pt x="33285" y="2929"/>
                </a:lnTo>
                <a:lnTo>
                  <a:pt x="34779" y="2510"/>
                </a:lnTo>
                <a:lnTo>
                  <a:pt x="36213" y="2032"/>
                </a:lnTo>
                <a:lnTo>
                  <a:pt x="36213" y="3526"/>
                </a:lnTo>
                <a:lnTo>
                  <a:pt x="36153" y="5140"/>
                </a:lnTo>
                <a:lnTo>
                  <a:pt x="36033" y="6693"/>
                </a:lnTo>
                <a:lnTo>
                  <a:pt x="35794" y="8187"/>
                </a:lnTo>
                <a:lnTo>
                  <a:pt x="35615" y="8964"/>
                </a:lnTo>
                <a:lnTo>
                  <a:pt x="35436" y="9741"/>
                </a:lnTo>
                <a:lnTo>
                  <a:pt x="35197" y="10458"/>
                </a:lnTo>
                <a:lnTo>
                  <a:pt x="34898" y="11175"/>
                </a:lnTo>
                <a:lnTo>
                  <a:pt x="34540" y="11832"/>
                </a:lnTo>
                <a:lnTo>
                  <a:pt x="34181" y="12549"/>
                </a:lnTo>
                <a:lnTo>
                  <a:pt x="33703" y="13147"/>
                </a:lnTo>
                <a:lnTo>
                  <a:pt x="33225" y="13804"/>
                </a:lnTo>
                <a:lnTo>
                  <a:pt x="32747" y="14342"/>
                </a:lnTo>
                <a:lnTo>
                  <a:pt x="32209" y="14880"/>
                </a:lnTo>
                <a:lnTo>
                  <a:pt x="31014" y="15836"/>
                </a:lnTo>
                <a:lnTo>
                  <a:pt x="29819" y="16732"/>
                </a:lnTo>
                <a:lnTo>
                  <a:pt x="28564" y="17569"/>
                </a:lnTo>
                <a:lnTo>
                  <a:pt x="27249" y="18405"/>
                </a:lnTo>
                <a:lnTo>
                  <a:pt x="26532" y="18764"/>
                </a:lnTo>
                <a:lnTo>
                  <a:pt x="25815" y="19063"/>
                </a:lnTo>
                <a:lnTo>
                  <a:pt x="24501" y="19720"/>
                </a:lnTo>
                <a:lnTo>
                  <a:pt x="23664" y="20019"/>
                </a:lnTo>
                <a:lnTo>
                  <a:pt x="23365" y="20138"/>
                </a:lnTo>
                <a:lnTo>
                  <a:pt x="23186" y="20138"/>
                </a:lnTo>
                <a:lnTo>
                  <a:pt x="23664" y="20198"/>
                </a:lnTo>
                <a:lnTo>
                  <a:pt x="24142" y="20198"/>
                </a:lnTo>
                <a:lnTo>
                  <a:pt x="24560" y="20138"/>
                </a:lnTo>
                <a:lnTo>
                  <a:pt x="25038" y="20019"/>
                </a:lnTo>
                <a:lnTo>
                  <a:pt x="25935" y="19720"/>
                </a:lnTo>
                <a:lnTo>
                  <a:pt x="26831" y="19302"/>
                </a:lnTo>
                <a:lnTo>
                  <a:pt x="27727" y="18823"/>
                </a:lnTo>
                <a:lnTo>
                  <a:pt x="28504" y="18226"/>
                </a:lnTo>
                <a:lnTo>
                  <a:pt x="30058" y="17150"/>
                </a:lnTo>
                <a:lnTo>
                  <a:pt x="31552" y="16015"/>
                </a:lnTo>
                <a:lnTo>
                  <a:pt x="32269" y="15417"/>
                </a:lnTo>
                <a:lnTo>
                  <a:pt x="32926" y="14820"/>
                </a:lnTo>
                <a:lnTo>
                  <a:pt x="33583" y="14103"/>
                </a:lnTo>
                <a:lnTo>
                  <a:pt x="34181" y="13386"/>
                </a:lnTo>
                <a:lnTo>
                  <a:pt x="34659" y="12609"/>
                </a:lnTo>
                <a:lnTo>
                  <a:pt x="35137" y="11772"/>
                </a:lnTo>
                <a:lnTo>
                  <a:pt x="35496" y="10936"/>
                </a:lnTo>
                <a:lnTo>
                  <a:pt x="35854" y="9980"/>
                </a:lnTo>
                <a:lnTo>
                  <a:pt x="36093" y="9083"/>
                </a:lnTo>
                <a:lnTo>
                  <a:pt x="36272" y="8127"/>
                </a:lnTo>
                <a:lnTo>
                  <a:pt x="36452" y="7171"/>
                </a:lnTo>
                <a:lnTo>
                  <a:pt x="36571" y="6215"/>
                </a:lnTo>
                <a:lnTo>
                  <a:pt x="36691" y="4303"/>
                </a:lnTo>
                <a:lnTo>
                  <a:pt x="36631" y="3347"/>
                </a:lnTo>
                <a:lnTo>
                  <a:pt x="36631" y="2929"/>
                </a:lnTo>
                <a:lnTo>
                  <a:pt x="36691" y="2451"/>
                </a:lnTo>
                <a:lnTo>
                  <a:pt x="36870" y="1913"/>
                </a:lnTo>
                <a:lnTo>
                  <a:pt x="36990" y="1614"/>
                </a:lnTo>
                <a:lnTo>
                  <a:pt x="37049" y="1554"/>
                </a:lnTo>
                <a:lnTo>
                  <a:pt x="36990" y="1315"/>
                </a:lnTo>
                <a:lnTo>
                  <a:pt x="36810" y="1196"/>
                </a:lnTo>
                <a:lnTo>
                  <a:pt x="36631" y="1136"/>
                </a:lnTo>
                <a:close/>
                <a:moveTo>
                  <a:pt x="37587" y="1"/>
                </a:moveTo>
                <a:lnTo>
                  <a:pt x="37408" y="60"/>
                </a:lnTo>
                <a:lnTo>
                  <a:pt x="37288" y="120"/>
                </a:lnTo>
                <a:lnTo>
                  <a:pt x="37169" y="240"/>
                </a:lnTo>
                <a:lnTo>
                  <a:pt x="37109" y="359"/>
                </a:lnTo>
                <a:lnTo>
                  <a:pt x="37109" y="718"/>
                </a:lnTo>
                <a:lnTo>
                  <a:pt x="37229" y="1255"/>
                </a:lnTo>
                <a:lnTo>
                  <a:pt x="37348" y="2690"/>
                </a:lnTo>
                <a:lnTo>
                  <a:pt x="37408" y="3347"/>
                </a:lnTo>
                <a:lnTo>
                  <a:pt x="37468" y="4064"/>
                </a:lnTo>
                <a:lnTo>
                  <a:pt x="37408" y="4960"/>
                </a:lnTo>
                <a:lnTo>
                  <a:pt x="37408" y="5797"/>
                </a:lnTo>
                <a:lnTo>
                  <a:pt x="37288" y="6693"/>
                </a:lnTo>
                <a:lnTo>
                  <a:pt x="37169" y="7530"/>
                </a:lnTo>
                <a:lnTo>
                  <a:pt x="36990" y="8426"/>
                </a:lnTo>
                <a:lnTo>
                  <a:pt x="36810" y="9263"/>
                </a:lnTo>
                <a:lnTo>
                  <a:pt x="36571" y="10099"/>
                </a:lnTo>
                <a:lnTo>
                  <a:pt x="36272" y="10936"/>
                </a:lnTo>
                <a:lnTo>
                  <a:pt x="35675" y="12250"/>
                </a:lnTo>
                <a:lnTo>
                  <a:pt x="34958" y="13505"/>
                </a:lnTo>
                <a:lnTo>
                  <a:pt x="34121" y="14760"/>
                </a:lnTo>
                <a:lnTo>
                  <a:pt x="33165" y="15836"/>
                </a:lnTo>
                <a:lnTo>
                  <a:pt x="32149" y="16911"/>
                </a:lnTo>
                <a:lnTo>
                  <a:pt x="31014" y="17867"/>
                </a:lnTo>
                <a:lnTo>
                  <a:pt x="29819" y="18704"/>
                </a:lnTo>
                <a:lnTo>
                  <a:pt x="28564" y="19421"/>
                </a:lnTo>
                <a:lnTo>
                  <a:pt x="27309" y="19959"/>
                </a:lnTo>
                <a:lnTo>
                  <a:pt x="25995" y="20437"/>
                </a:lnTo>
                <a:lnTo>
                  <a:pt x="24680" y="20795"/>
                </a:lnTo>
                <a:lnTo>
                  <a:pt x="23365" y="21034"/>
                </a:lnTo>
                <a:lnTo>
                  <a:pt x="21991" y="21214"/>
                </a:lnTo>
                <a:lnTo>
                  <a:pt x="20617" y="21273"/>
                </a:lnTo>
                <a:lnTo>
                  <a:pt x="19242" y="21273"/>
                </a:lnTo>
                <a:lnTo>
                  <a:pt x="17808" y="21154"/>
                </a:lnTo>
                <a:lnTo>
                  <a:pt x="16434" y="20975"/>
                </a:lnTo>
                <a:lnTo>
                  <a:pt x="15119" y="20676"/>
                </a:lnTo>
                <a:lnTo>
                  <a:pt x="13745" y="20317"/>
                </a:lnTo>
                <a:lnTo>
                  <a:pt x="12430" y="19839"/>
                </a:lnTo>
                <a:lnTo>
                  <a:pt x="11175" y="19361"/>
                </a:lnTo>
                <a:lnTo>
                  <a:pt x="9920" y="18764"/>
                </a:lnTo>
                <a:lnTo>
                  <a:pt x="8785" y="18047"/>
                </a:lnTo>
                <a:lnTo>
                  <a:pt x="7650" y="17330"/>
                </a:lnTo>
                <a:lnTo>
                  <a:pt x="6514" y="16433"/>
                </a:lnTo>
                <a:lnTo>
                  <a:pt x="5439" y="15477"/>
                </a:lnTo>
                <a:lnTo>
                  <a:pt x="4483" y="14402"/>
                </a:lnTo>
                <a:lnTo>
                  <a:pt x="3646" y="13266"/>
                </a:lnTo>
                <a:lnTo>
                  <a:pt x="2869" y="12071"/>
                </a:lnTo>
                <a:lnTo>
                  <a:pt x="2212" y="10816"/>
                </a:lnTo>
                <a:lnTo>
                  <a:pt x="1674" y="9502"/>
                </a:lnTo>
                <a:lnTo>
                  <a:pt x="1136" y="8187"/>
                </a:lnTo>
                <a:lnTo>
                  <a:pt x="838" y="6813"/>
                </a:lnTo>
                <a:lnTo>
                  <a:pt x="599" y="5976"/>
                </a:lnTo>
                <a:lnTo>
                  <a:pt x="479" y="5737"/>
                </a:lnTo>
                <a:lnTo>
                  <a:pt x="359" y="5618"/>
                </a:lnTo>
                <a:lnTo>
                  <a:pt x="180" y="5677"/>
                </a:lnTo>
                <a:lnTo>
                  <a:pt x="120" y="5797"/>
                </a:lnTo>
                <a:lnTo>
                  <a:pt x="61" y="6036"/>
                </a:lnTo>
                <a:lnTo>
                  <a:pt x="1" y="6275"/>
                </a:lnTo>
                <a:lnTo>
                  <a:pt x="61" y="6813"/>
                </a:lnTo>
                <a:lnTo>
                  <a:pt x="120" y="7231"/>
                </a:lnTo>
                <a:lnTo>
                  <a:pt x="240" y="8068"/>
                </a:lnTo>
                <a:lnTo>
                  <a:pt x="419" y="8844"/>
                </a:lnTo>
                <a:lnTo>
                  <a:pt x="658" y="9681"/>
                </a:lnTo>
                <a:lnTo>
                  <a:pt x="957" y="10458"/>
                </a:lnTo>
                <a:lnTo>
                  <a:pt x="1316" y="11175"/>
                </a:lnTo>
                <a:lnTo>
                  <a:pt x="1674" y="11952"/>
                </a:lnTo>
                <a:lnTo>
                  <a:pt x="2092" y="12669"/>
                </a:lnTo>
                <a:lnTo>
                  <a:pt x="2570" y="13386"/>
                </a:lnTo>
                <a:lnTo>
                  <a:pt x="3467" y="14581"/>
                </a:lnTo>
                <a:lnTo>
                  <a:pt x="4483" y="15776"/>
                </a:lnTo>
                <a:lnTo>
                  <a:pt x="5618" y="16852"/>
                </a:lnTo>
                <a:lnTo>
                  <a:pt x="6813" y="17808"/>
                </a:lnTo>
                <a:lnTo>
                  <a:pt x="8068" y="18704"/>
                </a:lnTo>
                <a:lnTo>
                  <a:pt x="9442" y="19481"/>
                </a:lnTo>
                <a:lnTo>
                  <a:pt x="10817" y="20198"/>
                </a:lnTo>
                <a:lnTo>
                  <a:pt x="12311" y="20795"/>
                </a:lnTo>
                <a:lnTo>
                  <a:pt x="13804" y="21273"/>
                </a:lnTo>
                <a:lnTo>
                  <a:pt x="15298" y="21692"/>
                </a:lnTo>
                <a:lnTo>
                  <a:pt x="16852" y="21991"/>
                </a:lnTo>
                <a:lnTo>
                  <a:pt x="18406" y="22170"/>
                </a:lnTo>
                <a:lnTo>
                  <a:pt x="19959" y="22230"/>
                </a:lnTo>
                <a:lnTo>
                  <a:pt x="21513" y="22170"/>
                </a:lnTo>
                <a:lnTo>
                  <a:pt x="23067" y="22050"/>
                </a:lnTo>
                <a:lnTo>
                  <a:pt x="24560" y="21751"/>
                </a:lnTo>
                <a:lnTo>
                  <a:pt x="25457" y="21572"/>
                </a:lnTo>
                <a:lnTo>
                  <a:pt x="26293" y="21333"/>
                </a:lnTo>
                <a:lnTo>
                  <a:pt x="27130" y="20975"/>
                </a:lnTo>
                <a:lnTo>
                  <a:pt x="27966" y="20676"/>
                </a:lnTo>
                <a:lnTo>
                  <a:pt x="28743" y="20258"/>
                </a:lnTo>
                <a:lnTo>
                  <a:pt x="29460" y="19839"/>
                </a:lnTo>
                <a:lnTo>
                  <a:pt x="30237" y="19361"/>
                </a:lnTo>
                <a:lnTo>
                  <a:pt x="30894" y="18823"/>
                </a:lnTo>
                <a:lnTo>
                  <a:pt x="31612" y="18286"/>
                </a:lnTo>
                <a:lnTo>
                  <a:pt x="32209" y="17748"/>
                </a:lnTo>
                <a:lnTo>
                  <a:pt x="32866" y="17150"/>
                </a:lnTo>
                <a:lnTo>
                  <a:pt x="33404" y="16493"/>
                </a:lnTo>
                <a:lnTo>
                  <a:pt x="34002" y="15836"/>
                </a:lnTo>
                <a:lnTo>
                  <a:pt x="34480" y="15178"/>
                </a:lnTo>
                <a:lnTo>
                  <a:pt x="35018" y="14461"/>
                </a:lnTo>
                <a:lnTo>
                  <a:pt x="35436" y="13744"/>
                </a:lnTo>
                <a:lnTo>
                  <a:pt x="35914" y="12967"/>
                </a:lnTo>
                <a:lnTo>
                  <a:pt x="36272" y="12191"/>
                </a:lnTo>
                <a:lnTo>
                  <a:pt x="36631" y="11414"/>
                </a:lnTo>
                <a:lnTo>
                  <a:pt x="36930" y="10577"/>
                </a:lnTo>
                <a:lnTo>
                  <a:pt x="37229" y="9741"/>
                </a:lnTo>
                <a:lnTo>
                  <a:pt x="37468" y="8904"/>
                </a:lnTo>
                <a:lnTo>
                  <a:pt x="37707" y="8068"/>
                </a:lnTo>
                <a:lnTo>
                  <a:pt x="37886" y="7231"/>
                </a:lnTo>
                <a:lnTo>
                  <a:pt x="38005" y="6394"/>
                </a:lnTo>
                <a:lnTo>
                  <a:pt x="38125" y="5498"/>
                </a:lnTo>
                <a:lnTo>
                  <a:pt x="38185" y="4602"/>
                </a:lnTo>
                <a:lnTo>
                  <a:pt x="38185" y="3765"/>
                </a:lnTo>
                <a:lnTo>
                  <a:pt x="38125" y="2869"/>
                </a:lnTo>
                <a:lnTo>
                  <a:pt x="38065" y="1973"/>
                </a:lnTo>
                <a:lnTo>
                  <a:pt x="37946" y="1136"/>
                </a:lnTo>
                <a:lnTo>
                  <a:pt x="37826" y="240"/>
                </a:lnTo>
                <a:lnTo>
                  <a:pt x="37707" y="60"/>
                </a:lnTo>
                <a:lnTo>
                  <a:pt x="37587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srgbClr val="7A7D99"/>
              </a:solidFill>
            </a:endParaRPr>
          </a:p>
        </p:txBody>
      </p:sp>
      <p:sp>
        <p:nvSpPr>
          <p:cNvPr id="68" name="Google Shape;68;p3"/>
          <p:cNvSpPr/>
          <p:nvPr/>
        </p:nvSpPr>
        <p:spPr>
          <a:xfrm>
            <a:off x="8755145" y="5615026"/>
            <a:ext cx="1291795" cy="1311500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A10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8928698" y="5987446"/>
            <a:ext cx="558179" cy="566692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8531490" y="5577669"/>
            <a:ext cx="1352577" cy="1386221"/>
          </a:xfrm>
          <a:custGeom>
            <a:avLst/>
            <a:gdLst/>
            <a:ahLst/>
            <a:cxnLst/>
            <a:rect l="l" t="t" r="r" b="b"/>
            <a:pathLst>
              <a:path w="37467" h="38304" extrusionOk="0">
                <a:moveTo>
                  <a:pt x="20676" y="6753"/>
                </a:moveTo>
                <a:lnTo>
                  <a:pt x="21333" y="6812"/>
                </a:lnTo>
                <a:lnTo>
                  <a:pt x="21990" y="6872"/>
                </a:lnTo>
                <a:lnTo>
                  <a:pt x="22528" y="6992"/>
                </a:lnTo>
                <a:lnTo>
                  <a:pt x="23126" y="7171"/>
                </a:lnTo>
                <a:lnTo>
                  <a:pt x="23544" y="7470"/>
                </a:lnTo>
                <a:lnTo>
                  <a:pt x="23903" y="7768"/>
                </a:lnTo>
                <a:lnTo>
                  <a:pt x="24082" y="8187"/>
                </a:lnTo>
                <a:lnTo>
                  <a:pt x="24142" y="8605"/>
                </a:lnTo>
                <a:lnTo>
                  <a:pt x="24142" y="9083"/>
                </a:lnTo>
                <a:lnTo>
                  <a:pt x="24022" y="9621"/>
                </a:lnTo>
                <a:lnTo>
                  <a:pt x="23843" y="10159"/>
                </a:lnTo>
                <a:lnTo>
                  <a:pt x="23425" y="11115"/>
                </a:lnTo>
                <a:lnTo>
                  <a:pt x="22887" y="12011"/>
                </a:lnTo>
                <a:lnTo>
                  <a:pt x="22349" y="12907"/>
                </a:lnTo>
                <a:lnTo>
                  <a:pt x="21751" y="13744"/>
                </a:lnTo>
                <a:lnTo>
                  <a:pt x="20496" y="15477"/>
                </a:lnTo>
                <a:lnTo>
                  <a:pt x="19301" y="17090"/>
                </a:lnTo>
                <a:lnTo>
                  <a:pt x="19062" y="16493"/>
                </a:lnTo>
                <a:lnTo>
                  <a:pt x="18823" y="15895"/>
                </a:lnTo>
                <a:lnTo>
                  <a:pt x="18345" y="14581"/>
                </a:lnTo>
                <a:lnTo>
                  <a:pt x="17927" y="13505"/>
                </a:lnTo>
                <a:lnTo>
                  <a:pt x="17688" y="12609"/>
                </a:lnTo>
                <a:lnTo>
                  <a:pt x="17150" y="9800"/>
                </a:lnTo>
                <a:lnTo>
                  <a:pt x="16911" y="8366"/>
                </a:lnTo>
                <a:lnTo>
                  <a:pt x="16792" y="7828"/>
                </a:lnTo>
                <a:lnTo>
                  <a:pt x="16792" y="7649"/>
                </a:lnTo>
                <a:lnTo>
                  <a:pt x="16792" y="7529"/>
                </a:lnTo>
                <a:lnTo>
                  <a:pt x="16851" y="7470"/>
                </a:lnTo>
                <a:lnTo>
                  <a:pt x="16971" y="7350"/>
                </a:lnTo>
                <a:lnTo>
                  <a:pt x="17449" y="7171"/>
                </a:lnTo>
                <a:lnTo>
                  <a:pt x="17987" y="6992"/>
                </a:lnTo>
                <a:lnTo>
                  <a:pt x="18584" y="6872"/>
                </a:lnTo>
                <a:lnTo>
                  <a:pt x="19242" y="6753"/>
                </a:lnTo>
                <a:close/>
                <a:moveTo>
                  <a:pt x="19660" y="6215"/>
                </a:moveTo>
                <a:lnTo>
                  <a:pt x="18345" y="6334"/>
                </a:lnTo>
                <a:lnTo>
                  <a:pt x="17688" y="6454"/>
                </a:lnTo>
                <a:lnTo>
                  <a:pt x="17090" y="6573"/>
                </a:lnTo>
                <a:lnTo>
                  <a:pt x="16851" y="6693"/>
                </a:lnTo>
                <a:lnTo>
                  <a:pt x="16612" y="6812"/>
                </a:lnTo>
                <a:lnTo>
                  <a:pt x="16433" y="6932"/>
                </a:lnTo>
                <a:lnTo>
                  <a:pt x="16314" y="7111"/>
                </a:lnTo>
                <a:lnTo>
                  <a:pt x="16194" y="7231"/>
                </a:lnTo>
                <a:lnTo>
                  <a:pt x="16134" y="7410"/>
                </a:lnTo>
                <a:lnTo>
                  <a:pt x="16134" y="7828"/>
                </a:lnTo>
                <a:lnTo>
                  <a:pt x="16194" y="8247"/>
                </a:lnTo>
                <a:lnTo>
                  <a:pt x="16314" y="8725"/>
                </a:lnTo>
                <a:lnTo>
                  <a:pt x="16493" y="9262"/>
                </a:lnTo>
                <a:lnTo>
                  <a:pt x="16612" y="9800"/>
                </a:lnTo>
                <a:lnTo>
                  <a:pt x="16971" y="11772"/>
                </a:lnTo>
                <a:lnTo>
                  <a:pt x="17150" y="12728"/>
                </a:lnTo>
                <a:lnTo>
                  <a:pt x="17449" y="13744"/>
                </a:lnTo>
                <a:lnTo>
                  <a:pt x="17808" y="14999"/>
                </a:lnTo>
                <a:lnTo>
                  <a:pt x="18286" y="16254"/>
                </a:lnTo>
                <a:lnTo>
                  <a:pt x="18584" y="17090"/>
                </a:lnTo>
                <a:lnTo>
                  <a:pt x="18764" y="17628"/>
                </a:lnTo>
                <a:lnTo>
                  <a:pt x="18823" y="17748"/>
                </a:lnTo>
                <a:lnTo>
                  <a:pt x="18883" y="17867"/>
                </a:lnTo>
                <a:lnTo>
                  <a:pt x="19062" y="17927"/>
                </a:lnTo>
                <a:lnTo>
                  <a:pt x="19242" y="17927"/>
                </a:lnTo>
                <a:lnTo>
                  <a:pt x="19421" y="17867"/>
                </a:lnTo>
                <a:lnTo>
                  <a:pt x="19540" y="17748"/>
                </a:lnTo>
                <a:lnTo>
                  <a:pt x="19959" y="17389"/>
                </a:lnTo>
                <a:lnTo>
                  <a:pt x="20317" y="16911"/>
                </a:lnTo>
                <a:lnTo>
                  <a:pt x="20975" y="15835"/>
                </a:lnTo>
                <a:lnTo>
                  <a:pt x="21453" y="15059"/>
                </a:lnTo>
                <a:lnTo>
                  <a:pt x="22767" y="13206"/>
                </a:lnTo>
                <a:lnTo>
                  <a:pt x="23425" y="12310"/>
                </a:lnTo>
                <a:lnTo>
                  <a:pt x="24022" y="11294"/>
                </a:lnTo>
                <a:lnTo>
                  <a:pt x="24440" y="10457"/>
                </a:lnTo>
                <a:lnTo>
                  <a:pt x="24620" y="10039"/>
                </a:lnTo>
                <a:lnTo>
                  <a:pt x="24739" y="9621"/>
                </a:lnTo>
                <a:lnTo>
                  <a:pt x="24799" y="9203"/>
                </a:lnTo>
                <a:lnTo>
                  <a:pt x="24799" y="8784"/>
                </a:lnTo>
                <a:lnTo>
                  <a:pt x="24799" y="8426"/>
                </a:lnTo>
                <a:lnTo>
                  <a:pt x="24739" y="8067"/>
                </a:lnTo>
                <a:lnTo>
                  <a:pt x="24620" y="7709"/>
                </a:lnTo>
                <a:lnTo>
                  <a:pt x="24440" y="7410"/>
                </a:lnTo>
                <a:lnTo>
                  <a:pt x="24201" y="7171"/>
                </a:lnTo>
                <a:lnTo>
                  <a:pt x="23962" y="6932"/>
                </a:lnTo>
                <a:lnTo>
                  <a:pt x="23604" y="6693"/>
                </a:lnTo>
                <a:lnTo>
                  <a:pt x="23185" y="6514"/>
                </a:lnTo>
                <a:lnTo>
                  <a:pt x="22767" y="6394"/>
                </a:lnTo>
                <a:lnTo>
                  <a:pt x="22229" y="6334"/>
                </a:lnTo>
                <a:lnTo>
                  <a:pt x="20975" y="6215"/>
                </a:lnTo>
                <a:close/>
                <a:moveTo>
                  <a:pt x="11414" y="9023"/>
                </a:moveTo>
                <a:lnTo>
                  <a:pt x="11055" y="9083"/>
                </a:lnTo>
                <a:lnTo>
                  <a:pt x="10637" y="9143"/>
                </a:lnTo>
                <a:lnTo>
                  <a:pt x="10278" y="9262"/>
                </a:lnTo>
                <a:lnTo>
                  <a:pt x="9920" y="9442"/>
                </a:lnTo>
                <a:lnTo>
                  <a:pt x="9561" y="9681"/>
                </a:lnTo>
                <a:lnTo>
                  <a:pt x="8844" y="10218"/>
                </a:lnTo>
                <a:lnTo>
                  <a:pt x="8247" y="10876"/>
                </a:lnTo>
                <a:lnTo>
                  <a:pt x="7709" y="11533"/>
                </a:lnTo>
                <a:lnTo>
                  <a:pt x="7410" y="12071"/>
                </a:lnTo>
                <a:lnTo>
                  <a:pt x="7111" y="12728"/>
                </a:lnTo>
                <a:lnTo>
                  <a:pt x="6872" y="13385"/>
                </a:lnTo>
                <a:lnTo>
                  <a:pt x="6633" y="14162"/>
                </a:lnTo>
                <a:lnTo>
                  <a:pt x="6514" y="14879"/>
                </a:lnTo>
                <a:lnTo>
                  <a:pt x="6394" y="15596"/>
                </a:lnTo>
                <a:lnTo>
                  <a:pt x="6454" y="16313"/>
                </a:lnTo>
                <a:lnTo>
                  <a:pt x="6573" y="16911"/>
                </a:lnTo>
                <a:lnTo>
                  <a:pt x="6693" y="17210"/>
                </a:lnTo>
                <a:lnTo>
                  <a:pt x="6872" y="17509"/>
                </a:lnTo>
                <a:lnTo>
                  <a:pt x="7052" y="17688"/>
                </a:lnTo>
                <a:lnTo>
                  <a:pt x="7350" y="17867"/>
                </a:lnTo>
                <a:lnTo>
                  <a:pt x="7589" y="17987"/>
                </a:lnTo>
                <a:lnTo>
                  <a:pt x="7948" y="18106"/>
                </a:lnTo>
                <a:lnTo>
                  <a:pt x="8605" y="18285"/>
                </a:lnTo>
                <a:lnTo>
                  <a:pt x="9322" y="18405"/>
                </a:lnTo>
                <a:lnTo>
                  <a:pt x="10099" y="18465"/>
                </a:lnTo>
                <a:lnTo>
                  <a:pt x="11354" y="18524"/>
                </a:lnTo>
                <a:lnTo>
                  <a:pt x="12669" y="18704"/>
                </a:lnTo>
                <a:lnTo>
                  <a:pt x="14640" y="18883"/>
                </a:lnTo>
                <a:lnTo>
                  <a:pt x="15656" y="18943"/>
                </a:lnTo>
                <a:lnTo>
                  <a:pt x="16553" y="18943"/>
                </a:lnTo>
                <a:lnTo>
                  <a:pt x="16911" y="18883"/>
                </a:lnTo>
                <a:lnTo>
                  <a:pt x="17210" y="18823"/>
                </a:lnTo>
                <a:lnTo>
                  <a:pt x="17509" y="18704"/>
                </a:lnTo>
                <a:lnTo>
                  <a:pt x="17628" y="18584"/>
                </a:lnTo>
                <a:lnTo>
                  <a:pt x="17688" y="18465"/>
                </a:lnTo>
                <a:lnTo>
                  <a:pt x="17688" y="18405"/>
                </a:lnTo>
                <a:lnTo>
                  <a:pt x="17628" y="18345"/>
                </a:lnTo>
                <a:lnTo>
                  <a:pt x="17509" y="18285"/>
                </a:lnTo>
                <a:lnTo>
                  <a:pt x="17150" y="18166"/>
                </a:lnTo>
                <a:lnTo>
                  <a:pt x="16672" y="18106"/>
                </a:lnTo>
                <a:lnTo>
                  <a:pt x="15178" y="18106"/>
                </a:lnTo>
                <a:lnTo>
                  <a:pt x="13326" y="17987"/>
                </a:lnTo>
                <a:lnTo>
                  <a:pt x="11414" y="17807"/>
                </a:lnTo>
                <a:lnTo>
                  <a:pt x="10039" y="17688"/>
                </a:lnTo>
                <a:lnTo>
                  <a:pt x="9382" y="17628"/>
                </a:lnTo>
                <a:lnTo>
                  <a:pt x="8725" y="17449"/>
                </a:lnTo>
                <a:lnTo>
                  <a:pt x="8426" y="17389"/>
                </a:lnTo>
                <a:lnTo>
                  <a:pt x="8127" y="17270"/>
                </a:lnTo>
                <a:lnTo>
                  <a:pt x="7948" y="17090"/>
                </a:lnTo>
                <a:lnTo>
                  <a:pt x="7709" y="16911"/>
                </a:lnTo>
                <a:lnTo>
                  <a:pt x="7530" y="16672"/>
                </a:lnTo>
                <a:lnTo>
                  <a:pt x="7410" y="16373"/>
                </a:lnTo>
                <a:lnTo>
                  <a:pt x="7350" y="16015"/>
                </a:lnTo>
                <a:lnTo>
                  <a:pt x="7350" y="15656"/>
                </a:lnTo>
                <a:lnTo>
                  <a:pt x="7410" y="14939"/>
                </a:lnTo>
                <a:lnTo>
                  <a:pt x="7530" y="14222"/>
                </a:lnTo>
                <a:lnTo>
                  <a:pt x="7709" y="13505"/>
                </a:lnTo>
                <a:lnTo>
                  <a:pt x="8008" y="12848"/>
                </a:lnTo>
                <a:lnTo>
                  <a:pt x="8306" y="12190"/>
                </a:lnTo>
                <a:lnTo>
                  <a:pt x="8725" y="11593"/>
                </a:lnTo>
                <a:lnTo>
                  <a:pt x="9203" y="11055"/>
                </a:lnTo>
                <a:lnTo>
                  <a:pt x="9741" y="10577"/>
                </a:lnTo>
                <a:lnTo>
                  <a:pt x="10159" y="10338"/>
                </a:lnTo>
                <a:lnTo>
                  <a:pt x="10517" y="10159"/>
                </a:lnTo>
                <a:lnTo>
                  <a:pt x="10816" y="10039"/>
                </a:lnTo>
                <a:lnTo>
                  <a:pt x="11175" y="9979"/>
                </a:lnTo>
                <a:lnTo>
                  <a:pt x="11473" y="9979"/>
                </a:lnTo>
                <a:lnTo>
                  <a:pt x="11772" y="10039"/>
                </a:lnTo>
                <a:lnTo>
                  <a:pt x="12011" y="10099"/>
                </a:lnTo>
                <a:lnTo>
                  <a:pt x="12250" y="10278"/>
                </a:lnTo>
                <a:lnTo>
                  <a:pt x="12788" y="10637"/>
                </a:lnTo>
                <a:lnTo>
                  <a:pt x="13206" y="11115"/>
                </a:lnTo>
                <a:lnTo>
                  <a:pt x="13625" y="11712"/>
                </a:lnTo>
                <a:lnTo>
                  <a:pt x="14043" y="12370"/>
                </a:lnTo>
                <a:lnTo>
                  <a:pt x="15656" y="15298"/>
                </a:lnTo>
                <a:lnTo>
                  <a:pt x="17090" y="17867"/>
                </a:lnTo>
                <a:lnTo>
                  <a:pt x="17150" y="17748"/>
                </a:lnTo>
                <a:lnTo>
                  <a:pt x="17210" y="17628"/>
                </a:lnTo>
                <a:lnTo>
                  <a:pt x="17150" y="17150"/>
                </a:lnTo>
                <a:lnTo>
                  <a:pt x="17031" y="16612"/>
                </a:lnTo>
                <a:lnTo>
                  <a:pt x="16792" y="15955"/>
                </a:lnTo>
                <a:lnTo>
                  <a:pt x="16314" y="14760"/>
                </a:lnTo>
                <a:lnTo>
                  <a:pt x="15955" y="13983"/>
                </a:lnTo>
                <a:lnTo>
                  <a:pt x="15417" y="12848"/>
                </a:lnTo>
                <a:lnTo>
                  <a:pt x="14820" y="11772"/>
                </a:lnTo>
                <a:lnTo>
                  <a:pt x="14103" y="10756"/>
                </a:lnTo>
                <a:lnTo>
                  <a:pt x="13744" y="10278"/>
                </a:lnTo>
                <a:lnTo>
                  <a:pt x="13326" y="9800"/>
                </a:lnTo>
                <a:lnTo>
                  <a:pt x="12967" y="9501"/>
                </a:lnTo>
                <a:lnTo>
                  <a:pt x="12609" y="9262"/>
                </a:lnTo>
                <a:lnTo>
                  <a:pt x="12191" y="9143"/>
                </a:lnTo>
                <a:lnTo>
                  <a:pt x="11832" y="9023"/>
                </a:lnTo>
                <a:close/>
                <a:moveTo>
                  <a:pt x="27906" y="12370"/>
                </a:moveTo>
                <a:lnTo>
                  <a:pt x="28205" y="12429"/>
                </a:lnTo>
                <a:lnTo>
                  <a:pt x="28444" y="12609"/>
                </a:lnTo>
                <a:lnTo>
                  <a:pt x="28743" y="12788"/>
                </a:lnTo>
                <a:lnTo>
                  <a:pt x="29042" y="13087"/>
                </a:lnTo>
                <a:lnTo>
                  <a:pt x="29340" y="13445"/>
                </a:lnTo>
                <a:lnTo>
                  <a:pt x="29699" y="13864"/>
                </a:lnTo>
                <a:lnTo>
                  <a:pt x="30296" y="14820"/>
                </a:lnTo>
                <a:lnTo>
                  <a:pt x="30655" y="15417"/>
                </a:lnTo>
                <a:lnTo>
                  <a:pt x="30954" y="16015"/>
                </a:lnTo>
                <a:lnTo>
                  <a:pt x="31252" y="16672"/>
                </a:lnTo>
                <a:lnTo>
                  <a:pt x="31491" y="17270"/>
                </a:lnTo>
                <a:lnTo>
                  <a:pt x="31551" y="17867"/>
                </a:lnTo>
                <a:lnTo>
                  <a:pt x="31611" y="18166"/>
                </a:lnTo>
                <a:lnTo>
                  <a:pt x="31551" y="18465"/>
                </a:lnTo>
                <a:lnTo>
                  <a:pt x="31491" y="18704"/>
                </a:lnTo>
                <a:lnTo>
                  <a:pt x="31372" y="18943"/>
                </a:lnTo>
                <a:lnTo>
                  <a:pt x="31193" y="19122"/>
                </a:lnTo>
                <a:lnTo>
                  <a:pt x="31013" y="19301"/>
                </a:lnTo>
                <a:lnTo>
                  <a:pt x="30774" y="19421"/>
                </a:lnTo>
                <a:lnTo>
                  <a:pt x="30535" y="19540"/>
                </a:lnTo>
                <a:lnTo>
                  <a:pt x="29998" y="19660"/>
                </a:lnTo>
                <a:lnTo>
                  <a:pt x="29400" y="19720"/>
                </a:lnTo>
                <a:lnTo>
                  <a:pt x="28743" y="19779"/>
                </a:lnTo>
                <a:lnTo>
                  <a:pt x="27667" y="19779"/>
                </a:lnTo>
                <a:lnTo>
                  <a:pt x="26771" y="19839"/>
                </a:lnTo>
                <a:lnTo>
                  <a:pt x="25815" y="19779"/>
                </a:lnTo>
                <a:lnTo>
                  <a:pt x="24918" y="19779"/>
                </a:lnTo>
                <a:lnTo>
                  <a:pt x="23962" y="19660"/>
                </a:lnTo>
                <a:lnTo>
                  <a:pt x="22170" y="19421"/>
                </a:lnTo>
                <a:lnTo>
                  <a:pt x="20317" y="19002"/>
                </a:lnTo>
                <a:lnTo>
                  <a:pt x="20975" y="18584"/>
                </a:lnTo>
                <a:lnTo>
                  <a:pt x="21632" y="18106"/>
                </a:lnTo>
                <a:lnTo>
                  <a:pt x="22229" y="17509"/>
                </a:lnTo>
                <a:lnTo>
                  <a:pt x="22827" y="16851"/>
                </a:lnTo>
                <a:lnTo>
                  <a:pt x="23962" y="15477"/>
                </a:lnTo>
                <a:lnTo>
                  <a:pt x="25038" y="14282"/>
                </a:lnTo>
                <a:lnTo>
                  <a:pt x="25635" y="13625"/>
                </a:lnTo>
                <a:lnTo>
                  <a:pt x="26233" y="13087"/>
                </a:lnTo>
                <a:lnTo>
                  <a:pt x="26831" y="12668"/>
                </a:lnTo>
                <a:lnTo>
                  <a:pt x="27070" y="12549"/>
                </a:lnTo>
                <a:lnTo>
                  <a:pt x="27368" y="12429"/>
                </a:lnTo>
                <a:lnTo>
                  <a:pt x="27607" y="12370"/>
                </a:lnTo>
                <a:close/>
                <a:moveTo>
                  <a:pt x="27428" y="11533"/>
                </a:moveTo>
                <a:lnTo>
                  <a:pt x="26950" y="11653"/>
                </a:lnTo>
                <a:lnTo>
                  <a:pt x="26412" y="11951"/>
                </a:lnTo>
                <a:lnTo>
                  <a:pt x="25994" y="12250"/>
                </a:lnTo>
                <a:lnTo>
                  <a:pt x="25635" y="12549"/>
                </a:lnTo>
                <a:lnTo>
                  <a:pt x="24918" y="13326"/>
                </a:lnTo>
                <a:lnTo>
                  <a:pt x="23544" y="14879"/>
                </a:lnTo>
                <a:lnTo>
                  <a:pt x="22648" y="15776"/>
                </a:lnTo>
                <a:lnTo>
                  <a:pt x="21632" y="16732"/>
                </a:lnTo>
                <a:lnTo>
                  <a:pt x="21154" y="17210"/>
                </a:lnTo>
                <a:lnTo>
                  <a:pt x="20676" y="17748"/>
                </a:lnTo>
                <a:lnTo>
                  <a:pt x="20317" y="18285"/>
                </a:lnTo>
                <a:lnTo>
                  <a:pt x="20018" y="18823"/>
                </a:lnTo>
                <a:lnTo>
                  <a:pt x="19959" y="18883"/>
                </a:lnTo>
                <a:lnTo>
                  <a:pt x="19481" y="18883"/>
                </a:lnTo>
                <a:lnTo>
                  <a:pt x="19361" y="18943"/>
                </a:lnTo>
                <a:lnTo>
                  <a:pt x="19301" y="19062"/>
                </a:lnTo>
                <a:lnTo>
                  <a:pt x="19361" y="19241"/>
                </a:lnTo>
                <a:lnTo>
                  <a:pt x="19361" y="19361"/>
                </a:lnTo>
                <a:lnTo>
                  <a:pt x="19421" y="19481"/>
                </a:lnTo>
                <a:lnTo>
                  <a:pt x="19720" y="19600"/>
                </a:lnTo>
                <a:lnTo>
                  <a:pt x="20018" y="19720"/>
                </a:lnTo>
                <a:lnTo>
                  <a:pt x="20437" y="19839"/>
                </a:lnTo>
                <a:lnTo>
                  <a:pt x="21214" y="19959"/>
                </a:lnTo>
                <a:lnTo>
                  <a:pt x="21751" y="20078"/>
                </a:lnTo>
                <a:lnTo>
                  <a:pt x="23066" y="20317"/>
                </a:lnTo>
                <a:lnTo>
                  <a:pt x="24381" y="20437"/>
                </a:lnTo>
                <a:lnTo>
                  <a:pt x="25695" y="20556"/>
                </a:lnTo>
                <a:lnTo>
                  <a:pt x="27070" y="20556"/>
                </a:lnTo>
                <a:lnTo>
                  <a:pt x="28026" y="20496"/>
                </a:lnTo>
                <a:lnTo>
                  <a:pt x="29101" y="20496"/>
                </a:lnTo>
                <a:lnTo>
                  <a:pt x="30237" y="20377"/>
                </a:lnTo>
                <a:lnTo>
                  <a:pt x="30715" y="20257"/>
                </a:lnTo>
                <a:lnTo>
                  <a:pt x="31193" y="20078"/>
                </a:lnTo>
                <a:lnTo>
                  <a:pt x="31611" y="19839"/>
                </a:lnTo>
                <a:lnTo>
                  <a:pt x="31910" y="19481"/>
                </a:lnTo>
                <a:lnTo>
                  <a:pt x="32149" y="19122"/>
                </a:lnTo>
                <a:lnTo>
                  <a:pt x="32209" y="18763"/>
                </a:lnTo>
                <a:lnTo>
                  <a:pt x="32268" y="18345"/>
                </a:lnTo>
                <a:lnTo>
                  <a:pt x="32209" y="17867"/>
                </a:lnTo>
                <a:lnTo>
                  <a:pt x="32089" y="17389"/>
                </a:lnTo>
                <a:lnTo>
                  <a:pt x="31970" y="16971"/>
                </a:lnTo>
                <a:lnTo>
                  <a:pt x="31671" y="16015"/>
                </a:lnTo>
                <a:lnTo>
                  <a:pt x="31193" y="14999"/>
                </a:lnTo>
                <a:lnTo>
                  <a:pt x="30655" y="13923"/>
                </a:lnTo>
                <a:lnTo>
                  <a:pt x="30296" y="13445"/>
                </a:lnTo>
                <a:lnTo>
                  <a:pt x="29998" y="12967"/>
                </a:lnTo>
                <a:lnTo>
                  <a:pt x="29579" y="12489"/>
                </a:lnTo>
                <a:lnTo>
                  <a:pt x="29221" y="12131"/>
                </a:lnTo>
                <a:lnTo>
                  <a:pt x="28802" y="11832"/>
                </a:lnTo>
                <a:lnTo>
                  <a:pt x="28324" y="11653"/>
                </a:lnTo>
                <a:lnTo>
                  <a:pt x="27906" y="11533"/>
                </a:lnTo>
                <a:close/>
                <a:moveTo>
                  <a:pt x="9920" y="20317"/>
                </a:moveTo>
                <a:lnTo>
                  <a:pt x="10995" y="20377"/>
                </a:lnTo>
                <a:lnTo>
                  <a:pt x="12549" y="20437"/>
                </a:lnTo>
                <a:lnTo>
                  <a:pt x="14043" y="20616"/>
                </a:lnTo>
                <a:lnTo>
                  <a:pt x="15537" y="20855"/>
                </a:lnTo>
                <a:lnTo>
                  <a:pt x="16971" y="21154"/>
                </a:lnTo>
                <a:lnTo>
                  <a:pt x="16433" y="21512"/>
                </a:lnTo>
                <a:lnTo>
                  <a:pt x="15955" y="21871"/>
                </a:lnTo>
                <a:lnTo>
                  <a:pt x="15477" y="22349"/>
                </a:lnTo>
                <a:lnTo>
                  <a:pt x="14999" y="22827"/>
                </a:lnTo>
                <a:lnTo>
                  <a:pt x="14103" y="23902"/>
                </a:lnTo>
                <a:lnTo>
                  <a:pt x="13266" y="24799"/>
                </a:lnTo>
                <a:lnTo>
                  <a:pt x="12489" y="25755"/>
                </a:lnTo>
                <a:lnTo>
                  <a:pt x="12011" y="26352"/>
                </a:lnTo>
                <a:lnTo>
                  <a:pt x="11473" y="26890"/>
                </a:lnTo>
                <a:lnTo>
                  <a:pt x="10936" y="27368"/>
                </a:lnTo>
                <a:lnTo>
                  <a:pt x="10338" y="27727"/>
                </a:lnTo>
                <a:lnTo>
                  <a:pt x="10099" y="27846"/>
                </a:lnTo>
                <a:lnTo>
                  <a:pt x="9800" y="27906"/>
                </a:lnTo>
                <a:lnTo>
                  <a:pt x="9502" y="27966"/>
                </a:lnTo>
                <a:lnTo>
                  <a:pt x="9203" y="27906"/>
                </a:lnTo>
                <a:lnTo>
                  <a:pt x="8964" y="27786"/>
                </a:lnTo>
                <a:lnTo>
                  <a:pt x="8605" y="27547"/>
                </a:lnTo>
                <a:lnTo>
                  <a:pt x="8306" y="27189"/>
                </a:lnTo>
                <a:lnTo>
                  <a:pt x="7948" y="26771"/>
                </a:lnTo>
                <a:lnTo>
                  <a:pt x="7231" y="25755"/>
                </a:lnTo>
                <a:lnTo>
                  <a:pt x="6514" y="24619"/>
                </a:lnTo>
                <a:lnTo>
                  <a:pt x="6275" y="24022"/>
                </a:lnTo>
                <a:lnTo>
                  <a:pt x="6036" y="23424"/>
                </a:lnTo>
                <a:lnTo>
                  <a:pt x="5856" y="22887"/>
                </a:lnTo>
                <a:lnTo>
                  <a:pt x="5737" y="22349"/>
                </a:lnTo>
                <a:lnTo>
                  <a:pt x="5677" y="21871"/>
                </a:lnTo>
                <a:lnTo>
                  <a:pt x="5797" y="21452"/>
                </a:lnTo>
                <a:lnTo>
                  <a:pt x="5976" y="21094"/>
                </a:lnTo>
                <a:lnTo>
                  <a:pt x="6095" y="20915"/>
                </a:lnTo>
                <a:lnTo>
                  <a:pt x="6275" y="20855"/>
                </a:lnTo>
                <a:lnTo>
                  <a:pt x="6753" y="20616"/>
                </a:lnTo>
                <a:lnTo>
                  <a:pt x="7291" y="20496"/>
                </a:lnTo>
                <a:lnTo>
                  <a:pt x="7948" y="20377"/>
                </a:lnTo>
                <a:lnTo>
                  <a:pt x="8605" y="20317"/>
                </a:lnTo>
                <a:close/>
                <a:moveTo>
                  <a:pt x="10039" y="19660"/>
                </a:moveTo>
                <a:lnTo>
                  <a:pt x="8725" y="19720"/>
                </a:lnTo>
                <a:lnTo>
                  <a:pt x="7828" y="19779"/>
                </a:lnTo>
                <a:lnTo>
                  <a:pt x="7291" y="19839"/>
                </a:lnTo>
                <a:lnTo>
                  <a:pt x="6753" y="19899"/>
                </a:lnTo>
                <a:lnTo>
                  <a:pt x="6215" y="20078"/>
                </a:lnTo>
                <a:lnTo>
                  <a:pt x="5737" y="20257"/>
                </a:lnTo>
                <a:lnTo>
                  <a:pt x="5558" y="20377"/>
                </a:lnTo>
                <a:lnTo>
                  <a:pt x="5378" y="20556"/>
                </a:lnTo>
                <a:lnTo>
                  <a:pt x="5259" y="20735"/>
                </a:lnTo>
                <a:lnTo>
                  <a:pt x="5139" y="20974"/>
                </a:lnTo>
                <a:lnTo>
                  <a:pt x="5080" y="21333"/>
                </a:lnTo>
                <a:lnTo>
                  <a:pt x="5020" y="21811"/>
                </a:lnTo>
                <a:lnTo>
                  <a:pt x="5080" y="22349"/>
                </a:lnTo>
                <a:lnTo>
                  <a:pt x="5199" y="22887"/>
                </a:lnTo>
                <a:lnTo>
                  <a:pt x="5319" y="23484"/>
                </a:lnTo>
                <a:lnTo>
                  <a:pt x="5558" y="24082"/>
                </a:lnTo>
                <a:lnTo>
                  <a:pt x="6095" y="25277"/>
                </a:lnTo>
                <a:lnTo>
                  <a:pt x="6753" y="26472"/>
                </a:lnTo>
                <a:lnTo>
                  <a:pt x="7111" y="26950"/>
                </a:lnTo>
                <a:lnTo>
                  <a:pt x="7470" y="27428"/>
                </a:lnTo>
                <a:lnTo>
                  <a:pt x="7828" y="27906"/>
                </a:lnTo>
                <a:lnTo>
                  <a:pt x="8247" y="28205"/>
                </a:lnTo>
                <a:lnTo>
                  <a:pt x="8605" y="28504"/>
                </a:lnTo>
                <a:lnTo>
                  <a:pt x="8964" y="28683"/>
                </a:lnTo>
                <a:lnTo>
                  <a:pt x="9382" y="28802"/>
                </a:lnTo>
                <a:lnTo>
                  <a:pt x="9800" y="28743"/>
                </a:lnTo>
                <a:lnTo>
                  <a:pt x="10278" y="28623"/>
                </a:lnTo>
                <a:lnTo>
                  <a:pt x="10756" y="28444"/>
                </a:lnTo>
                <a:lnTo>
                  <a:pt x="11234" y="28145"/>
                </a:lnTo>
                <a:lnTo>
                  <a:pt x="11653" y="27786"/>
                </a:lnTo>
                <a:lnTo>
                  <a:pt x="12609" y="26890"/>
                </a:lnTo>
                <a:lnTo>
                  <a:pt x="13445" y="25934"/>
                </a:lnTo>
                <a:lnTo>
                  <a:pt x="14222" y="24978"/>
                </a:lnTo>
                <a:lnTo>
                  <a:pt x="14939" y="24141"/>
                </a:lnTo>
                <a:lnTo>
                  <a:pt x="15477" y="23484"/>
                </a:lnTo>
                <a:lnTo>
                  <a:pt x="16612" y="22349"/>
                </a:lnTo>
                <a:lnTo>
                  <a:pt x="17270" y="21691"/>
                </a:lnTo>
                <a:lnTo>
                  <a:pt x="17867" y="21213"/>
                </a:lnTo>
                <a:lnTo>
                  <a:pt x="17748" y="21034"/>
                </a:lnTo>
                <a:lnTo>
                  <a:pt x="17628" y="20795"/>
                </a:lnTo>
                <a:lnTo>
                  <a:pt x="17449" y="20616"/>
                </a:lnTo>
                <a:lnTo>
                  <a:pt x="17210" y="20496"/>
                </a:lnTo>
                <a:lnTo>
                  <a:pt x="16732" y="20257"/>
                </a:lnTo>
                <a:lnTo>
                  <a:pt x="16134" y="20138"/>
                </a:lnTo>
                <a:lnTo>
                  <a:pt x="15537" y="20018"/>
                </a:lnTo>
                <a:lnTo>
                  <a:pt x="14999" y="19959"/>
                </a:lnTo>
                <a:lnTo>
                  <a:pt x="14043" y="19839"/>
                </a:lnTo>
                <a:lnTo>
                  <a:pt x="12728" y="19720"/>
                </a:lnTo>
                <a:lnTo>
                  <a:pt x="11414" y="19660"/>
                </a:lnTo>
                <a:close/>
                <a:moveTo>
                  <a:pt x="20556" y="20855"/>
                </a:moveTo>
                <a:lnTo>
                  <a:pt x="20257" y="20915"/>
                </a:lnTo>
                <a:lnTo>
                  <a:pt x="20078" y="20974"/>
                </a:lnTo>
                <a:lnTo>
                  <a:pt x="20018" y="21094"/>
                </a:lnTo>
                <a:lnTo>
                  <a:pt x="20018" y="21154"/>
                </a:lnTo>
                <a:lnTo>
                  <a:pt x="20078" y="21273"/>
                </a:lnTo>
                <a:lnTo>
                  <a:pt x="20138" y="21333"/>
                </a:lnTo>
                <a:lnTo>
                  <a:pt x="20496" y="21512"/>
                </a:lnTo>
                <a:lnTo>
                  <a:pt x="20915" y="21632"/>
                </a:lnTo>
                <a:lnTo>
                  <a:pt x="21871" y="21871"/>
                </a:lnTo>
                <a:lnTo>
                  <a:pt x="22409" y="21990"/>
                </a:lnTo>
                <a:lnTo>
                  <a:pt x="24201" y="22468"/>
                </a:lnTo>
                <a:lnTo>
                  <a:pt x="26054" y="23006"/>
                </a:lnTo>
                <a:lnTo>
                  <a:pt x="27368" y="23424"/>
                </a:lnTo>
                <a:lnTo>
                  <a:pt x="28026" y="23604"/>
                </a:lnTo>
                <a:lnTo>
                  <a:pt x="28623" y="23843"/>
                </a:lnTo>
                <a:lnTo>
                  <a:pt x="28922" y="24022"/>
                </a:lnTo>
                <a:lnTo>
                  <a:pt x="29101" y="24201"/>
                </a:lnTo>
                <a:lnTo>
                  <a:pt x="29340" y="24380"/>
                </a:lnTo>
                <a:lnTo>
                  <a:pt x="29460" y="24619"/>
                </a:lnTo>
                <a:lnTo>
                  <a:pt x="29579" y="24918"/>
                </a:lnTo>
                <a:lnTo>
                  <a:pt x="29639" y="25217"/>
                </a:lnTo>
                <a:lnTo>
                  <a:pt x="29639" y="25516"/>
                </a:lnTo>
                <a:lnTo>
                  <a:pt x="29579" y="25934"/>
                </a:lnTo>
                <a:lnTo>
                  <a:pt x="29400" y="26591"/>
                </a:lnTo>
                <a:lnTo>
                  <a:pt x="29161" y="27308"/>
                </a:lnTo>
                <a:lnTo>
                  <a:pt x="28802" y="27966"/>
                </a:lnTo>
                <a:lnTo>
                  <a:pt x="28444" y="28563"/>
                </a:lnTo>
                <a:lnTo>
                  <a:pt x="27966" y="29101"/>
                </a:lnTo>
                <a:lnTo>
                  <a:pt x="27428" y="29639"/>
                </a:lnTo>
                <a:lnTo>
                  <a:pt x="26890" y="30057"/>
                </a:lnTo>
                <a:lnTo>
                  <a:pt x="26233" y="30416"/>
                </a:lnTo>
                <a:lnTo>
                  <a:pt x="25516" y="30655"/>
                </a:lnTo>
                <a:lnTo>
                  <a:pt x="25217" y="30714"/>
                </a:lnTo>
                <a:lnTo>
                  <a:pt x="24620" y="30714"/>
                </a:lnTo>
                <a:lnTo>
                  <a:pt x="24381" y="30655"/>
                </a:lnTo>
                <a:lnTo>
                  <a:pt x="24142" y="30595"/>
                </a:lnTo>
                <a:lnTo>
                  <a:pt x="23962" y="30475"/>
                </a:lnTo>
                <a:lnTo>
                  <a:pt x="23544" y="30117"/>
                </a:lnTo>
                <a:lnTo>
                  <a:pt x="23245" y="29639"/>
                </a:lnTo>
                <a:lnTo>
                  <a:pt x="22887" y="29101"/>
                </a:lnTo>
                <a:lnTo>
                  <a:pt x="22648" y="28444"/>
                </a:lnTo>
                <a:lnTo>
                  <a:pt x="21453" y="24918"/>
                </a:lnTo>
                <a:lnTo>
                  <a:pt x="20795" y="22767"/>
                </a:lnTo>
                <a:lnTo>
                  <a:pt x="20496" y="21811"/>
                </a:lnTo>
                <a:lnTo>
                  <a:pt x="20437" y="21930"/>
                </a:lnTo>
                <a:lnTo>
                  <a:pt x="20317" y="22110"/>
                </a:lnTo>
                <a:lnTo>
                  <a:pt x="20317" y="22289"/>
                </a:lnTo>
                <a:lnTo>
                  <a:pt x="20257" y="22588"/>
                </a:lnTo>
                <a:lnTo>
                  <a:pt x="20317" y="23305"/>
                </a:lnTo>
                <a:lnTo>
                  <a:pt x="20437" y="24082"/>
                </a:lnTo>
                <a:lnTo>
                  <a:pt x="20795" y="25576"/>
                </a:lnTo>
                <a:lnTo>
                  <a:pt x="21034" y="26532"/>
                </a:lnTo>
                <a:lnTo>
                  <a:pt x="21333" y="27607"/>
                </a:lnTo>
                <a:lnTo>
                  <a:pt x="21692" y="28683"/>
                </a:lnTo>
                <a:lnTo>
                  <a:pt x="21931" y="29280"/>
                </a:lnTo>
                <a:lnTo>
                  <a:pt x="22170" y="29758"/>
                </a:lnTo>
                <a:lnTo>
                  <a:pt x="22409" y="30296"/>
                </a:lnTo>
                <a:lnTo>
                  <a:pt x="22767" y="30714"/>
                </a:lnTo>
                <a:lnTo>
                  <a:pt x="23066" y="31013"/>
                </a:lnTo>
                <a:lnTo>
                  <a:pt x="23365" y="31312"/>
                </a:lnTo>
                <a:lnTo>
                  <a:pt x="23723" y="31491"/>
                </a:lnTo>
                <a:lnTo>
                  <a:pt x="24082" y="31611"/>
                </a:lnTo>
                <a:lnTo>
                  <a:pt x="24440" y="31671"/>
                </a:lnTo>
                <a:lnTo>
                  <a:pt x="24799" y="31671"/>
                </a:lnTo>
                <a:lnTo>
                  <a:pt x="25217" y="31611"/>
                </a:lnTo>
                <a:lnTo>
                  <a:pt x="25635" y="31551"/>
                </a:lnTo>
                <a:lnTo>
                  <a:pt x="26412" y="31252"/>
                </a:lnTo>
                <a:lnTo>
                  <a:pt x="27129" y="30894"/>
                </a:lnTo>
                <a:lnTo>
                  <a:pt x="27846" y="30416"/>
                </a:lnTo>
                <a:lnTo>
                  <a:pt x="28384" y="29878"/>
                </a:lnTo>
                <a:lnTo>
                  <a:pt x="28802" y="29400"/>
                </a:lnTo>
                <a:lnTo>
                  <a:pt x="29221" y="28862"/>
                </a:lnTo>
                <a:lnTo>
                  <a:pt x="29639" y="28205"/>
                </a:lnTo>
                <a:lnTo>
                  <a:pt x="29998" y="27547"/>
                </a:lnTo>
                <a:lnTo>
                  <a:pt x="30296" y="26830"/>
                </a:lnTo>
                <a:lnTo>
                  <a:pt x="30535" y="26173"/>
                </a:lnTo>
                <a:lnTo>
                  <a:pt x="30655" y="25456"/>
                </a:lnTo>
                <a:lnTo>
                  <a:pt x="30655" y="24799"/>
                </a:lnTo>
                <a:lnTo>
                  <a:pt x="30595" y="24500"/>
                </a:lnTo>
                <a:lnTo>
                  <a:pt x="30476" y="24201"/>
                </a:lnTo>
                <a:lnTo>
                  <a:pt x="30296" y="23962"/>
                </a:lnTo>
                <a:lnTo>
                  <a:pt x="30057" y="23783"/>
                </a:lnTo>
                <a:lnTo>
                  <a:pt x="29818" y="23544"/>
                </a:lnTo>
                <a:lnTo>
                  <a:pt x="29520" y="23365"/>
                </a:lnTo>
                <a:lnTo>
                  <a:pt x="28862" y="23066"/>
                </a:lnTo>
                <a:lnTo>
                  <a:pt x="28205" y="22827"/>
                </a:lnTo>
                <a:lnTo>
                  <a:pt x="27488" y="22648"/>
                </a:lnTo>
                <a:lnTo>
                  <a:pt x="26233" y="22289"/>
                </a:lnTo>
                <a:lnTo>
                  <a:pt x="24978" y="21871"/>
                </a:lnTo>
                <a:lnTo>
                  <a:pt x="23066" y="21273"/>
                </a:lnTo>
                <a:lnTo>
                  <a:pt x="22110" y="21034"/>
                </a:lnTo>
                <a:lnTo>
                  <a:pt x="21273" y="20855"/>
                </a:lnTo>
                <a:close/>
                <a:moveTo>
                  <a:pt x="18047" y="22409"/>
                </a:moveTo>
                <a:lnTo>
                  <a:pt x="18823" y="24440"/>
                </a:lnTo>
                <a:lnTo>
                  <a:pt x="19301" y="25874"/>
                </a:lnTo>
                <a:lnTo>
                  <a:pt x="19600" y="26950"/>
                </a:lnTo>
                <a:lnTo>
                  <a:pt x="20138" y="29758"/>
                </a:lnTo>
                <a:lnTo>
                  <a:pt x="20377" y="31193"/>
                </a:lnTo>
                <a:lnTo>
                  <a:pt x="20496" y="31730"/>
                </a:lnTo>
                <a:lnTo>
                  <a:pt x="20556" y="31850"/>
                </a:lnTo>
                <a:lnTo>
                  <a:pt x="20556" y="32029"/>
                </a:lnTo>
                <a:lnTo>
                  <a:pt x="20496" y="32089"/>
                </a:lnTo>
                <a:lnTo>
                  <a:pt x="20377" y="32208"/>
                </a:lnTo>
                <a:lnTo>
                  <a:pt x="19899" y="32388"/>
                </a:lnTo>
                <a:lnTo>
                  <a:pt x="19361" y="32567"/>
                </a:lnTo>
                <a:lnTo>
                  <a:pt x="18704" y="32686"/>
                </a:lnTo>
                <a:lnTo>
                  <a:pt x="18047" y="32746"/>
                </a:lnTo>
                <a:lnTo>
                  <a:pt x="17329" y="32806"/>
                </a:lnTo>
                <a:lnTo>
                  <a:pt x="16672" y="32806"/>
                </a:lnTo>
                <a:lnTo>
                  <a:pt x="15955" y="32746"/>
                </a:lnTo>
                <a:lnTo>
                  <a:pt x="15358" y="32627"/>
                </a:lnTo>
                <a:lnTo>
                  <a:pt x="14760" y="32567"/>
                </a:lnTo>
                <a:lnTo>
                  <a:pt x="14222" y="32388"/>
                </a:lnTo>
                <a:lnTo>
                  <a:pt x="13744" y="32089"/>
                </a:lnTo>
                <a:lnTo>
                  <a:pt x="13445" y="31790"/>
                </a:lnTo>
                <a:lnTo>
                  <a:pt x="13206" y="31372"/>
                </a:lnTo>
                <a:lnTo>
                  <a:pt x="13147" y="30954"/>
                </a:lnTo>
                <a:lnTo>
                  <a:pt x="13147" y="30416"/>
                </a:lnTo>
                <a:lnTo>
                  <a:pt x="13266" y="29938"/>
                </a:lnTo>
                <a:lnTo>
                  <a:pt x="13445" y="29340"/>
                </a:lnTo>
                <a:lnTo>
                  <a:pt x="13923" y="28444"/>
                </a:lnTo>
                <a:lnTo>
                  <a:pt x="14401" y="27547"/>
                </a:lnTo>
                <a:lnTo>
                  <a:pt x="14999" y="26651"/>
                </a:lnTo>
                <a:lnTo>
                  <a:pt x="15597" y="25815"/>
                </a:lnTo>
                <a:lnTo>
                  <a:pt x="16851" y="24082"/>
                </a:lnTo>
                <a:lnTo>
                  <a:pt x="18047" y="22409"/>
                </a:lnTo>
                <a:close/>
                <a:moveTo>
                  <a:pt x="18106" y="21632"/>
                </a:moveTo>
                <a:lnTo>
                  <a:pt x="17927" y="21691"/>
                </a:lnTo>
                <a:lnTo>
                  <a:pt x="17748" y="21811"/>
                </a:lnTo>
                <a:lnTo>
                  <a:pt x="17389" y="22170"/>
                </a:lnTo>
                <a:lnTo>
                  <a:pt x="17031" y="22648"/>
                </a:lnTo>
                <a:lnTo>
                  <a:pt x="16314" y="23723"/>
                </a:lnTo>
                <a:lnTo>
                  <a:pt x="15895" y="24500"/>
                </a:lnTo>
                <a:lnTo>
                  <a:pt x="14521" y="26352"/>
                </a:lnTo>
                <a:lnTo>
                  <a:pt x="13923" y="27249"/>
                </a:lnTo>
                <a:lnTo>
                  <a:pt x="13326" y="28205"/>
                </a:lnTo>
                <a:lnTo>
                  <a:pt x="12848" y="29101"/>
                </a:lnTo>
                <a:lnTo>
                  <a:pt x="12728" y="29519"/>
                </a:lnTo>
                <a:lnTo>
                  <a:pt x="12609" y="29938"/>
                </a:lnTo>
                <a:lnTo>
                  <a:pt x="12489" y="30356"/>
                </a:lnTo>
                <a:lnTo>
                  <a:pt x="12489" y="30774"/>
                </a:lnTo>
                <a:lnTo>
                  <a:pt x="12489" y="31133"/>
                </a:lnTo>
                <a:lnTo>
                  <a:pt x="12549" y="31491"/>
                </a:lnTo>
                <a:lnTo>
                  <a:pt x="12669" y="31790"/>
                </a:lnTo>
                <a:lnTo>
                  <a:pt x="12848" y="32089"/>
                </a:lnTo>
                <a:lnTo>
                  <a:pt x="13087" y="32388"/>
                </a:lnTo>
                <a:lnTo>
                  <a:pt x="13386" y="32627"/>
                </a:lnTo>
                <a:lnTo>
                  <a:pt x="13684" y="32866"/>
                </a:lnTo>
                <a:lnTo>
                  <a:pt x="14103" y="33045"/>
                </a:lnTo>
                <a:lnTo>
                  <a:pt x="14581" y="33164"/>
                </a:lnTo>
                <a:lnTo>
                  <a:pt x="15119" y="33224"/>
                </a:lnTo>
                <a:lnTo>
                  <a:pt x="16373" y="33344"/>
                </a:lnTo>
                <a:lnTo>
                  <a:pt x="17688" y="33344"/>
                </a:lnTo>
                <a:lnTo>
                  <a:pt x="18943" y="33224"/>
                </a:lnTo>
                <a:lnTo>
                  <a:pt x="19600" y="33105"/>
                </a:lnTo>
                <a:lnTo>
                  <a:pt x="20198" y="32925"/>
                </a:lnTo>
                <a:lnTo>
                  <a:pt x="20496" y="32866"/>
                </a:lnTo>
                <a:lnTo>
                  <a:pt x="20736" y="32746"/>
                </a:lnTo>
                <a:lnTo>
                  <a:pt x="20915" y="32627"/>
                </a:lnTo>
                <a:lnTo>
                  <a:pt x="21034" y="32447"/>
                </a:lnTo>
                <a:lnTo>
                  <a:pt x="21094" y="32268"/>
                </a:lnTo>
                <a:lnTo>
                  <a:pt x="21154" y="32089"/>
                </a:lnTo>
                <a:lnTo>
                  <a:pt x="21154" y="31730"/>
                </a:lnTo>
                <a:lnTo>
                  <a:pt x="21094" y="31312"/>
                </a:lnTo>
                <a:lnTo>
                  <a:pt x="20975" y="30834"/>
                </a:lnTo>
                <a:lnTo>
                  <a:pt x="20855" y="30296"/>
                </a:lnTo>
                <a:lnTo>
                  <a:pt x="20736" y="29758"/>
                </a:lnTo>
                <a:lnTo>
                  <a:pt x="20377" y="27786"/>
                </a:lnTo>
                <a:lnTo>
                  <a:pt x="20138" y="26771"/>
                </a:lnTo>
                <a:lnTo>
                  <a:pt x="19899" y="25815"/>
                </a:lnTo>
                <a:lnTo>
                  <a:pt x="19481" y="24560"/>
                </a:lnTo>
                <a:lnTo>
                  <a:pt x="19003" y="23305"/>
                </a:lnTo>
                <a:lnTo>
                  <a:pt x="18764" y="22409"/>
                </a:lnTo>
                <a:lnTo>
                  <a:pt x="18584" y="21930"/>
                </a:lnTo>
                <a:lnTo>
                  <a:pt x="18465" y="21751"/>
                </a:lnTo>
                <a:lnTo>
                  <a:pt x="18405" y="21691"/>
                </a:lnTo>
                <a:lnTo>
                  <a:pt x="18226" y="21632"/>
                </a:lnTo>
                <a:close/>
                <a:moveTo>
                  <a:pt x="20138" y="2630"/>
                </a:moveTo>
                <a:lnTo>
                  <a:pt x="18823" y="2749"/>
                </a:lnTo>
                <a:lnTo>
                  <a:pt x="17509" y="2988"/>
                </a:lnTo>
                <a:lnTo>
                  <a:pt x="16254" y="3347"/>
                </a:lnTo>
                <a:lnTo>
                  <a:pt x="14939" y="3765"/>
                </a:lnTo>
                <a:lnTo>
                  <a:pt x="13684" y="4303"/>
                </a:lnTo>
                <a:lnTo>
                  <a:pt x="12430" y="4900"/>
                </a:lnTo>
                <a:lnTo>
                  <a:pt x="11234" y="5617"/>
                </a:lnTo>
                <a:lnTo>
                  <a:pt x="10039" y="6394"/>
                </a:lnTo>
                <a:lnTo>
                  <a:pt x="8904" y="7231"/>
                </a:lnTo>
                <a:lnTo>
                  <a:pt x="7888" y="8127"/>
                </a:lnTo>
                <a:lnTo>
                  <a:pt x="6872" y="9083"/>
                </a:lnTo>
                <a:lnTo>
                  <a:pt x="5976" y="10159"/>
                </a:lnTo>
                <a:lnTo>
                  <a:pt x="5139" y="11175"/>
                </a:lnTo>
                <a:lnTo>
                  <a:pt x="4363" y="12310"/>
                </a:lnTo>
                <a:lnTo>
                  <a:pt x="3705" y="13445"/>
                </a:lnTo>
                <a:lnTo>
                  <a:pt x="3227" y="14640"/>
                </a:lnTo>
                <a:lnTo>
                  <a:pt x="2809" y="15835"/>
                </a:lnTo>
                <a:lnTo>
                  <a:pt x="2510" y="16971"/>
                </a:lnTo>
                <a:lnTo>
                  <a:pt x="2331" y="18226"/>
                </a:lnTo>
                <a:lnTo>
                  <a:pt x="2271" y="19421"/>
                </a:lnTo>
                <a:lnTo>
                  <a:pt x="2331" y="20616"/>
                </a:lnTo>
                <a:lnTo>
                  <a:pt x="2450" y="21871"/>
                </a:lnTo>
                <a:lnTo>
                  <a:pt x="2630" y="23066"/>
                </a:lnTo>
                <a:lnTo>
                  <a:pt x="2988" y="24261"/>
                </a:lnTo>
                <a:lnTo>
                  <a:pt x="3347" y="25396"/>
                </a:lnTo>
                <a:lnTo>
                  <a:pt x="3825" y="26532"/>
                </a:lnTo>
                <a:lnTo>
                  <a:pt x="4363" y="27667"/>
                </a:lnTo>
                <a:lnTo>
                  <a:pt x="5020" y="28683"/>
                </a:lnTo>
                <a:lnTo>
                  <a:pt x="5737" y="29699"/>
                </a:lnTo>
                <a:lnTo>
                  <a:pt x="6454" y="30655"/>
                </a:lnTo>
                <a:lnTo>
                  <a:pt x="7291" y="31551"/>
                </a:lnTo>
                <a:lnTo>
                  <a:pt x="8187" y="32388"/>
                </a:lnTo>
                <a:lnTo>
                  <a:pt x="9262" y="33224"/>
                </a:lnTo>
                <a:lnTo>
                  <a:pt x="10398" y="33941"/>
                </a:lnTo>
                <a:lnTo>
                  <a:pt x="11533" y="34539"/>
                </a:lnTo>
                <a:lnTo>
                  <a:pt x="12728" y="35077"/>
                </a:lnTo>
                <a:lnTo>
                  <a:pt x="13983" y="35495"/>
                </a:lnTo>
                <a:lnTo>
                  <a:pt x="15238" y="35794"/>
                </a:lnTo>
                <a:lnTo>
                  <a:pt x="16493" y="36033"/>
                </a:lnTo>
                <a:lnTo>
                  <a:pt x="17748" y="36152"/>
                </a:lnTo>
                <a:lnTo>
                  <a:pt x="19062" y="36152"/>
                </a:lnTo>
                <a:lnTo>
                  <a:pt x="20377" y="36092"/>
                </a:lnTo>
                <a:lnTo>
                  <a:pt x="21692" y="35913"/>
                </a:lnTo>
                <a:lnTo>
                  <a:pt x="22946" y="35674"/>
                </a:lnTo>
                <a:lnTo>
                  <a:pt x="24261" y="35375"/>
                </a:lnTo>
                <a:lnTo>
                  <a:pt x="25516" y="34957"/>
                </a:lnTo>
                <a:lnTo>
                  <a:pt x="26711" y="34479"/>
                </a:lnTo>
                <a:lnTo>
                  <a:pt x="27966" y="33882"/>
                </a:lnTo>
                <a:lnTo>
                  <a:pt x="28444" y="33583"/>
                </a:lnTo>
                <a:lnTo>
                  <a:pt x="28862" y="33284"/>
                </a:lnTo>
                <a:lnTo>
                  <a:pt x="29221" y="32925"/>
                </a:lnTo>
                <a:lnTo>
                  <a:pt x="29520" y="32567"/>
                </a:lnTo>
                <a:lnTo>
                  <a:pt x="29699" y="32268"/>
                </a:lnTo>
                <a:lnTo>
                  <a:pt x="29818" y="32029"/>
                </a:lnTo>
                <a:lnTo>
                  <a:pt x="29818" y="31969"/>
                </a:lnTo>
                <a:lnTo>
                  <a:pt x="29699" y="31969"/>
                </a:lnTo>
                <a:lnTo>
                  <a:pt x="28444" y="32686"/>
                </a:lnTo>
                <a:lnTo>
                  <a:pt x="27129" y="33344"/>
                </a:lnTo>
                <a:lnTo>
                  <a:pt x="25815" y="33941"/>
                </a:lnTo>
                <a:lnTo>
                  <a:pt x="24500" y="34479"/>
                </a:lnTo>
                <a:lnTo>
                  <a:pt x="23126" y="34897"/>
                </a:lnTo>
                <a:lnTo>
                  <a:pt x="21751" y="35196"/>
                </a:lnTo>
                <a:lnTo>
                  <a:pt x="20317" y="35435"/>
                </a:lnTo>
                <a:lnTo>
                  <a:pt x="19600" y="35495"/>
                </a:lnTo>
                <a:lnTo>
                  <a:pt x="18883" y="35495"/>
                </a:lnTo>
                <a:lnTo>
                  <a:pt x="17688" y="35435"/>
                </a:lnTo>
                <a:lnTo>
                  <a:pt x="16493" y="35316"/>
                </a:lnTo>
                <a:lnTo>
                  <a:pt x="15298" y="35077"/>
                </a:lnTo>
                <a:lnTo>
                  <a:pt x="14103" y="34778"/>
                </a:lnTo>
                <a:lnTo>
                  <a:pt x="13027" y="34360"/>
                </a:lnTo>
                <a:lnTo>
                  <a:pt x="11892" y="33882"/>
                </a:lnTo>
                <a:lnTo>
                  <a:pt x="10876" y="33284"/>
                </a:lnTo>
                <a:lnTo>
                  <a:pt x="9860" y="32627"/>
                </a:lnTo>
                <a:lnTo>
                  <a:pt x="8904" y="31969"/>
                </a:lnTo>
                <a:lnTo>
                  <a:pt x="8008" y="31133"/>
                </a:lnTo>
                <a:lnTo>
                  <a:pt x="7171" y="30296"/>
                </a:lnTo>
                <a:lnTo>
                  <a:pt x="6394" y="29400"/>
                </a:lnTo>
                <a:lnTo>
                  <a:pt x="5677" y="28444"/>
                </a:lnTo>
                <a:lnTo>
                  <a:pt x="5080" y="27428"/>
                </a:lnTo>
                <a:lnTo>
                  <a:pt x="4542" y="26352"/>
                </a:lnTo>
                <a:lnTo>
                  <a:pt x="4064" y="25217"/>
                </a:lnTo>
                <a:lnTo>
                  <a:pt x="3645" y="23843"/>
                </a:lnTo>
                <a:lnTo>
                  <a:pt x="3347" y="22528"/>
                </a:lnTo>
                <a:lnTo>
                  <a:pt x="3167" y="21154"/>
                </a:lnTo>
                <a:lnTo>
                  <a:pt x="3108" y="19839"/>
                </a:lnTo>
                <a:lnTo>
                  <a:pt x="3167" y="18584"/>
                </a:lnTo>
                <a:lnTo>
                  <a:pt x="3287" y="17270"/>
                </a:lnTo>
                <a:lnTo>
                  <a:pt x="3586" y="16074"/>
                </a:lnTo>
                <a:lnTo>
                  <a:pt x="4004" y="14820"/>
                </a:lnTo>
                <a:lnTo>
                  <a:pt x="4482" y="13684"/>
                </a:lnTo>
                <a:lnTo>
                  <a:pt x="5080" y="12549"/>
                </a:lnTo>
                <a:lnTo>
                  <a:pt x="5737" y="11473"/>
                </a:lnTo>
                <a:lnTo>
                  <a:pt x="6573" y="10398"/>
                </a:lnTo>
                <a:lnTo>
                  <a:pt x="7410" y="9442"/>
                </a:lnTo>
                <a:lnTo>
                  <a:pt x="8366" y="8486"/>
                </a:lnTo>
                <a:lnTo>
                  <a:pt x="9382" y="7649"/>
                </a:lnTo>
                <a:lnTo>
                  <a:pt x="10517" y="6812"/>
                </a:lnTo>
                <a:lnTo>
                  <a:pt x="11892" y="5976"/>
                </a:lnTo>
                <a:lnTo>
                  <a:pt x="13386" y="5199"/>
                </a:lnTo>
                <a:lnTo>
                  <a:pt x="14162" y="4840"/>
                </a:lnTo>
                <a:lnTo>
                  <a:pt x="14999" y="4542"/>
                </a:lnTo>
                <a:lnTo>
                  <a:pt x="15836" y="4303"/>
                </a:lnTo>
                <a:lnTo>
                  <a:pt x="16672" y="4064"/>
                </a:lnTo>
                <a:lnTo>
                  <a:pt x="17509" y="3884"/>
                </a:lnTo>
                <a:lnTo>
                  <a:pt x="18345" y="3705"/>
                </a:lnTo>
                <a:lnTo>
                  <a:pt x="19242" y="3586"/>
                </a:lnTo>
                <a:lnTo>
                  <a:pt x="20078" y="3526"/>
                </a:lnTo>
                <a:lnTo>
                  <a:pt x="20915" y="3526"/>
                </a:lnTo>
                <a:lnTo>
                  <a:pt x="21751" y="3586"/>
                </a:lnTo>
                <a:lnTo>
                  <a:pt x="22588" y="3705"/>
                </a:lnTo>
                <a:lnTo>
                  <a:pt x="23365" y="3884"/>
                </a:lnTo>
                <a:lnTo>
                  <a:pt x="24082" y="4064"/>
                </a:lnTo>
                <a:lnTo>
                  <a:pt x="24739" y="4303"/>
                </a:lnTo>
                <a:lnTo>
                  <a:pt x="25396" y="4601"/>
                </a:lnTo>
                <a:lnTo>
                  <a:pt x="26054" y="4900"/>
                </a:lnTo>
                <a:lnTo>
                  <a:pt x="26651" y="5259"/>
                </a:lnTo>
                <a:lnTo>
                  <a:pt x="27249" y="5677"/>
                </a:lnTo>
                <a:lnTo>
                  <a:pt x="27846" y="6095"/>
                </a:lnTo>
                <a:lnTo>
                  <a:pt x="28384" y="6514"/>
                </a:lnTo>
                <a:lnTo>
                  <a:pt x="29460" y="7529"/>
                </a:lnTo>
                <a:lnTo>
                  <a:pt x="30416" y="8605"/>
                </a:lnTo>
                <a:lnTo>
                  <a:pt x="31252" y="9740"/>
                </a:lnTo>
                <a:lnTo>
                  <a:pt x="32029" y="10936"/>
                </a:lnTo>
                <a:lnTo>
                  <a:pt x="32806" y="12370"/>
                </a:lnTo>
                <a:lnTo>
                  <a:pt x="33463" y="13804"/>
                </a:lnTo>
                <a:lnTo>
                  <a:pt x="34001" y="15357"/>
                </a:lnTo>
                <a:lnTo>
                  <a:pt x="34240" y="16134"/>
                </a:lnTo>
                <a:lnTo>
                  <a:pt x="34419" y="16911"/>
                </a:lnTo>
                <a:lnTo>
                  <a:pt x="34599" y="17688"/>
                </a:lnTo>
                <a:lnTo>
                  <a:pt x="34659" y="18465"/>
                </a:lnTo>
                <a:lnTo>
                  <a:pt x="34778" y="19241"/>
                </a:lnTo>
                <a:lnTo>
                  <a:pt x="34778" y="20078"/>
                </a:lnTo>
                <a:lnTo>
                  <a:pt x="34718" y="20855"/>
                </a:lnTo>
                <a:lnTo>
                  <a:pt x="34659" y="21691"/>
                </a:lnTo>
                <a:lnTo>
                  <a:pt x="34539" y="22468"/>
                </a:lnTo>
                <a:lnTo>
                  <a:pt x="34419" y="23245"/>
                </a:lnTo>
                <a:lnTo>
                  <a:pt x="34180" y="23962"/>
                </a:lnTo>
                <a:lnTo>
                  <a:pt x="33941" y="24619"/>
                </a:lnTo>
                <a:lnTo>
                  <a:pt x="33702" y="25277"/>
                </a:lnTo>
                <a:lnTo>
                  <a:pt x="33404" y="25934"/>
                </a:lnTo>
                <a:lnTo>
                  <a:pt x="33045" y="26532"/>
                </a:lnTo>
                <a:lnTo>
                  <a:pt x="32687" y="27189"/>
                </a:lnTo>
                <a:lnTo>
                  <a:pt x="31850" y="28324"/>
                </a:lnTo>
                <a:lnTo>
                  <a:pt x="30894" y="29519"/>
                </a:lnTo>
                <a:lnTo>
                  <a:pt x="29878" y="30595"/>
                </a:lnTo>
                <a:lnTo>
                  <a:pt x="29400" y="31013"/>
                </a:lnTo>
                <a:lnTo>
                  <a:pt x="29161" y="31252"/>
                </a:lnTo>
                <a:lnTo>
                  <a:pt x="28982" y="31491"/>
                </a:lnTo>
                <a:lnTo>
                  <a:pt x="28683" y="31910"/>
                </a:lnTo>
                <a:lnTo>
                  <a:pt x="28563" y="32149"/>
                </a:lnTo>
                <a:lnTo>
                  <a:pt x="28623" y="32208"/>
                </a:lnTo>
                <a:lnTo>
                  <a:pt x="28683" y="32149"/>
                </a:lnTo>
                <a:lnTo>
                  <a:pt x="29639" y="31312"/>
                </a:lnTo>
                <a:lnTo>
                  <a:pt x="30535" y="30416"/>
                </a:lnTo>
                <a:lnTo>
                  <a:pt x="31372" y="29519"/>
                </a:lnTo>
                <a:lnTo>
                  <a:pt x="32149" y="28623"/>
                </a:lnTo>
                <a:lnTo>
                  <a:pt x="32806" y="27607"/>
                </a:lnTo>
                <a:lnTo>
                  <a:pt x="33404" y="26651"/>
                </a:lnTo>
                <a:lnTo>
                  <a:pt x="33941" y="25576"/>
                </a:lnTo>
                <a:lnTo>
                  <a:pt x="34360" y="24560"/>
                </a:lnTo>
                <a:lnTo>
                  <a:pt x="34718" y="23424"/>
                </a:lnTo>
                <a:lnTo>
                  <a:pt x="35017" y="22349"/>
                </a:lnTo>
                <a:lnTo>
                  <a:pt x="35196" y="21213"/>
                </a:lnTo>
                <a:lnTo>
                  <a:pt x="35256" y="20018"/>
                </a:lnTo>
                <a:lnTo>
                  <a:pt x="35256" y="18823"/>
                </a:lnTo>
                <a:lnTo>
                  <a:pt x="35137" y="17628"/>
                </a:lnTo>
                <a:lnTo>
                  <a:pt x="34957" y="16433"/>
                </a:lnTo>
                <a:lnTo>
                  <a:pt x="34599" y="15178"/>
                </a:lnTo>
                <a:lnTo>
                  <a:pt x="34240" y="13983"/>
                </a:lnTo>
                <a:lnTo>
                  <a:pt x="33762" y="12788"/>
                </a:lnTo>
                <a:lnTo>
                  <a:pt x="33224" y="11593"/>
                </a:lnTo>
                <a:lnTo>
                  <a:pt x="32567" y="10457"/>
                </a:lnTo>
                <a:lnTo>
                  <a:pt x="31850" y="9322"/>
                </a:lnTo>
                <a:lnTo>
                  <a:pt x="31133" y="8306"/>
                </a:lnTo>
                <a:lnTo>
                  <a:pt x="30296" y="7290"/>
                </a:lnTo>
                <a:lnTo>
                  <a:pt x="29400" y="6334"/>
                </a:lnTo>
                <a:lnTo>
                  <a:pt x="28444" y="5498"/>
                </a:lnTo>
                <a:lnTo>
                  <a:pt x="27368" y="4781"/>
                </a:lnTo>
                <a:lnTo>
                  <a:pt x="26293" y="4123"/>
                </a:lnTo>
                <a:lnTo>
                  <a:pt x="25157" y="3526"/>
                </a:lnTo>
                <a:lnTo>
                  <a:pt x="23962" y="3108"/>
                </a:lnTo>
                <a:lnTo>
                  <a:pt x="23365" y="2928"/>
                </a:lnTo>
                <a:lnTo>
                  <a:pt x="22767" y="2809"/>
                </a:lnTo>
                <a:lnTo>
                  <a:pt x="22110" y="2749"/>
                </a:lnTo>
                <a:lnTo>
                  <a:pt x="21453" y="2689"/>
                </a:lnTo>
                <a:lnTo>
                  <a:pt x="20795" y="2630"/>
                </a:lnTo>
                <a:close/>
                <a:moveTo>
                  <a:pt x="21094" y="0"/>
                </a:moveTo>
                <a:lnTo>
                  <a:pt x="20915" y="60"/>
                </a:lnTo>
                <a:lnTo>
                  <a:pt x="20855" y="239"/>
                </a:lnTo>
                <a:lnTo>
                  <a:pt x="20855" y="419"/>
                </a:lnTo>
                <a:lnTo>
                  <a:pt x="20915" y="598"/>
                </a:lnTo>
                <a:lnTo>
                  <a:pt x="21034" y="777"/>
                </a:lnTo>
                <a:lnTo>
                  <a:pt x="21273" y="897"/>
                </a:lnTo>
                <a:lnTo>
                  <a:pt x="21453" y="1016"/>
                </a:lnTo>
                <a:lnTo>
                  <a:pt x="22349" y="1255"/>
                </a:lnTo>
                <a:lnTo>
                  <a:pt x="23185" y="1494"/>
                </a:lnTo>
                <a:lnTo>
                  <a:pt x="24022" y="1853"/>
                </a:lnTo>
                <a:lnTo>
                  <a:pt x="24859" y="2152"/>
                </a:lnTo>
                <a:lnTo>
                  <a:pt x="25635" y="2570"/>
                </a:lnTo>
                <a:lnTo>
                  <a:pt x="26412" y="2988"/>
                </a:lnTo>
                <a:lnTo>
                  <a:pt x="27189" y="3406"/>
                </a:lnTo>
                <a:lnTo>
                  <a:pt x="27966" y="3884"/>
                </a:lnTo>
                <a:lnTo>
                  <a:pt x="28683" y="4422"/>
                </a:lnTo>
                <a:lnTo>
                  <a:pt x="29340" y="4900"/>
                </a:lnTo>
                <a:lnTo>
                  <a:pt x="29998" y="5498"/>
                </a:lnTo>
                <a:lnTo>
                  <a:pt x="30655" y="6036"/>
                </a:lnTo>
                <a:lnTo>
                  <a:pt x="31252" y="6633"/>
                </a:lnTo>
                <a:lnTo>
                  <a:pt x="31790" y="7290"/>
                </a:lnTo>
                <a:lnTo>
                  <a:pt x="32328" y="7948"/>
                </a:lnTo>
                <a:lnTo>
                  <a:pt x="32866" y="8605"/>
                </a:lnTo>
                <a:lnTo>
                  <a:pt x="33344" y="9322"/>
                </a:lnTo>
                <a:lnTo>
                  <a:pt x="33822" y="10039"/>
                </a:lnTo>
                <a:lnTo>
                  <a:pt x="34240" y="10756"/>
                </a:lnTo>
                <a:lnTo>
                  <a:pt x="34599" y="11533"/>
                </a:lnTo>
                <a:lnTo>
                  <a:pt x="34957" y="12310"/>
                </a:lnTo>
                <a:lnTo>
                  <a:pt x="35316" y="13087"/>
                </a:lnTo>
                <a:lnTo>
                  <a:pt x="35555" y="13923"/>
                </a:lnTo>
                <a:lnTo>
                  <a:pt x="35794" y="14760"/>
                </a:lnTo>
                <a:lnTo>
                  <a:pt x="35973" y="15596"/>
                </a:lnTo>
                <a:lnTo>
                  <a:pt x="36152" y="16373"/>
                </a:lnTo>
                <a:lnTo>
                  <a:pt x="36272" y="17210"/>
                </a:lnTo>
                <a:lnTo>
                  <a:pt x="36332" y="18106"/>
                </a:lnTo>
                <a:lnTo>
                  <a:pt x="36391" y="18943"/>
                </a:lnTo>
                <a:lnTo>
                  <a:pt x="36391" y="19779"/>
                </a:lnTo>
                <a:lnTo>
                  <a:pt x="36332" y="20676"/>
                </a:lnTo>
                <a:lnTo>
                  <a:pt x="36272" y="21512"/>
                </a:lnTo>
                <a:lnTo>
                  <a:pt x="36152" y="22349"/>
                </a:lnTo>
                <a:lnTo>
                  <a:pt x="36033" y="23185"/>
                </a:lnTo>
                <a:lnTo>
                  <a:pt x="35854" y="24022"/>
                </a:lnTo>
                <a:lnTo>
                  <a:pt x="35615" y="24858"/>
                </a:lnTo>
                <a:lnTo>
                  <a:pt x="35376" y="25695"/>
                </a:lnTo>
                <a:lnTo>
                  <a:pt x="35077" y="26532"/>
                </a:lnTo>
                <a:lnTo>
                  <a:pt x="34778" y="27308"/>
                </a:lnTo>
                <a:lnTo>
                  <a:pt x="34419" y="28085"/>
                </a:lnTo>
                <a:lnTo>
                  <a:pt x="34061" y="28862"/>
                </a:lnTo>
                <a:lnTo>
                  <a:pt x="33583" y="29579"/>
                </a:lnTo>
                <a:lnTo>
                  <a:pt x="33165" y="30296"/>
                </a:lnTo>
                <a:lnTo>
                  <a:pt x="32687" y="31013"/>
                </a:lnTo>
                <a:lnTo>
                  <a:pt x="32149" y="31671"/>
                </a:lnTo>
                <a:lnTo>
                  <a:pt x="31611" y="32268"/>
                </a:lnTo>
                <a:lnTo>
                  <a:pt x="31013" y="32866"/>
                </a:lnTo>
                <a:lnTo>
                  <a:pt x="30416" y="33463"/>
                </a:lnTo>
                <a:lnTo>
                  <a:pt x="29759" y="34001"/>
                </a:lnTo>
                <a:lnTo>
                  <a:pt x="29101" y="34479"/>
                </a:lnTo>
                <a:lnTo>
                  <a:pt x="28384" y="34957"/>
                </a:lnTo>
                <a:lnTo>
                  <a:pt x="27667" y="35375"/>
                </a:lnTo>
                <a:lnTo>
                  <a:pt x="26890" y="35734"/>
                </a:lnTo>
                <a:lnTo>
                  <a:pt x="26054" y="36092"/>
                </a:lnTo>
                <a:lnTo>
                  <a:pt x="25277" y="36331"/>
                </a:lnTo>
                <a:lnTo>
                  <a:pt x="24381" y="36571"/>
                </a:lnTo>
                <a:lnTo>
                  <a:pt x="23484" y="36810"/>
                </a:lnTo>
                <a:lnTo>
                  <a:pt x="22588" y="36929"/>
                </a:lnTo>
                <a:lnTo>
                  <a:pt x="21632" y="37049"/>
                </a:lnTo>
                <a:lnTo>
                  <a:pt x="20676" y="37108"/>
                </a:lnTo>
                <a:lnTo>
                  <a:pt x="19720" y="37168"/>
                </a:lnTo>
                <a:lnTo>
                  <a:pt x="18704" y="37108"/>
                </a:lnTo>
                <a:lnTo>
                  <a:pt x="17748" y="37049"/>
                </a:lnTo>
                <a:lnTo>
                  <a:pt x="16732" y="36989"/>
                </a:lnTo>
                <a:lnTo>
                  <a:pt x="15776" y="36869"/>
                </a:lnTo>
                <a:lnTo>
                  <a:pt x="14760" y="36690"/>
                </a:lnTo>
                <a:lnTo>
                  <a:pt x="13804" y="36451"/>
                </a:lnTo>
                <a:lnTo>
                  <a:pt x="12848" y="36212"/>
                </a:lnTo>
                <a:lnTo>
                  <a:pt x="11892" y="35913"/>
                </a:lnTo>
                <a:lnTo>
                  <a:pt x="10995" y="35555"/>
                </a:lnTo>
                <a:lnTo>
                  <a:pt x="10039" y="35136"/>
                </a:lnTo>
                <a:lnTo>
                  <a:pt x="9143" y="34718"/>
                </a:lnTo>
                <a:lnTo>
                  <a:pt x="8306" y="34300"/>
                </a:lnTo>
                <a:lnTo>
                  <a:pt x="7470" y="33762"/>
                </a:lnTo>
                <a:lnTo>
                  <a:pt x="6693" y="33224"/>
                </a:lnTo>
                <a:lnTo>
                  <a:pt x="5916" y="32686"/>
                </a:lnTo>
                <a:lnTo>
                  <a:pt x="5199" y="32089"/>
                </a:lnTo>
                <a:lnTo>
                  <a:pt x="4542" y="31432"/>
                </a:lnTo>
                <a:lnTo>
                  <a:pt x="3885" y="30714"/>
                </a:lnTo>
                <a:lnTo>
                  <a:pt x="3347" y="29997"/>
                </a:lnTo>
                <a:lnTo>
                  <a:pt x="2809" y="29221"/>
                </a:lnTo>
                <a:lnTo>
                  <a:pt x="2331" y="28384"/>
                </a:lnTo>
                <a:lnTo>
                  <a:pt x="1913" y="27547"/>
                </a:lnTo>
                <a:lnTo>
                  <a:pt x="1554" y="26711"/>
                </a:lnTo>
                <a:lnTo>
                  <a:pt x="1255" y="25755"/>
                </a:lnTo>
                <a:lnTo>
                  <a:pt x="1076" y="24799"/>
                </a:lnTo>
                <a:lnTo>
                  <a:pt x="956" y="23843"/>
                </a:lnTo>
                <a:lnTo>
                  <a:pt x="837" y="22767"/>
                </a:lnTo>
                <a:lnTo>
                  <a:pt x="837" y="21751"/>
                </a:lnTo>
                <a:lnTo>
                  <a:pt x="897" y="20735"/>
                </a:lnTo>
                <a:lnTo>
                  <a:pt x="1016" y="19660"/>
                </a:lnTo>
                <a:lnTo>
                  <a:pt x="1196" y="18644"/>
                </a:lnTo>
                <a:lnTo>
                  <a:pt x="1375" y="17628"/>
                </a:lnTo>
                <a:lnTo>
                  <a:pt x="1674" y="16553"/>
                </a:lnTo>
                <a:lnTo>
                  <a:pt x="1972" y="15596"/>
                </a:lnTo>
                <a:lnTo>
                  <a:pt x="2331" y="14581"/>
                </a:lnTo>
                <a:lnTo>
                  <a:pt x="2749" y="13625"/>
                </a:lnTo>
                <a:lnTo>
                  <a:pt x="3167" y="12668"/>
                </a:lnTo>
                <a:lnTo>
                  <a:pt x="3705" y="11712"/>
                </a:lnTo>
                <a:lnTo>
                  <a:pt x="4243" y="10816"/>
                </a:lnTo>
                <a:lnTo>
                  <a:pt x="4781" y="9920"/>
                </a:lnTo>
                <a:lnTo>
                  <a:pt x="5438" y="9083"/>
                </a:lnTo>
                <a:lnTo>
                  <a:pt x="6095" y="8306"/>
                </a:lnTo>
                <a:lnTo>
                  <a:pt x="6813" y="7529"/>
                </a:lnTo>
                <a:lnTo>
                  <a:pt x="7530" y="6812"/>
                </a:lnTo>
                <a:lnTo>
                  <a:pt x="8306" y="6155"/>
                </a:lnTo>
                <a:lnTo>
                  <a:pt x="9143" y="5558"/>
                </a:lnTo>
                <a:lnTo>
                  <a:pt x="9980" y="4960"/>
                </a:lnTo>
                <a:lnTo>
                  <a:pt x="10816" y="4422"/>
                </a:lnTo>
                <a:lnTo>
                  <a:pt x="11712" y="3944"/>
                </a:lnTo>
                <a:lnTo>
                  <a:pt x="12669" y="3526"/>
                </a:lnTo>
                <a:lnTo>
                  <a:pt x="13625" y="3108"/>
                </a:lnTo>
                <a:lnTo>
                  <a:pt x="14640" y="2809"/>
                </a:lnTo>
                <a:lnTo>
                  <a:pt x="15656" y="2510"/>
                </a:lnTo>
                <a:lnTo>
                  <a:pt x="16672" y="2271"/>
                </a:lnTo>
                <a:lnTo>
                  <a:pt x="17748" y="2092"/>
                </a:lnTo>
                <a:lnTo>
                  <a:pt x="19959" y="1972"/>
                </a:lnTo>
                <a:lnTo>
                  <a:pt x="21273" y="1912"/>
                </a:lnTo>
                <a:lnTo>
                  <a:pt x="21751" y="1853"/>
                </a:lnTo>
                <a:lnTo>
                  <a:pt x="21871" y="1793"/>
                </a:lnTo>
                <a:lnTo>
                  <a:pt x="21871" y="1673"/>
                </a:lnTo>
                <a:lnTo>
                  <a:pt x="21811" y="1614"/>
                </a:lnTo>
                <a:lnTo>
                  <a:pt x="21453" y="1554"/>
                </a:lnTo>
                <a:lnTo>
                  <a:pt x="20915" y="1494"/>
                </a:lnTo>
                <a:lnTo>
                  <a:pt x="20198" y="1494"/>
                </a:lnTo>
                <a:lnTo>
                  <a:pt x="19301" y="1554"/>
                </a:lnTo>
                <a:lnTo>
                  <a:pt x="18286" y="1614"/>
                </a:lnTo>
                <a:lnTo>
                  <a:pt x="17150" y="1793"/>
                </a:lnTo>
                <a:lnTo>
                  <a:pt x="15955" y="2032"/>
                </a:lnTo>
                <a:lnTo>
                  <a:pt x="14700" y="2331"/>
                </a:lnTo>
                <a:lnTo>
                  <a:pt x="13386" y="2689"/>
                </a:lnTo>
                <a:lnTo>
                  <a:pt x="12071" y="3167"/>
                </a:lnTo>
                <a:lnTo>
                  <a:pt x="10816" y="3705"/>
                </a:lnTo>
                <a:lnTo>
                  <a:pt x="9561" y="4303"/>
                </a:lnTo>
                <a:lnTo>
                  <a:pt x="8426" y="5080"/>
                </a:lnTo>
                <a:lnTo>
                  <a:pt x="7888" y="5438"/>
                </a:lnTo>
                <a:lnTo>
                  <a:pt x="7350" y="5856"/>
                </a:lnTo>
                <a:lnTo>
                  <a:pt x="6872" y="6334"/>
                </a:lnTo>
                <a:lnTo>
                  <a:pt x="6454" y="6812"/>
                </a:lnTo>
                <a:lnTo>
                  <a:pt x="5677" y="7768"/>
                </a:lnTo>
                <a:lnTo>
                  <a:pt x="4900" y="8725"/>
                </a:lnTo>
                <a:lnTo>
                  <a:pt x="4243" y="9800"/>
                </a:lnTo>
                <a:lnTo>
                  <a:pt x="3526" y="10816"/>
                </a:lnTo>
                <a:lnTo>
                  <a:pt x="2928" y="11951"/>
                </a:lnTo>
                <a:lnTo>
                  <a:pt x="2331" y="13087"/>
                </a:lnTo>
                <a:lnTo>
                  <a:pt x="1793" y="14222"/>
                </a:lnTo>
                <a:lnTo>
                  <a:pt x="1315" y="15417"/>
                </a:lnTo>
                <a:lnTo>
                  <a:pt x="956" y="16612"/>
                </a:lnTo>
                <a:lnTo>
                  <a:pt x="598" y="17867"/>
                </a:lnTo>
                <a:lnTo>
                  <a:pt x="299" y="19062"/>
                </a:lnTo>
                <a:lnTo>
                  <a:pt x="120" y="20317"/>
                </a:lnTo>
                <a:lnTo>
                  <a:pt x="0" y="21512"/>
                </a:lnTo>
                <a:lnTo>
                  <a:pt x="0" y="22767"/>
                </a:lnTo>
                <a:lnTo>
                  <a:pt x="0" y="23962"/>
                </a:lnTo>
                <a:lnTo>
                  <a:pt x="180" y="25217"/>
                </a:lnTo>
                <a:lnTo>
                  <a:pt x="419" y="26412"/>
                </a:lnTo>
                <a:lnTo>
                  <a:pt x="777" y="27607"/>
                </a:lnTo>
                <a:lnTo>
                  <a:pt x="1255" y="28743"/>
                </a:lnTo>
                <a:lnTo>
                  <a:pt x="1853" y="29758"/>
                </a:lnTo>
                <a:lnTo>
                  <a:pt x="2510" y="30774"/>
                </a:lnTo>
                <a:lnTo>
                  <a:pt x="3227" y="31730"/>
                </a:lnTo>
                <a:lnTo>
                  <a:pt x="4064" y="32627"/>
                </a:lnTo>
                <a:lnTo>
                  <a:pt x="4900" y="33403"/>
                </a:lnTo>
                <a:lnTo>
                  <a:pt x="5856" y="34180"/>
                </a:lnTo>
                <a:lnTo>
                  <a:pt x="6872" y="34897"/>
                </a:lnTo>
                <a:lnTo>
                  <a:pt x="7948" y="35555"/>
                </a:lnTo>
                <a:lnTo>
                  <a:pt x="9083" y="36092"/>
                </a:lnTo>
                <a:lnTo>
                  <a:pt x="10219" y="36630"/>
                </a:lnTo>
                <a:lnTo>
                  <a:pt x="11414" y="37049"/>
                </a:lnTo>
                <a:lnTo>
                  <a:pt x="12609" y="37407"/>
                </a:lnTo>
                <a:lnTo>
                  <a:pt x="13864" y="37766"/>
                </a:lnTo>
                <a:lnTo>
                  <a:pt x="15119" y="38005"/>
                </a:lnTo>
                <a:lnTo>
                  <a:pt x="16433" y="38184"/>
                </a:lnTo>
                <a:lnTo>
                  <a:pt x="17688" y="38303"/>
                </a:lnTo>
                <a:lnTo>
                  <a:pt x="20257" y="38303"/>
                </a:lnTo>
                <a:lnTo>
                  <a:pt x="21512" y="38184"/>
                </a:lnTo>
                <a:lnTo>
                  <a:pt x="22767" y="38064"/>
                </a:lnTo>
                <a:lnTo>
                  <a:pt x="24022" y="37825"/>
                </a:lnTo>
                <a:lnTo>
                  <a:pt x="25217" y="37467"/>
                </a:lnTo>
                <a:lnTo>
                  <a:pt x="26353" y="37108"/>
                </a:lnTo>
                <a:lnTo>
                  <a:pt x="27488" y="36630"/>
                </a:lnTo>
                <a:lnTo>
                  <a:pt x="28563" y="36092"/>
                </a:lnTo>
                <a:lnTo>
                  <a:pt x="29579" y="35495"/>
                </a:lnTo>
                <a:lnTo>
                  <a:pt x="30595" y="34838"/>
                </a:lnTo>
                <a:lnTo>
                  <a:pt x="31491" y="34061"/>
                </a:lnTo>
                <a:lnTo>
                  <a:pt x="32328" y="33224"/>
                </a:lnTo>
                <a:lnTo>
                  <a:pt x="33165" y="32268"/>
                </a:lnTo>
                <a:lnTo>
                  <a:pt x="33882" y="31252"/>
                </a:lnTo>
                <a:lnTo>
                  <a:pt x="34599" y="30177"/>
                </a:lnTo>
                <a:lnTo>
                  <a:pt x="35196" y="29041"/>
                </a:lnTo>
                <a:lnTo>
                  <a:pt x="35734" y="27906"/>
                </a:lnTo>
                <a:lnTo>
                  <a:pt x="36212" y="26711"/>
                </a:lnTo>
                <a:lnTo>
                  <a:pt x="36630" y="25516"/>
                </a:lnTo>
                <a:lnTo>
                  <a:pt x="36929" y="24261"/>
                </a:lnTo>
                <a:lnTo>
                  <a:pt x="37168" y="23006"/>
                </a:lnTo>
                <a:lnTo>
                  <a:pt x="37347" y="21751"/>
                </a:lnTo>
                <a:lnTo>
                  <a:pt x="37467" y="20496"/>
                </a:lnTo>
                <a:lnTo>
                  <a:pt x="37467" y="19241"/>
                </a:lnTo>
                <a:lnTo>
                  <a:pt x="37407" y="17927"/>
                </a:lnTo>
                <a:lnTo>
                  <a:pt x="37288" y="16672"/>
                </a:lnTo>
                <a:lnTo>
                  <a:pt x="37108" y="15417"/>
                </a:lnTo>
                <a:lnTo>
                  <a:pt x="36810" y="14162"/>
                </a:lnTo>
                <a:lnTo>
                  <a:pt x="36571" y="13385"/>
                </a:lnTo>
                <a:lnTo>
                  <a:pt x="36272" y="12609"/>
                </a:lnTo>
                <a:lnTo>
                  <a:pt x="35973" y="11832"/>
                </a:lnTo>
                <a:lnTo>
                  <a:pt x="35615" y="11055"/>
                </a:lnTo>
                <a:lnTo>
                  <a:pt x="35256" y="10338"/>
                </a:lnTo>
                <a:lnTo>
                  <a:pt x="34898" y="9621"/>
                </a:lnTo>
                <a:lnTo>
                  <a:pt x="34001" y="8187"/>
                </a:lnTo>
                <a:lnTo>
                  <a:pt x="32985" y="6872"/>
                </a:lnTo>
                <a:lnTo>
                  <a:pt x="31850" y="5677"/>
                </a:lnTo>
                <a:lnTo>
                  <a:pt x="30655" y="4542"/>
                </a:lnTo>
                <a:lnTo>
                  <a:pt x="29340" y="3526"/>
                </a:lnTo>
                <a:lnTo>
                  <a:pt x="28085" y="2630"/>
                </a:lnTo>
                <a:lnTo>
                  <a:pt x="26771" y="1912"/>
                </a:lnTo>
                <a:lnTo>
                  <a:pt x="25396" y="1255"/>
                </a:lnTo>
                <a:lnTo>
                  <a:pt x="23962" y="717"/>
                </a:lnTo>
                <a:lnTo>
                  <a:pt x="22648" y="299"/>
                </a:lnTo>
                <a:lnTo>
                  <a:pt x="21333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71" name="Google Shape;71;p3"/>
          <p:cNvSpPr/>
          <p:nvPr/>
        </p:nvSpPr>
        <p:spPr>
          <a:xfrm>
            <a:off x="9811797" y="1562035"/>
            <a:ext cx="621215" cy="637560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96B5F5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9626677" y="1632990"/>
            <a:ext cx="739952" cy="566627"/>
          </a:xfrm>
          <a:custGeom>
            <a:avLst/>
            <a:gdLst/>
            <a:ahLst/>
            <a:cxnLst/>
            <a:rect l="l" t="t" r="r" b="b"/>
            <a:pathLst>
              <a:path w="20497" h="15657" extrusionOk="0">
                <a:moveTo>
                  <a:pt x="5199" y="1793"/>
                </a:moveTo>
                <a:lnTo>
                  <a:pt x="3944" y="1853"/>
                </a:lnTo>
                <a:lnTo>
                  <a:pt x="3347" y="1912"/>
                </a:lnTo>
                <a:lnTo>
                  <a:pt x="2809" y="2032"/>
                </a:lnTo>
                <a:lnTo>
                  <a:pt x="2451" y="2152"/>
                </a:lnTo>
                <a:lnTo>
                  <a:pt x="2331" y="2271"/>
                </a:lnTo>
                <a:lnTo>
                  <a:pt x="2271" y="2391"/>
                </a:lnTo>
                <a:lnTo>
                  <a:pt x="2331" y="2510"/>
                </a:lnTo>
                <a:lnTo>
                  <a:pt x="2510" y="2630"/>
                </a:lnTo>
                <a:lnTo>
                  <a:pt x="2690" y="2689"/>
                </a:lnTo>
                <a:lnTo>
                  <a:pt x="2929" y="2749"/>
                </a:lnTo>
                <a:lnTo>
                  <a:pt x="3586" y="2689"/>
                </a:lnTo>
                <a:lnTo>
                  <a:pt x="4303" y="2570"/>
                </a:lnTo>
                <a:lnTo>
                  <a:pt x="5020" y="2391"/>
                </a:lnTo>
                <a:lnTo>
                  <a:pt x="5558" y="2152"/>
                </a:lnTo>
                <a:lnTo>
                  <a:pt x="5916" y="1972"/>
                </a:lnTo>
                <a:lnTo>
                  <a:pt x="5916" y="1912"/>
                </a:lnTo>
                <a:lnTo>
                  <a:pt x="5916" y="1853"/>
                </a:lnTo>
                <a:lnTo>
                  <a:pt x="5618" y="1793"/>
                </a:lnTo>
                <a:close/>
                <a:moveTo>
                  <a:pt x="5618" y="777"/>
                </a:moveTo>
                <a:lnTo>
                  <a:pt x="6275" y="837"/>
                </a:lnTo>
                <a:lnTo>
                  <a:pt x="6872" y="1076"/>
                </a:lnTo>
                <a:lnTo>
                  <a:pt x="7111" y="1195"/>
                </a:lnTo>
                <a:lnTo>
                  <a:pt x="7350" y="1375"/>
                </a:lnTo>
                <a:lnTo>
                  <a:pt x="7590" y="1554"/>
                </a:lnTo>
                <a:lnTo>
                  <a:pt x="7769" y="1793"/>
                </a:lnTo>
                <a:lnTo>
                  <a:pt x="7888" y="2032"/>
                </a:lnTo>
                <a:lnTo>
                  <a:pt x="8008" y="2331"/>
                </a:lnTo>
                <a:lnTo>
                  <a:pt x="8127" y="2630"/>
                </a:lnTo>
                <a:lnTo>
                  <a:pt x="8127" y="2988"/>
                </a:lnTo>
                <a:lnTo>
                  <a:pt x="8127" y="3347"/>
                </a:lnTo>
                <a:lnTo>
                  <a:pt x="8068" y="3705"/>
                </a:lnTo>
                <a:lnTo>
                  <a:pt x="8008" y="4004"/>
                </a:lnTo>
                <a:lnTo>
                  <a:pt x="7888" y="4303"/>
                </a:lnTo>
                <a:lnTo>
                  <a:pt x="7590" y="4900"/>
                </a:lnTo>
                <a:lnTo>
                  <a:pt x="7171" y="5378"/>
                </a:lnTo>
                <a:lnTo>
                  <a:pt x="6633" y="5737"/>
                </a:lnTo>
                <a:lnTo>
                  <a:pt x="6096" y="6095"/>
                </a:lnTo>
                <a:lnTo>
                  <a:pt x="5438" y="6334"/>
                </a:lnTo>
                <a:lnTo>
                  <a:pt x="4841" y="6514"/>
                </a:lnTo>
                <a:lnTo>
                  <a:pt x="4183" y="6573"/>
                </a:lnTo>
                <a:lnTo>
                  <a:pt x="3526" y="6514"/>
                </a:lnTo>
                <a:lnTo>
                  <a:pt x="2869" y="6394"/>
                </a:lnTo>
                <a:lnTo>
                  <a:pt x="2331" y="6215"/>
                </a:lnTo>
                <a:lnTo>
                  <a:pt x="1853" y="5856"/>
                </a:lnTo>
                <a:lnTo>
                  <a:pt x="1614" y="5677"/>
                </a:lnTo>
                <a:lnTo>
                  <a:pt x="1435" y="5438"/>
                </a:lnTo>
                <a:lnTo>
                  <a:pt x="1255" y="5199"/>
                </a:lnTo>
                <a:lnTo>
                  <a:pt x="1076" y="4900"/>
                </a:lnTo>
                <a:lnTo>
                  <a:pt x="1016" y="4601"/>
                </a:lnTo>
                <a:lnTo>
                  <a:pt x="897" y="4243"/>
                </a:lnTo>
                <a:lnTo>
                  <a:pt x="897" y="3944"/>
                </a:lnTo>
                <a:lnTo>
                  <a:pt x="897" y="3645"/>
                </a:lnTo>
                <a:lnTo>
                  <a:pt x="957" y="3347"/>
                </a:lnTo>
                <a:lnTo>
                  <a:pt x="1016" y="3048"/>
                </a:lnTo>
                <a:lnTo>
                  <a:pt x="1196" y="2749"/>
                </a:lnTo>
                <a:lnTo>
                  <a:pt x="1375" y="2510"/>
                </a:lnTo>
                <a:lnTo>
                  <a:pt x="1793" y="2032"/>
                </a:lnTo>
                <a:lnTo>
                  <a:pt x="2271" y="1614"/>
                </a:lnTo>
                <a:lnTo>
                  <a:pt x="2929" y="1315"/>
                </a:lnTo>
                <a:lnTo>
                  <a:pt x="3586" y="1016"/>
                </a:lnTo>
                <a:lnTo>
                  <a:pt x="4243" y="837"/>
                </a:lnTo>
                <a:lnTo>
                  <a:pt x="4960" y="777"/>
                </a:lnTo>
                <a:close/>
                <a:moveTo>
                  <a:pt x="4721" y="0"/>
                </a:moveTo>
                <a:lnTo>
                  <a:pt x="4243" y="60"/>
                </a:lnTo>
                <a:lnTo>
                  <a:pt x="3885" y="120"/>
                </a:lnTo>
                <a:lnTo>
                  <a:pt x="3765" y="180"/>
                </a:lnTo>
                <a:lnTo>
                  <a:pt x="3705" y="299"/>
                </a:lnTo>
                <a:lnTo>
                  <a:pt x="3765" y="359"/>
                </a:lnTo>
                <a:lnTo>
                  <a:pt x="3825" y="478"/>
                </a:lnTo>
                <a:lnTo>
                  <a:pt x="3227" y="598"/>
                </a:lnTo>
                <a:lnTo>
                  <a:pt x="2570" y="777"/>
                </a:lnTo>
                <a:lnTo>
                  <a:pt x="2032" y="1016"/>
                </a:lnTo>
                <a:lnTo>
                  <a:pt x="1554" y="1315"/>
                </a:lnTo>
                <a:lnTo>
                  <a:pt x="1076" y="1733"/>
                </a:lnTo>
                <a:lnTo>
                  <a:pt x="718" y="2152"/>
                </a:lnTo>
                <a:lnTo>
                  <a:pt x="419" y="2630"/>
                </a:lnTo>
                <a:lnTo>
                  <a:pt x="180" y="3108"/>
                </a:lnTo>
                <a:lnTo>
                  <a:pt x="60" y="3645"/>
                </a:lnTo>
                <a:lnTo>
                  <a:pt x="1" y="4123"/>
                </a:lnTo>
                <a:lnTo>
                  <a:pt x="60" y="4661"/>
                </a:lnTo>
                <a:lnTo>
                  <a:pt x="180" y="5139"/>
                </a:lnTo>
                <a:lnTo>
                  <a:pt x="479" y="5617"/>
                </a:lnTo>
                <a:lnTo>
                  <a:pt x="837" y="6095"/>
                </a:lnTo>
                <a:lnTo>
                  <a:pt x="1375" y="6454"/>
                </a:lnTo>
                <a:lnTo>
                  <a:pt x="1973" y="6812"/>
                </a:lnTo>
                <a:lnTo>
                  <a:pt x="2570" y="7051"/>
                </a:lnTo>
                <a:lnTo>
                  <a:pt x="3168" y="7171"/>
                </a:lnTo>
                <a:lnTo>
                  <a:pt x="3765" y="7290"/>
                </a:lnTo>
                <a:lnTo>
                  <a:pt x="4901" y="7290"/>
                </a:lnTo>
                <a:lnTo>
                  <a:pt x="5438" y="7171"/>
                </a:lnTo>
                <a:lnTo>
                  <a:pt x="5976" y="6992"/>
                </a:lnTo>
                <a:lnTo>
                  <a:pt x="6514" y="6753"/>
                </a:lnTo>
                <a:lnTo>
                  <a:pt x="6992" y="6514"/>
                </a:lnTo>
                <a:lnTo>
                  <a:pt x="7410" y="6155"/>
                </a:lnTo>
                <a:lnTo>
                  <a:pt x="7829" y="5797"/>
                </a:lnTo>
                <a:lnTo>
                  <a:pt x="8127" y="5319"/>
                </a:lnTo>
                <a:lnTo>
                  <a:pt x="8426" y="4840"/>
                </a:lnTo>
                <a:lnTo>
                  <a:pt x="8605" y="4303"/>
                </a:lnTo>
                <a:lnTo>
                  <a:pt x="8725" y="3645"/>
                </a:lnTo>
                <a:lnTo>
                  <a:pt x="8785" y="3048"/>
                </a:lnTo>
                <a:lnTo>
                  <a:pt x="8785" y="2450"/>
                </a:lnTo>
                <a:lnTo>
                  <a:pt x="8665" y="1912"/>
                </a:lnTo>
                <a:lnTo>
                  <a:pt x="8426" y="1434"/>
                </a:lnTo>
                <a:lnTo>
                  <a:pt x="8127" y="1016"/>
                </a:lnTo>
                <a:lnTo>
                  <a:pt x="7769" y="717"/>
                </a:lnTo>
                <a:lnTo>
                  <a:pt x="7350" y="419"/>
                </a:lnTo>
                <a:lnTo>
                  <a:pt x="6872" y="180"/>
                </a:lnTo>
                <a:lnTo>
                  <a:pt x="6335" y="60"/>
                </a:lnTo>
                <a:lnTo>
                  <a:pt x="5737" y="0"/>
                </a:lnTo>
                <a:close/>
                <a:moveTo>
                  <a:pt x="16553" y="7290"/>
                </a:moveTo>
                <a:lnTo>
                  <a:pt x="16254" y="7410"/>
                </a:lnTo>
                <a:lnTo>
                  <a:pt x="16075" y="7470"/>
                </a:lnTo>
                <a:lnTo>
                  <a:pt x="15895" y="7649"/>
                </a:lnTo>
                <a:lnTo>
                  <a:pt x="15776" y="7768"/>
                </a:lnTo>
                <a:lnTo>
                  <a:pt x="15716" y="7948"/>
                </a:lnTo>
                <a:lnTo>
                  <a:pt x="15716" y="8127"/>
                </a:lnTo>
                <a:lnTo>
                  <a:pt x="15776" y="8366"/>
                </a:lnTo>
                <a:lnTo>
                  <a:pt x="15836" y="8545"/>
                </a:lnTo>
                <a:lnTo>
                  <a:pt x="16015" y="8904"/>
                </a:lnTo>
                <a:lnTo>
                  <a:pt x="16374" y="9203"/>
                </a:lnTo>
                <a:lnTo>
                  <a:pt x="16613" y="9322"/>
                </a:lnTo>
                <a:lnTo>
                  <a:pt x="16792" y="9442"/>
                </a:lnTo>
                <a:lnTo>
                  <a:pt x="17031" y="9442"/>
                </a:lnTo>
                <a:lnTo>
                  <a:pt x="17270" y="9501"/>
                </a:lnTo>
                <a:lnTo>
                  <a:pt x="17628" y="9442"/>
                </a:lnTo>
                <a:lnTo>
                  <a:pt x="17867" y="9322"/>
                </a:lnTo>
                <a:lnTo>
                  <a:pt x="18047" y="9203"/>
                </a:lnTo>
                <a:lnTo>
                  <a:pt x="18166" y="9083"/>
                </a:lnTo>
                <a:lnTo>
                  <a:pt x="18226" y="8904"/>
                </a:lnTo>
                <a:lnTo>
                  <a:pt x="18226" y="8665"/>
                </a:lnTo>
                <a:lnTo>
                  <a:pt x="18166" y="8486"/>
                </a:lnTo>
                <a:lnTo>
                  <a:pt x="18106" y="8247"/>
                </a:lnTo>
                <a:lnTo>
                  <a:pt x="17808" y="7888"/>
                </a:lnTo>
                <a:lnTo>
                  <a:pt x="17449" y="7529"/>
                </a:lnTo>
                <a:lnTo>
                  <a:pt x="17210" y="7410"/>
                </a:lnTo>
                <a:lnTo>
                  <a:pt x="17031" y="7350"/>
                </a:lnTo>
                <a:lnTo>
                  <a:pt x="16792" y="7290"/>
                </a:lnTo>
                <a:close/>
                <a:moveTo>
                  <a:pt x="16374" y="6215"/>
                </a:moveTo>
                <a:lnTo>
                  <a:pt x="16732" y="6275"/>
                </a:lnTo>
                <a:lnTo>
                  <a:pt x="17031" y="6334"/>
                </a:lnTo>
                <a:lnTo>
                  <a:pt x="17748" y="6633"/>
                </a:lnTo>
                <a:lnTo>
                  <a:pt x="18345" y="6992"/>
                </a:lnTo>
                <a:lnTo>
                  <a:pt x="18943" y="7470"/>
                </a:lnTo>
                <a:lnTo>
                  <a:pt x="19421" y="8008"/>
                </a:lnTo>
                <a:lnTo>
                  <a:pt x="19600" y="8306"/>
                </a:lnTo>
                <a:lnTo>
                  <a:pt x="19720" y="8605"/>
                </a:lnTo>
                <a:lnTo>
                  <a:pt x="19839" y="8904"/>
                </a:lnTo>
                <a:lnTo>
                  <a:pt x="19899" y="9262"/>
                </a:lnTo>
                <a:lnTo>
                  <a:pt x="19959" y="9621"/>
                </a:lnTo>
                <a:lnTo>
                  <a:pt x="19899" y="9979"/>
                </a:lnTo>
                <a:lnTo>
                  <a:pt x="19839" y="10398"/>
                </a:lnTo>
                <a:lnTo>
                  <a:pt x="19720" y="10756"/>
                </a:lnTo>
                <a:lnTo>
                  <a:pt x="19541" y="11115"/>
                </a:lnTo>
                <a:lnTo>
                  <a:pt x="19361" y="11473"/>
                </a:lnTo>
                <a:lnTo>
                  <a:pt x="19122" y="11772"/>
                </a:lnTo>
                <a:lnTo>
                  <a:pt x="18883" y="12071"/>
                </a:lnTo>
                <a:lnTo>
                  <a:pt x="18584" y="12310"/>
                </a:lnTo>
                <a:lnTo>
                  <a:pt x="18286" y="12549"/>
                </a:lnTo>
                <a:lnTo>
                  <a:pt x="17628" y="12848"/>
                </a:lnTo>
                <a:lnTo>
                  <a:pt x="16911" y="13087"/>
                </a:lnTo>
                <a:lnTo>
                  <a:pt x="16194" y="13206"/>
                </a:lnTo>
                <a:lnTo>
                  <a:pt x="15417" y="13206"/>
                </a:lnTo>
                <a:lnTo>
                  <a:pt x="14700" y="13146"/>
                </a:lnTo>
                <a:lnTo>
                  <a:pt x="13983" y="12907"/>
                </a:lnTo>
                <a:lnTo>
                  <a:pt x="13386" y="12609"/>
                </a:lnTo>
                <a:lnTo>
                  <a:pt x="12848" y="12190"/>
                </a:lnTo>
                <a:lnTo>
                  <a:pt x="12609" y="11951"/>
                </a:lnTo>
                <a:lnTo>
                  <a:pt x="12430" y="11712"/>
                </a:lnTo>
                <a:lnTo>
                  <a:pt x="12250" y="11414"/>
                </a:lnTo>
                <a:lnTo>
                  <a:pt x="12131" y="11115"/>
                </a:lnTo>
                <a:lnTo>
                  <a:pt x="12011" y="10816"/>
                </a:lnTo>
                <a:lnTo>
                  <a:pt x="12011" y="10457"/>
                </a:lnTo>
                <a:lnTo>
                  <a:pt x="12011" y="10099"/>
                </a:lnTo>
                <a:lnTo>
                  <a:pt x="12011" y="9681"/>
                </a:lnTo>
                <a:lnTo>
                  <a:pt x="12131" y="9262"/>
                </a:lnTo>
                <a:lnTo>
                  <a:pt x="12250" y="8844"/>
                </a:lnTo>
                <a:lnTo>
                  <a:pt x="12430" y="8486"/>
                </a:lnTo>
                <a:lnTo>
                  <a:pt x="12609" y="8187"/>
                </a:lnTo>
                <a:lnTo>
                  <a:pt x="13087" y="7529"/>
                </a:lnTo>
                <a:lnTo>
                  <a:pt x="13625" y="7051"/>
                </a:lnTo>
                <a:lnTo>
                  <a:pt x="14282" y="6633"/>
                </a:lnTo>
                <a:lnTo>
                  <a:pt x="14939" y="6334"/>
                </a:lnTo>
                <a:lnTo>
                  <a:pt x="15656" y="6215"/>
                </a:lnTo>
                <a:close/>
                <a:moveTo>
                  <a:pt x="16433" y="5797"/>
                </a:moveTo>
                <a:lnTo>
                  <a:pt x="15477" y="5856"/>
                </a:lnTo>
                <a:lnTo>
                  <a:pt x="14641" y="6036"/>
                </a:lnTo>
                <a:lnTo>
                  <a:pt x="14222" y="6155"/>
                </a:lnTo>
                <a:lnTo>
                  <a:pt x="13804" y="6334"/>
                </a:lnTo>
                <a:lnTo>
                  <a:pt x="13446" y="6514"/>
                </a:lnTo>
                <a:lnTo>
                  <a:pt x="13087" y="6753"/>
                </a:lnTo>
                <a:lnTo>
                  <a:pt x="12728" y="7051"/>
                </a:lnTo>
                <a:lnTo>
                  <a:pt x="12430" y="7350"/>
                </a:lnTo>
                <a:lnTo>
                  <a:pt x="12131" y="7709"/>
                </a:lnTo>
                <a:lnTo>
                  <a:pt x="11892" y="8127"/>
                </a:lnTo>
                <a:lnTo>
                  <a:pt x="11713" y="8605"/>
                </a:lnTo>
                <a:lnTo>
                  <a:pt x="11533" y="9143"/>
                </a:lnTo>
                <a:lnTo>
                  <a:pt x="11414" y="9561"/>
                </a:lnTo>
                <a:lnTo>
                  <a:pt x="11354" y="9979"/>
                </a:lnTo>
                <a:lnTo>
                  <a:pt x="11354" y="10398"/>
                </a:lnTo>
                <a:lnTo>
                  <a:pt x="11414" y="10816"/>
                </a:lnTo>
                <a:lnTo>
                  <a:pt x="11533" y="11175"/>
                </a:lnTo>
                <a:lnTo>
                  <a:pt x="11653" y="11533"/>
                </a:lnTo>
                <a:lnTo>
                  <a:pt x="11832" y="11892"/>
                </a:lnTo>
                <a:lnTo>
                  <a:pt x="12011" y="12250"/>
                </a:lnTo>
                <a:lnTo>
                  <a:pt x="12250" y="12549"/>
                </a:lnTo>
                <a:lnTo>
                  <a:pt x="12549" y="12848"/>
                </a:lnTo>
                <a:lnTo>
                  <a:pt x="12848" y="13087"/>
                </a:lnTo>
                <a:lnTo>
                  <a:pt x="13147" y="13326"/>
                </a:lnTo>
                <a:lnTo>
                  <a:pt x="13505" y="13565"/>
                </a:lnTo>
                <a:lnTo>
                  <a:pt x="13924" y="13684"/>
                </a:lnTo>
                <a:lnTo>
                  <a:pt x="14282" y="13864"/>
                </a:lnTo>
                <a:lnTo>
                  <a:pt x="14700" y="13923"/>
                </a:lnTo>
                <a:lnTo>
                  <a:pt x="15537" y="13983"/>
                </a:lnTo>
                <a:lnTo>
                  <a:pt x="16374" y="13923"/>
                </a:lnTo>
                <a:lnTo>
                  <a:pt x="17210" y="13744"/>
                </a:lnTo>
                <a:lnTo>
                  <a:pt x="17987" y="13445"/>
                </a:lnTo>
                <a:lnTo>
                  <a:pt x="18704" y="13027"/>
                </a:lnTo>
                <a:lnTo>
                  <a:pt x="19302" y="12489"/>
                </a:lnTo>
                <a:lnTo>
                  <a:pt x="19600" y="12190"/>
                </a:lnTo>
                <a:lnTo>
                  <a:pt x="19839" y="11832"/>
                </a:lnTo>
                <a:lnTo>
                  <a:pt x="20078" y="11473"/>
                </a:lnTo>
                <a:lnTo>
                  <a:pt x="20258" y="11115"/>
                </a:lnTo>
                <a:lnTo>
                  <a:pt x="20377" y="10697"/>
                </a:lnTo>
                <a:lnTo>
                  <a:pt x="20497" y="10278"/>
                </a:lnTo>
                <a:lnTo>
                  <a:pt x="20497" y="9860"/>
                </a:lnTo>
                <a:lnTo>
                  <a:pt x="20497" y="9442"/>
                </a:lnTo>
                <a:lnTo>
                  <a:pt x="20497" y="8964"/>
                </a:lnTo>
                <a:lnTo>
                  <a:pt x="20377" y="8545"/>
                </a:lnTo>
                <a:lnTo>
                  <a:pt x="20258" y="8127"/>
                </a:lnTo>
                <a:lnTo>
                  <a:pt x="20078" y="7709"/>
                </a:lnTo>
                <a:lnTo>
                  <a:pt x="19839" y="7350"/>
                </a:lnTo>
                <a:lnTo>
                  <a:pt x="19600" y="6992"/>
                </a:lnTo>
                <a:lnTo>
                  <a:pt x="19302" y="6693"/>
                </a:lnTo>
                <a:lnTo>
                  <a:pt x="19003" y="6394"/>
                </a:lnTo>
                <a:lnTo>
                  <a:pt x="18644" y="6155"/>
                </a:lnTo>
                <a:lnTo>
                  <a:pt x="18226" y="5976"/>
                </a:lnTo>
                <a:lnTo>
                  <a:pt x="17808" y="5856"/>
                </a:lnTo>
                <a:lnTo>
                  <a:pt x="17389" y="5797"/>
                </a:lnTo>
                <a:close/>
                <a:moveTo>
                  <a:pt x="6693" y="10697"/>
                </a:moveTo>
                <a:lnTo>
                  <a:pt x="7111" y="10816"/>
                </a:lnTo>
                <a:lnTo>
                  <a:pt x="7410" y="11055"/>
                </a:lnTo>
                <a:lnTo>
                  <a:pt x="7709" y="11294"/>
                </a:lnTo>
                <a:lnTo>
                  <a:pt x="7888" y="11593"/>
                </a:lnTo>
                <a:lnTo>
                  <a:pt x="8068" y="11951"/>
                </a:lnTo>
                <a:lnTo>
                  <a:pt x="8187" y="12370"/>
                </a:lnTo>
                <a:lnTo>
                  <a:pt x="8187" y="12788"/>
                </a:lnTo>
                <a:lnTo>
                  <a:pt x="8187" y="13146"/>
                </a:lnTo>
                <a:lnTo>
                  <a:pt x="8127" y="13565"/>
                </a:lnTo>
                <a:lnTo>
                  <a:pt x="7948" y="13923"/>
                </a:lnTo>
                <a:lnTo>
                  <a:pt x="7769" y="14222"/>
                </a:lnTo>
                <a:lnTo>
                  <a:pt x="7470" y="14521"/>
                </a:lnTo>
                <a:lnTo>
                  <a:pt x="7111" y="14700"/>
                </a:lnTo>
                <a:lnTo>
                  <a:pt x="6633" y="14820"/>
                </a:lnTo>
                <a:lnTo>
                  <a:pt x="6155" y="14820"/>
                </a:lnTo>
                <a:lnTo>
                  <a:pt x="5677" y="14760"/>
                </a:lnTo>
                <a:lnTo>
                  <a:pt x="5259" y="14581"/>
                </a:lnTo>
                <a:lnTo>
                  <a:pt x="4901" y="14401"/>
                </a:lnTo>
                <a:lnTo>
                  <a:pt x="4602" y="14162"/>
                </a:lnTo>
                <a:lnTo>
                  <a:pt x="4422" y="13804"/>
                </a:lnTo>
                <a:lnTo>
                  <a:pt x="4243" y="13505"/>
                </a:lnTo>
                <a:lnTo>
                  <a:pt x="4183" y="13146"/>
                </a:lnTo>
                <a:lnTo>
                  <a:pt x="4183" y="12728"/>
                </a:lnTo>
                <a:lnTo>
                  <a:pt x="4243" y="12370"/>
                </a:lnTo>
                <a:lnTo>
                  <a:pt x="4363" y="12011"/>
                </a:lnTo>
                <a:lnTo>
                  <a:pt x="4542" y="11653"/>
                </a:lnTo>
                <a:lnTo>
                  <a:pt x="4781" y="11354"/>
                </a:lnTo>
                <a:lnTo>
                  <a:pt x="5080" y="11115"/>
                </a:lnTo>
                <a:lnTo>
                  <a:pt x="5438" y="10876"/>
                </a:lnTo>
                <a:lnTo>
                  <a:pt x="5797" y="10756"/>
                </a:lnTo>
                <a:lnTo>
                  <a:pt x="6275" y="10697"/>
                </a:lnTo>
                <a:close/>
                <a:moveTo>
                  <a:pt x="5916" y="9979"/>
                </a:moveTo>
                <a:lnTo>
                  <a:pt x="5618" y="10099"/>
                </a:lnTo>
                <a:lnTo>
                  <a:pt x="5020" y="10398"/>
                </a:lnTo>
                <a:lnTo>
                  <a:pt x="4602" y="10637"/>
                </a:lnTo>
                <a:lnTo>
                  <a:pt x="4183" y="11115"/>
                </a:lnTo>
                <a:lnTo>
                  <a:pt x="3825" y="11593"/>
                </a:lnTo>
                <a:lnTo>
                  <a:pt x="3586" y="12190"/>
                </a:lnTo>
                <a:lnTo>
                  <a:pt x="3466" y="12788"/>
                </a:lnTo>
                <a:lnTo>
                  <a:pt x="3466" y="13326"/>
                </a:lnTo>
                <a:lnTo>
                  <a:pt x="3586" y="13864"/>
                </a:lnTo>
                <a:lnTo>
                  <a:pt x="3825" y="14342"/>
                </a:lnTo>
                <a:lnTo>
                  <a:pt x="4124" y="14760"/>
                </a:lnTo>
                <a:lnTo>
                  <a:pt x="4542" y="15118"/>
                </a:lnTo>
                <a:lnTo>
                  <a:pt x="5020" y="15417"/>
                </a:lnTo>
                <a:lnTo>
                  <a:pt x="5498" y="15596"/>
                </a:lnTo>
                <a:lnTo>
                  <a:pt x="6096" y="15656"/>
                </a:lnTo>
                <a:lnTo>
                  <a:pt x="6693" y="15656"/>
                </a:lnTo>
                <a:lnTo>
                  <a:pt x="7231" y="15477"/>
                </a:lnTo>
                <a:lnTo>
                  <a:pt x="7709" y="15238"/>
                </a:lnTo>
                <a:lnTo>
                  <a:pt x="8127" y="14939"/>
                </a:lnTo>
                <a:lnTo>
                  <a:pt x="8486" y="14521"/>
                </a:lnTo>
                <a:lnTo>
                  <a:pt x="8725" y="14103"/>
                </a:lnTo>
                <a:lnTo>
                  <a:pt x="8844" y="13625"/>
                </a:lnTo>
                <a:lnTo>
                  <a:pt x="8964" y="13146"/>
                </a:lnTo>
                <a:lnTo>
                  <a:pt x="8964" y="12609"/>
                </a:lnTo>
                <a:lnTo>
                  <a:pt x="8904" y="12131"/>
                </a:lnTo>
                <a:lnTo>
                  <a:pt x="8725" y="11653"/>
                </a:lnTo>
                <a:lnTo>
                  <a:pt x="8486" y="11234"/>
                </a:lnTo>
                <a:lnTo>
                  <a:pt x="8127" y="10816"/>
                </a:lnTo>
                <a:lnTo>
                  <a:pt x="7709" y="10517"/>
                </a:lnTo>
                <a:lnTo>
                  <a:pt x="7171" y="10278"/>
                </a:lnTo>
                <a:lnTo>
                  <a:pt x="6574" y="10159"/>
                </a:lnTo>
                <a:lnTo>
                  <a:pt x="6514" y="10099"/>
                </a:lnTo>
                <a:lnTo>
                  <a:pt x="6454" y="9979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73" name="Google Shape;73;p3"/>
          <p:cNvSpPr/>
          <p:nvPr/>
        </p:nvSpPr>
        <p:spPr>
          <a:xfrm rot="-7924870">
            <a:off x="9544574" y="-187996"/>
            <a:ext cx="1121632" cy="831136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AAED97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74" name="Google Shape;74;p3"/>
          <p:cNvSpPr/>
          <p:nvPr/>
        </p:nvSpPr>
        <p:spPr>
          <a:xfrm rot="-1232320">
            <a:off x="10301599" y="-349957"/>
            <a:ext cx="454029" cy="465975"/>
          </a:xfrm>
          <a:custGeom>
            <a:avLst/>
            <a:gdLst/>
            <a:ahLst/>
            <a:cxnLst/>
            <a:rect l="l" t="t" r="r" b="b"/>
            <a:pathLst>
              <a:path w="7530" h="7709" extrusionOk="0">
                <a:moveTo>
                  <a:pt x="4064" y="0"/>
                </a:moveTo>
                <a:lnTo>
                  <a:pt x="3586" y="60"/>
                </a:lnTo>
                <a:lnTo>
                  <a:pt x="3168" y="180"/>
                </a:lnTo>
                <a:lnTo>
                  <a:pt x="2809" y="419"/>
                </a:lnTo>
                <a:lnTo>
                  <a:pt x="2211" y="897"/>
                </a:lnTo>
                <a:lnTo>
                  <a:pt x="1674" y="1315"/>
                </a:lnTo>
                <a:lnTo>
                  <a:pt x="1196" y="1674"/>
                </a:lnTo>
                <a:lnTo>
                  <a:pt x="718" y="2092"/>
                </a:lnTo>
                <a:lnTo>
                  <a:pt x="359" y="2570"/>
                </a:lnTo>
                <a:lnTo>
                  <a:pt x="240" y="2809"/>
                </a:lnTo>
                <a:lnTo>
                  <a:pt x="120" y="3108"/>
                </a:lnTo>
                <a:lnTo>
                  <a:pt x="60" y="3407"/>
                </a:lnTo>
                <a:lnTo>
                  <a:pt x="0" y="3765"/>
                </a:lnTo>
                <a:lnTo>
                  <a:pt x="0" y="4183"/>
                </a:lnTo>
                <a:lnTo>
                  <a:pt x="60" y="4661"/>
                </a:lnTo>
                <a:lnTo>
                  <a:pt x="180" y="5199"/>
                </a:lnTo>
                <a:lnTo>
                  <a:pt x="359" y="5737"/>
                </a:lnTo>
                <a:lnTo>
                  <a:pt x="538" y="6155"/>
                </a:lnTo>
                <a:lnTo>
                  <a:pt x="777" y="6574"/>
                </a:lnTo>
                <a:lnTo>
                  <a:pt x="1076" y="6872"/>
                </a:lnTo>
                <a:lnTo>
                  <a:pt x="1375" y="7171"/>
                </a:lnTo>
                <a:lnTo>
                  <a:pt x="1674" y="7350"/>
                </a:lnTo>
                <a:lnTo>
                  <a:pt x="2032" y="7530"/>
                </a:lnTo>
                <a:lnTo>
                  <a:pt x="2391" y="7649"/>
                </a:lnTo>
                <a:lnTo>
                  <a:pt x="2809" y="7709"/>
                </a:lnTo>
                <a:lnTo>
                  <a:pt x="3168" y="7709"/>
                </a:lnTo>
                <a:lnTo>
                  <a:pt x="3586" y="7649"/>
                </a:lnTo>
                <a:lnTo>
                  <a:pt x="4004" y="7589"/>
                </a:lnTo>
                <a:lnTo>
                  <a:pt x="4363" y="7470"/>
                </a:lnTo>
                <a:lnTo>
                  <a:pt x="5139" y="7111"/>
                </a:lnTo>
                <a:lnTo>
                  <a:pt x="5857" y="6693"/>
                </a:lnTo>
                <a:lnTo>
                  <a:pt x="6215" y="6394"/>
                </a:lnTo>
                <a:lnTo>
                  <a:pt x="6514" y="6096"/>
                </a:lnTo>
                <a:lnTo>
                  <a:pt x="6753" y="5797"/>
                </a:lnTo>
                <a:lnTo>
                  <a:pt x="6992" y="5438"/>
                </a:lnTo>
                <a:lnTo>
                  <a:pt x="7231" y="5080"/>
                </a:lnTo>
                <a:lnTo>
                  <a:pt x="7350" y="4721"/>
                </a:lnTo>
                <a:lnTo>
                  <a:pt x="7470" y="4363"/>
                </a:lnTo>
                <a:lnTo>
                  <a:pt x="7530" y="3944"/>
                </a:lnTo>
                <a:lnTo>
                  <a:pt x="7530" y="3586"/>
                </a:lnTo>
                <a:lnTo>
                  <a:pt x="7470" y="3167"/>
                </a:lnTo>
                <a:lnTo>
                  <a:pt x="7350" y="2749"/>
                </a:lnTo>
                <a:lnTo>
                  <a:pt x="7111" y="2331"/>
                </a:lnTo>
                <a:lnTo>
                  <a:pt x="6872" y="1913"/>
                </a:lnTo>
                <a:lnTo>
                  <a:pt x="6574" y="1494"/>
                </a:lnTo>
                <a:lnTo>
                  <a:pt x="6096" y="1016"/>
                </a:lnTo>
                <a:lnTo>
                  <a:pt x="5617" y="598"/>
                </a:lnTo>
                <a:lnTo>
                  <a:pt x="5080" y="299"/>
                </a:lnTo>
                <a:lnTo>
                  <a:pt x="4602" y="120"/>
                </a:lnTo>
                <a:lnTo>
                  <a:pt x="4064" y="0"/>
                </a:lnTo>
                <a:close/>
              </a:path>
            </a:pathLst>
          </a:custGeom>
          <a:solidFill>
            <a:srgbClr val="C2ED2D">
              <a:alpha val="73850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75" name="Google Shape;75;p3"/>
          <p:cNvSpPr/>
          <p:nvPr/>
        </p:nvSpPr>
        <p:spPr>
          <a:xfrm rot="-1232584">
            <a:off x="10365568" y="-129512"/>
            <a:ext cx="355965" cy="385005"/>
          </a:xfrm>
          <a:custGeom>
            <a:avLst/>
            <a:gdLst/>
            <a:ahLst/>
            <a:cxnLst/>
            <a:rect l="l" t="t" r="r" b="b"/>
            <a:pathLst>
              <a:path w="9860" h="10638" extrusionOk="0">
                <a:moveTo>
                  <a:pt x="9023" y="897"/>
                </a:moveTo>
                <a:lnTo>
                  <a:pt x="8904" y="1554"/>
                </a:lnTo>
                <a:lnTo>
                  <a:pt x="8784" y="2212"/>
                </a:lnTo>
                <a:lnTo>
                  <a:pt x="8665" y="2869"/>
                </a:lnTo>
                <a:lnTo>
                  <a:pt x="8485" y="3467"/>
                </a:lnTo>
                <a:lnTo>
                  <a:pt x="8246" y="4363"/>
                </a:lnTo>
                <a:lnTo>
                  <a:pt x="7888" y="5199"/>
                </a:lnTo>
                <a:lnTo>
                  <a:pt x="7470" y="6036"/>
                </a:lnTo>
                <a:lnTo>
                  <a:pt x="6932" y="6813"/>
                </a:lnTo>
                <a:lnTo>
                  <a:pt x="6394" y="7530"/>
                </a:lnTo>
                <a:lnTo>
                  <a:pt x="5737" y="8187"/>
                </a:lnTo>
                <a:lnTo>
                  <a:pt x="4960" y="8725"/>
                </a:lnTo>
                <a:lnTo>
                  <a:pt x="4183" y="9203"/>
                </a:lnTo>
                <a:lnTo>
                  <a:pt x="3526" y="9502"/>
                </a:lnTo>
                <a:lnTo>
                  <a:pt x="2749" y="9801"/>
                </a:lnTo>
                <a:lnTo>
                  <a:pt x="2331" y="9920"/>
                </a:lnTo>
                <a:lnTo>
                  <a:pt x="1912" y="9980"/>
                </a:lnTo>
                <a:lnTo>
                  <a:pt x="1554" y="10040"/>
                </a:lnTo>
                <a:lnTo>
                  <a:pt x="1255" y="9980"/>
                </a:lnTo>
                <a:lnTo>
                  <a:pt x="1076" y="9920"/>
                </a:lnTo>
                <a:lnTo>
                  <a:pt x="1016" y="9801"/>
                </a:lnTo>
                <a:lnTo>
                  <a:pt x="956" y="9681"/>
                </a:lnTo>
                <a:lnTo>
                  <a:pt x="1016" y="9502"/>
                </a:lnTo>
                <a:lnTo>
                  <a:pt x="1195" y="9143"/>
                </a:lnTo>
                <a:lnTo>
                  <a:pt x="1494" y="8725"/>
                </a:lnTo>
                <a:lnTo>
                  <a:pt x="2271" y="7948"/>
                </a:lnTo>
                <a:lnTo>
                  <a:pt x="2928" y="7351"/>
                </a:lnTo>
                <a:lnTo>
                  <a:pt x="3585" y="6634"/>
                </a:lnTo>
                <a:lnTo>
                  <a:pt x="4303" y="5976"/>
                </a:lnTo>
                <a:lnTo>
                  <a:pt x="5737" y="4721"/>
                </a:lnTo>
                <a:lnTo>
                  <a:pt x="6274" y="4184"/>
                </a:lnTo>
                <a:lnTo>
                  <a:pt x="6514" y="3945"/>
                </a:lnTo>
                <a:lnTo>
                  <a:pt x="6693" y="3706"/>
                </a:lnTo>
                <a:lnTo>
                  <a:pt x="6753" y="3526"/>
                </a:lnTo>
                <a:lnTo>
                  <a:pt x="6753" y="3467"/>
                </a:lnTo>
                <a:lnTo>
                  <a:pt x="6693" y="3407"/>
                </a:lnTo>
                <a:lnTo>
                  <a:pt x="6394" y="3467"/>
                </a:lnTo>
                <a:lnTo>
                  <a:pt x="5916" y="3586"/>
                </a:lnTo>
                <a:lnTo>
                  <a:pt x="5199" y="3945"/>
                </a:lnTo>
                <a:lnTo>
                  <a:pt x="4482" y="4482"/>
                </a:lnTo>
                <a:lnTo>
                  <a:pt x="3705" y="5140"/>
                </a:lnTo>
                <a:lnTo>
                  <a:pt x="2988" y="5857"/>
                </a:lnTo>
                <a:lnTo>
                  <a:pt x="2271" y="6634"/>
                </a:lnTo>
                <a:lnTo>
                  <a:pt x="1673" y="7351"/>
                </a:lnTo>
                <a:lnTo>
                  <a:pt x="1136" y="8127"/>
                </a:lnTo>
                <a:lnTo>
                  <a:pt x="717" y="8785"/>
                </a:lnTo>
                <a:lnTo>
                  <a:pt x="598" y="7829"/>
                </a:lnTo>
                <a:lnTo>
                  <a:pt x="657" y="6992"/>
                </a:lnTo>
                <a:lnTo>
                  <a:pt x="837" y="6215"/>
                </a:lnTo>
                <a:lnTo>
                  <a:pt x="1136" y="5498"/>
                </a:lnTo>
                <a:lnTo>
                  <a:pt x="1494" y="4901"/>
                </a:lnTo>
                <a:lnTo>
                  <a:pt x="1972" y="4363"/>
                </a:lnTo>
                <a:lnTo>
                  <a:pt x="2570" y="3825"/>
                </a:lnTo>
                <a:lnTo>
                  <a:pt x="3167" y="3407"/>
                </a:lnTo>
                <a:lnTo>
                  <a:pt x="3825" y="2988"/>
                </a:lnTo>
                <a:lnTo>
                  <a:pt x="4542" y="2630"/>
                </a:lnTo>
                <a:lnTo>
                  <a:pt x="6035" y="2032"/>
                </a:lnTo>
                <a:lnTo>
                  <a:pt x="9023" y="897"/>
                </a:lnTo>
                <a:close/>
                <a:moveTo>
                  <a:pt x="9023" y="1"/>
                </a:moveTo>
                <a:lnTo>
                  <a:pt x="8545" y="60"/>
                </a:lnTo>
                <a:lnTo>
                  <a:pt x="8007" y="180"/>
                </a:lnTo>
                <a:lnTo>
                  <a:pt x="7410" y="359"/>
                </a:lnTo>
                <a:lnTo>
                  <a:pt x="6095" y="897"/>
                </a:lnTo>
                <a:lnTo>
                  <a:pt x="4840" y="1495"/>
                </a:lnTo>
                <a:lnTo>
                  <a:pt x="3705" y="2092"/>
                </a:lnTo>
                <a:lnTo>
                  <a:pt x="2809" y="2570"/>
                </a:lnTo>
                <a:lnTo>
                  <a:pt x="2331" y="2869"/>
                </a:lnTo>
                <a:lnTo>
                  <a:pt x="1614" y="3586"/>
                </a:lnTo>
                <a:lnTo>
                  <a:pt x="1255" y="4004"/>
                </a:lnTo>
                <a:lnTo>
                  <a:pt x="956" y="4423"/>
                </a:lnTo>
                <a:lnTo>
                  <a:pt x="717" y="4841"/>
                </a:lnTo>
                <a:lnTo>
                  <a:pt x="478" y="5259"/>
                </a:lnTo>
                <a:lnTo>
                  <a:pt x="299" y="5737"/>
                </a:lnTo>
                <a:lnTo>
                  <a:pt x="179" y="6215"/>
                </a:lnTo>
                <a:lnTo>
                  <a:pt x="60" y="6634"/>
                </a:lnTo>
                <a:lnTo>
                  <a:pt x="0" y="7112"/>
                </a:lnTo>
                <a:lnTo>
                  <a:pt x="0" y="7649"/>
                </a:lnTo>
                <a:lnTo>
                  <a:pt x="0" y="8127"/>
                </a:lnTo>
                <a:lnTo>
                  <a:pt x="60" y="8605"/>
                </a:lnTo>
                <a:lnTo>
                  <a:pt x="239" y="9083"/>
                </a:lnTo>
                <a:lnTo>
                  <a:pt x="418" y="9562"/>
                </a:lnTo>
                <a:lnTo>
                  <a:pt x="657" y="10040"/>
                </a:lnTo>
                <a:lnTo>
                  <a:pt x="478" y="10099"/>
                </a:lnTo>
                <a:lnTo>
                  <a:pt x="418" y="10219"/>
                </a:lnTo>
                <a:lnTo>
                  <a:pt x="418" y="10398"/>
                </a:lnTo>
                <a:lnTo>
                  <a:pt x="478" y="10518"/>
                </a:lnTo>
                <a:lnTo>
                  <a:pt x="598" y="10577"/>
                </a:lnTo>
                <a:lnTo>
                  <a:pt x="837" y="10637"/>
                </a:lnTo>
                <a:lnTo>
                  <a:pt x="2032" y="10637"/>
                </a:lnTo>
                <a:lnTo>
                  <a:pt x="3287" y="10398"/>
                </a:lnTo>
                <a:lnTo>
                  <a:pt x="4064" y="10159"/>
                </a:lnTo>
                <a:lnTo>
                  <a:pt x="4960" y="9741"/>
                </a:lnTo>
                <a:lnTo>
                  <a:pt x="5796" y="9203"/>
                </a:lnTo>
                <a:lnTo>
                  <a:pt x="6514" y="8546"/>
                </a:lnTo>
                <a:lnTo>
                  <a:pt x="7231" y="7829"/>
                </a:lnTo>
                <a:lnTo>
                  <a:pt x="7768" y="7112"/>
                </a:lnTo>
                <a:lnTo>
                  <a:pt x="8306" y="6215"/>
                </a:lnTo>
                <a:lnTo>
                  <a:pt x="8784" y="5319"/>
                </a:lnTo>
                <a:lnTo>
                  <a:pt x="9262" y="4303"/>
                </a:lnTo>
                <a:lnTo>
                  <a:pt x="9621" y="3287"/>
                </a:lnTo>
                <a:lnTo>
                  <a:pt x="9800" y="2212"/>
                </a:lnTo>
                <a:lnTo>
                  <a:pt x="9860" y="1734"/>
                </a:lnTo>
                <a:lnTo>
                  <a:pt x="9860" y="1256"/>
                </a:lnTo>
                <a:lnTo>
                  <a:pt x="9860" y="778"/>
                </a:lnTo>
                <a:lnTo>
                  <a:pt x="9740" y="299"/>
                </a:lnTo>
                <a:lnTo>
                  <a:pt x="9740" y="180"/>
                </a:lnTo>
                <a:lnTo>
                  <a:pt x="9621" y="120"/>
                </a:lnTo>
                <a:lnTo>
                  <a:pt x="9382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76" name="Google Shape;76;p3"/>
          <p:cNvSpPr/>
          <p:nvPr/>
        </p:nvSpPr>
        <p:spPr>
          <a:xfrm rot="-2062504">
            <a:off x="9757999" y="-456001"/>
            <a:ext cx="463823" cy="1191639"/>
          </a:xfrm>
          <a:custGeom>
            <a:avLst/>
            <a:gdLst/>
            <a:ahLst/>
            <a:cxnLst/>
            <a:rect l="l" t="t" r="r" b="b"/>
            <a:pathLst>
              <a:path w="12848" h="32927" extrusionOk="0">
                <a:moveTo>
                  <a:pt x="3825" y="1017"/>
                </a:moveTo>
                <a:lnTo>
                  <a:pt x="3944" y="1256"/>
                </a:lnTo>
                <a:lnTo>
                  <a:pt x="4004" y="1495"/>
                </a:lnTo>
                <a:lnTo>
                  <a:pt x="4004" y="2152"/>
                </a:lnTo>
                <a:lnTo>
                  <a:pt x="4004" y="2750"/>
                </a:lnTo>
                <a:lnTo>
                  <a:pt x="4004" y="3347"/>
                </a:lnTo>
                <a:lnTo>
                  <a:pt x="4183" y="4961"/>
                </a:lnTo>
                <a:lnTo>
                  <a:pt x="4362" y="6574"/>
                </a:lnTo>
                <a:lnTo>
                  <a:pt x="4840" y="9681"/>
                </a:lnTo>
                <a:lnTo>
                  <a:pt x="5319" y="12729"/>
                </a:lnTo>
                <a:lnTo>
                  <a:pt x="4123" y="11653"/>
                </a:lnTo>
                <a:lnTo>
                  <a:pt x="2869" y="10578"/>
                </a:lnTo>
                <a:lnTo>
                  <a:pt x="2151" y="10100"/>
                </a:lnTo>
                <a:lnTo>
                  <a:pt x="1733" y="9801"/>
                </a:lnTo>
                <a:lnTo>
                  <a:pt x="1554" y="9622"/>
                </a:lnTo>
                <a:lnTo>
                  <a:pt x="1494" y="9502"/>
                </a:lnTo>
                <a:lnTo>
                  <a:pt x="1434" y="9323"/>
                </a:lnTo>
                <a:lnTo>
                  <a:pt x="1494" y="9084"/>
                </a:lnTo>
                <a:lnTo>
                  <a:pt x="1614" y="8606"/>
                </a:lnTo>
                <a:lnTo>
                  <a:pt x="1853" y="7709"/>
                </a:lnTo>
                <a:lnTo>
                  <a:pt x="2271" y="5976"/>
                </a:lnTo>
                <a:lnTo>
                  <a:pt x="2749" y="4303"/>
                </a:lnTo>
                <a:lnTo>
                  <a:pt x="3825" y="1017"/>
                </a:lnTo>
                <a:close/>
                <a:moveTo>
                  <a:pt x="4542" y="1973"/>
                </a:moveTo>
                <a:lnTo>
                  <a:pt x="5079" y="2690"/>
                </a:lnTo>
                <a:lnTo>
                  <a:pt x="5617" y="3467"/>
                </a:lnTo>
                <a:lnTo>
                  <a:pt x="6693" y="5020"/>
                </a:lnTo>
                <a:lnTo>
                  <a:pt x="7589" y="6574"/>
                </a:lnTo>
                <a:lnTo>
                  <a:pt x="8486" y="8247"/>
                </a:lnTo>
                <a:lnTo>
                  <a:pt x="9203" y="9920"/>
                </a:lnTo>
                <a:lnTo>
                  <a:pt x="9621" y="10757"/>
                </a:lnTo>
                <a:lnTo>
                  <a:pt x="9800" y="11175"/>
                </a:lnTo>
                <a:lnTo>
                  <a:pt x="9860" y="11534"/>
                </a:lnTo>
                <a:lnTo>
                  <a:pt x="9800" y="11952"/>
                </a:lnTo>
                <a:lnTo>
                  <a:pt x="9621" y="12251"/>
                </a:lnTo>
                <a:lnTo>
                  <a:pt x="9083" y="12968"/>
                </a:lnTo>
                <a:lnTo>
                  <a:pt x="7888" y="14581"/>
                </a:lnTo>
                <a:lnTo>
                  <a:pt x="6633" y="16254"/>
                </a:lnTo>
                <a:lnTo>
                  <a:pt x="6334" y="14521"/>
                </a:lnTo>
                <a:lnTo>
                  <a:pt x="6095" y="12789"/>
                </a:lnTo>
                <a:lnTo>
                  <a:pt x="5617" y="9203"/>
                </a:lnTo>
                <a:lnTo>
                  <a:pt x="5139" y="5558"/>
                </a:lnTo>
                <a:lnTo>
                  <a:pt x="4840" y="3766"/>
                </a:lnTo>
                <a:lnTo>
                  <a:pt x="4542" y="1973"/>
                </a:lnTo>
                <a:close/>
                <a:moveTo>
                  <a:pt x="1375" y="9980"/>
                </a:moveTo>
                <a:lnTo>
                  <a:pt x="2630" y="11354"/>
                </a:lnTo>
                <a:lnTo>
                  <a:pt x="3944" y="12609"/>
                </a:lnTo>
                <a:lnTo>
                  <a:pt x="4601" y="13267"/>
                </a:lnTo>
                <a:lnTo>
                  <a:pt x="5139" y="13864"/>
                </a:lnTo>
                <a:lnTo>
                  <a:pt x="5319" y="14163"/>
                </a:lnTo>
                <a:lnTo>
                  <a:pt x="5498" y="14521"/>
                </a:lnTo>
                <a:lnTo>
                  <a:pt x="5677" y="14940"/>
                </a:lnTo>
                <a:lnTo>
                  <a:pt x="5737" y="15418"/>
                </a:lnTo>
                <a:lnTo>
                  <a:pt x="6394" y="18884"/>
                </a:lnTo>
                <a:lnTo>
                  <a:pt x="7111" y="22290"/>
                </a:lnTo>
                <a:lnTo>
                  <a:pt x="3406" y="20198"/>
                </a:lnTo>
                <a:lnTo>
                  <a:pt x="2570" y="19780"/>
                </a:lnTo>
                <a:lnTo>
                  <a:pt x="2151" y="19541"/>
                </a:lnTo>
                <a:lnTo>
                  <a:pt x="1793" y="19302"/>
                </a:lnTo>
                <a:lnTo>
                  <a:pt x="1375" y="19003"/>
                </a:lnTo>
                <a:lnTo>
                  <a:pt x="1195" y="18824"/>
                </a:lnTo>
                <a:lnTo>
                  <a:pt x="1136" y="18704"/>
                </a:lnTo>
                <a:lnTo>
                  <a:pt x="1016" y="18346"/>
                </a:lnTo>
                <a:lnTo>
                  <a:pt x="956" y="17689"/>
                </a:lnTo>
                <a:lnTo>
                  <a:pt x="897" y="16732"/>
                </a:lnTo>
                <a:lnTo>
                  <a:pt x="837" y="15776"/>
                </a:lnTo>
                <a:lnTo>
                  <a:pt x="897" y="13864"/>
                </a:lnTo>
                <a:lnTo>
                  <a:pt x="1076" y="11892"/>
                </a:lnTo>
                <a:lnTo>
                  <a:pt x="1375" y="9980"/>
                </a:lnTo>
                <a:close/>
                <a:moveTo>
                  <a:pt x="10218" y="12669"/>
                </a:moveTo>
                <a:lnTo>
                  <a:pt x="10577" y="13864"/>
                </a:lnTo>
                <a:lnTo>
                  <a:pt x="10936" y="15059"/>
                </a:lnTo>
                <a:lnTo>
                  <a:pt x="11294" y="16613"/>
                </a:lnTo>
                <a:lnTo>
                  <a:pt x="11593" y="18286"/>
                </a:lnTo>
                <a:lnTo>
                  <a:pt x="11712" y="19123"/>
                </a:lnTo>
                <a:lnTo>
                  <a:pt x="11832" y="19959"/>
                </a:lnTo>
                <a:lnTo>
                  <a:pt x="11832" y="20796"/>
                </a:lnTo>
                <a:lnTo>
                  <a:pt x="11772" y="21573"/>
                </a:lnTo>
                <a:lnTo>
                  <a:pt x="11712" y="22110"/>
                </a:lnTo>
                <a:lnTo>
                  <a:pt x="11593" y="22349"/>
                </a:lnTo>
                <a:lnTo>
                  <a:pt x="11473" y="22469"/>
                </a:lnTo>
                <a:lnTo>
                  <a:pt x="11175" y="22827"/>
                </a:lnTo>
                <a:lnTo>
                  <a:pt x="10696" y="23246"/>
                </a:lnTo>
                <a:lnTo>
                  <a:pt x="9621" y="24321"/>
                </a:lnTo>
                <a:lnTo>
                  <a:pt x="9143" y="24859"/>
                </a:lnTo>
                <a:lnTo>
                  <a:pt x="8665" y="25457"/>
                </a:lnTo>
                <a:lnTo>
                  <a:pt x="7828" y="21871"/>
                </a:lnTo>
                <a:lnTo>
                  <a:pt x="7051" y="18286"/>
                </a:lnTo>
                <a:lnTo>
                  <a:pt x="6872" y="17449"/>
                </a:lnTo>
                <a:lnTo>
                  <a:pt x="6812" y="17210"/>
                </a:lnTo>
                <a:lnTo>
                  <a:pt x="6812" y="16912"/>
                </a:lnTo>
                <a:lnTo>
                  <a:pt x="6872" y="16673"/>
                </a:lnTo>
                <a:lnTo>
                  <a:pt x="6992" y="16434"/>
                </a:lnTo>
                <a:lnTo>
                  <a:pt x="7231" y="16135"/>
                </a:lnTo>
                <a:lnTo>
                  <a:pt x="7470" y="15836"/>
                </a:lnTo>
                <a:lnTo>
                  <a:pt x="8904" y="14282"/>
                </a:lnTo>
                <a:lnTo>
                  <a:pt x="10218" y="12669"/>
                </a:lnTo>
                <a:close/>
                <a:moveTo>
                  <a:pt x="1375" y="19959"/>
                </a:moveTo>
                <a:lnTo>
                  <a:pt x="1972" y="20437"/>
                </a:lnTo>
                <a:lnTo>
                  <a:pt x="2689" y="20915"/>
                </a:lnTo>
                <a:lnTo>
                  <a:pt x="4064" y="21692"/>
                </a:lnTo>
                <a:lnTo>
                  <a:pt x="5498" y="22469"/>
                </a:lnTo>
                <a:lnTo>
                  <a:pt x="6215" y="22887"/>
                </a:lnTo>
                <a:lnTo>
                  <a:pt x="6812" y="23365"/>
                </a:lnTo>
                <a:lnTo>
                  <a:pt x="7111" y="23604"/>
                </a:lnTo>
                <a:lnTo>
                  <a:pt x="7290" y="23903"/>
                </a:lnTo>
                <a:lnTo>
                  <a:pt x="7529" y="24202"/>
                </a:lnTo>
                <a:lnTo>
                  <a:pt x="7709" y="24620"/>
                </a:lnTo>
                <a:lnTo>
                  <a:pt x="8007" y="25516"/>
                </a:lnTo>
                <a:lnTo>
                  <a:pt x="8247" y="26473"/>
                </a:lnTo>
                <a:lnTo>
                  <a:pt x="8665" y="28504"/>
                </a:lnTo>
                <a:lnTo>
                  <a:pt x="8844" y="29401"/>
                </a:lnTo>
                <a:lnTo>
                  <a:pt x="9023" y="30177"/>
                </a:lnTo>
                <a:lnTo>
                  <a:pt x="9023" y="30177"/>
                </a:lnTo>
                <a:lnTo>
                  <a:pt x="6633" y="27847"/>
                </a:lnTo>
                <a:lnTo>
                  <a:pt x="5498" y="26652"/>
                </a:lnTo>
                <a:lnTo>
                  <a:pt x="4362" y="25397"/>
                </a:lnTo>
                <a:lnTo>
                  <a:pt x="3466" y="24142"/>
                </a:lnTo>
                <a:lnTo>
                  <a:pt x="2988" y="23485"/>
                </a:lnTo>
                <a:lnTo>
                  <a:pt x="2570" y="22827"/>
                </a:lnTo>
                <a:lnTo>
                  <a:pt x="2211" y="22110"/>
                </a:lnTo>
                <a:lnTo>
                  <a:pt x="1912" y="21453"/>
                </a:lnTo>
                <a:lnTo>
                  <a:pt x="1614" y="20676"/>
                </a:lnTo>
                <a:lnTo>
                  <a:pt x="1375" y="19959"/>
                </a:lnTo>
                <a:close/>
                <a:moveTo>
                  <a:pt x="11832" y="23485"/>
                </a:moveTo>
                <a:lnTo>
                  <a:pt x="11712" y="25636"/>
                </a:lnTo>
                <a:lnTo>
                  <a:pt x="11473" y="27727"/>
                </a:lnTo>
                <a:lnTo>
                  <a:pt x="11055" y="29759"/>
                </a:lnTo>
                <a:lnTo>
                  <a:pt x="10577" y="31850"/>
                </a:lnTo>
                <a:lnTo>
                  <a:pt x="10278" y="31432"/>
                </a:lnTo>
                <a:lnTo>
                  <a:pt x="9979" y="30835"/>
                </a:lnTo>
                <a:lnTo>
                  <a:pt x="9740" y="30237"/>
                </a:lnTo>
                <a:lnTo>
                  <a:pt x="9501" y="29520"/>
                </a:lnTo>
                <a:lnTo>
                  <a:pt x="9203" y="28086"/>
                </a:lnTo>
                <a:lnTo>
                  <a:pt x="9083" y="27429"/>
                </a:lnTo>
                <a:lnTo>
                  <a:pt x="9023" y="26891"/>
                </a:lnTo>
                <a:lnTo>
                  <a:pt x="9023" y="26293"/>
                </a:lnTo>
                <a:lnTo>
                  <a:pt x="9023" y="26114"/>
                </a:lnTo>
                <a:lnTo>
                  <a:pt x="9083" y="25994"/>
                </a:lnTo>
                <a:lnTo>
                  <a:pt x="9382" y="25755"/>
                </a:lnTo>
                <a:lnTo>
                  <a:pt x="9920" y="25337"/>
                </a:lnTo>
                <a:lnTo>
                  <a:pt x="10876" y="24441"/>
                </a:lnTo>
                <a:lnTo>
                  <a:pt x="11832" y="23485"/>
                </a:lnTo>
                <a:close/>
                <a:moveTo>
                  <a:pt x="3526" y="1"/>
                </a:moveTo>
                <a:lnTo>
                  <a:pt x="3586" y="61"/>
                </a:lnTo>
                <a:lnTo>
                  <a:pt x="3586" y="120"/>
                </a:lnTo>
                <a:lnTo>
                  <a:pt x="3586" y="479"/>
                </a:lnTo>
                <a:lnTo>
                  <a:pt x="3466" y="897"/>
                </a:lnTo>
                <a:lnTo>
                  <a:pt x="3287" y="1375"/>
                </a:lnTo>
                <a:lnTo>
                  <a:pt x="2809" y="2391"/>
                </a:lnTo>
                <a:lnTo>
                  <a:pt x="2570" y="2989"/>
                </a:lnTo>
                <a:lnTo>
                  <a:pt x="1853" y="4841"/>
                </a:lnTo>
                <a:lnTo>
                  <a:pt x="1315" y="6813"/>
                </a:lnTo>
                <a:lnTo>
                  <a:pt x="956" y="8247"/>
                </a:lnTo>
                <a:lnTo>
                  <a:pt x="658" y="9681"/>
                </a:lnTo>
                <a:lnTo>
                  <a:pt x="419" y="11115"/>
                </a:lnTo>
                <a:lnTo>
                  <a:pt x="239" y="12609"/>
                </a:lnTo>
                <a:lnTo>
                  <a:pt x="60" y="14521"/>
                </a:lnTo>
                <a:lnTo>
                  <a:pt x="0" y="15478"/>
                </a:lnTo>
                <a:lnTo>
                  <a:pt x="60" y="16434"/>
                </a:lnTo>
                <a:lnTo>
                  <a:pt x="120" y="17330"/>
                </a:lnTo>
                <a:lnTo>
                  <a:pt x="180" y="18226"/>
                </a:lnTo>
                <a:lnTo>
                  <a:pt x="359" y="19063"/>
                </a:lnTo>
                <a:lnTo>
                  <a:pt x="538" y="19899"/>
                </a:lnTo>
                <a:lnTo>
                  <a:pt x="777" y="20736"/>
                </a:lnTo>
                <a:lnTo>
                  <a:pt x="1076" y="21573"/>
                </a:lnTo>
                <a:lnTo>
                  <a:pt x="1375" y="22409"/>
                </a:lnTo>
                <a:lnTo>
                  <a:pt x="1793" y="23246"/>
                </a:lnTo>
                <a:lnTo>
                  <a:pt x="2211" y="24023"/>
                </a:lnTo>
                <a:lnTo>
                  <a:pt x="2689" y="24799"/>
                </a:lnTo>
                <a:lnTo>
                  <a:pt x="3227" y="25636"/>
                </a:lnTo>
                <a:lnTo>
                  <a:pt x="3825" y="26413"/>
                </a:lnTo>
                <a:lnTo>
                  <a:pt x="5020" y="27847"/>
                </a:lnTo>
                <a:lnTo>
                  <a:pt x="6215" y="29221"/>
                </a:lnTo>
                <a:lnTo>
                  <a:pt x="7529" y="30596"/>
                </a:lnTo>
                <a:lnTo>
                  <a:pt x="8187" y="31193"/>
                </a:lnTo>
                <a:lnTo>
                  <a:pt x="8904" y="31850"/>
                </a:lnTo>
                <a:lnTo>
                  <a:pt x="9083" y="32030"/>
                </a:lnTo>
                <a:lnTo>
                  <a:pt x="9382" y="32329"/>
                </a:lnTo>
                <a:lnTo>
                  <a:pt x="9621" y="32627"/>
                </a:lnTo>
                <a:lnTo>
                  <a:pt x="9800" y="32807"/>
                </a:lnTo>
                <a:lnTo>
                  <a:pt x="10099" y="32926"/>
                </a:lnTo>
                <a:lnTo>
                  <a:pt x="10159" y="32926"/>
                </a:lnTo>
                <a:lnTo>
                  <a:pt x="10278" y="32807"/>
                </a:lnTo>
                <a:lnTo>
                  <a:pt x="10577" y="32687"/>
                </a:lnTo>
                <a:lnTo>
                  <a:pt x="10876" y="32627"/>
                </a:lnTo>
                <a:lnTo>
                  <a:pt x="11115" y="32508"/>
                </a:lnTo>
                <a:lnTo>
                  <a:pt x="11294" y="32329"/>
                </a:lnTo>
                <a:lnTo>
                  <a:pt x="11414" y="32149"/>
                </a:lnTo>
                <a:lnTo>
                  <a:pt x="11593" y="31671"/>
                </a:lnTo>
                <a:lnTo>
                  <a:pt x="11772" y="30954"/>
                </a:lnTo>
                <a:lnTo>
                  <a:pt x="12190" y="28982"/>
                </a:lnTo>
                <a:lnTo>
                  <a:pt x="12549" y="26951"/>
                </a:lnTo>
                <a:lnTo>
                  <a:pt x="12728" y="24919"/>
                </a:lnTo>
                <a:lnTo>
                  <a:pt x="12848" y="22887"/>
                </a:lnTo>
                <a:lnTo>
                  <a:pt x="12788" y="20856"/>
                </a:lnTo>
                <a:lnTo>
                  <a:pt x="12609" y="18824"/>
                </a:lnTo>
                <a:lnTo>
                  <a:pt x="12310" y="16792"/>
                </a:lnTo>
                <a:lnTo>
                  <a:pt x="11892" y="14820"/>
                </a:lnTo>
                <a:lnTo>
                  <a:pt x="11354" y="12669"/>
                </a:lnTo>
                <a:lnTo>
                  <a:pt x="10995" y="11593"/>
                </a:lnTo>
                <a:lnTo>
                  <a:pt x="10637" y="10578"/>
                </a:lnTo>
                <a:lnTo>
                  <a:pt x="10218" y="9562"/>
                </a:lnTo>
                <a:lnTo>
                  <a:pt x="9800" y="8546"/>
                </a:lnTo>
                <a:lnTo>
                  <a:pt x="9322" y="7530"/>
                </a:lnTo>
                <a:lnTo>
                  <a:pt x="8784" y="6514"/>
                </a:lnTo>
                <a:lnTo>
                  <a:pt x="7828" y="4781"/>
                </a:lnTo>
                <a:lnTo>
                  <a:pt x="7231" y="3766"/>
                </a:lnTo>
                <a:lnTo>
                  <a:pt x="6633" y="2809"/>
                </a:lnTo>
                <a:lnTo>
                  <a:pt x="5916" y="1853"/>
                </a:lnTo>
                <a:lnTo>
                  <a:pt x="5139" y="1077"/>
                </a:lnTo>
                <a:lnTo>
                  <a:pt x="4781" y="718"/>
                </a:lnTo>
                <a:lnTo>
                  <a:pt x="4362" y="419"/>
                </a:lnTo>
                <a:lnTo>
                  <a:pt x="3944" y="180"/>
                </a:lnTo>
                <a:lnTo>
                  <a:pt x="3526" y="1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77" name="Google Shape;77;p3"/>
          <p:cNvSpPr/>
          <p:nvPr/>
        </p:nvSpPr>
        <p:spPr>
          <a:xfrm>
            <a:off x="7538783" y="527117"/>
            <a:ext cx="1505150" cy="1367289"/>
          </a:xfrm>
          <a:custGeom>
            <a:avLst/>
            <a:gdLst/>
            <a:ahLst/>
            <a:cxnLst/>
            <a:rect l="l" t="t" r="r" b="b"/>
            <a:pathLst>
              <a:path w="35017" h="31731" extrusionOk="0">
                <a:moveTo>
                  <a:pt x="16911" y="1"/>
                </a:moveTo>
                <a:lnTo>
                  <a:pt x="15596" y="61"/>
                </a:lnTo>
                <a:lnTo>
                  <a:pt x="14282" y="240"/>
                </a:lnTo>
                <a:lnTo>
                  <a:pt x="13027" y="479"/>
                </a:lnTo>
                <a:lnTo>
                  <a:pt x="11772" y="837"/>
                </a:lnTo>
                <a:lnTo>
                  <a:pt x="10517" y="1256"/>
                </a:lnTo>
                <a:lnTo>
                  <a:pt x="9442" y="1734"/>
                </a:lnTo>
                <a:lnTo>
                  <a:pt x="8366" y="2331"/>
                </a:lnTo>
                <a:lnTo>
                  <a:pt x="7350" y="2989"/>
                </a:lnTo>
                <a:lnTo>
                  <a:pt x="6454" y="3706"/>
                </a:lnTo>
                <a:lnTo>
                  <a:pt x="5558" y="4542"/>
                </a:lnTo>
                <a:lnTo>
                  <a:pt x="4721" y="5379"/>
                </a:lnTo>
                <a:lnTo>
                  <a:pt x="3944" y="6275"/>
                </a:lnTo>
                <a:lnTo>
                  <a:pt x="3227" y="7231"/>
                </a:lnTo>
                <a:lnTo>
                  <a:pt x="2570" y="8247"/>
                </a:lnTo>
                <a:lnTo>
                  <a:pt x="2032" y="9323"/>
                </a:lnTo>
                <a:lnTo>
                  <a:pt x="1494" y="10398"/>
                </a:lnTo>
                <a:lnTo>
                  <a:pt x="1076" y="11534"/>
                </a:lnTo>
                <a:lnTo>
                  <a:pt x="717" y="12669"/>
                </a:lnTo>
                <a:lnTo>
                  <a:pt x="419" y="13804"/>
                </a:lnTo>
                <a:lnTo>
                  <a:pt x="180" y="14999"/>
                </a:lnTo>
                <a:lnTo>
                  <a:pt x="60" y="16194"/>
                </a:lnTo>
                <a:lnTo>
                  <a:pt x="0" y="17569"/>
                </a:lnTo>
                <a:lnTo>
                  <a:pt x="60" y="18824"/>
                </a:lnTo>
                <a:lnTo>
                  <a:pt x="180" y="20079"/>
                </a:lnTo>
                <a:lnTo>
                  <a:pt x="478" y="21274"/>
                </a:lnTo>
                <a:lnTo>
                  <a:pt x="837" y="22349"/>
                </a:lnTo>
                <a:lnTo>
                  <a:pt x="1315" y="23425"/>
                </a:lnTo>
                <a:lnTo>
                  <a:pt x="1853" y="24441"/>
                </a:lnTo>
                <a:lnTo>
                  <a:pt x="2510" y="25457"/>
                </a:lnTo>
                <a:lnTo>
                  <a:pt x="3287" y="26353"/>
                </a:lnTo>
                <a:lnTo>
                  <a:pt x="4064" y="27189"/>
                </a:lnTo>
                <a:lnTo>
                  <a:pt x="4960" y="27966"/>
                </a:lnTo>
                <a:lnTo>
                  <a:pt x="5976" y="28683"/>
                </a:lnTo>
                <a:lnTo>
                  <a:pt x="6992" y="29281"/>
                </a:lnTo>
                <a:lnTo>
                  <a:pt x="8127" y="29878"/>
                </a:lnTo>
                <a:lnTo>
                  <a:pt x="9322" y="30356"/>
                </a:lnTo>
                <a:lnTo>
                  <a:pt x="10517" y="30834"/>
                </a:lnTo>
                <a:lnTo>
                  <a:pt x="11892" y="31193"/>
                </a:lnTo>
                <a:lnTo>
                  <a:pt x="13206" y="31492"/>
                </a:lnTo>
                <a:lnTo>
                  <a:pt x="14581" y="31671"/>
                </a:lnTo>
                <a:lnTo>
                  <a:pt x="16015" y="31731"/>
                </a:lnTo>
                <a:lnTo>
                  <a:pt x="17389" y="31671"/>
                </a:lnTo>
                <a:lnTo>
                  <a:pt x="18763" y="31552"/>
                </a:lnTo>
                <a:lnTo>
                  <a:pt x="20138" y="31313"/>
                </a:lnTo>
                <a:lnTo>
                  <a:pt x="21452" y="30954"/>
                </a:lnTo>
                <a:lnTo>
                  <a:pt x="22110" y="30715"/>
                </a:lnTo>
                <a:lnTo>
                  <a:pt x="22767" y="30476"/>
                </a:lnTo>
                <a:lnTo>
                  <a:pt x="24022" y="29878"/>
                </a:lnTo>
                <a:lnTo>
                  <a:pt x="25217" y="29161"/>
                </a:lnTo>
                <a:lnTo>
                  <a:pt x="26293" y="28385"/>
                </a:lnTo>
                <a:lnTo>
                  <a:pt x="27428" y="27548"/>
                </a:lnTo>
                <a:lnTo>
                  <a:pt x="28444" y="26652"/>
                </a:lnTo>
                <a:lnTo>
                  <a:pt x="30476" y="24739"/>
                </a:lnTo>
                <a:lnTo>
                  <a:pt x="31013" y="24261"/>
                </a:lnTo>
                <a:lnTo>
                  <a:pt x="31551" y="23664"/>
                </a:lnTo>
                <a:lnTo>
                  <a:pt x="32029" y="23126"/>
                </a:lnTo>
                <a:lnTo>
                  <a:pt x="32447" y="22529"/>
                </a:lnTo>
                <a:lnTo>
                  <a:pt x="32866" y="21931"/>
                </a:lnTo>
                <a:lnTo>
                  <a:pt x="33224" y="21333"/>
                </a:lnTo>
                <a:lnTo>
                  <a:pt x="33523" y="20676"/>
                </a:lnTo>
                <a:lnTo>
                  <a:pt x="33822" y="20019"/>
                </a:lnTo>
                <a:lnTo>
                  <a:pt x="34360" y="18704"/>
                </a:lnTo>
                <a:lnTo>
                  <a:pt x="34718" y="17390"/>
                </a:lnTo>
                <a:lnTo>
                  <a:pt x="34957" y="16015"/>
                </a:lnTo>
                <a:lnTo>
                  <a:pt x="35017" y="14641"/>
                </a:lnTo>
                <a:lnTo>
                  <a:pt x="35017" y="13924"/>
                </a:lnTo>
                <a:lnTo>
                  <a:pt x="34957" y="13266"/>
                </a:lnTo>
                <a:lnTo>
                  <a:pt x="34838" y="12549"/>
                </a:lnTo>
                <a:lnTo>
                  <a:pt x="34718" y="11892"/>
                </a:lnTo>
                <a:lnTo>
                  <a:pt x="34599" y="11235"/>
                </a:lnTo>
                <a:lnTo>
                  <a:pt x="34360" y="10577"/>
                </a:lnTo>
                <a:lnTo>
                  <a:pt x="34121" y="9920"/>
                </a:lnTo>
                <a:lnTo>
                  <a:pt x="33882" y="9263"/>
                </a:lnTo>
                <a:lnTo>
                  <a:pt x="33583" y="8606"/>
                </a:lnTo>
                <a:lnTo>
                  <a:pt x="33224" y="8008"/>
                </a:lnTo>
                <a:lnTo>
                  <a:pt x="32806" y="7410"/>
                </a:lnTo>
                <a:lnTo>
                  <a:pt x="32388" y="6813"/>
                </a:lnTo>
                <a:lnTo>
                  <a:pt x="31910" y="6275"/>
                </a:lnTo>
                <a:lnTo>
                  <a:pt x="31432" y="5737"/>
                </a:lnTo>
                <a:lnTo>
                  <a:pt x="30894" y="5200"/>
                </a:lnTo>
                <a:lnTo>
                  <a:pt x="30296" y="4721"/>
                </a:lnTo>
                <a:lnTo>
                  <a:pt x="29280" y="3945"/>
                </a:lnTo>
                <a:lnTo>
                  <a:pt x="28205" y="3228"/>
                </a:lnTo>
                <a:lnTo>
                  <a:pt x="27069" y="2570"/>
                </a:lnTo>
                <a:lnTo>
                  <a:pt x="25874" y="1973"/>
                </a:lnTo>
                <a:lnTo>
                  <a:pt x="24679" y="1435"/>
                </a:lnTo>
                <a:lnTo>
                  <a:pt x="23424" y="1017"/>
                </a:lnTo>
                <a:lnTo>
                  <a:pt x="22170" y="658"/>
                </a:lnTo>
                <a:lnTo>
                  <a:pt x="20855" y="359"/>
                </a:lnTo>
                <a:lnTo>
                  <a:pt x="19540" y="180"/>
                </a:lnTo>
                <a:lnTo>
                  <a:pt x="18226" y="61"/>
                </a:lnTo>
                <a:lnTo>
                  <a:pt x="16911" y="1"/>
                </a:lnTo>
                <a:close/>
              </a:path>
            </a:pathLst>
          </a:custGeom>
          <a:solidFill>
            <a:srgbClr val="FFFD4E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8335587" y="1441362"/>
            <a:ext cx="558179" cy="566692"/>
          </a:xfrm>
          <a:custGeom>
            <a:avLst/>
            <a:gdLst/>
            <a:ahLst/>
            <a:cxnLst/>
            <a:rect l="l" t="t" r="r" b="b"/>
            <a:pathLst>
              <a:path w="23544" h="23844" extrusionOk="0">
                <a:moveTo>
                  <a:pt x="12429" y="1"/>
                </a:moveTo>
                <a:lnTo>
                  <a:pt x="11234" y="120"/>
                </a:lnTo>
                <a:lnTo>
                  <a:pt x="10099" y="359"/>
                </a:lnTo>
                <a:lnTo>
                  <a:pt x="9023" y="718"/>
                </a:lnTo>
                <a:lnTo>
                  <a:pt x="7948" y="1136"/>
                </a:lnTo>
                <a:lnTo>
                  <a:pt x="6872" y="1614"/>
                </a:lnTo>
                <a:lnTo>
                  <a:pt x="5856" y="2212"/>
                </a:lnTo>
                <a:lnTo>
                  <a:pt x="4960" y="2869"/>
                </a:lnTo>
                <a:lnTo>
                  <a:pt x="4064" y="3586"/>
                </a:lnTo>
                <a:lnTo>
                  <a:pt x="3227" y="4363"/>
                </a:lnTo>
                <a:lnTo>
                  <a:pt x="2510" y="5259"/>
                </a:lnTo>
                <a:lnTo>
                  <a:pt x="1853" y="6156"/>
                </a:lnTo>
                <a:lnTo>
                  <a:pt x="1255" y="7112"/>
                </a:lnTo>
                <a:lnTo>
                  <a:pt x="777" y="8128"/>
                </a:lnTo>
                <a:lnTo>
                  <a:pt x="418" y="9203"/>
                </a:lnTo>
                <a:lnTo>
                  <a:pt x="179" y="10279"/>
                </a:lnTo>
                <a:lnTo>
                  <a:pt x="0" y="11414"/>
                </a:lnTo>
                <a:lnTo>
                  <a:pt x="0" y="12609"/>
                </a:lnTo>
                <a:lnTo>
                  <a:pt x="179" y="13804"/>
                </a:lnTo>
                <a:lnTo>
                  <a:pt x="418" y="14999"/>
                </a:lnTo>
                <a:lnTo>
                  <a:pt x="777" y="16075"/>
                </a:lnTo>
                <a:lnTo>
                  <a:pt x="1315" y="17151"/>
                </a:lnTo>
                <a:lnTo>
                  <a:pt x="1912" y="18166"/>
                </a:lnTo>
                <a:lnTo>
                  <a:pt x="2570" y="19063"/>
                </a:lnTo>
                <a:lnTo>
                  <a:pt x="3346" y="19959"/>
                </a:lnTo>
                <a:lnTo>
                  <a:pt x="4243" y="20736"/>
                </a:lnTo>
                <a:lnTo>
                  <a:pt x="5139" y="21453"/>
                </a:lnTo>
                <a:lnTo>
                  <a:pt x="6155" y="22110"/>
                </a:lnTo>
                <a:lnTo>
                  <a:pt x="7171" y="22648"/>
                </a:lnTo>
                <a:lnTo>
                  <a:pt x="8306" y="23066"/>
                </a:lnTo>
                <a:lnTo>
                  <a:pt x="9382" y="23425"/>
                </a:lnTo>
                <a:lnTo>
                  <a:pt x="10517" y="23664"/>
                </a:lnTo>
                <a:lnTo>
                  <a:pt x="11712" y="23783"/>
                </a:lnTo>
                <a:lnTo>
                  <a:pt x="12848" y="23843"/>
                </a:lnTo>
                <a:lnTo>
                  <a:pt x="14043" y="23724"/>
                </a:lnTo>
                <a:lnTo>
                  <a:pt x="15238" y="23485"/>
                </a:lnTo>
                <a:lnTo>
                  <a:pt x="16373" y="23066"/>
                </a:lnTo>
                <a:lnTo>
                  <a:pt x="17449" y="22588"/>
                </a:lnTo>
                <a:lnTo>
                  <a:pt x="18465" y="21991"/>
                </a:lnTo>
                <a:lnTo>
                  <a:pt x="19421" y="21274"/>
                </a:lnTo>
                <a:lnTo>
                  <a:pt x="20317" y="20497"/>
                </a:lnTo>
                <a:lnTo>
                  <a:pt x="21094" y="19660"/>
                </a:lnTo>
                <a:lnTo>
                  <a:pt x="21751" y="18704"/>
                </a:lnTo>
                <a:lnTo>
                  <a:pt x="22349" y="17688"/>
                </a:lnTo>
                <a:lnTo>
                  <a:pt x="22827" y="16673"/>
                </a:lnTo>
                <a:lnTo>
                  <a:pt x="23185" y="15537"/>
                </a:lnTo>
                <a:lnTo>
                  <a:pt x="23424" y="14402"/>
                </a:lnTo>
                <a:lnTo>
                  <a:pt x="23544" y="13207"/>
                </a:lnTo>
                <a:lnTo>
                  <a:pt x="23544" y="12071"/>
                </a:lnTo>
                <a:lnTo>
                  <a:pt x="23484" y="11474"/>
                </a:lnTo>
                <a:lnTo>
                  <a:pt x="23364" y="10876"/>
                </a:lnTo>
                <a:lnTo>
                  <a:pt x="23185" y="10279"/>
                </a:lnTo>
                <a:lnTo>
                  <a:pt x="23006" y="9681"/>
                </a:lnTo>
                <a:lnTo>
                  <a:pt x="23006" y="9024"/>
                </a:lnTo>
                <a:lnTo>
                  <a:pt x="22946" y="8426"/>
                </a:lnTo>
                <a:lnTo>
                  <a:pt x="22827" y="7889"/>
                </a:lnTo>
                <a:lnTo>
                  <a:pt x="22707" y="7291"/>
                </a:lnTo>
                <a:lnTo>
                  <a:pt x="22528" y="6753"/>
                </a:lnTo>
                <a:lnTo>
                  <a:pt x="22349" y="6215"/>
                </a:lnTo>
                <a:lnTo>
                  <a:pt x="21811" y="5200"/>
                </a:lnTo>
                <a:lnTo>
                  <a:pt x="21213" y="4243"/>
                </a:lnTo>
                <a:lnTo>
                  <a:pt x="20496" y="3407"/>
                </a:lnTo>
                <a:lnTo>
                  <a:pt x="19719" y="2630"/>
                </a:lnTo>
                <a:lnTo>
                  <a:pt x="18823" y="1973"/>
                </a:lnTo>
                <a:lnTo>
                  <a:pt x="17867" y="1375"/>
                </a:lnTo>
                <a:lnTo>
                  <a:pt x="16851" y="837"/>
                </a:lnTo>
                <a:lnTo>
                  <a:pt x="15776" y="479"/>
                </a:lnTo>
                <a:lnTo>
                  <a:pt x="14700" y="180"/>
                </a:lnTo>
                <a:lnTo>
                  <a:pt x="13565" y="61"/>
                </a:lnTo>
                <a:lnTo>
                  <a:pt x="12429" y="1"/>
                </a:lnTo>
                <a:close/>
              </a:path>
            </a:pathLst>
          </a:custGeom>
          <a:solidFill>
            <a:srgbClr val="FFD03C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79" name="Google Shape;79;p3"/>
          <p:cNvSpPr/>
          <p:nvPr/>
        </p:nvSpPr>
        <p:spPr>
          <a:xfrm rot="1319022">
            <a:off x="7741860" y="564145"/>
            <a:ext cx="994438" cy="1561289"/>
          </a:xfrm>
          <a:custGeom>
            <a:avLst/>
            <a:gdLst/>
            <a:ahLst/>
            <a:cxnLst/>
            <a:rect l="l" t="t" r="r" b="b"/>
            <a:pathLst>
              <a:path w="27548" h="43144" extrusionOk="0">
                <a:moveTo>
                  <a:pt x="16075" y="657"/>
                </a:moveTo>
                <a:lnTo>
                  <a:pt x="16135" y="896"/>
                </a:lnTo>
                <a:lnTo>
                  <a:pt x="15477" y="777"/>
                </a:lnTo>
                <a:lnTo>
                  <a:pt x="16075" y="657"/>
                </a:lnTo>
                <a:close/>
                <a:moveTo>
                  <a:pt x="8068" y="9322"/>
                </a:moveTo>
                <a:lnTo>
                  <a:pt x="7829" y="9382"/>
                </a:lnTo>
                <a:lnTo>
                  <a:pt x="7649" y="9441"/>
                </a:lnTo>
                <a:lnTo>
                  <a:pt x="7590" y="9621"/>
                </a:lnTo>
                <a:lnTo>
                  <a:pt x="7590" y="9740"/>
                </a:lnTo>
                <a:lnTo>
                  <a:pt x="7590" y="9919"/>
                </a:lnTo>
                <a:lnTo>
                  <a:pt x="7709" y="10039"/>
                </a:lnTo>
                <a:lnTo>
                  <a:pt x="7829" y="10099"/>
                </a:lnTo>
                <a:lnTo>
                  <a:pt x="8008" y="10039"/>
                </a:lnTo>
                <a:lnTo>
                  <a:pt x="8127" y="9979"/>
                </a:lnTo>
                <a:lnTo>
                  <a:pt x="8247" y="9860"/>
                </a:lnTo>
                <a:lnTo>
                  <a:pt x="8366" y="9621"/>
                </a:lnTo>
                <a:lnTo>
                  <a:pt x="8366" y="9501"/>
                </a:lnTo>
                <a:lnTo>
                  <a:pt x="8366" y="9382"/>
                </a:lnTo>
                <a:lnTo>
                  <a:pt x="8247" y="9322"/>
                </a:lnTo>
                <a:close/>
                <a:moveTo>
                  <a:pt x="6992" y="12369"/>
                </a:moveTo>
                <a:lnTo>
                  <a:pt x="6872" y="12429"/>
                </a:lnTo>
                <a:lnTo>
                  <a:pt x="6693" y="12489"/>
                </a:lnTo>
                <a:lnTo>
                  <a:pt x="6633" y="12608"/>
                </a:lnTo>
                <a:lnTo>
                  <a:pt x="6574" y="12788"/>
                </a:lnTo>
                <a:lnTo>
                  <a:pt x="6574" y="12967"/>
                </a:lnTo>
                <a:lnTo>
                  <a:pt x="6574" y="13086"/>
                </a:lnTo>
                <a:lnTo>
                  <a:pt x="6693" y="13146"/>
                </a:lnTo>
                <a:lnTo>
                  <a:pt x="6872" y="13206"/>
                </a:lnTo>
                <a:lnTo>
                  <a:pt x="6992" y="13146"/>
                </a:lnTo>
                <a:lnTo>
                  <a:pt x="7171" y="13086"/>
                </a:lnTo>
                <a:lnTo>
                  <a:pt x="7231" y="12967"/>
                </a:lnTo>
                <a:lnTo>
                  <a:pt x="7291" y="12788"/>
                </a:lnTo>
                <a:lnTo>
                  <a:pt x="7291" y="12608"/>
                </a:lnTo>
                <a:lnTo>
                  <a:pt x="7291" y="12489"/>
                </a:lnTo>
                <a:lnTo>
                  <a:pt x="7171" y="12429"/>
                </a:lnTo>
                <a:lnTo>
                  <a:pt x="6992" y="12369"/>
                </a:lnTo>
                <a:close/>
                <a:moveTo>
                  <a:pt x="4124" y="12847"/>
                </a:moveTo>
                <a:lnTo>
                  <a:pt x="3944" y="12967"/>
                </a:lnTo>
                <a:lnTo>
                  <a:pt x="3885" y="13086"/>
                </a:lnTo>
                <a:lnTo>
                  <a:pt x="3765" y="13266"/>
                </a:lnTo>
                <a:lnTo>
                  <a:pt x="3705" y="13445"/>
                </a:lnTo>
                <a:lnTo>
                  <a:pt x="3705" y="13624"/>
                </a:lnTo>
                <a:lnTo>
                  <a:pt x="3765" y="13744"/>
                </a:lnTo>
                <a:lnTo>
                  <a:pt x="3885" y="13863"/>
                </a:lnTo>
                <a:lnTo>
                  <a:pt x="4303" y="13863"/>
                </a:lnTo>
                <a:lnTo>
                  <a:pt x="4482" y="13744"/>
                </a:lnTo>
                <a:lnTo>
                  <a:pt x="4602" y="13564"/>
                </a:lnTo>
                <a:lnTo>
                  <a:pt x="4662" y="13385"/>
                </a:lnTo>
                <a:lnTo>
                  <a:pt x="4662" y="13146"/>
                </a:lnTo>
                <a:lnTo>
                  <a:pt x="4542" y="12967"/>
                </a:lnTo>
                <a:lnTo>
                  <a:pt x="4363" y="12847"/>
                </a:lnTo>
                <a:close/>
                <a:moveTo>
                  <a:pt x="8127" y="14819"/>
                </a:moveTo>
                <a:lnTo>
                  <a:pt x="7948" y="14999"/>
                </a:lnTo>
                <a:lnTo>
                  <a:pt x="7948" y="15178"/>
                </a:lnTo>
                <a:lnTo>
                  <a:pt x="7948" y="15596"/>
                </a:lnTo>
                <a:lnTo>
                  <a:pt x="7948" y="15835"/>
                </a:lnTo>
                <a:lnTo>
                  <a:pt x="8008" y="15955"/>
                </a:lnTo>
                <a:lnTo>
                  <a:pt x="8068" y="16074"/>
                </a:lnTo>
                <a:lnTo>
                  <a:pt x="8187" y="16014"/>
                </a:lnTo>
                <a:lnTo>
                  <a:pt x="8366" y="15835"/>
                </a:lnTo>
                <a:lnTo>
                  <a:pt x="8486" y="15596"/>
                </a:lnTo>
                <a:lnTo>
                  <a:pt x="8546" y="15357"/>
                </a:lnTo>
                <a:lnTo>
                  <a:pt x="8486" y="15118"/>
                </a:lnTo>
                <a:lnTo>
                  <a:pt x="8426" y="14939"/>
                </a:lnTo>
                <a:lnTo>
                  <a:pt x="8307" y="14819"/>
                </a:lnTo>
                <a:close/>
                <a:moveTo>
                  <a:pt x="5259" y="15417"/>
                </a:moveTo>
                <a:lnTo>
                  <a:pt x="5020" y="15477"/>
                </a:lnTo>
                <a:lnTo>
                  <a:pt x="4841" y="15656"/>
                </a:lnTo>
                <a:lnTo>
                  <a:pt x="4662" y="15895"/>
                </a:lnTo>
                <a:lnTo>
                  <a:pt x="4602" y="16194"/>
                </a:lnTo>
                <a:lnTo>
                  <a:pt x="4542" y="16433"/>
                </a:lnTo>
                <a:lnTo>
                  <a:pt x="4662" y="16672"/>
                </a:lnTo>
                <a:lnTo>
                  <a:pt x="4841" y="16791"/>
                </a:lnTo>
                <a:lnTo>
                  <a:pt x="4901" y="16851"/>
                </a:lnTo>
                <a:lnTo>
                  <a:pt x="5020" y="16851"/>
                </a:lnTo>
                <a:lnTo>
                  <a:pt x="5259" y="16731"/>
                </a:lnTo>
                <a:lnTo>
                  <a:pt x="5438" y="16552"/>
                </a:lnTo>
                <a:lnTo>
                  <a:pt x="5618" y="16313"/>
                </a:lnTo>
                <a:lnTo>
                  <a:pt x="5737" y="16074"/>
                </a:lnTo>
                <a:lnTo>
                  <a:pt x="5737" y="15775"/>
                </a:lnTo>
                <a:lnTo>
                  <a:pt x="5677" y="15596"/>
                </a:lnTo>
                <a:lnTo>
                  <a:pt x="5558" y="15477"/>
                </a:lnTo>
                <a:lnTo>
                  <a:pt x="5498" y="15417"/>
                </a:lnTo>
                <a:close/>
                <a:moveTo>
                  <a:pt x="7171" y="18166"/>
                </a:moveTo>
                <a:lnTo>
                  <a:pt x="6992" y="18225"/>
                </a:lnTo>
                <a:lnTo>
                  <a:pt x="6872" y="18345"/>
                </a:lnTo>
                <a:lnTo>
                  <a:pt x="6813" y="18524"/>
                </a:lnTo>
                <a:lnTo>
                  <a:pt x="6813" y="18703"/>
                </a:lnTo>
                <a:lnTo>
                  <a:pt x="6813" y="18883"/>
                </a:lnTo>
                <a:lnTo>
                  <a:pt x="6872" y="19002"/>
                </a:lnTo>
                <a:lnTo>
                  <a:pt x="6992" y="19122"/>
                </a:lnTo>
                <a:lnTo>
                  <a:pt x="7171" y="19122"/>
                </a:lnTo>
                <a:lnTo>
                  <a:pt x="7351" y="19062"/>
                </a:lnTo>
                <a:lnTo>
                  <a:pt x="7470" y="18942"/>
                </a:lnTo>
                <a:lnTo>
                  <a:pt x="7530" y="18763"/>
                </a:lnTo>
                <a:lnTo>
                  <a:pt x="7530" y="18584"/>
                </a:lnTo>
                <a:lnTo>
                  <a:pt x="7530" y="18405"/>
                </a:lnTo>
                <a:lnTo>
                  <a:pt x="7470" y="18285"/>
                </a:lnTo>
                <a:lnTo>
                  <a:pt x="7351" y="18166"/>
                </a:lnTo>
                <a:close/>
                <a:moveTo>
                  <a:pt x="4064" y="18763"/>
                </a:moveTo>
                <a:lnTo>
                  <a:pt x="3885" y="18883"/>
                </a:lnTo>
                <a:lnTo>
                  <a:pt x="3705" y="19002"/>
                </a:lnTo>
                <a:lnTo>
                  <a:pt x="3586" y="19181"/>
                </a:lnTo>
                <a:lnTo>
                  <a:pt x="3586" y="19420"/>
                </a:lnTo>
                <a:lnTo>
                  <a:pt x="3705" y="19659"/>
                </a:lnTo>
                <a:lnTo>
                  <a:pt x="3825" y="19779"/>
                </a:lnTo>
                <a:lnTo>
                  <a:pt x="4004" y="19839"/>
                </a:lnTo>
                <a:lnTo>
                  <a:pt x="4183" y="19839"/>
                </a:lnTo>
                <a:lnTo>
                  <a:pt x="4303" y="19719"/>
                </a:lnTo>
                <a:lnTo>
                  <a:pt x="4423" y="19600"/>
                </a:lnTo>
                <a:lnTo>
                  <a:pt x="4542" y="19420"/>
                </a:lnTo>
                <a:lnTo>
                  <a:pt x="4542" y="19241"/>
                </a:lnTo>
                <a:lnTo>
                  <a:pt x="4542" y="19062"/>
                </a:lnTo>
                <a:lnTo>
                  <a:pt x="4423" y="18823"/>
                </a:lnTo>
                <a:lnTo>
                  <a:pt x="4243" y="18763"/>
                </a:lnTo>
                <a:close/>
                <a:moveTo>
                  <a:pt x="7590" y="20855"/>
                </a:moveTo>
                <a:lnTo>
                  <a:pt x="7351" y="20914"/>
                </a:lnTo>
                <a:lnTo>
                  <a:pt x="7052" y="21094"/>
                </a:lnTo>
                <a:lnTo>
                  <a:pt x="6813" y="21333"/>
                </a:lnTo>
                <a:lnTo>
                  <a:pt x="6693" y="21572"/>
                </a:lnTo>
                <a:lnTo>
                  <a:pt x="6693" y="21751"/>
                </a:lnTo>
                <a:lnTo>
                  <a:pt x="6753" y="21930"/>
                </a:lnTo>
                <a:lnTo>
                  <a:pt x="6932" y="22050"/>
                </a:lnTo>
                <a:lnTo>
                  <a:pt x="7171" y="22109"/>
                </a:lnTo>
                <a:lnTo>
                  <a:pt x="7410" y="22050"/>
                </a:lnTo>
                <a:lnTo>
                  <a:pt x="7649" y="21930"/>
                </a:lnTo>
                <a:lnTo>
                  <a:pt x="7888" y="21691"/>
                </a:lnTo>
                <a:lnTo>
                  <a:pt x="8068" y="21333"/>
                </a:lnTo>
                <a:lnTo>
                  <a:pt x="8068" y="21094"/>
                </a:lnTo>
                <a:lnTo>
                  <a:pt x="8008" y="20914"/>
                </a:lnTo>
                <a:lnTo>
                  <a:pt x="7829" y="20855"/>
                </a:lnTo>
                <a:close/>
                <a:moveTo>
                  <a:pt x="3466" y="22169"/>
                </a:moveTo>
                <a:lnTo>
                  <a:pt x="3347" y="22229"/>
                </a:lnTo>
                <a:lnTo>
                  <a:pt x="3287" y="22348"/>
                </a:lnTo>
                <a:lnTo>
                  <a:pt x="3227" y="22528"/>
                </a:lnTo>
                <a:lnTo>
                  <a:pt x="3227" y="22707"/>
                </a:lnTo>
                <a:lnTo>
                  <a:pt x="3287" y="22826"/>
                </a:lnTo>
                <a:lnTo>
                  <a:pt x="3407" y="22946"/>
                </a:lnTo>
                <a:lnTo>
                  <a:pt x="3586" y="23006"/>
                </a:lnTo>
                <a:lnTo>
                  <a:pt x="3825" y="23006"/>
                </a:lnTo>
                <a:lnTo>
                  <a:pt x="3944" y="22886"/>
                </a:lnTo>
                <a:lnTo>
                  <a:pt x="4064" y="22767"/>
                </a:lnTo>
                <a:lnTo>
                  <a:pt x="4064" y="22647"/>
                </a:lnTo>
                <a:lnTo>
                  <a:pt x="4064" y="22528"/>
                </a:lnTo>
                <a:lnTo>
                  <a:pt x="4004" y="22348"/>
                </a:lnTo>
                <a:lnTo>
                  <a:pt x="3825" y="22229"/>
                </a:lnTo>
                <a:lnTo>
                  <a:pt x="3646" y="22169"/>
                </a:lnTo>
                <a:close/>
                <a:moveTo>
                  <a:pt x="5080" y="23424"/>
                </a:moveTo>
                <a:lnTo>
                  <a:pt x="4960" y="23484"/>
                </a:lnTo>
                <a:lnTo>
                  <a:pt x="4721" y="23723"/>
                </a:lnTo>
                <a:lnTo>
                  <a:pt x="4662" y="23902"/>
                </a:lnTo>
                <a:lnTo>
                  <a:pt x="4602" y="24022"/>
                </a:lnTo>
                <a:lnTo>
                  <a:pt x="4721" y="24141"/>
                </a:lnTo>
                <a:lnTo>
                  <a:pt x="5199" y="24141"/>
                </a:lnTo>
                <a:lnTo>
                  <a:pt x="5319" y="24081"/>
                </a:lnTo>
                <a:lnTo>
                  <a:pt x="5379" y="23962"/>
                </a:lnTo>
                <a:lnTo>
                  <a:pt x="5319" y="23842"/>
                </a:lnTo>
                <a:lnTo>
                  <a:pt x="5199" y="23544"/>
                </a:lnTo>
                <a:lnTo>
                  <a:pt x="5080" y="23424"/>
                </a:lnTo>
                <a:close/>
                <a:moveTo>
                  <a:pt x="9800" y="23424"/>
                </a:moveTo>
                <a:lnTo>
                  <a:pt x="9621" y="23484"/>
                </a:lnTo>
                <a:lnTo>
                  <a:pt x="9561" y="23544"/>
                </a:lnTo>
                <a:lnTo>
                  <a:pt x="9502" y="23723"/>
                </a:lnTo>
                <a:lnTo>
                  <a:pt x="9502" y="23902"/>
                </a:lnTo>
                <a:lnTo>
                  <a:pt x="9561" y="24081"/>
                </a:lnTo>
                <a:lnTo>
                  <a:pt x="9621" y="24201"/>
                </a:lnTo>
                <a:lnTo>
                  <a:pt x="9741" y="24261"/>
                </a:lnTo>
                <a:lnTo>
                  <a:pt x="10099" y="24261"/>
                </a:lnTo>
                <a:lnTo>
                  <a:pt x="10219" y="24201"/>
                </a:lnTo>
                <a:lnTo>
                  <a:pt x="10279" y="24022"/>
                </a:lnTo>
                <a:lnTo>
                  <a:pt x="10279" y="23842"/>
                </a:lnTo>
                <a:lnTo>
                  <a:pt x="10219" y="23723"/>
                </a:lnTo>
                <a:lnTo>
                  <a:pt x="10099" y="23544"/>
                </a:lnTo>
                <a:lnTo>
                  <a:pt x="9980" y="23424"/>
                </a:lnTo>
                <a:close/>
                <a:moveTo>
                  <a:pt x="3227" y="24978"/>
                </a:moveTo>
                <a:lnTo>
                  <a:pt x="3108" y="25097"/>
                </a:lnTo>
                <a:lnTo>
                  <a:pt x="2988" y="25276"/>
                </a:lnTo>
                <a:lnTo>
                  <a:pt x="2929" y="25456"/>
                </a:lnTo>
                <a:lnTo>
                  <a:pt x="2869" y="25635"/>
                </a:lnTo>
                <a:lnTo>
                  <a:pt x="2929" y="25814"/>
                </a:lnTo>
                <a:lnTo>
                  <a:pt x="3048" y="25934"/>
                </a:lnTo>
                <a:lnTo>
                  <a:pt x="3466" y="25934"/>
                </a:lnTo>
                <a:lnTo>
                  <a:pt x="3586" y="25814"/>
                </a:lnTo>
                <a:lnTo>
                  <a:pt x="3705" y="25635"/>
                </a:lnTo>
                <a:lnTo>
                  <a:pt x="3765" y="25456"/>
                </a:lnTo>
                <a:lnTo>
                  <a:pt x="3825" y="25276"/>
                </a:lnTo>
                <a:lnTo>
                  <a:pt x="3765" y="25097"/>
                </a:lnTo>
                <a:lnTo>
                  <a:pt x="3646" y="24978"/>
                </a:lnTo>
                <a:close/>
                <a:moveTo>
                  <a:pt x="6932" y="24858"/>
                </a:moveTo>
                <a:lnTo>
                  <a:pt x="6813" y="24918"/>
                </a:lnTo>
                <a:lnTo>
                  <a:pt x="6753" y="24978"/>
                </a:lnTo>
                <a:lnTo>
                  <a:pt x="6574" y="25276"/>
                </a:lnTo>
                <a:lnTo>
                  <a:pt x="6574" y="25456"/>
                </a:lnTo>
                <a:lnTo>
                  <a:pt x="6633" y="25635"/>
                </a:lnTo>
                <a:lnTo>
                  <a:pt x="6753" y="25874"/>
                </a:lnTo>
                <a:lnTo>
                  <a:pt x="6872" y="26053"/>
                </a:lnTo>
                <a:lnTo>
                  <a:pt x="6992" y="26173"/>
                </a:lnTo>
                <a:lnTo>
                  <a:pt x="7171" y="26233"/>
                </a:lnTo>
                <a:lnTo>
                  <a:pt x="7291" y="26233"/>
                </a:lnTo>
                <a:lnTo>
                  <a:pt x="7410" y="26053"/>
                </a:lnTo>
                <a:lnTo>
                  <a:pt x="7530" y="25814"/>
                </a:lnTo>
                <a:lnTo>
                  <a:pt x="7530" y="25515"/>
                </a:lnTo>
                <a:lnTo>
                  <a:pt x="7410" y="25276"/>
                </a:lnTo>
                <a:lnTo>
                  <a:pt x="7291" y="25037"/>
                </a:lnTo>
                <a:lnTo>
                  <a:pt x="7111" y="24918"/>
                </a:lnTo>
                <a:lnTo>
                  <a:pt x="6932" y="24858"/>
                </a:lnTo>
                <a:close/>
                <a:moveTo>
                  <a:pt x="10099" y="27368"/>
                </a:moveTo>
                <a:lnTo>
                  <a:pt x="9980" y="27428"/>
                </a:lnTo>
                <a:lnTo>
                  <a:pt x="9800" y="27667"/>
                </a:lnTo>
                <a:lnTo>
                  <a:pt x="9681" y="27906"/>
                </a:lnTo>
                <a:lnTo>
                  <a:pt x="9681" y="28145"/>
                </a:lnTo>
                <a:lnTo>
                  <a:pt x="9741" y="28204"/>
                </a:lnTo>
                <a:lnTo>
                  <a:pt x="9800" y="28264"/>
                </a:lnTo>
                <a:lnTo>
                  <a:pt x="9920" y="28324"/>
                </a:lnTo>
                <a:lnTo>
                  <a:pt x="10040" y="28264"/>
                </a:lnTo>
                <a:lnTo>
                  <a:pt x="10398" y="28204"/>
                </a:lnTo>
                <a:lnTo>
                  <a:pt x="10458" y="28145"/>
                </a:lnTo>
                <a:lnTo>
                  <a:pt x="10458" y="27906"/>
                </a:lnTo>
                <a:lnTo>
                  <a:pt x="10398" y="27667"/>
                </a:lnTo>
                <a:lnTo>
                  <a:pt x="10338" y="27487"/>
                </a:lnTo>
                <a:lnTo>
                  <a:pt x="10279" y="27368"/>
                </a:lnTo>
                <a:close/>
                <a:moveTo>
                  <a:pt x="7769" y="28563"/>
                </a:moveTo>
                <a:lnTo>
                  <a:pt x="7530" y="28623"/>
                </a:lnTo>
                <a:lnTo>
                  <a:pt x="7410" y="28683"/>
                </a:lnTo>
                <a:lnTo>
                  <a:pt x="7291" y="28862"/>
                </a:lnTo>
                <a:lnTo>
                  <a:pt x="7231" y="29041"/>
                </a:lnTo>
                <a:lnTo>
                  <a:pt x="7231" y="29220"/>
                </a:lnTo>
                <a:lnTo>
                  <a:pt x="7231" y="29400"/>
                </a:lnTo>
                <a:lnTo>
                  <a:pt x="7351" y="29459"/>
                </a:lnTo>
                <a:lnTo>
                  <a:pt x="7530" y="29519"/>
                </a:lnTo>
                <a:lnTo>
                  <a:pt x="7769" y="29459"/>
                </a:lnTo>
                <a:lnTo>
                  <a:pt x="7888" y="29400"/>
                </a:lnTo>
                <a:lnTo>
                  <a:pt x="8008" y="29220"/>
                </a:lnTo>
                <a:lnTo>
                  <a:pt x="8068" y="29041"/>
                </a:lnTo>
                <a:lnTo>
                  <a:pt x="8068" y="28862"/>
                </a:lnTo>
                <a:lnTo>
                  <a:pt x="8068" y="28683"/>
                </a:lnTo>
                <a:lnTo>
                  <a:pt x="7948" y="28623"/>
                </a:lnTo>
                <a:lnTo>
                  <a:pt x="7769" y="28563"/>
                </a:lnTo>
                <a:close/>
                <a:moveTo>
                  <a:pt x="4901" y="28563"/>
                </a:moveTo>
                <a:lnTo>
                  <a:pt x="4781" y="28683"/>
                </a:lnTo>
                <a:lnTo>
                  <a:pt x="4602" y="28802"/>
                </a:lnTo>
                <a:lnTo>
                  <a:pt x="4542" y="29041"/>
                </a:lnTo>
                <a:lnTo>
                  <a:pt x="4542" y="29280"/>
                </a:lnTo>
                <a:lnTo>
                  <a:pt x="4602" y="29519"/>
                </a:lnTo>
                <a:lnTo>
                  <a:pt x="4781" y="29639"/>
                </a:lnTo>
                <a:lnTo>
                  <a:pt x="4960" y="29698"/>
                </a:lnTo>
                <a:lnTo>
                  <a:pt x="5199" y="29698"/>
                </a:lnTo>
                <a:lnTo>
                  <a:pt x="5379" y="29579"/>
                </a:lnTo>
                <a:lnTo>
                  <a:pt x="5498" y="29400"/>
                </a:lnTo>
                <a:lnTo>
                  <a:pt x="5558" y="29161"/>
                </a:lnTo>
                <a:lnTo>
                  <a:pt x="5498" y="28922"/>
                </a:lnTo>
                <a:lnTo>
                  <a:pt x="5379" y="28802"/>
                </a:lnTo>
                <a:lnTo>
                  <a:pt x="5259" y="28683"/>
                </a:lnTo>
                <a:lnTo>
                  <a:pt x="5080" y="28623"/>
                </a:lnTo>
                <a:lnTo>
                  <a:pt x="4901" y="28563"/>
                </a:lnTo>
                <a:close/>
                <a:moveTo>
                  <a:pt x="2271" y="28742"/>
                </a:moveTo>
                <a:lnTo>
                  <a:pt x="2152" y="28802"/>
                </a:lnTo>
                <a:lnTo>
                  <a:pt x="1973" y="28981"/>
                </a:lnTo>
                <a:lnTo>
                  <a:pt x="1853" y="29161"/>
                </a:lnTo>
                <a:lnTo>
                  <a:pt x="1734" y="29340"/>
                </a:lnTo>
                <a:lnTo>
                  <a:pt x="1734" y="29519"/>
                </a:lnTo>
                <a:lnTo>
                  <a:pt x="1793" y="29698"/>
                </a:lnTo>
                <a:lnTo>
                  <a:pt x="1973" y="29758"/>
                </a:lnTo>
                <a:lnTo>
                  <a:pt x="2212" y="29758"/>
                </a:lnTo>
                <a:lnTo>
                  <a:pt x="2391" y="29698"/>
                </a:lnTo>
                <a:lnTo>
                  <a:pt x="2510" y="29579"/>
                </a:lnTo>
                <a:lnTo>
                  <a:pt x="2630" y="29340"/>
                </a:lnTo>
                <a:lnTo>
                  <a:pt x="2630" y="29161"/>
                </a:lnTo>
                <a:lnTo>
                  <a:pt x="2630" y="28981"/>
                </a:lnTo>
                <a:lnTo>
                  <a:pt x="2570" y="28802"/>
                </a:lnTo>
                <a:lnTo>
                  <a:pt x="2510" y="28742"/>
                </a:lnTo>
                <a:close/>
                <a:moveTo>
                  <a:pt x="10338" y="29459"/>
                </a:moveTo>
                <a:lnTo>
                  <a:pt x="10099" y="29519"/>
                </a:lnTo>
                <a:lnTo>
                  <a:pt x="9980" y="29698"/>
                </a:lnTo>
                <a:lnTo>
                  <a:pt x="9860" y="29937"/>
                </a:lnTo>
                <a:lnTo>
                  <a:pt x="9920" y="30117"/>
                </a:lnTo>
                <a:lnTo>
                  <a:pt x="9980" y="30236"/>
                </a:lnTo>
                <a:lnTo>
                  <a:pt x="10099" y="30356"/>
                </a:lnTo>
                <a:lnTo>
                  <a:pt x="10159" y="30535"/>
                </a:lnTo>
                <a:lnTo>
                  <a:pt x="10219" y="30595"/>
                </a:lnTo>
                <a:lnTo>
                  <a:pt x="10338" y="30535"/>
                </a:lnTo>
                <a:lnTo>
                  <a:pt x="10458" y="30475"/>
                </a:lnTo>
                <a:lnTo>
                  <a:pt x="10577" y="30236"/>
                </a:lnTo>
                <a:lnTo>
                  <a:pt x="10697" y="29997"/>
                </a:lnTo>
                <a:lnTo>
                  <a:pt x="10637" y="29639"/>
                </a:lnTo>
                <a:lnTo>
                  <a:pt x="10577" y="29519"/>
                </a:lnTo>
                <a:lnTo>
                  <a:pt x="10518" y="29459"/>
                </a:lnTo>
                <a:close/>
                <a:moveTo>
                  <a:pt x="5080" y="32268"/>
                </a:moveTo>
                <a:lnTo>
                  <a:pt x="5020" y="32387"/>
                </a:lnTo>
                <a:lnTo>
                  <a:pt x="4960" y="32567"/>
                </a:lnTo>
                <a:lnTo>
                  <a:pt x="5020" y="32925"/>
                </a:lnTo>
                <a:lnTo>
                  <a:pt x="5080" y="33045"/>
                </a:lnTo>
                <a:lnTo>
                  <a:pt x="5140" y="33104"/>
                </a:lnTo>
                <a:lnTo>
                  <a:pt x="5259" y="33045"/>
                </a:lnTo>
                <a:lnTo>
                  <a:pt x="5498" y="32865"/>
                </a:lnTo>
                <a:lnTo>
                  <a:pt x="5618" y="32746"/>
                </a:lnTo>
                <a:lnTo>
                  <a:pt x="5677" y="32626"/>
                </a:lnTo>
                <a:lnTo>
                  <a:pt x="5618" y="32507"/>
                </a:lnTo>
                <a:lnTo>
                  <a:pt x="5498" y="32387"/>
                </a:lnTo>
                <a:lnTo>
                  <a:pt x="5259" y="32268"/>
                </a:lnTo>
                <a:close/>
                <a:moveTo>
                  <a:pt x="7888" y="32447"/>
                </a:moveTo>
                <a:lnTo>
                  <a:pt x="7709" y="32507"/>
                </a:lnTo>
                <a:lnTo>
                  <a:pt x="7590" y="32567"/>
                </a:lnTo>
                <a:lnTo>
                  <a:pt x="7530" y="32686"/>
                </a:lnTo>
                <a:lnTo>
                  <a:pt x="7530" y="32865"/>
                </a:lnTo>
                <a:lnTo>
                  <a:pt x="7530" y="32985"/>
                </a:lnTo>
                <a:lnTo>
                  <a:pt x="7649" y="33164"/>
                </a:lnTo>
                <a:lnTo>
                  <a:pt x="7829" y="33224"/>
                </a:lnTo>
                <a:lnTo>
                  <a:pt x="8008" y="33284"/>
                </a:lnTo>
                <a:lnTo>
                  <a:pt x="8187" y="33284"/>
                </a:lnTo>
                <a:lnTo>
                  <a:pt x="8366" y="33164"/>
                </a:lnTo>
                <a:lnTo>
                  <a:pt x="8426" y="33045"/>
                </a:lnTo>
                <a:lnTo>
                  <a:pt x="8426" y="32865"/>
                </a:lnTo>
                <a:lnTo>
                  <a:pt x="8426" y="32746"/>
                </a:lnTo>
                <a:lnTo>
                  <a:pt x="8307" y="32567"/>
                </a:lnTo>
                <a:lnTo>
                  <a:pt x="8127" y="32447"/>
                </a:lnTo>
                <a:close/>
                <a:moveTo>
                  <a:pt x="11235" y="32686"/>
                </a:moveTo>
                <a:lnTo>
                  <a:pt x="11055" y="32746"/>
                </a:lnTo>
                <a:lnTo>
                  <a:pt x="10936" y="32925"/>
                </a:lnTo>
                <a:lnTo>
                  <a:pt x="10816" y="33104"/>
                </a:lnTo>
                <a:lnTo>
                  <a:pt x="10816" y="33343"/>
                </a:lnTo>
                <a:lnTo>
                  <a:pt x="10816" y="33523"/>
                </a:lnTo>
                <a:lnTo>
                  <a:pt x="10876" y="33762"/>
                </a:lnTo>
                <a:lnTo>
                  <a:pt x="10996" y="33881"/>
                </a:lnTo>
                <a:lnTo>
                  <a:pt x="11115" y="33941"/>
                </a:lnTo>
                <a:lnTo>
                  <a:pt x="11354" y="33941"/>
                </a:lnTo>
                <a:lnTo>
                  <a:pt x="11533" y="33821"/>
                </a:lnTo>
                <a:lnTo>
                  <a:pt x="11593" y="33582"/>
                </a:lnTo>
                <a:lnTo>
                  <a:pt x="11653" y="33343"/>
                </a:lnTo>
                <a:lnTo>
                  <a:pt x="11653" y="33104"/>
                </a:lnTo>
                <a:lnTo>
                  <a:pt x="11593" y="32925"/>
                </a:lnTo>
                <a:lnTo>
                  <a:pt x="11474" y="32746"/>
                </a:lnTo>
                <a:lnTo>
                  <a:pt x="11235" y="32686"/>
                </a:lnTo>
                <a:close/>
                <a:moveTo>
                  <a:pt x="8008" y="35076"/>
                </a:moveTo>
                <a:lnTo>
                  <a:pt x="7888" y="35196"/>
                </a:lnTo>
                <a:lnTo>
                  <a:pt x="7769" y="35315"/>
                </a:lnTo>
                <a:lnTo>
                  <a:pt x="7709" y="35495"/>
                </a:lnTo>
                <a:lnTo>
                  <a:pt x="7709" y="35674"/>
                </a:lnTo>
                <a:lnTo>
                  <a:pt x="7769" y="35793"/>
                </a:lnTo>
                <a:lnTo>
                  <a:pt x="7888" y="35913"/>
                </a:lnTo>
                <a:lnTo>
                  <a:pt x="8247" y="35913"/>
                </a:lnTo>
                <a:lnTo>
                  <a:pt x="8366" y="35793"/>
                </a:lnTo>
                <a:lnTo>
                  <a:pt x="8486" y="35674"/>
                </a:lnTo>
                <a:lnTo>
                  <a:pt x="8546" y="35495"/>
                </a:lnTo>
                <a:lnTo>
                  <a:pt x="8546" y="35315"/>
                </a:lnTo>
                <a:lnTo>
                  <a:pt x="8486" y="35196"/>
                </a:lnTo>
                <a:lnTo>
                  <a:pt x="8366" y="35076"/>
                </a:lnTo>
                <a:close/>
                <a:moveTo>
                  <a:pt x="14163" y="36152"/>
                </a:moveTo>
                <a:lnTo>
                  <a:pt x="13924" y="36271"/>
                </a:lnTo>
                <a:lnTo>
                  <a:pt x="13685" y="36391"/>
                </a:lnTo>
                <a:lnTo>
                  <a:pt x="13505" y="36570"/>
                </a:lnTo>
                <a:lnTo>
                  <a:pt x="13147" y="37048"/>
                </a:lnTo>
                <a:lnTo>
                  <a:pt x="12788" y="37646"/>
                </a:lnTo>
                <a:lnTo>
                  <a:pt x="12549" y="38184"/>
                </a:lnTo>
                <a:lnTo>
                  <a:pt x="12430" y="38721"/>
                </a:lnTo>
                <a:lnTo>
                  <a:pt x="12310" y="39080"/>
                </a:lnTo>
                <a:lnTo>
                  <a:pt x="12310" y="39199"/>
                </a:lnTo>
                <a:lnTo>
                  <a:pt x="12370" y="39199"/>
                </a:lnTo>
                <a:lnTo>
                  <a:pt x="12549" y="39080"/>
                </a:lnTo>
                <a:lnTo>
                  <a:pt x="12848" y="38721"/>
                </a:lnTo>
                <a:lnTo>
                  <a:pt x="13565" y="37706"/>
                </a:lnTo>
                <a:lnTo>
                  <a:pt x="14163" y="36630"/>
                </a:lnTo>
                <a:lnTo>
                  <a:pt x="14342" y="36331"/>
                </a:lnTo>
                <a:lnTo>
                  <a:pt x="14402" y="36212"/>
                </a:lnTo>
                <a:lnTo>
                  <a:pt x="14342" y="36152"/>
                </a:lnTo>
                <a:close/>
                <a:moveTo>
                  <a:pt x="10159" y="37168"/>
                </a:moveTo>
                <a:lnTo>
                  <a:pt x="10040" y="37227"/>
                </a:lnTo>
                <a:lnTo>
                  <a:pt x="9980" y="37347"/>
                </a:lnTo>
                <a:lnTo>
                  <a:pt x="9920" y="37765"/>
                </a:lnTo>
                <a:lnTo>
                  <a:pt x="9980" y="38184"/>
                </a:lnTo>
                <a:lnTo>
                  <a:pt x="10040" y="38482"/>
                </a:lnTo>
                <a:lnTo>
                  <a:pt x="10159" y="38841"/>
                </a:lnTo>
                <a:lnTo>
                  <a:pt x="10338" y="39259"/>
                </a:lnTo>
                <a:lnTo>
                  <a:pt x="10458" y="39498"/>
                </a:lnTo>
                <a:lnTo>
                  <a:pt x="10577" y="39677"/>
                </a:lnTo>
                <a:lnTo>
                  <a:pt x="10697" y="39797"/>
                </a:lnTo>
                <a:lnTo>
                  <a:pt x="10876" y="39797"/>
                </a:lnTo>
                <a:lnTo>
                  <a:pt x="11115" y="39737"/>
                </a:lnTo>
                <a:lnTo>
                  <a:pt x="11235" y="39618"/>
                </a:lnTo>
                <a:lnTo>
                  <a:pt x="11235" y="39438"/>
                </a:lnTo>
                <a:lnTo>
                  <a:pt x="11175" y="39259"/>
                </a:lnTo>
                <a:lnTo>
                  <a:pt x="10936" y="38841"/>
                </a:lnTo>
                <a:lnTo>
                  <a:pt x="10757" y="38482"/>
                </a:lnTo>
                <a:lnTo>
                  <a:pt x="10697" y="38124"/>
                </a:lnTo>
                <a:lnTo>
                  <a:pt x="10637" y="37646"/>
                </a:lnTo>
                <a:lnTo>
                  <a:pt x="10577" y="37407"/>
                </a:lnTo>
                <a:lnTo>
                  <a:pt x="10458" y="37227"/>
                </a:lnTo>
                <a:lnTo>
                  <a:pt x="10338" y="37168"/>
                </a:lnTo>
                <a:close/>
                <a:moveTo>
                  <a:pt x="15178" y="1434"/>
                </a:moveTo>
                <a:lnTo>
                  <a:pt x="15477" y="1494"/>
                </a:lnTo>
                <a:lnTo>
                  <a:pt x="15836" y="1613"/>
                </a:lnTo>
                <a:lnTo>
                  <a:pt x="16194" y="1793"/>
                </a:lnTo>
                <a:lnTo>
                  <a:pt x="16433" y="1972"/>
                </a:lnTo>
                <a:lnTo>
                  <a:pt x="16732" y="2151"/>
                </a:lnTo>
                <a:lnTo>
                  <a:pt x="17210" y="2689"/>
                </a:lnTo>
                <a:lnTo>
                  <a:pt x="17628" y="3287"/>
                </a:lnTo>
                <a:lnTo>
                  <a:pt x="18047" y="3944"/>
                </a:lnTo>
                <a:lnTo>
                  <a:pt x="18883" y="5378"/>
                </a:lnTo>
                <a:lnTo>
                  <a:pt x="19242" y="6035"/>
                </a:lnTo>
                <a:lnTo>
                  <a:pt x="19600" y="6633"/>
                </a:lnTo>
                <a:lnTo>
                  <a:pt x="20676" y="8007"/>
                </a:lnTo>
                <a:lnTo>
                  <a:pt x="21811" y="9382"/>
                </a:lnTo>
                <a:lnTo>
                  <a:pt x="22887" y="10696"/>
                </a:lnTo>
                <a:lnTo>
                  <a:pt x="23962" y="12071"/>
                </a:lnTo>
                <a:lnTo>
                  <a:pt x="24441" y="12788"/>
                </a:lnTo>
                <a:lnTo>
                  <a:pt x="24799" y="13445"/>
                </a:lnTo>
                <a:lnTo>
                  <a:pt x="25217" y="14162"/>
                </a:lnTo>
                <a:lnTo>
                  <a:pt x="25516" y="14879"/>
                </a:lnTo>
                <a:lnTo>
                  <a:pt x="25815" y="15596"/>
                </a:lnTo>
                <a:lnTo>
                  <a:pt x="26054" y="16373"/>
                </a:lnTo>
                <a:lnTo>
                  <a:pt x="26233" y="17090"/>
                </a:lnTo>
                <a:lnTo>
                  <a:pt x="26412" y="17867"/>
                </a:lnTo>
                <a:lnTo>
                  <a:pt x="26532" y="18644"/>
                </a:lnTo>
                <a:lnTo>
                  <a:pt x="26592" y="19420"/>
                </a:lnTo>
                <a:lnTo>
                  <a:pt x="26651" y="20197"/>
                </a:lnTo>
                <a:lnTo>
                  <a:pt x="26651" y="20974"/>
                </a:lnTo>
                <a:lnTo>
                  <a:pt x="26592" y="21751"/>
                </a:lnTo>
                <a:lnTo>
                  <a:pt x="26532" y="22587"/>
                </a:lnTo>
                <a:lnTo>
                  <a:pt x="26412" y="23364"/>
                </a:lnTo>
                <a:lnTo>
                  <a:pt x="26233" y="24141"/>
                </a:lnTo>
                <a:lnTo>
                  <a:pt x="25815" y="25695"/>
                </a:lnTo>
                <a:lnTo>
                  <a:pt x="25337" y="27189"/>
                </a:lnTo>
                <a:lnTo>
                  <a:pt x="24799" y="28683"/>
                </a:lnTo>
                <a:lnTo>
                  <a:pt x="24082" y="30117"/>
                </a:lnTo>
                <a:lnTo>
                  <a:pt x="23305" y="31491"/>
                </a:lnTo>
                <a:lnTo>
                  <a:pt x="22469" y="32806"/>
                </a:lnTo>
                <a:lnTo>
                  <a:pt x="21991" y="33463"/>
                </a:lnTo>
                <a:lnTo>
                  <a:pt x="21453" y="34060"/>
                </a:lnTo>
                <a:lnTo>
                  <a:pt x="20915" y="34658"/>
                </a:lnTo>
                <a:lnTo>
                  <a:pt x="20377" y="35196"/>
                </a:lnTo>
                <a:lnTo>
                  <a:pt x="19839" y="35614"/>
                </a:lnTo>
                <a:lnTo>
                  <a:pt x="19302" y="36032"/>
                </a:lnTo>
                <a:lnTo>
                  <a:pt x="18166" y="36809"/>
                </a:lnTo>
                <a:lnTo>
                  <a:pt x="15896" y="38243"/>
                </a:lnTo>
                <a:lnTo>
                  <a:pt x="14700" y="39080"/>
                </a:lnTo>
                <a:lnTo>
                  <a:pt x="14103" y="39558"/>
                </a:lnTo>
                <a:lnTo>
                  <a:pt x="13625" y="40036"/>
                </a:lnTo>
                <a:lnTo>
                  <a:pt x="13326" y="40514"/>
                </a:lnTo>
                <a:lnTo>
                  <a:pt x="13027" y="41052"/>
                </a:lnTo>
                <a:lnTo>
                  <a:pt x="12728" y="41590"/>
                </a:lnTo>
                <a:lnTo>
                  <a:pt x="12549" y="41769"/>
                </a:lnTo>
                <a:lnTo>
                  <a:pt x="12430" y="41948"/>
                </a:lnTo>
                <a:lnTo>
                  <a:pt x="12131" y="42068"/>
                </a:lnTo>
                <a:lnTo>
                  <a:pt x="11832" y="42187"/>
                </a:lnTo>
                <a:lnTo>
                  <a:pt x="11294" y="42187"/>
                </a:lnTo>
                <a:lnTo>
                  <a:pt x="11055" y="42068"/>
                </a:lnTo>
                <a:lnTo>
                  <a:pt x="10816" y="41948"/>
                </a:lnTo>
                <a:lnTo>
                  <a:pt x="10338" y="41590"/>
                </a:lnTo>
                <a:lnTo>
                  <a:pt x="9920" y="41112"/>
                </a:lnTo>
                <a:lnTo>
                  <a:pt x="9561" y="40634"/>
                </a:lnTo>
                <a:lnTo>
                  <a:pt x="9024" y="39677"/>
                </a:lnTo>
                <a:lnTo>
                  <a:pt x="8605" y="39020"/>
                </a:lnTo>
                <a:lnTo>
                  <a:pt x="8127" y="38423"/>
                </a:lnTo>
                <a:lnTo>
                  <a:pt x="7649" y="37945"/>
                </a:lnTo>
                <a:lnTo>
                  <a:pt x="7171" y="37407"/>
                </a:lnTo>
                <a:lnTo>
                  <a:pt x="6036" y="36451"/>
                </a:lnTo>
                <a:lnTo>
                  <a:pt x="4901" y="35495"/>
                </a:lnTo>
                <a:lnTo>
                  <a:pt x="4423" y="35017"/>
                </a:lnTo>
                <a:lnTo>
                  <a:pt x="3885" y="34419"/>
                </a:lnTo>
                <a:lnTo>
                  <a:pt x="3407" y="33821"/>
                </a:lnTo>
                <a:lnTo>
                  <a:pt x="3227" y="33523"/>
                </a:lnTo>
                <a:lnTo>
                  <a:pt x="3108" y="33224"/>
                </a:lnTo>
                <a:lnTo>
                  <a:pt x="2988" y="32806"/>
                </a:lnTo>
                <a:lnTo>
                  <a:pt x="2929" y="32447"/>
                </a:lnTo>
                <a:lnTo>
                  <a:pt x="2929" y="32148"/>
                </a:lnTo>
                <a:lnTo>
                  <a:pt x="2809" y="31790"/>
                </a:lnTo>
                <a:lnTo>
                  <a:pt x="2749" y="31670"/>
                </a:lnTo>
                <a:lnTo>
                  <a:pt x="2690" y="31670"/>
                </a:lnTo>
                <a:lnTo>
                  <a:pt x="2570" y="31730"/>
                </a:lnTo>
                <a:lnTo>
                  <a:pt x="2451" y="31790"/>
                </a:lnTo>
                <a:lnTo>
                  <a:pt x="2391" y="31790"/>
                </a:lnTo>
                <a:lnTo>
                  <a:pt x="2331" y="31730"/>
                </a:lnTo>
                <a:lnTo>
                  <a:pt x="2092" y="31371"/>
                </a:lnTo>
                <a:lnTo>
                  <a:pt x="1973" y="30893"/>
                </a:lnTo>
                <a:lnTo>
                  <a:pt x="1734" y="30057"/>
                </a:lnTo>
                <a:lnTo>
                  <a:pt x="1494" y="29220"/>
                </a:lnTo>
                <a:lnTo>
                  <a:pt x="1255" y="28324"/>
                </a:lnTo>
                <a:lnTo>
                  <a:pt x="1136" y="27487"/>
                </a:lnTo>
                <a:lnTo>
                  <a:pt x="1016" y="26591"/>
                </a:lnTo>
                <a:lnTo>
                  <a:pt x="1255" y="26770"/>
                </a:lnTo>
                <a:lnTo>
                  <a:pt x="1375" y="26890"/>
                </a:lnTo>
                <a:lnTo>
                  <a:pt x="1494" y="26890"/>
                </a:lnTo>
                <a:lnTo>
                  <a:pt x="1614" y="26770"/>
                </a:lnTo>
                <a:lnTo>
                  <a:pt x="1674" y="26651"/>
                </a:lnTo>
                <a:lnTo>
                  <a:pt x="1734" y="26472"/>
                </a:lnTo>
                <a:lnTo>
                  <a:pt x="1734" y="26053"/>
                </a:lnTo>
                <a:lnTo>
                  <a:pt x="1614" y="25695"/>
                </a:lnTo>
                <a:lnTo>
                  <a:pt x="1554" y="25515"/>
                </a:lnTo>
                <a:lnTo>
                  <a:pt x="1494" y="25456"/>
                </a:lnTo>
                <a:lnTo>
                  <a:pt x="1375" y="25456"/>
                </a:lnTo>
                <a:lnTo>
                  <a:pt x="1255" y="25575"/>
                </a:lnTo>
                <a:lnTo>
                  <a:pt x="1136" y="25754"/>
                </a:lnTo>
                <a:lnTo>
                  <a:pt x="957" y="26053"/>
                </a:lnTo>
                <a:lnTo>
                  <a:pt x="897" y="24440"/>
                </a:lnTo>
                <a:lnTo>
                  <a:pt x="957" y="22826"/>
                </a:lnTo>
                <a:lnTo>
                  <a:pt x="1136" y="21273"/>
                </a:lnTo>
                <a:lnTo>
                  <a:pt x="1435" y="19659"/>
                </a:lnTo>
                <a:lnTo>
                  <a:pt x="1435" y="19839"/>
                </a:lnTo>
                <a:lnTo>
                  <a:pt x="1554" y="19958"/>
                </a:lnTo>
                <a:lnTo>
                  <a:pt x="1734" y="20018"/>
                </a:lnTo>
                <a:lnTo>
                  <a:pt x="1913" y="19958"/>
                </a:lnTo>
                <a:lnTo>
                  <a:pt x="2032" y="19898"/>
                </a:lnTo>
                <a:lnTo>
                  <a:pt x="2212" y="19779"/>
                </a:lnTo>
                <a:lnTo>
                  <a:pt x="2331" y="19659"/>
                </a:lnTo>
                <a:lnTo>
                  <a:pt x="2391" y="19480"/>
                </a:lnTo>
                <a:lnTo>
                  <a:pt x="2391" y="19301"/>
                </a:lnTo>
                <a:lnTo>
                  <a:pt x="2331" y="19122"/>
                </a:lnTo>
                <a:lnTo>
                  <a:pt x="2212" y="19002"/>
                </a:lnTo>
                <a:lnTo>
                  <a:pt x="2092" y="18942"/>
                </a:lnTo>
                <a:lnTo>
                  <a:pt x="1913" y="18942"/>
                </a:lnTo>
                <a:lnTo>
                  <a:pt x="1734" y="19002"/>
                </a:lnTo>
                <a:lnTo>
                  <a:pt x="1614" y="19122"/>
                </a:lnTo>
                <a:lnTo>
                  <a:pt x="1494" y="19301"/>
                </a:lnTo>
                <a:lnTo>
                  <a:pt x="1853" y="17747"/>
                </a:lnTo>
                <a:lnTo>
                  <a:pt x="2391" y="16253"/>
                </a:lnTo>
                <a:lnTo>
                  <a:pt x="2929" y="14760"/>
                </a:lnTo>
                <a:lnTo>
                  <a:pt x="3646" y="13325"/>
                </a:lnTo>
                <a:lnTo>
                  <a:pt x="4423" y="11951"/>
                </a:lnTo>
                <a:lnTo>
                  <a:pt x="5259" y="10577"/>
                </a:lnTo>
                <a:lnTo>
                  <a:pt x="6215" y="9322"/>
                </a:lnTo>
                <a:lnTo>
                  <a:pt x="7291" y="8127"/>
                </a:lnTo>
                <a:lnTo>
                  <a:pt x="7829" y="7529"/>
                </a:lnTo>
                <a:lnTo>
                  <a:pt x="8486" y="6932"/>
                </a:lnTo>
                <a:lnTo>
                  <a:pt x="9741" y="5856"/>
                </a:lnTo>
                <a:lnTo>
                  <a:pt x="10996" y="4780"/>
                </a:lnTo>
                <a:lnTo>
                  <a:pt x="11593" y="4183"/>
                </a:lnTo>
                <a:lnTo>
                  <a:pt x="12191" y="3645"/>
                </a:lnTo>
                <a:lnTo>
                  <a:pt x="13087" y="2629"/>
                </a:lnTo>
                <a:lnTo>
                  <a:pt x="13505" y="2151"/>
                </a:lnTo>
                <a:lnTo>
                  <a:pt x="13924" y="1793"/>
                </a:lnTo>
                <a:lnTo>
                  <a:pt x="14402" y="1554"/>
                </a:lnTo>
                <a:lnTo>
                  <a:pt x="14641" y="1434"/>
                </a:lnTo>
                <a:close/>
                <a:moveTo>
                  <a:pt x="15597" y="0"/>
                </a:moveTo>
                <a:lnTo>
                  <a:pt x="15059" y="120"/>
                </a:lnTo>
                <a:lnTo>
                  <a:pt x="14641" y="239"/>
                </a:lnTo>
                <a:lnTo>
                  <a:pt x="14222" y="478"/>
                </a:lnTo>
                <a:lnTo>
                  <a:pt x="13864" y="777"/>
                </a:lnTo>
                <a:lnTo>
                  <a:pt x="13147" y="1554"/>
                </a:lnTo>
                <a:lnTo>
                  <a:pt x="11952" y="2689"/>
                </a:lnTo>
                <a:lnTo>
                  <a:pt x="10697" y="3824"/>
                </a:lnTo>
                <a:lnTo>
                  <a:pt x="8247" y="6095"/>
                </a:lnTo>
                <a:lnTo>
                  <a:pt x="7231" y="7051"/>
                </a:lnTo>
                <a:lnTo>
                  <a:pt x="6335" y="8007"/>
                </a:lnTo>
                <a:lnTo>
                  <a:pt x="5438" y="9083"/>
                </a:lnTo>
                <a:lnTo>
                  <a:pt x="4662" y="10158"/>
                </a:lnTo>
                <a:lnTo>
                  <a:pt x="3885" y="11294"/>
                </a:lnTo>
                <a:lnTo>
                  <a:pt x="3227" y="12489"/>
                </a:lnTo>
                <a:lnTo>
                  <a:pt x="2570" y="13684"/>
                </a:lnTo>
                <a:lnTo>
                  <a:pt x="2032" y="14939"/>
                </a:lnTo>
                <a:lnTo>
                  <a:pt x="1614" y="16014"/>
                </a:lnTo>
                <a:lnTo>
                  <a:pt x="1255" y="17090"/>
                </a:lnTo>
                <a:lnTo>
                  <a:pt x="897" y="18225"/>
                </a:lnTo>
                <a:lnTo>
                  <a:pt x="598" y="19361"/>
                </a:lnTo>
                <a:lnTo>
                  <a:pt x="359" y="20556"/>
                </a:lnTo>
                <a:lnTo>
                  <a:pt x="180" y="21751"/>
                </a:lnTo>
                <a:lnTo>
                  <a:pt x="60" y="22946"/>
                </a:lnTo>
                <a:lnTo>
                  <a:pt x="1" y="24141"/>
                </a:lnTo>
                <a:lnTo>
                  <a:pt x="1" y="25336"/>
                </a:lnTo>
                <a:lnTo>
                  <a:pt x="60" y="26531"/>
                </a:lnTo>
                <a:lnTo>
                  <a:pt x="180" y="27726"/>
                </a:lnTo>
                <a:lnTo>
                  <a:pt x="359" y="28862"/>
                </a:lnTo>
                <a:lnTo>
                  <a:pt x="658" y="29997"/>
                </a:lnTo>
                <a:lnTo>
                  <a:pt x="1016" y="31132"/>
                </a:lnTo>
                <a:lnTo>
                  <a:pt x="1435" y="32208"/>
                </a:lnTo>
                <a:lnTo>
                  <a:pt x="1973" y="33224"/>
                </a:lnTo>
                <a:lnTo>
                  <a:pt x="2630" y="34299"/>
                </a:lnTo>
                <a:lnTo>
                  <a:pt x="3347" y="35256"/>
                </a:lnTo>
                <a:lnTo>
                  <a:pt x="4183" y="36092"/>
                </a:lnTo>
                <a:lnTo>
                  <a:pt x="5140" y="36869"/>
                </a:lnTo>
                <a:lnTo>
                  <a:pt x="6155" y="37646"/>
                </a:lnTo>
                <a:lnTo>
                  <a:pt x="6633" y="38004"/>
                </a:lnTo>
                <a:lnTo>
                  <a:pt x="7111" y="38482"/>
                </a:lnTo>
                <a:lnTo>
                  <a:pt x="7351" y="38781"/>
                </a:lnTo>
                <a:lnTo>
                  <a:pt x="7590" y="39140"/>
                </a:lnTo>
                <a:lnTo>
                  <a:pt x="8008" y="39797"/>
                </a:lnTo>
                <a:lnTo>
                  <a:pt x="8366" y="40574"/>
                </a:lnTo>
                <a:lnTo>
                  <a:pt x="8785" y="41291"/>
                </a:lnTo>
                <a:lnTo>
                  <a:pt x="9024" y="41649"/>
                </a:lnTo>
                <a:lnTo>
                  <a:pt x="9382" y="42068"/>
                </a:lnTo>
                <a:lnTo>
                  <a:pt x="9741" y="42426"/>
                </a:lnTo>
                <a:lnTo>
                  <a:pt x="10159" y="42725"/>
                </a:lnTo>
                <a:lnTo>
                  <a:pt x="10577" y="42904"/>
                </a:lnTo>
                <a:lnTo>
                  <a:pt x="11055" y="43084"/>
                </a:lnTo>
                <a:lnTo>
                  <a:pt x="11533" y="43143"/>
                </a:lnTo>
                <a:lnTo>
                  <a:pt x="12071" y="43024"/>
                </a:lnTo>
                <a:lnTo>
                  <a:pt x="12310" y="42904"/>
                </a:lnTo>
                <a:lnTo>
                  <a:pt x="12549" y="42785"/>
                </a:lnTo>
                <a:lnTo>
                  <a:pt x="12968" y="42486"/>
                </a:lnTo>
                <a:lnTo>
                  <a:pt x="13326" y="42068"/>
                </a:lnTo>
                <a:lnTo>
                  <a:pt x="13685" y="41590"/>
                </a:lnTo>
                <a:lnTo>
                  <a:pt x="14402" y="40634"/>
                </a:lnTo>
                <a:lnTo>
                  <a:pt x="14760" y="40156"/>
                </a:lnTo>
                <a:lnTo>
                  <a:pt x="15178" y="39797"/>
                </a:lnTo>
                <a:lnTo>
                  <a:pt x="15716" y="39379"/>
                </a:lnTo>
                <a:lnTo>
                  <a:pt x="16254" y="39020"/>
                </a:lnTo>
                <a:lnTo>
                  <a:pt x="17389" y="38363"/>
                </a:lnTo>
                <a:lnTo>
                  <a:pt x="18525" y="37706"/>
                </a:lnTo>
                <a:lnTo>
                  <a:pt x="19660" y="36988"/>
                </a:lnTo>
                <a:lnTo>
                  <a:pt x="20258" y="36510"/>
                </a:lnTo>
                <a:lnTo>
                  <a:pt x="20855" y="35973"/>
                </a:lnTo>
                <a:lnTo>
                  <a:pt x="21393" y="35435"/>
                </a:lnTo>
                <a:lnTo>
                  <a:pt x="21931" y="34897"/>
                </a:lnTo>
                <a:lnTo>
                  <a:pt x="22409" y="34240"/>
                </a:lnTo>
                <a:lnTo>
                  <a:pt x="22887" y="33642"/>
                </a:lnTo>
                <a:lnTo>
                  <a:pt x="23783" y="32328"/>
                </a:lnTo>
                <a:lnTo>
                  <a:pt x="24620" y="30893"/>
                </a:lnTo>
                <a:lnTo>
                  <a:pt x="25397" y="29340"/>
                </a:lnTo>
                <a:lnTo>
                  <a:pt x="26054" y="27786"/>
                </a:lnTo>
                <a:lnTo>
                  <a:pt x="26592" y="26173"/>
                </a:lnTo>
                <a:lnTo>
                  <a:pt x="27070" y="24500"/>
                </a:lnTo>
                <a:lnTo>
                  <a:pt x="27369" y="22826"/>
                </a:lnTo>
                <a:lnTo>
                  <a:pt x="27488" y="21990"/>
                </a:lnTo>
                <a:lnTo>
                  <a:pt x="27548" y="21153"/>
                </a:lnTo>
                <a:lnTo>
                  <a:pt x="27548" y="20317"/>
                </a:lnTo>
                <a:lnTo>
                  <a:pt x="27548" y="19480"/>
                </a:lnTo>
                <a:lnTo>
                  <a:pt x="27488" y="18703"/>
                </a:lnTo>
                <a:lnTo>
                  <a:pt x="27428" y="17986"/>
                </a:lnTo>
                <a:lnTo>
                  <a:pt x="27249" y="17329"/>
                </a:lnTo>
                <a:lnTo>
                  <a:pt x="27130" y="16612"/>
                </a:lnTo>
                <a:lnTo>
                  <a:pt x="26891" y="15955"/>
                </a:lnTo>
                <a:lnTo>
                  <a:pt x="26651" y="15297"/>
                </a:lnTo>
                <a:lnTo>
                  <a:pt x="26054" y="14042"/>
                </a:lnTo>
                <a:lnTo>
                  <a:pt x="25397" y="12847"/>
                </a:lnTo>
                <a:lnTo>
                  <a:pt x="24620" y="11712"/>
                </a:lnTo>
                <a:lnTo>
                  <a:pt x="23843" y="10517"/>
                </a:lnTo>
                <a:lnTo>
                  <a:pt x="22947" y="9382"/>
                </a:lnTo>
                <a:lnTo>
                  <a:pt x="21274" y="7230"/>
                </a:lnTo>
                <a:lnTo>
                  <a:pt x="19660" y="5019"/>
                </a:lnTo>
                <a:lnTo>
                  <a:pt x="18883" y="3824"/>
                </a:lnTo>
                <a:lnTo>
                  <a:pt x="18166" y="2689"/>
                </a:lnTo>
                <a:lnTo>
                  <a:pt x="17867" y="2032"/>
                </a:lnTo>
                <a:lnTo>
                  <a:pt x="17449" y="1255"/>
                </a:lnTo>
                <a:lnTo>
                  <a:pt x="17031" y="538"/>
                </a:lnTo>
                <a:lnTo>
                  <a:pt x="16792" y="299"/>
                </a:lnTo>
                <a:lnTo>
                  <a:pt x="16553" y="60"/>
                </a:lnTo>
                <a:lnTo>
                  <a:pt x="16374" y="0"/>
                </a:lnTo>
                <a:close/>
              </a:path>
            </a:pathLst>
          </a:custGeom>
          <a:solidFill>
            <a:srgbClr val="140E4F">
              <a:alpha val="57309"/>
            </a:srgbClr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27633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color background 2">
  <p:cSld name="Blank with color background 2">
    <p:bg>
      <p:bgPr>
        <a:solidFill>
          <a:srgbClr val="FF7B59"/>
        </a:solidFill>
        <a:effectLst/>
      </p:bgPr>
    </p:bg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13"/>
          <p:cNvSpPr txBox="1">
            <a:spLocks noGrp="1"/>
          </p:cNvSpPr>
          <p:nvPr>
            <p:ph type="sldNum" idx="12"/>
          </p:nvPr>
        </p:nvSpPr>
        <p:spPr>
          <a:xfrm>
            <a:off x="11380820" y="6333135"/>
            <a:ext cx="72979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rgbClr val="FFFFFF"/>
                </a:solidFill>
              </a:defRPr>
            </a:lvl1pPr>
            <a:lvl2pPr lvl="1" rtl="0">
              <a:buNone/>
              <a:defRPr>
                <a:solidFill>
                  <a:srgbClr val="FFFFFF"/>
                </a:solidFill>
              </a:defRPr>
            </a:lvl2pPr>
            <a:lvl3pPr lvl="2" rtl="0">
              <a:buNone/>
              <a:defRPr>
                <a:solidFill>
                  <a:srgbClr val="FFFFFF"/>
                </a:solidFill>
              </a:defRPr>
            </a:lvl3pPr>
            <a:lvl4pPr lvl="3" rtl="0">
              <a:buNone/>
              <a:defRPr>
                <a:solidFill>
                  <a:srgbClr val="FFFFFF"/>
                </a:solidFill>
              </a:defRPr>
            </a:lvl4pPr>
            <a:lvl5pPr lvl="4" rtl="0">
              <a:buNone/>
              <a:defRPr>
                <a:solidFill>
                  <a:srgbClr val="FFFFFF"/>
                </a:solidFill>
              </a:defRPr>
            </a:lvl5pPr>
            <a:lvl6pPr lvl="5" rtl="0">
              <a:buNone/>
              <a:defRPr>
                <a:solidFill>
                  <a:srgbClr val="FFFFFF"/>
                </a:solidFill>
              </a:defRPr>
            </a:lvl6pPr>
            <a:lvl7pPr lvl="6" rtl="0">
              <a:buNone/>
              <a:defRPr>
                <a:solidFill>
                  <a:srgbClr val="FFFFFF"/>
                </a:solidFill>
              </a:defRPr>
            </a:lvl7pPr>
            <a:lvl8pPr lvl="7" rtl="0">
              <a:buNone/>
              <a:defRPr>
                <a:solidFill>
                  <a:srgbClr val="FFFFFF"/>
                </a:solidFill>
              </a:defRPr>
            </a:lvl8pPr>
            <a:lvl9pPr lvl="8" rtl="0">
              <a:buNone/>
              <a:defRPr>
                <a:solidFill>
                  <a:srgbClr val="FFFFFF"/>
                </a:solidFill>
              </a:defRPr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22" name="Google Shape;322;p13"/>
          <p:cNvSpPr/>
          <p:nvPr/>
        </p:nvSpPr>
        <p:spPr>
          <a:xfrm rot="1318871">
            <a:off x="10449040" y="1110482"/>
            <a:ext cx="818591" cy="1285207"/>
          </a:xfrm>
          <a:custGeom>
            <a:avLst/>
            <a:gdLst/>
            <a:ahLst/>
            <a:cxnLst/>
            <a:rect l="l" t="t" r="r" b="b"/>
            <a:pathLst>
              <a:path w="27548" h="43144" extrusionOk="0">
                <a:moveTo>
                  <a:pt x="16075" y="657"/>
                </a:moveTo>
                <a:lnTo>
                  <a:pt x="16135" y="896"/>
                </a:lnTo>
                <a:lnTo>
                  <a:pt x="15477" y="777"/>
                </a:lnTo>
                <a:lnTo>
                  <a:pt x="16075" y="657"/>
                </a:lnTo>
                <a:close/>
                <a:moveTo>
                  <a:pt x="8068" y="9322"/>
                </a:moveTo>
                <a:lnTo>
                  <a:pt x="7829" y="9382"/>
                </a:lnTo>
                <a:lnTo>
                  <a:pt x="7649" y="9441"/>
                </a:lnTo>
                <a:lnTo>
                  <a:pt x="7590" y="9621"/>
                </a:lnTo>
                <a:lnTo>
                  <a:pt x="7590" y="9740"/>
                </a:lnTo>
                <a:lnTo>
                  <a:pt x="7590" y="9919"/>
                </a:lnTo>
                <a:lnTo>
                  <a:pt x="7709" y="10039"/>
                </a:lnTo>
                <a:lnTo>
                  <a:pt x="7829" y="10099"/>
                </a:lnTo>
                <a:lnTo>
                  <a:pt x="8008" y="10039"/>
                </a:lnTo>
                <a:lnTo>
                  <a:pt x="8127" y="9979"/>
                </a:lnTo>
                <a:lnTo>
                  <a:pt x="8247" y="9860"/>
                </a:lnTo>
                <a:lnTo>
                  <a:pt x="8366" y="9621"/>
                </a:lnTo>
                <a:lnTo>
                  <a:pt x="8366" y="9501"/>
                </a:lnTo>
                <a:lnTo>
                  <a:pt x="8366" y="9382"/>
                </a:lnTo>
                <a:lnTo>
                  <a:pt x="8247" y="9322"/>
                </a:lnTo>
                <a:close/>
                <a:moveTo>
                  <a:pt x="6992" y="12369"/>
                </a:moveTo>
                <a:lnTo>
                  <a:pt x="6872" y="12429"/>
                </a:lnTo>
                <a:lnTo>
                  <a:pt x="6693" y="12489"/>
                </a:lnTo>
                <a:lnTo>
                  <a:pt x="6633" y="12608"/>
                </a:lnTo>
                <a:lnTo>
                  <a:pt x="6574" y="12788"/>
                </a:lnTo>
                <a:lnTo>
                  <a:pt x="6574" y="12967"/>
                </a:lnTo>
                <a:lnTo>
                  <a:pt x="6574" y="13086"/>
                </a:lnTo>
                <a:lnTo>
                  <a:pt x="6693" y="13146"/>
                </a:lnTo>
                <a:lnTo>
                  <a:pt x="6872" y="13206"/>
                </a:lnTo>
                <a:lnTo>
                  <a:pt x="6992" y="13146"/>
                </a:lnTo>
                <a:lnTo>
                  <a:pt x="7171" y="13086"/>
                </a:lnTo>
                <a:lnTo>
                  <a:pt x="7231" y="12967"/>
                </a:lnTo>
                <a:lnTo>
                  <a:pt x="7291" y="12788"/>
                </a:lnTo>
                <a:lnTo>
                  <a:pt x="7291" y="12608"/>
                </a:lnTo>
                <a:lnTo>
                  <a:pt x="7291" y="12489"/>
                </a:lnTo>
                <a:lnTo>
                  <a:pt x="7171" y="12429"/>
                </a:lnTo>
                <a:lnTo>
                  <a:pt x="6992" y="12369"/>
                </a:lnTo>
                <a:close/>
                <a:moveTo>
                  <a:pt x="4124" y="12847"/>
                </a:moveTo>
                <a:lnTo>
                  <a:pt x="3944" y="12967"/>
                </a:lnTo>
                <a:lnTo>
                  <a:pt x="3885" y="13086"/>
                </a:lnTo>
                <a:lnTo>
                  <a:pt x="3765" y="13266"/>
                </a:lnTo>
                <a:lnTo>
                  <a:pt x="3705" y="13445"/>
                </a:lnTo>
                <a:lnTo>
                  <a:pt x="3705" y="13624"/>
                </a:lnTo>
                <a:lnTo>
                  <a:pt x="3765" y="13744"/>
                </a:lnTo>
                <a:lnTo>
                  <a:pt x="3885" y="13863"/>
                </a:lnTo>
                <a:lnTo>
                  <a:pt x="4303" y="13863"/>
                </a:lnTo>
                <a:lnTo>
                  <a:pt x="4482" y="13744"/>
                </a:lnTo>
                <a:lnTo>
                  <a:pt x="4602" y="13564"/>
                </a:lnTo>
                <a:lnTo>
                  <a:pt x="4662" y="13385"/>
                </a:lnTo>
                <a:lnTo>
                  <a:pt x="4662" y="13146"/>
                </a:lnTo>
                <a:lnTo>
                  <a:pt x="4542" y="12967"/>
                </a:lnTo>
                <a:lnTo>
                  <a:pt x="4363" y="12847"/>
                </a:lnTo>
                <a:close/>
                <a:moveTo>
                  <a:pt x="8127" y="14819"/>
                </a:moveTo>
                <a:lnTo>
                  <a:pt x="7948" y="14999"/>
                </a:lnTo>
                <a:lnTo>
                  <a:pt x="7948" y="15178"/>
                </a:lnTo>
                <a:lnTo>
                  <a:pt x="7948" y="15596"/>
                </a:lnTo>
                <a:lnTo>
                  <a:pt x="7948" y="15835"/>
                </a:lnTo>
                <a:lnTo>
                  <a:pt x="8008" y="15955"/>
                </a:lnTo>
                <a:lnTo>
                  <a:pt x="8068" y="16074"/>
                </a:lnTo>
                <a:lnTo>
                  <a:pt x="8187" y="16014"/>
                </a:lnTo>
                <a:lnTo>
                  <a:pt x="8366" y="15835"/>
                </a:lnTo>
                <a:lnTo>
                  <a:pt x="8486" y="15596"/>
                </a:lnTo>
                <a:lnTo>
                  <a:pt x="8546" y="15357"/>
                </a:lnTo>
                <a:lnTo>
                  <a:pt x="8486" y="15118"/>
                </a:lnTo>
                <a:lnTo>
                  <a:pt x="8426" y="14939"/>
                </a:lnTo>
                <a:lnTo>
                  <a:pt x="8307" y="14819"/>
                </a:lnTo>
                <a:close/>
                <a:moveTo>
                  <a:pt x="5259" y="15417"/>
                </a:moveTo>
                <a:lnTo>
                  <a:pt x="5020" y="15477"/>
                </a:lnTo>
                <a:lnTo>
                  <a:pt x="4841" y="15656"/>
                </a:lnTo>
                <a:lnTo>
                  <a:pt x="4662" y="15895"/>
                </a:lnTo>
                <a:lnTo>
                  <a:pt x="4602" y="16194"/>
                </a:lnTo>
                <a:lnTo>
                  <a:pt x="4542" y="16433"/>
                </a:lnTo>
                <a:lnTo>
                  <a:pt x="4662" y="16672"/>
                </a:lnTo>
                <a:lnTo>
                  <a:pt x="4841" y="16791"/>
                </a:lnTo>
                <a:lnTo>
                  <a:pt x="4901" y="16851"/>
                </a:lnTo>
                <a:lnTo>
                  <a:pt x="5020" y="16851"/>
                </a:lnTo>
                <a:lnTo>
                  <a:pt x="5259" y="16731"/>
                </a:lnTo>
                <a:lnTo>
                  <a:pt x="5438" y="16552"/>
                </a:lnTo>
                <a:lnTo>
                  <a:pt x="5618" y="16313"/>
                </a:lnTo>
                <a:lnTo>
                  <a:pt x="5737" y="16074"/>
                </a:lnTo>
                <a:lnTo>
                  <a:pt x="5737" y="15775"/>
                </a:lnTo>
                <a:lnTo>
                  <a:pt x="5677" y="15596"/>
                </a:lnTo>
                <a:lnTo>
                  <a:pt x="5558" y="15477"/>
                </a:lnTo>
                <a:lnTo>
                  <a:pt x="5498" y="15417"/>
                </a:lnTo>
                <a:close/>
                <a:moveTo>
                  <a:pt x="7171" y="18166"/>
                </a:moveTo>
                <a:lnTo>
                  <a:pt x="6992" y="18225"/>
                </a:lnTo>
                <a:lnTo>
                  <a:pt x="6872" y="18345"/>
                </a:lnTo>
                <a:lnTo>
                  <a:pt x="6813" y="18524"/>
                </a:lnTo>
                <a:lnTo>
                  <a:pt x="6813" y="18703"/>
                </a:lnTo>
                <a:lnTo>
                  <a:pt x="6813" y="18883"/>
                </a:lnTo>
                <a:lnTo>
                  <a:pt x="6872" y="19002"/>
                </a:lnTo>
                <a:lnTo>
                  <a:pt x="6992" y="19122"/>
                </a:lnTo>
                <a:lnTo>
                  <a:pt x="7171" y="19122"/>
                </a:lnTo>
                <a:lnTo>
                  <a:pt x="7351" y="19062"/>
                </a:lnTo>
                <a:lnTo>
                  <a:pt x="7470" y="18942"/>
                </a:lnTo>
                <a:lnTo>
                  <a:pt x="7530" y="18763"/>
                </a:lnTo>
                <a:lnTo>
                  <a:pt x="7530" y="18584"/>
                </a:lnTo>
                <a:lnTo>
                  <a:pt x="7530" y="18405"/>
                </a:lnTo>
                <a:lnTo>
                  <a:pt x="7470" y="18285"/>
                </a:lnTo>
                <a:lnTo>
                  <a:pt x="7351" y="18166"/>
                </a:lnTo>
                <a:close/>
                <a:moveTo>
                  <a:pt x="4064" y="18763"/>
                </a:moveTo>
                <a:lnTo>
                  <a:pt x="3885" y="18883"/>
                </a:lnTo>
                <a:lnTo>
                  <a:pt x="3705" y="19002"/>
                </a:lnTo>
                <a:lnTo>
                  <a:pt x="3586" y="19181"/>
                </a:lnTo>
                <a:lnTo>
                  <a:pt x="3586" y="19420"/>
                </a:lnTo>
                <a:lnTo>
                  <a:pt x="3705" y="19659"/>
                </a:lnTo>
                <a:lnTo>
                  <a:pt x="3825" y="19779"/>
                </a:lnTo>
                <a:lnTo>
                  <a:pt x="4004" y="19839"/>
                </a:lnTo>
                <a:lnTo>
                  <a:pt x="4183" y="19839"/>
                </a:lnTo>
                <a:lnTo>
                  <a:pt x="4303" y="19719"/>
                </a:lnTo>
                <a:lnTo>
                  <a:pt x="4423" y="19600"/>
                </a:lnTo>
                <a:lnTo>
                  <a:pt x="4542" y="19420"/>
                </a:lnTo>
                <a:lnTo>
                  <a:pt x="4542" y="19241"/>
                </a:lnTo>
                <a:lnTo>
                  <a:pt x="4542" y="19062"/>
                </a:lnTo>
                <a:lnTo>
                  <a:pt x="4423" y="18823"/>
                </a:lnTo>
                <a:lnTo>
                  <a:pt x="4243" y="18763"/>
                </a:lnTo>
                <a:close/>
                <a:moveTo>
                  <a:pt x="7590" y="20855"/>
                </a:moveTo>
                <a:lnTo>
                  <a:pt x="7351" y="20914"/>
                </a:lnTo>
                <a:lnTo>
                  <a:pt x="7052" y="21094"/>
                </a:lnTo>
                <a:lnTo>
                  <a:pt x="6813" y="21333"/>
                </a:lnTo>
                <a:lnTo>
                  <a:pt x="6693" y="21572"/>
                </a:lnTo>
                <a:lnTo>
                  <a:pt x="6693" y="21751"/>
                </a:lnTo>
                <a:lnTo>
                  <a:pt x="6753" y="21930"/>
                </a:lnTo>
                <a:lnTo>
                  <a:pt x="6932" y="22050"/>
                </a:lnTo>
                <a:lnTo>
                  <a:pt x="7171" y="22109"/>
                </a:lnTo>
                <a:lnTo>
                  <a:pt x="7410" y="22050"/>
                </a:lnTo>
                <a:lnTo>
                  <a:pt x="7649" y="21930"/>
                </a:lnTo>
                <a:lnTo>
                  <a:pt x="7888" y="21691"/>
                </a:lnTo>
                <a:lnTo>
                  <a:pt x="8068" y="21333"/>
                </a:lnTo>
                <a:lnTo>
                  <a:pt x="8068" y="21094"/>
                </a:lnTo>
                <a:lnTo>
                  <a:pt x="8008" y="20914"/>
                </a:lnTo>
                <a:lnTo>
                  <a:pt x="7829" y="20855"/>
                </a:lnTo>
                <a:close/>
                <a:moveTo>
                  <a:pt x="3466" y="22169"/>
                </a:moveTo>
                <a:lnTo>
                  <a:pt x="3347" y="22229"/>
                </a:lnTo>
                <a:lnTo>
                  <a:pt x="3287" y="22348"/>
                </a:lnTo>
                <a:lnTo>
                  <a:pt x="3227" y="22528"/>
                </a:lnTo>
                <a:lnTo>
                  <a:pt x="3227" y="22707"/>
                </a:lnTo>
                <a:lnTo>
                  <a:pt x="3287" y="22826"/>
                </a:lnTo>
                <a:lnTo>
                  <a:pt x="3407" y="22946"/>
                </a:lnTo>
                <a:lnTo>
                  <a:pt x="3586" y="23006"/>
                </a:lnTo>
                <a:lnTo>
                  <a:pt x="3825" y="23006"/>
                </a:lnTo>
                <a:lnTo>
                  <a:pt x="3944" y="22886"/>
                </a:lnTo>
                <a:lnTo>
                  <a:pt x="4064" y="22767"/>
                </a:lnTo>
                <a:lnTo>
                  <a:pt x="4064" y="22647"/>
                </a:lnTo>
                <a:lnTo>
                  <a:pt x="4064" y="22528"/>
                </a:lnTo>
                <a:lnTo>
                  <a:pt x="4004" y="22348"/>
                </a:lnTo>
                <a:lnTo>
                  <a:pt x="3825" y="22229"/>
                </a:lnTo>
                <a:lnTo>
                  <a:pt x="3646" y="22169"/>
                </a:lnTo>
                <a:close/>
                <a:moveTo>
                  <a:pt x="5080" y="23424"/>
                </a:moveTo>
                <a:lnTo>
                  <a:pt x="4960" y="23484"/>
                </a:lnTo>
                <a:lnTo>
                  <a:pt x="4721" y="23723"/>
                </a:lnTo>
                <a:lnTo>
                  <a:pt x="4662" y="23902"/>
                </a:lnTo>
                <a:lnTo>
                  <a:pt x="4602" y="24022"/>
                </a:lnTo>
                <a:lnTo>
                  <a:pt x="4721" y="24141"/>
                </a:lnTo>
                <a:lnTo>
                  <a:pt x="5199" y="24141"/>
                </a:lnTo>
                <a:lnTo>
                  <a:pt x="5319" y="24081"/>
                </a:lnTo>
                <a:lnTo>
                  <a:pt x="5379" y="23962"/>
                </a:lnTo>
                <a:lnTo>
                  <a:pt x="5319" y="23842"/>
                </a:lnTo>
                <a:lnTo>
                  <a:pt x="5199" y="23544"/>
                </a:lnTo>
                <a:lnTo>
                  <a:pt x="5080" y="23424"/>
                </a:lnTo>
                <a:close/>
                <a:moveTo>
                  <a:pt x="9800" y="23424"/>
                </a:moveTo>
                <a:lnTo>
                  <a:pt x="9621" y="23484"/>
                </a:lnTo>
                <a:lnTo>
                  <a:pt x="9561" y="23544"/>
                </a:lnTo>
                <a:lnTo>
                  <a:pt x="9502" y="23723"/>
                </a:lnTo>
                <a:lnTo>
                  <a:pt x="9502" y="23902"/>
                </a:lnTo>
                <a:lnTo>
                  <a:pt x="9561" y="24081"/>
                </a:lnTo>
                <a:lnTo>
                  <a:pt x="9621" y="24201"/>
                </a:lnTo>
                <a:lnTo>
                  <a:pt x="9741" y="24261"/>
                </a:lnTo>
                <a:lnTo>
                  <a:pt x="10099" y="24261"/>
                </a:lnTo>
                <a:lnTo>
                  <a:pt x="10219" y="24201"/>
                </a:lnTo>
                <a:lnTo>
                  <a:pt x="10279" y="24022"/>
                </a:lnTo>
                <a:lnTo>
                  <a:pt x="10279" y="23842"/>
                </a:lnTo>
                <a:lnTo>
                  <a:pt x="10219" y="23723"/>
                </a:lnTo>
                <a:lnTo>
                  <a:pt x="10099" y="23544"/>
                </a:lnTo>
                <a:lnTo>
                  <a:pt x="9980" y="23424"/>
                </a:lnTo>
                <a:close/>
                <a:moveTo>
                  <a:pt x="3227" y="24978"/>
                </a:moveTo>
                <a:lnTo>
                  <a:pt x="3108" y="25097"/>
                </a:lnTo>
                <a:lnTo>
                  <a:pt x="2988" y="25276"/>
                </a:lnTo>
                <a:lnTo>
                  <a:pt x="2929" y="25456"/>
                </a:lnTo>
                <a:lnTo>
                  <a:pt x="2869" y="25635"/>
                </a:lnTo>
                <a:lnTo>
                  <a:pt x="2929" y="25814"/>
                </a:lnTo>
                <a:lnTo>
                  <a:pt x="3048" y="25934"/>
                </a:lnTo>
                <a:lnTo>
                  <a:pt x="3466" y="25934"/>
                </a:lnTo>
                <a:lnTo>
                  <a:pt x="3586" y="25814"/>
                </a:lnTo>
                <a:lnTo>
                  <a:pt x="3705" y="25635"/>
                </a:lnTo>
                <a:lnTo>
                  <a:pt x="3765" y="25456"/>
                </a:lnTo>
                <a:lnTo>
                  <a:pt x="3825" y="25276"/>
                </a:lnTo>
                <a:lnTo>
                  <a:pt x="3765" y="25097"/>
                </a:lnTo>
                <a:lnTo>
                  <a:pt x="3646" y="24978"/>
                </a:lnTo>
                <a:close/>
                <a:moveTo>
                  <a:pt x="6932" y="24858"/>
                </a:moveTo>
                <a:lnTo>
                  <a:pt x="6813" y="24918"/>
                </a:lnTo>
                <a:lnTo>
                  <a:pt x="6753" y="24978"/>
                </a:lnTo>
                <a:lnTo>
                  <a:pt x="6574" y="25276"/>
                </a:lnTo>
                <a:lnTo>
                  <a:pt x="6574" y="25456"/>
                </a:lnTo>
                <a:lnTo>
                  <a:pt x="6633" y="25635"/>
                </a:lnTo>
                <a:lnTo>
                  <a:pt x="6753" y="25874"/>
                </a:lnTo>
                <a:lnTo>
                  <a:pt x="6872" y="26053"/>
                </a:lnTo>
                <a:lnTo>
                  <a:pt x="6992" y="26173"/>
                </a:lnTo>
                <a:lnTo>
                  <a:pt x="7171" y="26233"/>
                </a:lnTo>
                <a:lnTo>
                  <a:pt x="7291" y="26233"/>
                </a:lnTo>
                <a:lnTo>
                  <a:pt x="7410" y="26053"/>
                </a:lnTo>
                <a:lnTo>
                  <a:pt x="7530" y="25814"/>
                </a:lnTo>
                <a:lnTo>
                  <a:pt x="7530" y="25515"/>
                </a:lnTo>
                <a:lnTo>
                  <a:pt x="7410" y="25276"/>
                </a:lnTo>
                <a:lnTo>
                  <a:pt x="7291" y="25037"/>
                </a:lnTo>
                <a:lnTo>
                  <a:pt x="7111" y="24918"/>
                </a:lnTo>
                <a:lnTo>
                  <a:pt x="6932" y="24858"/>
                </a:lnTo>
                <a:close/>
                <a:moveTo>
                  <a:pt x="10099" y="27368"/>
                </a:moveTo>
                <a:lnTo>
                  <a:pt x="9980" y="27428"/>
                </a:lnTo>
                <a:lnTo>
                  <a:pt x="9800" y="27667"/>
                </a:lnTo>
                <a:lnTo>
                  <a:pt x="9681" y="27906"/>
                </a:lnTo>
                <a:lnTo>
                  <a:pt x="9681" y="28145"/>
                </a:lnTo>
                <a:lnTo>
                  <a:pt x="9741" y="28204"/>
                </a:lnTo>
                <a:lnTo>
                  <a:pt x="9800" y="28264"/>
                </a:lnTo>
                <a:lnTo>
                  <a:pt x="9920" y="28324"/>
                </a:lnTo>
                <a:lnTo>
                  <a:pt x="10040" y="28264"/>
                </a:lnTo>
                <a:lnTo>
                  <a:pt x="10398" y="28204"/>
                </a:lnTo>
                <a:lnTo>
                  <a:pt x="10458" y="28145"/>
                </a:lnTo>
                <a:lnTo>
                  <a:pt x="10458" y="27906"/>
                </a:lnTo>
                <a:lnTo>
                  <a:pt x="10398" y="27667"/>
                </a:lnTo>
                <a:lnTo>
                  <a:pt x="10338" y="27487"/>
                </a:lnTo>
                <a:lnTo>
                  <a:pt x="10279" y="27368"/>
                </a:lnTo>
                <a:close/>
                <a:moveTo>
                  <a:pt x="7769" y="28563"/>
                </a:moveTo>
                <a:lnTo>
                  <a:pt x="7530" y="28623"/>
                </a:lnTo>
                <a:lnTo>
                  <a:pt x="7410" y="28683"/>
                </a:lnTo>
                <a:lnTo>
                  <a:pt x="7291" y="28862"/>
                </a:lnTo>
                <a:lnTo>
                  <a:pt x="7231" y="29041"/>
                </a:lnTo>
                <a:lnTo>
                  <a:pt x="7231" y="29220"/>
                </a:lnTo>
                <a:lnTo>
                  <a:pt x="7231" y="29400"/>
                </a:lnTo>
                <a:lnTo>
                  <a:pt x="7351" y="29459"/>
                </a:lnTo>
                <a:lnTo>
                  <a:pt x="7530" y="29519"/>
                </a:lnTo>
                <a:lnTo>
                  <a:pt x="7769" y="29459"/>
                </a:lnTo>
                <a:lnTo>
                  <a:pt x="7888" y="29400"/>
                </a:lnTo>
                <a:lnTo>
                  <a:pt x="8008" y="29220"/>
                </a:lnTo>
                <a:lnTo>
                  <a:pt x="8068" y="29041"/>
                </a:lnTo>
                <a:lnTo>
                  <a:pt x="8068" y="28862"/>
                </a:lnTo>
                <a:lnTo>
                  <a:pt x="8068" y="28683"/>
                </a:lnTo>
                <a:lnTo>
                  <a:pt x="7948" y="28623"/>
                </a:lnTo>
                <a:lnTo>
                  <a:pt x="7769" y="28563"/>
                </a:lnTo>
                <a:close/>
                <a:moveTo>
                  <a:pt x="4901" y="28563"/>
                </a:moveTo>
                <a:lnTo>
                  <a:pt x="4781" y="28683"/>
                </a:lnTo>
                <a:lnTo>
                  <a:pt x="4602" y="28802"/>
                </a:lnTo>
                <a:lnTo>
                  <a:pt x="4542" y="29041"/>
                </a:lnTo>
                <a:lnTo>
                  <a:pt x="4542" y="29280"/>
                </a:lnTo>
                <a:lnTo>
                  <a:pt x="4602" y="29519"/>
                </a:lnTo>
                <a:lnTo>
                  <a:pt x="4781" y="29639"/>
                </a:lnTo>
                <a:lnTo>
                  <a:pt x="4960" y="29698"/>
                </a:lnTo>
                <a:lnTo>
                  <a:pt x="5199" y="29698"/>
                </a:lnTo>
                <a:lnTo>
                  <a:pt x="5379" y="29579"/>
                </a:lnTo>
                <a:lnTo>
                  <a:pt x="5498" y="29400"/>
                </a:lnTo>
                <a:lnTo>
                  <a:pt x="5558" y="29161"/>
                </a:lnTo>
                <a:lnTo>
                  <a:pt x="5498" y="28922"/>
                </a:lnTo>
                <a:lnTo>
                  <a:pt x="5379" y="28802"/>
                </a:lnTo>
                <a:lnTo>
                  <a:pt x="5259" y="28683"/>
                </a:lnTo>
                <a:lnTo>
                  <a:pt x="5080" y="28623"/>
                </a:lnTo>
                <a:lnTo>
                  <a:pt x="4901" y="28563"/>
                </a:lnTo>
                <a:close/>
                <a:moveTo>
                  <a:pt x="2271" y="28742"/>
                </a:moveTo>
                <a:lnTo>
                  <a:pt x="2152" y="28802"/>
                </a:lnTo>
                <a:lnTo>
                  <a:pt x="1973" y="28981"/>
                </a:lnTo>
                <a:lnTo>
                  <a:pt x="1853" y="29161"/>
                </a:lnTo>
                <a:lnTo>
                  <a:pt x="1734" y="29340"/>
                </a:lnTo>
                <a:lnTo>
                  <a:pt x="1734" y="29519"/>
                </a:lnTo>
                <a:lnTo>
                  <a:pt x="1793" y="29698"/>
                </a:lnTo>
                <a:lnTo>
                  <a:pt x="1973" y="29758"/>
                </a:lnTo>
                <a:lnTo>
                  <a:pt x="2212" y="29758"/>
                </a:lnTo>
                <a:lnTo>
                  <a:pt x="2391" y="29698"/>
                </a:lnTo>
                <a:lnTo>
                  <a:pt x="2510" y="29579"/>
                </a:lnTo>
                <a:lnTo>
                  <a:pt x="2630" y="29340"/>
                </a:lnTo>
                <a:lnTo>
                  <a:pt x="2630" y="29161"/>
                </a:lnTo>
                <a:lnTo>
                  <a:pt x="2630" y="28981"/>
                </a:lnTo>
                <a:lnTo>
                  <a:pt x="2570" y="28802"/>
                </a:lnTo>
                <a:lnTo>
                  <a:pt x="2510" y="28742"/>
                </a:lnTo>
                <a:close/>
                <a:moveTo>
                  <a:pt x="10338" y="29459"/>
                </a:moveTo>
                <a:lnTo>
                  <a:pt x="10099" y="29519"/>
                </a:lnTo>
                <a:lnTo>
                  <a:pt x="9980" y="29698"/>
                </a:lnTo>
                <a:lnTo>
                  <a:pt x="9860" y="29937"/>
                </a:lnTo>
                <a:lnTo>
                  <a:pt x="9920" y="30117"/>
                </a:lnTo>
                <a:lnTo>
                  <a:pt x="9980" y="30236"/>
                </a:lnTo>
                <a:lnTo>
                  <a:pt x="10099" y="30356"/>
                </a:lnTo>
                <a:lnTo>
                  <a:pt x="10159" y="30535"/>
                </a:lnTo>
                <a:lnTo>
                  <a:pt x="10219" y="30595"/>
                </a:lnTo>
                <a:lnTo>
                  <a:pt x="10338" y="30535"/>
                </a:lnTo>
                <a:lnTo>
                  <a:pt x="10458" y="30475"/>
                </a:lnTo>
                <a:lnTo>
                  <a:pt x="10577" y="30236"/>
                </a:lnTo>
                <a:lnTo>
                  <a:pt x="10697" y="29997"/>
                </a:lnTo>
                <a:lnTo>
                  <a:pt x="10637" y="29639"/>
                </a:lnTo>
                <a:lnTo>
                  <a:pt x="10577" y="29519"/>
                </a:lnTo>
                <a:lnTo>
                  <a:pt x="10518" y="29459"/>
                </a:lnTo>
                <a:close/>
                <a:moveTo>
                  <a:pt x="5080" y="32268"/>
                </a:moveTo>
                <a:lnTo>
                  <a:pt x="5020" y="32387"/>
                </a:lnTo>
                <a:lnTo>
                  <a:pt x="4960" y="32567"/>
                </a:lnTo>
                <a:lnTo>
                  <a:pt x="5020" y="32925"/>
                </a:lnTo>
                <a:lnTo>
                  <a:pt x="5080" y="33045"/>
                </a:lnTo>
                <a:lnTo>
                  <a:pt x="5140" y="33104"/>
                </a:lnTo>
                <a:lnTo>
                  <a:pt x="5259" y="33045"/>
                </a:lnTo>
                <a:lnTo>
                  <a:pt x="5498" y="32865"/>
                </a:lnTo>
                <a:lnTo>
                  <a:pt x="5618" y="32746"/>
                </a:lnTo>
                <a:lnTo>
                  <a:pt x="5677" y="32626"/>
                </a:lnTo>
                <a:lnTo>
                  <a:pt x="5618" y="32507"/>
                </a:lnTo>
                <a:lnTo>
                  <a:pt x="5498" y="32387"/>
                </a:lnTo>
                <a:lnTo>
                  <a:pt x="5259" y="32268"/>
                </a:lnTo>
                <a:close/>
                <a:moveTo>
                  <a:pt x="7888" y="32447"/>
                </a:moveTo>
                <a:lnTo>
                  <a:pt x="7709" y="32507"/>
                </a:lnTo>
                <a:lnTo>
                  <a:pt x="7590" y="32567"/>
                </a:lnTo>
                <a:lnTo>
                  <a:pt x="7530" y="32686"/>
                </a:lnTo>
                <a:lnTo>
                  <a:pt x="7530" y="32865"/>
                </a:lnTo>
                <a:lnTo>
                  <a:pt x="7530" y="32985"/>
                </a:lnTo>
                <a:lnTo>
                  <a:pt x="7649" y="33164"/>
                </a:lnTo>
                <a:lnTo>
                  <a:pt x="7829" y="33224"/>
                </a:lnTo>
                <a:lnTo>
                  <a:pt x="8008" y="33284"/>
                </a:lnTo>
                <a:lnTo>
                  <a:pt x="8187" y="33284"/>
                </a:lnTo>
                <a:lnTo>
                  <a:pt x="8366" y="33164"/>
                </a:lnTo>
                <a:lnTo>
                  <a:pt x="8426" y="33045"/>
                </a:lnTo>
                <a:lnTo>
                  <a:pt x="8426" y="32865"/>
                </a:lnTo>
                <a:lnTo>
                  <a:pt x="8426" y="32746"/>
                </a:lnTo>
                <a:lnTo>
                  <a:pt x="8307" y="32567"/>
                </a:lnTo>
                <a:lnTo>
                  <a:pt x="8127" y="32447"/>
                </a:lnTo>
                <a:close/>
                <a:moveTo>
                  <a:pt x="11235" y="32686"/>
                </a:moveTo>
                <a:lnTo>
                  <a:pt x="11055" y="32746"/>
                </a:lnTo>
                <a:lnTo>
                  <a:pt x="10936" y="32925"/>
                </a:lnTo>
                <a:lnTo>
                  <a:pt x="10816" y="33104"/>
                </a:lnTo>
                <a:lnTo>
                  <a:pt x="10816" y="33343"/>
                </a:lnTo>
                <a:lnTo>
                  <a:pt x="10816" y="33523"/>
                </a:lnTo>
                <a:lnTo>
                  <a:pt x="10876" y="33762"/>
                </a:lnTo>
                <a:lnTo>
                  <a:pt x="10996" y="33881"/>
                </a:lnTo>
                <a:lnTo>
                  <a:pt x="11115" y="33941"/>
                </a:lnTo>
                <a:lnTo>
                  <a:pt x="11354" y="33941"/>
                </a:lnTo>
                <a:lnTo>
                  <a:pt x="11533" y="33821"/>
                </a:lnTo>
                <a:lnTo>
                  <a:pt x="11593" y="33582"/>
                </a:lnTo>
                <a:lnTo>
                  <a:pt x="11653" y="33343"/>
                </a:lnTo>
                <a:lnTo>
                  <a:pt x="11653" y="33104"/>
                </a:lnTo>
                <a:lnTo>
                  <a:pt x="11593" y="32925"/>
                </a:lnTo>
                <a:lnTo>
                  <a:pt x="11474" y="32746"/>
                </a:lnTo>
                <a:lnTo>
                  <a:pt x="11235" y="32686"/>
                </a:lnTo>
                <a:close/>
                <a:moveTo>
                  <a:pt x="8008" y="35076"/>
                </a:moveTo>
                <a:lnTo>
                  <a:pt x="7888" y="35196"/>
                </a:lnTo>
                <a:lnTo>
                  <a:pt x="7769" y="35315"/>
                </a:lnTo>
                <a:lnTo>
                  <a:pt x="7709" y="35495"/>
                </a:lnTo>
                <a:lnTo>
                  <a:pt x="7709" y="35674"/>
                </a:lnTo>
                <a:lnTo>
                  <a:pt x="7769" y="35793"/>
                </a:lnTo>
                <a:lnTo>
                  <a:pt x="7888" y="35913"/>
                </a:lnTo>
                <a:lnTo>
                  <a:pt x="8247" y="35913"/>
                </a:lnTo>
                <a:lnTo>
                  <a:pt x="8366" y="35793"/>
                </a:lnTo>
                <a:lnTo>
                  <a:pt x="8486" y="35674"/>
                </a:lnTo>
                <a:lnTo>
                  <a:pt x="8546" y="35495"/>
                </a:lnTo>
                <a:lnTo>
                  <a:pt x="8546" y="35315"/>
                </a:lnTo>
                <a:lnTo>
                  <a:pt x="8486" y="35196"/>
                </a:lnTo>
                <a:lnTo>
                  <a:pt x="8366" y="35076"/>
                </a:lnTo>
                <a:close/>
                <a:moveTo>
                  <a:pt x="14163" y="36152"/>
                </a:moveTo>
                <a:lnTo>
                  <a:pt x="13924" y="36271"/>
                </a:lnTo>
                <a:lnTo>
                  <a:pt x="13685" y="36391"/>
                </a:lnTo>
                <a:lnTo>
                  <a:pt x="13505" y="36570"/>
                </a:lnTo>
                <a:lnTo>
                  <a:pt x="13147" y="37048"/>
                </a:lnTo>
                <a:lnTo>
                  <a:pt x="12788" y="37646"/>
                </a:lnTo>
                <a:lnTo>
                  <a:pt x="12549" y="38184"/>
                </a:lnTo>
                <a:lnTo>
                  <a:pt x="12430" y="38721"/>
                </a:lnTo>
                <a:lnTo>
                  <a:pt x="12310" y="39080"/>
                </a:lnTo>
                <a:lnTo>
                  <a:pt x="12310" y="39199"/>
                </a:lnTo>
                <a:lnTo>
                  <a:pt x="12370" y="39199"/>
                </a:lnTo>
                <a:lnTo>
                  <a:pt x="12549" y="39080"/>
                </a:lnTo>
                <a:lnTo>
                  <a:pt x="12848" y="38721"/>
                </a:lnTo>
                <a:lnTo>
                  <a:pt x="13565" y="37706"/>
                </a:lnTo>
                <a:lnTo>
                  <a:pt x="14163" y="36630"/>
                </a:lnTo>
                <a:lnTo>
                  <a:pt x="14342" y="36331"/>
                </a:lnTo>
                <a:lnTo>
                  <a:pt x="14402" y="36212"/>
                </a:lnTo>
                <a:lnTo>
                  <a:pt x="14342" y="36152"/>
                </a:lnTo>
                <a:close/>
                <a:moveTo>
                  <a:pt x="10159" y="37168"/>
                </a:moveTo>
                <a:lnTo>
                  <a:pt x="10040" y="37227"/>
                </a:lnTo>
                <a:lnTo>
                  <a:pt x="9980" y="37347"/>
                </a:lnTo>
                <a:lnTo>
                  <a:pt x="9920" y="37765"/>
                </a:lnTo>
                <a:lnTo>
                  <a:pt x="9980" y="38184"/>
                </a:lnTo>
                <a:lnTo>
                  <a:pt x="10040" y="38482"/>
                </a:lnTo>
                <a:lnTo>
                  <a:pt x="10159" y="38841"/>
                </a:lnTo>
                <a:lnTo>
                  <a:pt x="10338" y="39259"/>
                </a:lnTo>
                <a:lnTo>
                  <a:pt x="10458" y="39498"/>
                </a:lnTo>
                <a:lnTo>
                  <a:pt x="10577" y="39677"/>
                </a:lnTo>
                <a:lnTo>
                  <a:pt x="10697" y="39797"/>
                </a:lnTo>
                <a:lnTo>
                  <a:pt x="10876" y="39797"/>
                </a:lnTo>
                <a:lnTo>
                  <a:pt x="11115" y="39737"/>
                </a:lnTo>
                <a:lnTo>
                  <a:pt x="11235" y="39618"/>
                </a:lnTo>
                <a:lnTo>
                  <a:pt x="11235" y="39438"/>
                </a:lnTo>
                <a:lnTo>
                  <a:pt x="11175" y="39259"/>
                </a:lnTo>
                <a:lnTo>
                  <a:pt x="10936" y="38841"/>
                </a:lnTo>
                <a:lnTo>
                  <a:pt x="10757" y="38482"/>
                </a:lnTo>
                <a:lnTo>
                  <a:pt x="10697" y="38124"/>
                </a:lnTo>
                <a:lnTo>
                  <a:pt x="10637" y="37646"/>
                </a:lnTo>
                <a:lnTo>
                  <a:pt x="10577" y="37407"/>
                </a:lnTo>
                <a:lnTo>
                  <a:pt x="10458" y="37227"/>
                </a:lnTo>
                <a:lnTo>
                  <a:pt x="10338" y="37168"/>
                </a:lnTo>
                <a:close/>
                <a:moveTo>
                  <a:pt x="15178" y="1434"/>
                </a:moveTo>
                <a:lnTo>
                  <a:pt x="15477" y="1494"/>
                </a:lnTo>
                <a:lnTo>
                  <a:pt x="15836" y="1613"/>
                </a:lnTo>
                <a:lnTo>
                  <a:pt x="16194" y="1793"/>
                </a:lnTo>
                <a:lnTo>
                  <a:pt x="16433" y="1972"/>
                </a:lnTo>
                <a:lnTo>
                  <a:pt x="16732" y="2151"/>
                </a:lnTo>
                <a:lnTo>
                  <a:pt x="17210" y="2689"/>
                </a:lnTo>
                <a:lnTo>
                  <a:pt x="17628" y="3287"/>
                </a:lnTo>
                <a:lnTo>
                  <a:pt x="18047" y="3944"/>
                </a:lnTo>
                <a:lnTo>
                  <a:pt x="18883" y="5378"/>
                </a:lnTo>
                <a:lnTo>
                  <a:pt x="19242" y="6035"/>
                </a:lnTo>
                <a:lnTo>
                  <a:pt x="19600" y="6633"/>
                </a:lnTo>
                <a:lnTo>
                  <a:pt x="20676" y="8007"/>
                </a:lnTo>
                <a:lnTo>
                  <a:pt x="21811" y="9382"/>
                </a:lnTo>
                <a:lnTo>
                  <a:pt x="22887" y="10696"/>
                </a:lnTo>
                <a:lnTo>
                  <a:pt x="23962" y="12071"/>
                </a:lnTo>
                <a:lnTo>
                  <a:pt x="24441" y="12788"/>
                </a:lnTo>
                <a:lnTo>
                  <a:pt x="24799" y="13445"/>
                </a:lnTo>
                <a:lnTo>
                  <a:pt x="25217" y="14162"/>
                </a:lnTo>
                <a:lnTo>
                  <a:pt x="25516" y="14879"/>
                </a:lnTo>
                <a:lnTo>
                  <a:pt x="25815" y="15596"/>
                </a:lnTo>
                <a:lnTo>
                  <a:pt x="26054" y="16373"/>
                </a:lnTo>
                <a:lnTo>
                  <a:pt x="26233" y="17090"/>
                </a:lnTo>
                <a:lnTo>
                  <a:pt x="26412" y="17867"/>
                </a:lnTo>
                <a:lnTo>
                  <a:pt x="26532" y="18644"/>
                </a:lnTo>
                <a:lnTo>
                  <a:pt x="26592" y="19420"/>
                </a:lnTo>
                <a:lnTo>
                  <a:pt x="26651" y="20197"/>
                </a:lnTo>
                <a:lnTo>
                  <a:pt x="26651" y="20974"/>
                </a:lnTo>
                <a:lnTo>
                  <a:pt x="26592" y="21751"/>
                </a:lnTo>
                <a:lnTo>
                  <a:pt x="26532" y="22587"/>
                </a:lnTo>
                <a:lnTo>
                  <a:pt x="26412" y="23364"/>
                </a:lnTo>
                <a:lnTo>
                  <a:pt x="26233" y="24141"/>
                </a:lnTo>
                <a:lnTo>
                  <a:pt x="25815" y="25695"/>
                </a:lnTo>
                <a:lnTo>
                  <a:pt x="25337" y="27189"/>
                </a:lnTo>
                <a:lnTo>
                  <a:pt x="24799" y="28683"/>
                </a:lnTo>
                <a:lnTo>
                  <a:pt x="24082" y="30117"/>
                </a:lnTo>
                <a:lnTo>
                  <a:pt x="23305" y="31491"/>
                </a:lnTo>
                <a:lnTo>
                  <a:pt x="22469" y="32806"/>
                </a:lnTo>
                <a:lnTo>
                  <a:pt x="21991" y="33463"/>
                </a:lnTo>
                <a:lnTo>
                  <a:pt x="21453" y="34060"/>
                </a:lnTo>
                <a:lnTo>
                  <a:pt x="20915" y="34658"/>
                </a:lnTo>
                <a:lnTo>
                  <a:pt x="20377" y="35196"/>
                </a:lnTo>
                <a:lnTo>
                  <a:pt x="19839" y="35614"/>
                </a:lnTo>
                <a:lnTo>
                  <a:pt x="19302" y="36032"/>
                </a:lnTo>
                <a:lnTo>
                  <a:pt x="18166" y="36809"/>
                </a:lnTo>
                <a:lnTo>
                  <a:pt x="15896" y="38243"/>
                </a:lnTo>
                <a:lnTo>
                  <a:pt x="14700" y="39080"/>
                </a:lnTo>
                <a:lnTo>
                  <a:pt x="14103" y="39558"/>
                </a:lnTo>
                <a:lnTo>
                  <a:pt x="13625" y="40036"/>
                </a:lnTo>
                <a:lnTo>
                  <a:pt x="13326" y="40514"/>
                </a:lnTo>
                <a:lnTo>
                  <a:pt x="13027" y="41052"/>
                </a:lnTo>
                <a:lnTo>
                  <a:pt x="12728" y="41590"/>
                </a:lnTo>
                <a:lnTo>
                  <a:pt x="12549" y="41769"/>
                </a:lnTo>
                <a:lnTo>
                  <a:pt x="12430" y="41948"/>
                </a:lnTo>
                <a:lnTo>
                  <a:pt x="12131" y="42068"/>
                </a:lnTo>
                <a:lnTo>
                  <a:pt x="11832" y="42187"/>
                </a:lnTo>
                <a:lnTo>
                  <a:pt x="11294" y="42187"/>
                </a:lnTo>
                <a:lnTo>
                  <a:pt x="11055" y="42068"/>
                </a:lnTo>
                <a:lnTo>
                  <a:pt x="10816" y="41948"/>
                </a:lnTo>
                <a:lnTo>
                  <a:pt x="10338" y="41590"/>
                </a:lnTo>
                <a:lnTo>
                  <a:pt x="9920" y="41112"/>
                </a:lnTo>
                <a:lnTo>
                  <a:pt x="9561" y="40634"/>
                </a:lnTo>
                <a:lnTo>
                  <a:pt x="9024" y="39677"/>
                </a:lnTo>
                <a:lnTo>
                  <a:pt x="8605" y="39020"/>
                </a:lnTo>
                <a:lnTo>
                  <a:pt x="8127" y="38423"/>
                </a:lnTo>
                <a:lnTo>
                  <a:pt x="7649" y="37945"/>
                </a:lnTo>
                <a:lnTo>
                  <a:pt x="7171" y="37407"/>
                </a:lnTo>
                <a:lnTo>
                  <a:pt x="6036" y="36451"/>
                </a:lnTo>
                <a:lnTo>
                  <a:pt x="4901" y="35495"/>
                </a:lnTo>
                <a:lnTo>
                  <a:pt x="4423" y="35017"/>
                </a:lnTo>
                <a:lnTo>
                  <a:pt x="3885" y="34419"/>
                </a:lnTo>
                <a:lnTo>
                  <a:pt x="3407" y="33821"/>
                </a:lnTo>
                <a:lnTo>
                  <a:pt x="3227" y="33523"/>
                </a:lnTo>
                <a:lnTo>
                  <a:pt x="3108" y="33224"/>
                </a:lnTo>
                <a:lnTo>
                  <a:pt x="2988" y="32806"/>
                </a:lnTo>
                <a:lnTo>
                  <a:pt x="2929" y="32447"/>
                </a:lnTo>
                <a:lnTo>
                  <a:pt x="2929" y="32148"/>
                </a:lnTo>
                <a:lnTo>
                  <a:pt x="2809" y="31790"/>
                </a:lnTo>
                <a:lnTo>
                  <a:pt x="2749" y="31670"/>
                </a:lnTo>
                <a:lnTo>
                  <a:pt x="2690" y="31670"/>
                </a:lnTo>
                <a:lnTo>
                  <a:pt x="2570" y="31730"/>
                </a:lnTo>
                <a:lnTo>
                  <a:pt x="2451" y="31790"/>
                </a:lnTo>
                <a:lnTo>
                  <a:pt x="2391" y="31790"/>
                </a:lnTo>
                <a:lnTo>
                  <a:pt x="2331" y="31730"/>
                </a:lnTo>
                <a:lnTo>
                  <a:pt x="2092" y="31371"/>
                </a:lnTo>
                <a:lnTo>
                  <a:pt x="1973" y="30893"/>
                </a:lnTo>
                <a:lnTo>
                  <a:pt x="1734" y="30057"/>
                </a:lnTo>
                <a:lnTo>
                  <a:pt x="1494" y="29220"/>
                </a:lnTo>
                <a:lnTo>
                  <a:pt x="1255" y="28324"/>
                </a:lnTo>
                <a:lnTo>
                  <a:pt x="1136" y="27487"/>
                </a:lnTo>
                <a:lnTo>
                  <a:pt x="1016" y="26591"/>
                </a:lnTo>
                <a:lnTo>
                  <a:pt x="1255" y="26770"/>
                </a:lnTo>
                <a:lnTo>
                  <a:pt x="1375" y="26890"/>
                </a:lnTo>
                <a:lnTo>
                  <a:pt x="1494" y="26890"/>
                </a:lnTo>
                <a:lnTo>
                  <a:pt x="1614" y="26770"/>
                </a:lnTo>
                <a:lnTo>
                  <a:pt x="1674" y="26651"/>
                </a:lnTo>
                <a:lnTo>
                  <a:pt x="1734" y="26472"/>
                </a:lnTo>
                <a:lnTo>
                  <a:pt x="1734" y="26053"/>
                </a:lnTo>
                <a:lnTo>
                  <a:pt x="1614" y="25695"/>
                </a:lnTo>
                <a:lnTo>
                  <a:pt x="1554" y="25515"/>
                </a:lnTo>
                <a:lnTo>
                  <a:pt x="1494" y="25456"/>
                </a:lnTo>
                <a:lnTo>
                  <a:pt x="1375" y="25456"/>
                </a:lnTo>
                <a:lnTo>
                  <a:pt x="1255" y="25575"/>
                </a:lnTo>
                <a:lnTo>
                  <a:pt x="1136" y="25754"/>
                </a:lnTo>
                <a:lnTo>
                  <a:pt x="957" y="26053"/>
                </a:lnTo>
                <a:lnTo>
                  <a:pt x="897" y="24440"/>
                </a:lnTo>
                <a:lnTo>
                  <a:pt x="957" y="22826"/>
                </a:lnTo>
                <a:lnTo>
                  <a:pt x="1136" y="21273"/>
                </a:lnTo>
                <a:lnTo>
                  <a:pt x="1435" y="19659"/>
                </a:lnTo>
                <a:lnTo>
                  <a:pt x="1435" y="19839"/>
                </a:lnTo>
                <a:lnTo>
                  <a:pt x="1554" y="19958"/>
                </a:lnTo>
                <a:lnTo>
                  <a:pt x="1734" y="20018"/>
                </a:lnTo>
                <a:lnTo>
                  <a:pt x="1913" y="19958"/>
                </a:lnTo>
                <a:lnTo>
                  <a:pt x="2032" y="19898"/>
                </a:lnTo>
                <a:lnTo>
                  <a:pt x="2212" y="19779"/>
                </a:lnTo>
                <a:lnTo>
                  <a:pt x="2331" y="19659"/>
                </a:lnTo>
                <a:lnTo>
                  <a:pt x="2391" y="19480"/>
                </a:lnTo>
                <a:lnTo>
                  <a:pt x="2391" y="19301"/>
                </a:lnTo>
                <a:lnTo>
                  <a:pt x="2331" y="19122"/>
                </a:lnTo>
                <a:lnTo>
                  <a:pt x="2212" y="19002"/>
                </a:lnTo>
                <a:lnTo>
                  <a:pt x="2092" y="18942"/>
                </a:lnTo>
                <a:lnTo>
                  <a:pt x="1913" y="18942"/>
                </a:lnTo>
                <a:lnTo>
                  <a:pt x="1734" y="19002"/>
                </a:lnTo>
                <a:lnTo>
                  <a:pt x="1614" y="19122"/>
                </a:lnTo>
                <a:lnTo>
                  <a:pt x="1494" y="19301"/>
                </a:lnTo>
                <a:lnTo>
                  <a:pt x="1853" y="17747"/>
                </a:lnTo>
                <a:lnTo>
                  <a:pt x="2391" y="16253"/>
                </a:lnTo>
                <a:lnTo>
                  <a:pt x="2929" y="14760"/>
                </a:lnTo>
                <a:lnTo>
                  <a:pt x="3646" y="13325"/>
                </a:lnTo>
                <a:lnTo>
                  <a:pt x="4423" y="11951"/>
                </a:lnTo>
                <a:lnTo>
                  <a:pt x="5259" y="10577"/>
                </a:lnTo>
                <a:lnTo>
                  <a:pt x="6215" y="9322"/>
                </a:lnTo>
                <a:lnTo>
                  <a:pt x="7291" y="8127"/>
                </a:lnTo>
                <a:lnTo>
                  <a:pt x="7829" y="7529"/>
                </a:lnTo>
                <a:lnTo>
                  <a:pt x="8486" y="6932"/>
                </a:lnTo>
                <a:lnTo>
                  <a:pt x="9741" y="5856"/>
                </a:lnTo>
                <a:lnTo>
                  <a:pt x="10996" y="4780"/>
                </a:lnTo>
                <a:lnTo>
                  <a:pt x="11593" y="4183"/>
                </a:lnTo>
                <a:lnTo>
                  <a:pt x="12191" y="3645"/>
                </a:lnTo>
                <a:lnTo>
                  <a:pt x="13087" y="2629"/>
                </a:lnTo>
                <a:lnTo>
                  <a:pt x="13505" y="2151"/>
                </a:lnTo>
                <a:lnTo>
                  <a:pt x="13924" y="1793"/>
                </a:lnTo>
                <a:lnTo>
                  <a:pt x="14402" y="1554"/>
                </a:lnTo>
                <a:lnTo>
                  <a:pt x="14641" y="1434"/>
                </a:lnTo>
                <a:close/>
                <a:moveTo>
                  <a:pt x="15597" y="0"/>
                </a:moveTo>
                <a:lnTo>
                  <a:pt x="15059" y="120"/>
                </a:lnTo>
                <a:lnTo>
                  <a:pt x="14641" y="239"/>
                </a:lnTo>
                <a:lnTo>
                  <a:pt x="14222" y="478"/>
                </a:lnTo>
                <a:lnTo>
                  <a:pt x="13864" y="777"/>
                </a:lnTo>
                <a:lnTo>
                  <a:pt x="13147" y="1554"/>
                </a:lnTo>
                <a:lnTo>
                  <a:pt x="11952" y="2689"/>
                </a:lnTo>
                <a:lnTo>
                  <a:pt x="10697" y="3824"/>
                </a:lnTo>
                <a:lnTo>
                  <a:pt x="8247" y="6095"/>
                </a:lnTo>
                <a:lnTo>
                  <a:pt x="7231" y="7051"/>
                </a:lnTo>
                <a:lnTo>
                  <a:pt x="6335" y="8007"/>
                </a:lnTo>
                <a:lnTo>
                  <a:pt x="5438" y="9083"/>
                </a:lnTo>
                <a:lnTo>
                  <a:pt x="4662" y="10158"/>
                </a:lnTo>
                <a:lnTo>
                  <a:pt x="3885" y="11294"/>
                </a:lnTo>
                <a:lnTo>
                  <a:pt x="3227" y="12489"/>
                </a:lnTo>
                <a:lnTo>
                  <a:pt x="2570" y="13684"/>
                </a:lnTo>
                <a:lnTo>
                  <a:pt x="2032" y="14939"/>
                </a:lnTo>
                <a:lnTo>
                  <a:pt x="1614" y="16014"/>
                </a:lnTo>
                <a:lnTo>
                  <a:pt x="1255" y="17090"/>
                </a:lnTo>
                <a:lnTo>
                  <a:pt x="897" y="18225"/>
                </a:lnTo>
                <a:lnTo>
                  <a:pt x="598" y="19361"/>
                </a:lnTo>
                <a:lnTo>
                  <a:pt x="359" y="20556"/>
                </a:lnTo>
                <a:lnTo>
                  <a:pt x="180" y="21751"/>
                </a:lnTo>
                <a:lnTo>
                  <a:pt x="60" y="22946"/>
                </a:lnTo>
                <a:lnTo>
                  <a:pt x="1" y="24141"/>
                </a:lnTo>
                <a:lnTo>
                  <a:pt x="1" y="25336"/>
                </a:lnTo>
                <a:lnTo>
                  <a:pt x="60" y="26531"/>
                </a:lnTo>
                <a:lnTo>
                  <a:pt x="180" y="27726"/>
                </a:lnTo>
                <a:lnTo>
                  <a:pt x="359" y="28862"/>
                </a:lnTo>
                <a:lnTo>
                  <a:pt x="658" y="29997"/>
                </a:lnTo>
                <a:lnTo>
                  <a:pt x="1016" y="31132"/>
                </a:lnTo>
                <a:lnTo>
                  <a:pt x="1435" y="32208"/>
                </a:lnTo>
                <a:lnTo>
                  <a:pt x="1973" y="33224"/>
                </a:lnTo>
                <a:lnTo>
                  <a:pt x="2630" y="34299"/>
                </a:lnTo>
                <a:lnTo>
                  <a:pt x="3347" y="35256"/>
                </a:lnTo>
                <a:lnTo>
                  <a:pt x="4183" y="36092"/>
                </a:lnTo>
                <a:lnTo>
                  <a:pt x="5140" y="36869"/>
                </a:lnTo>
                <a:lnTo>
                  <a:pt x="6155" y="37646"/>
                </a:lnTo>
                <a:lnTo>
                  <a:pt x="6633" y="38004"/>
                </a:lnTo>
                <a:lnTo>
                  <a:pt x="7111" y="38482"/>
                </a:lnTo>
                <a:lnTo>
                  <a:pt x="7351" y="38781"/>
                </a:lnTo>
                <a:lnTo>
                  <a:pt x="7590" y="39140"/>
                </a:lnTo>
                <a:lnTo>
                  <a:pt x="8008" y="39797"/>
                </a:lnTo>
                <a:lnTo>
                  <a:pt x="8366" y="40574"/>
                </a:lnTo>
                <a:lnTo>
                  <a:pt x="8785" y="41291"/>
                </a:lnTo>
                <a:lnTo>
                  <a:pt x="9024" y="41649"/>
                </a:lnTo>
                <a:lnTo>
                  <a:pt x="9382" y="42068"/>
                </a:lnTo>
                <a:lnTo>
                  <a:pt x="9741" y="42426"/>
                </a:lnTo>
                <a:lnTo>
                  <a:pt x="10159" y="42725"/>
                </a:lnTo>
                <a:lnTo>
                  <a:pt x="10577" y="42904"/>
                </a:lnTo>
                <a:lnTo>
                  <a:pt x="11055" y="43084"/>
                </a:lnTo>
                <a:lnTo>
                  <a:pt x="11533" y="43143"/>
                </a:lnTo>
                <a:lnTo>
                  <a:pt x="12071" y="43024"/>
                </a:lnTo>
                <a:lnTo>
                  <a:pt x="12310" y="42904"/>
                </a:lnTo>
                <a:lnTo>
                  <a:pt x="12549" y="42785"/>
                </a:lnTo>
                <a:lnTo>
                  <a:pt x="12968" y="42486"/>
                </a:lnTo>
                <a:lnTo>
                  <a:pt x="13326" y="42068"/>
                </a:lnTo>
                <a:lnTo>
                  <a:pt x="13685" y="41590"/>
                </a:lnTo>
                <a:lnTo>
                  <a:pt x="14402" y="40634"/>
                </a:lnTo>
                <a:lnTo>
                  <a:pt x="14760" y="40156"/>
                </a:lnTo>
                <a:lnTo>
                  <a:pt x="15178" y="39797"/>
                </a:lnTo>
                <a:lnTo>
                  <a:pt x="15716" y="39379"/>
                </a:lnTo>
                <a:lnTo>
                  <a:pt x="16254" y="39020"/>
                </a:lnTo>
                <a:lnTo>
                  <a:pt x="17389" y="38363"/>
                </a:lnTo>
                <a:lnTo>
                  <a:pt x="18525" y="37706"/>
                </a:lnTo>
                <a:lnTo>
                  <a:pt x="19660" y="36988"/>
                </a:lnTo>
                <a:lnTo>
                  <a:pt x="20258" y="36510"/>
                </a:lnTo>
                <a:lnTo>
                  <a:pt x="20855" y="35973"/>
                </a:lnTo>
                <a:lnTo>
                  <a:pt x="21393" y="35435"/>
                </a:lnTo>
                <a:lnTo>
                  <a:pt x="21931" y="34897"/>
                </a:lnTo>
                <a:lnTo>
                  <a:pt x="22409" y="34240"/>
                </a:lnTo>
                <a:lnTo>
                  <a:pt x="22887" y="33642"/>
                </a:lnTo>
                <a:lnTo>
                  <a:pt x="23783" y="32328"/>
                </a:lnTo>
                <a:lnTo>
                  <a:pt x="24620" y="30893"/>
                </a:lnTo>
                <a:lnTo>
                  <a:pt x="25397" y="29340"/>
                </a:lnTo>
                <a:lnTo>
                  <a:pt x="26054" y="27786"/>
                </a:lnTo>
                <a:lnTo>
                  <a:pt x="26592" y="26173"/>
                </a:lnTo>
                <a:lnTo>
                  <a:pt x="27070" y="24500"/>
                </a:lnTo>
                <a:lnTo>
                  <a:pt x="27369" y="22826"/>
                </a:lnTo>
                <a:lnTo>
                  <a:pt x="27488" y="21990"/>
                </a:lnTo>
                <a:lnTo>
                  <a:pt x="27548" y="21153"/>
                </a:lnTo>
                <a:lnTo>
                  <a:pt x="27548" y="20317"/>
                </a:lnTo>
                <a:lnTo>
                  <a:pt x="27548" y="19480"/>
                </a:lnTo>
                <a:lnTo>
                  <a:pt x="27488" y="18703"/>
                </a:lnTo>
                <a:lnTo>
                  <a:pt x="27428" y="17986"/>
                </a:lnTo>
                <a:lnTo>
                  <a:pt x="27249" y="17329"/>
                </a:lnTo>
                <a:lnTo>
                  <a:pt x="27130" y="16612"/>
                </a:lnTo>
                <a:lnTo>
                  <a:pt x="26891" y="15955"/>
                </a:lnTo>
                <a:lnTo>
                  <a:pt x="26651" y="15297"/>
                </a:lnTo>
                <a:lnTo>
                  <a:pt x="26054" y="14042"/>
                </a:lnTo>
                <a:lnTo>
                  <a:pt x="25397" y="12847"/>
                </a:lnTo>
                <a:lnTo>
                  <a:pt x="24620" y="11712"/>
                </a:lnTo>
                <a:lnTo>
                  <a:pt x="23843" y="10517"/>
                </a:lnTo>
                <a:lnTo>
                  <a:pt x="22947" y="9382"/>
                </a:lnTo>
                <a:lnTo>
                  <a:pt x="21274" y="7230"/>
                </a:lnTo>
                <a:lnTo>
                  <a:pt x="19660" y="5019"/>
                </a:lnTo>
                <a:lnTo>
                  <a:pt x="18883" y="3824"/>
                </a:lnTo>
                <a:lnTo>
                  <a:pt x="18166" y="2689"/>
                </a:lnTo>
                <a:lnTo>
                  <a:pt x="17867" y="2032"/>
                </a:lnTo>
                <a:lnTo>
                  <a:pt x="17449" y="1255"/>
                </a:lnTo>
                <a:lnTo>
                  <a:pt x="17031" y="538"/>
                </a:lnTo>
                <a:lnTo>
                  <a:pt x="16792" y="299"/>
                </a:lnTo>
                <a:lnTo>
                  <a:pt x="16553" y="60"/>
                </a:lnTo>
                <a:lnTo>
                  <a:pt x="1637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323" name="Google Shape;323;p13"/>
          <p:cNvSpPr/>
          <p:nvPr/>
        </p:nvSpPr>
        <p:spPr>
          <a:xfrm>
            <a:off x="10947058" y="-204717"/>
            <a:ext cx="1113380" cy="1141076"/>
          </a:xfrm>
          <a:custGeom>
            <a:avLst/>
            <a:gdLst/>
            <a:ahLst/>
            <a:cxnLst/>
            <a:rect l="l" t="t" r="r" b="b"/>
            <a:pathLst>
              <a:path w="37467" h="38304" extrusionOk="0">
                <a:moveTo>
                  <a:pt x="20676" y="6753"/>
                </a:moveTo>
                <a:lnTo>
                  <a:pt x="21333" y="6812"/>
                </a:lnTo>
                <a:lnTo>
                  <a:pt x="21990" y="6872"/>
                </a:lnTo>
                <a:lnTo>
                  <a:pt x="22528" y="6992"/>
                </a:lnTo>
                <a:lnTo>
                  <a:pt x="23126" y="7171"/>
                </a:lnTo>
                <a:lnTo>
                  <a:pt x="23544" y="7470"/>
                </a:lnTo>
                <a:lnTo>
                  <a:pt x="23903" y="7768"/>
                </a:lnTo>
                <a:lnTo>
                  <a:pt x="24082" y="8187"/>
                </a:lnTo>
                <a:lnTo>
                  <a:pt x="24142" y="8605"/>
                </a:lnTo>
                <a:lnTo>
                  <a:pt x="24142" y="9083"/>
                </a:lnTo>
                <a:lnTo>
                  <a:pt x="24022" y="9621"/>
                </a:lnTo>
                <a:lnTo>
                  <a:pt x="23843" y="10159"/>
                </a:lnTo>
                <a:lnTo>
                  <a:pt x="23425" y="11115"/>
                </a:lnTo>
                <a:lnTo>
                  <a:pt x="22887" y="12011"/>
                </a:lnTo>
                <a:lnTo>
                  <a:pt x="22349" y="12907"/>
                </a:lnTo>
                <a:lnTo>
                  <a:pt x="21751" y="13744"/>
                </a:lnTo>
                <a:lnTo>
                  <a:pt x="20496" y="15477"/>
                </a:lnTo>
                <a:lnTo>
                  <a:pt x="19301" y="17090"/>
                </a:lnTo>
                <a:lnTo>
                  <a:pt x="19062" y="16493"/>
                </a:lnTo>
                <a:lnTo>
                  <a:pt x="18823" y="15895"/>
                </a:lnTo>
                <a:lnTo>
                  <a:pt x="18345" y="14581"/>
                </a:lnTo>
                <a:lnTo>
                  <a:pt x="17927" y="13505"/>
                </a:lnTo>
                <a:lnTo>
                  <a:pt x="17688" y="12609"/>
                </a:lnTo>
                <a:lnTo>
                  <a:pt x="17150" y="9800"/>
                </a:lnTo>
                <a:lnTo>
                  <a:pt x="16911" y="8366"/>
                </a:lnTo>
                <a:lnTo>
                  <a:pt x="16792" y="7828"/>
                </a:lnTo>
                <a:lnTo>
                  <a:pt x="16792" y="7649"/>
                </a:lnTo>
                <a:lnTo>
                  <a:pt x="16792" y="7529"/>
                </a:lnTo>
                <a:lnTo>
                  <a:pt x="16851" y="7470"/>
                </a:lnTo>
                <a:lnTo>
                  <a:pt x="16971" y="7350"/>
                </a:lnTo>
                <a:lnTo>
                  <a:pt x="17449" y="7171"/>
                </a:lnTo>
                <a:lnTo>
                  <a:pt x="17987" y="6992"/>
                </a:lnTo>
                <a:lnTo>
                  <a:pt x="18584" y="6872"/>
                </a:lnTo>
                <a:lnTo>
                  <a:pt x="19242" y="6753"/>
                </a:lnTo>
                <a:close/>
                <a:moveTo>
                  <a:pt x="19660" y="6215"/>
                </a:moveTo>
                <a:lnTo>
                  <a:pt x="18345" y="6334"/>
                </a:lnTo>
                <a:lnTo>
                  <a:pt x="17688" y="6454"/>
                </a:lnTo>
                <a:lnTo>
                  <a:pt x="17090" y="6573"/>
                </a:lnTo>
                <a:lnTo>
                  <a:pt x="16851" y="6693"/>
                </a:lnTo>
                <a:lnTo>
                  <a:pt x="16612" y="6812"/>
                </a:lnTo>
                <a:lnTo>
                  <a:pt x="16433" y="6932"/>
                </a:lnTo>
                <a:lnTo>
                  <a:pt x="16314" y="7111"/>
                </a:lnTo>
                <a:lnTo>
                  <a:pt x="16194" y="7231"/>
                </a:lnTo>
                <a:lnTo>
                  <a:pt x="16134" y="7410"/>
                </a:lnTo>
                <a:lnTo>
                  <a:pt x="16134" y="7828"/>
                </a:lnTo>
                <a:lnTo>
                  <a:pt x="16194" y="8247"/>
                </a:lnTo>
                <a:lnTo>
                  <a:pt x="16314" y="8725"/>
                </a:lnTo>
                <a:lnTo>
                  <a:pt x="16493" y="9262"/>
                </a:lnTo>
                <a:lnTo>
                  <a:pt x="16612" y="9800"/>
                </a:lnTo>
                <a:lnTo>
                  <a:pt x="16971" y="11772"/>
                </a:lnTo>
                <a:lnTo>
                  <a:pt x="17150" y="12728"/>
                </a:lnTo>
                <a:lnTo>
                  <a:pt x="17449" y="13744"/>
                </a:lnTo>
                <a:lnTo>
                  <a:pt x="17808" y="14999"/>
                </a:lnTo>
                <a:lnTo>
                  <a:pt x="18286" y="16254"/>
                </a:lnTo>
                <a:lnTo>
                  <a:pt x="18584" y="17090"/>
                </a:lnTo>
                <a:lnTo>
                  <a:pt x="18764" y="17628"/>
                </a:lnTo>
                <a:lnTo>
                  <a:pt x="18823" y="17748"/>
                </a:lnTo>
                <a:lnTo>
                  <a:pt x="18883" y="17867"/>
                </a:lnTo>
                <a:lnTo>
                  <a:pt x="19062" y="17927"/>
                </a:lnTo>
                <a:lnTo>
                  <a:pt x="19242" y="17927"/>
                </a:lnTo>
                <a:lnTo>
                  <a:pt x="19421" y="17867"/>
                </a:lnTo>
                <a:lnTo>
                  <a:pt x="19540" y="17748"/>
                </a:lnTo>
                <a:lnTo>
                  <a:pt x="19959" y="17389"/>
                </a:lnTo>
                <a:lnTo>
                  <a:pt x="20317" y="16911"/>
                </a:lnTo>
                <a:lnTo>
                  <a:pt x="20975" y="15835"/>
                </a:lnTo>
                <a:lnTo>
                  <a:pt x="21453" y="15059"/>
                </a:lnTo>
                <a:lnTo>
                  <a:pt x="22767" y="13206"/>
                </a:lnTo>
                <a:lnTo>
                  <a:pt x="23425" y="12310"/>
                </a:lnTo>
                <a:lnTo>
                  <a:pt x="24022" y="11294"/>
                </a:lnTo>
                <a:lnTo>
                  <a:pt x="24440" y="10457"/>
                </a:lnTo>
                <a:lnTo>
                  <a:pt x="24620" y="10039"/>
                </a:lnTo>
                <a:lnTo>
                  <a:pt x="24739" y="9621"/>
                </a:lnTo>
                <a:lnTo>
                  <a:pt x="24799" y="9203"/>
                </a:lnTo>
                <a:lnTo>
                  <a:pt x="24799" y="8784"/>
                </a:lnTo>
                <a:lnTo>
                  <a:pt x="24799" y="8426"/>
                </a:lnTo>
                <a:lnTo>
                  <a:pt x="24739" y="8067"/>
                </a:lnTo>
                <a:lnTo>
                  <a:pt x="24620" y="7709"/>
                </a:lnTo>
                <a:lnTo>
                  <a:pt x="24440" y="7410"/>
                </a:lnTo>
                <a:lnTo>
                  <a:pt x="24201" y="7171"/>
                </a:lnTo>
                <a:lnTo>
                  <a:pt x="23962" y="6932"/>
                </a:lnTo>
                <a:lnTo>
                  <a:pt x="23604" y="6693"/>
                </a:lnTo>
                <a:lnTo>
                  <a:pt x="23185" y="6514"/>
                </a:lnTo>
                <a:lnTo>
                  <a:pt x="22767" y="6394"/>
                </a:lnTo>
                <a:lnTo>
                  <a:pt x="22229" y="6334"/>
                </a:lnTo>
                <a:lnTo>
                  <a:pt x="20975" y="6215"/>
                </a:lnTo>
                <a:close/>
                <a:moveTo>
                  <a:pt x="11414" y="9023"/>
                </a:moveTo>
                <a:lnTo>
                  <a:pt x="11055" y="9083"/>
                </a:lnTo>
                <a:lnTo>
                  <a:pt x="10637" y="9143"/>
                </a:lnTo>
                <a:lnTo>
                  <a:pt x="10278" y="9262"/>
                </a:lnTo>
                <a:lnTo>
                  <a:pt x="9920" y="9442"/>
                </a:lnTo>
                <a:lnTo>
                  <a:pt x="9561" y="9681"/>
                </a:lnTo>
                <a:lnTo>
                  <a:pt x="8844" y="10218"/>
                </a:lnTo>
                <a:lnTo>
                  <a:pt x="8247" y="10876"/>
                </a:lnTo>
                <a:lnTo>
                  <a:pt x="7709" y="11533"/>
                </a:lnTo>
                <a:lnTo>
                  <a:pt x="7410" y="12071"/>
                </a:lnTo>
                <a:lnTo>
                  <a:pt x="7111" y="12728"/>
                </a:lnTo>
                <a:lnTo>
                  <a:pt x="6872" y="13385"/>
                </a:lnTo>
                <a:lnTo>
                  <a:pt x="6633" y="14162"/>
                </a:lnTo>
                <a:lnTo>
                  <a:pt x="6514" y="14879"/>
                </a:lnTo>
                <a:lnTo>
                  <a:pt x="6394" y="15596"/>
                </a:lnTo>
                <a:lnTo>
                  <a:pt x="6454" y="16313"/>
                </a:lnTo>
                <a:lnTo>
                  <a:pt x="6573" y="16911"/>
                </a:lnTo>
                <a:lnTo>
                  <a:pt x="6693" y="17210"/>
                </a:lnTo>
                <a:lnTo>
                  <a:pt x="6872" y="17509"/>
                </a:lnTo>
                <a:lnTo>
                  <a:pt x="7052" y="17688"/>
                </a:lnTo>
                <a:lnTo>
                  <a:pt x="7350" y="17867"/>
                </a:lnTo>
                <a:lnTo>
                  <a:pt x="7589" y="17987"/>
                </a:lnTo>
                <a:lnTo>
                  <a:pt x="7948" y="18106"/>
                </a:lnTo>
                <a:lnTo>
                  <a:pt x="8605" y="18285"/>
                </a:lnTo>
                <a:lnTo>
                  <a:pt x="9322" y="18405"/>
                </a:lnTo>
                <a:lnTo>
                  <a:pt x="10099" y="18465"/>
                </a:lnTo>
                <a:lnTo>
                  <a:pt x="11354" y="18524"/>
                </a:lnTo>
                <a:lnTo>
                  <a:pt x="12669" y="18704"/>
                </a:lnTo>
                <a:lnTo>
                  <a:pt x="14640" y="18883"/>
                </a:lnTo>
                <a:lnTo>
                  <a:pt x="15656" y="18943"/>
                </a:lnTo>
                <a:lnTo>
                  <a:pt x="16553" y="18943"/>
                </a:lnTo>
                <a:lnTo>
                  <a:pt x="16911" y="18883"/>
                </a:lnTo>
                <a:lnTo>
                  <a:pt x="17210" y="18823"/>
                </a:lnTo>
                <a:lnTo>
                  <a:pt x="17509" y="18704"/>
                </a:lnTo>
                <a:lnTo>
                  <a:pt x="17628" y="18584"/>
                </a:lnTo>
                <a:lnTo>
                  <a:pt x="17688" y="18465"/>
                </a:lnTo>
                <a:lnTo>
                  <a:pt x="17688" y="18405"/>
                </a:lnTo>
                <a:lnTo>
                  <a:pt x="17628" y="18345"/>
                </a:lnTo>
                <a:lnTo>
                  <a:pt x="17509" y="18285"/>
                </a:lnTo>
                <a:lnTo>
                  <a:pt x="17150" y="18166"/>
                </a:lnTo>
                <a:lnTo>
                  <a:pt x="16672" y="18106"/>
                </a:lnTo>
                <a:lnTo>
                  <a:pt x="15178" y="18106"/>
                </a:lnTo>
                <a:lnTo>
                  <a:pt x="13326" y="17987"/>
                </a:lnTo>
                <a:lnTo>
                  <a:pt x="11414" y="17807"/>
                </a:lnTo>
                <a:lnTo>
                  <a:pt x="10039" y="17688"/>
                </a:lnTo>
                <a:lnTo>
                  <a:pt x="9382" y="17628"/>
                </a:lnTo>
                <a:lnTo>
                  <a:pt x="8725" y="17449"/>
                </a:lnTo>
                <a:lnTo>
                  <a:pt x="8426" y="17389"/>
                </a:lnTo>
                <a:lnTo>
                  <a:pt x="8127" y="17270"/>
                </a:lnTo>
                <a:lnTo>
                  <a:pt x="7948" y="17090"/>
                </a:lnTo>
                <a:lnTo>
                  <a:pt x="7709" y="16911"/>
                </a:lnTo>
                <a:lnTo>
                  <a:pt x="7530" y="16672"/>
                </a:lnTo>
                <a:lnTo>
                  <a:pt x="7410" y="16373"/>
                </a:lnTo>
                <a:lnTo>
                  <a:pt x="7350" y="16015"/>
                </a:lnTo>
                <a:lnTo>
                  <a:pt x="7350" y="15656"/>
                </a:lnTo>
                <a:lnTo>
                  <a:pt x="7410" y="14939"/>
                </a:lnTo>
                <a:lnTo>
                  <a:pt x="7530" y="14222"/>
                </a:lnTo>
                <a:lnTo>
                  <a:pt x="7709" y="13505"/>
                </a:lnTo>
                <a:lnTo>
                  <a:pt x="8008" y="12848"/>
                </a:lnTo>
                <a:lnTo>
                  <a:pt x="8306" y="12190"/>
                </a:lnTo>
                <a:lnTo>
                  <a:pt x="8725" y="11593"/>
                </a:lnTo>
                <a:lnTo>
                  <a:pt x="9203" y="11055"/>
                </a:lnTo>
                <a:lnTo>
                  <a:pt x="9741" y="10577"/>
                </a:lnTo>
                <a:lnTo>
                  <a:pt x="10159" y="10338"/>
                </a:lnTo>
                <a:lnTo>
                  <a:pt x="10517" y="10159"/>
                </a:lnTo>
                <a:lnTo>
                  <a:pt x="10816" y="10039"/>
                </a:lnTo>
                <a:lnTo>
                  <a:pt x="11175" y="9979"/>
                </a:lnTo>
                <a:lnTo>
                  <a:pt x="11473" y="9979"/>
                </a:lnTo>
                <a:lnTo>
                  <a:pt x="11772" y="10039"/>
                </a:lnTo>
                <a:lnTo>
                  <a:pt x="12011" y="10099"/>
                </a:lnTo>
                <a:lnTo>
                  <a:pt x="12250" y="10278"/>
                </a:lnTo>
                <a:lnTo>
                  <a:pt x="12788" y="10637"/>
                </a:lnTo>
                <a:lnTo>
                  <a:pt x="13206" y="11115"/>
                </a:lnTo>
                <a:lnTo>
                  <a:pt x="13625" y="11712"/>
                </a:lnTo>
                <a:lnTo>
                  <a:pt x="14043" y="12370"/>
                </a:lnTo>
                <a:lnTo>
                  <a:pt x="15656" y="15298"/>
                </a:lnTo>
                <a:lnTo>
                  <a:pt x="17090" y="17867"/>
                </a:lnTo>
                <a:lnTo>
                  <a:pt x="17150" y="17748"/>
                </a:lnTo>
                <a:lnTo>
                  <a:pt x="17210" y="17628"/>
                </a:lnTo>
                <a:lnTo>
                  <a:pt x="17150" y="17150"/>
                </a:lnTo>
                <a:lnTo>
                  <a:pt x="17031" y="16612"/>
                </a:lnTo>
                <a:lnTo>
                  <a:pt x="16792" y="15955"/>
                </a:lnTo>
                <a:lnTo>
                  <a:pt x="16314" y="14760"/>
                </a:lnTo>
                <a:lnTo>
                  <a:pt x="15955" y="13983"/>
                </a:lnTo>
                <a:lnTo>
                  <a:pt x="15417" y="12848"/>
                </a:lnTo>
                <a:lnTo>
                  <a:pt x="14820" y="11772"/>
                </a:lnTo>
                <a:lnTo>
                  <a:pt x="14103" y="10756"/>
                </a:lnTo>
                <a:lnTo>
                  <a:pt x="13744" y="10278"/>
                </a:lnTo>
                <a:lnTo>
                  <a:pt x="13326" y="9800"/>
                </a:lnTo>
                <a:lnTo>
                  <a:pt x="12967" y="9501"/>
                </a:lnTo>
                <a:lnTo>
                  <a:pt x="12609" y="9262"/>
                </a:lnTo>
                <a:lnTo>
                  <a:pt x="12191" y="9143"/>
                </a:lnTo>
                <a:lnTo>
                  <a:pt x="11832" y="9023"/>
                </a:lnTo>
                <a:close/>
                <a:moveTo>
                  <a:pt x="27906" y="12370"/>
                </a:moveTo>
                <a:lnTo>
                  <a:pt x="28205" y="12429"/>
                </a:lnTo>
                <a:lnTo>
                  <a:pt x="28444" y="12609"/>
                </a:lnTo>
                <a:lnTo>
                  <a:pt x="28743" y="12788"/>
                </a:lnTo>
                <a:lnTo>
                  <a:pt x="29042" y="13087"/>
                </a:lnTo>
                <a:lnTo>
                  <a:pt x="29340" y="13445"/>
                </a:lnTo>
                <a:lnTo>
                  <a:pt x="29699" y="13864"/>
                </a:lnTo>
                <a:lnTo>
                  <a:pt x="30296" y="14820"/>
                </a:lnTo>
                <a:lnTo>
                  <a:pt x="30655" y="15417"/>
                </a:lnTo>
                <a:lnTo>
                  <a:pt x="30954" y="16015"/>
                </a:lnTo>
                <a:lnTo>
                  <a:pt x="31252" y="16672"/>
                </a:lnTo>
                <a:lnTo>
                  <a:pt x="31491" y="17270"/>
                </a:lnTo>
                <a:lnTo>
                  <a:pt x="31551" y="17867"/>
                </a:lnTo>
                <a:lnTo>
                  <a:pt x="31611" y="18166"/>
                </a:lnTo>
                <a:lnTo>
                  <a:pt x="31551" y="18465"/>
                </a:lnTo>
                <a:lnTo>
                  <a:pt x="31491" y="18704"/>
                </a:lnTo>
                <a:lnTo>
                  <a:pt x="31372" y="18943"/>
                </a:lnTo>
                <a:lnTo>
                  <a:pt x="31193" y="19122"/>
                </a:lnTo>
                <a:lnTo>
                  <a:pt x="31013" y="19301"/>
                </a:lnTo>
                <a:lnTo>
                  <a:pt x="30774" y="19421"/>
                </a:lnTo>
                <a:lnTo>
                  <a:pt x="30535" y="19540"/>
                </a:lnTo>
                <a:lnTo>
                  <a:pt x="29998" y="19660"/>
                </a:lnTo>
                <a:lnTo>
                  <a:pt x="29400" y="19720"/>
                </a:lnTo>
                <a:lnTo>
                  <a:pt x="28743" y="19779"/>
                </a:lnTo>
                <a:lnTo>
                  <a:pt x="27667" y="19779"/>
                </a:lnTo>
                <a:lnTo>
                  <a:pt x="26771" y="19839"/>
                </a:lnTo>
                <a:lnTo>
                  <a:pt x="25815" y="19779"/>
                </a:lnTo>
                <a:lnTo>
                  <a:pt x="24918" y="19779"/>
                </a:lnTo>
                <a:lnTo>
                  <a:pt x="23962" y="19660"/>
                </a:lnTo>
                <a:lnTo>
                  <a:pt x="22170" y="19421"/>
                </a:lnTo>
                <a:lnTo>
                  <a:pt x="20317" y="19002"/>
                </a:lnTo>
                <a:lnTo>
                  <a:pt x="20975" y="18584"/>
                </a:lnTo>
                <a:lnTo>
                  <a:pt x="21632" y="18106"/>
                </a:lnTo>
                <a:lnTo>
                  <a:pt x="22229" y="17509"/>
                </a:lnTo>
                <a:lnTo>
                  <a:pt x="22827" y="16851"/>
                </a:lnTo>
                <a:lnTo>
                  <a:pt x="23962" y="15477"/>
                </a:lnTo>
                <a:lnTo>
                  <a:pt x="25038" y="14282"/>
                </a:lnTo>
                <a:lnTo>
                  <a:pt x="25635" y="13625"/>
                </a:lnTo>
                <a:lnTo>
                  <a:pt x="26233" y="13087"/>
                </a:lnTo>
                <a:lnTo>
                  <a:pt x="26831" y="12668"/>
                </a:lnTo>
                <a:lnTo>
                  <a:pt x="27070" y="12549"/>
                </a:lnTo>
                <a:lnTo>
                  <a:pt x="27368" y="12429"/>
                </a:lnTo>
                <a:lnTo>
                  <a:pt x="27607" y="12370"/>
                </a:lnTo>
                <a:close/>
                <a:moveTo>
                  <a:pt x="27428" y="11533"/>
                </a:moveTo>
                <a:lnTo>
                  <a:pt x="26950" y="11653"/>
                </a:lnTo>
                <a:lnTo>
                  <a:pt x="26412" y="11951"/>
                </a:lnTo>
                <a:lnTo>
                  <a:pt x="25994" y="12250"/>
                </a:lnTo>
                <a:lnTo>
                  <a:pt x="25635" y="12549"/>
                </a:lnTo>
                <a:lnTo>
                  <a:pt x="24918" y="13326"/>
                </a:lnTo>
                <a:lnTo>
                  <a:pt x="23544" y="14879"/>
                </a:lnTo>
                <a:lnTo>
                  <a:pt x="22648" y="15776"/>
                </a:lnTo>
                <a:lnTo>
                  <a:pt x="21632" y="16732"/>
                </a:lnTo>
                <a:lnTo>
                  <a:pt x="21154" y="17210"/>
                </a:lnTo>
                <a:lnTo>
                  <a:pt x="20676" y="17748"/>
                </a:lnTo>
                <a:lnTo>
                  <a:pt x="20317" y="18285"/>
                </a:lnTo>
                <a:lnTo>
                  <a:pt x="20018" y="18823"/>
                </a:lnTo>
                <a:lnTo>
                  <a:pt x="19959" y="18883"/>
                </a:lnTo>
                <a:lnTo>
                  <a:pt x="19481" y="18883"/>
                </a:lnTo>
                <a:lnTo>
                  <a:pt x="19361" y="18943"/>
                </a:lnTo>
                <a:lnTo>
                  <a:pt x="19301" y="19062"/>
                </a:lnTo>
                <a:lnTo>
                  <a:pt x="19361" y="19241"/>
                </a:lnTo>
                <a:lnTo>
                  <a:pt x="19361" y="19361"/>
                </a:lnTo>
                <a:lnTo>
                  <a:pt x="19421" y="19481"/>
                </a:lnTo>
                <a:lnTo>
                  <a:pt x="19720" y="19600"/>
                </a:lnTo>
                <a:lnTo>
                  <a:pt x="20018" y="19720"/>
                </a:lnTo>
                <a:lnTo>
                  <a:pt x="20437" y="19839"/>
                </a:lnTo>
                <a:lnTo>
                  <a:pt x="21214" y="19959"/>
                </a:lnTo>
                <a:lnTo>
                  <a:pt x="21751" y="20078"/>
                </a:lnTo>
                <a:lnTo>
                  <a:pt x="23066" y="20317"/>
                </a:lnTo>
                <a:lnTo>
                  <a:pt x="24381" y="20437"/>
                </a:lnTo>
                <a:lnTo>
                  <a:pt x="25695" y="20556"/>
                </a:lnTo>
                <a:lnTo>
                  <a:pt x="27070" y="20556"/>
                </a:lnTo>
                <a:lnTo>
                  <a:pt x="28026" y="20496"/>
                </a:lnTo>
                <a:lnTo>
                  <a:pt x="29101" y="20496"/>
                </a:lnTo>
                <a:lnTo>
                  <a:pt x="30237" y="20377"/>
                </a:lnTo>
                <a:lnTo>
                  <a:pt x="30715" y="20257"/>
                </a:lnTo>
                <a:lnTo>
                  <a:pt x="31193" y="20078"/>
                </a:lnTo>
                <a:lnTo>
                  <a:pt x="31611" y="19839"/>
                </a:lnTo>
                <a:lnTo>
                  <a:pt x="31910" y="19481"/>
                </a:lnTo>
                <a:lnTo>
                  <a:pt x="32149" y="19122"/>
                </a:lnTo>
                <a:lnTo>
                  <a:pt x="32209" y="18763"/>
                </a:lnTo>
                <a:lnTo>
                  <a:pt x="32268" y="18345"/>
                </a:lnTo>
                <a:lnTo>
                  <a:pt x="32209" y="17867"/>
                </a:lnTo>
                <a:lnTo>
                  <a:pt x="32089" y="17389"/>
                </a:lnTo>
                <a:lnTo>
                  <a:pt x="31970" y="16971"/>
                </a:lnTo>
                <a:lnTo>
                  <a:pt x="31671" y="16015"/>
                </a:lnTo>
                <a:lnTo>
                  <a:pt x="31193" y="14999"/>
                </a:lnTo>
                <a:lnTo>
                  <a:pt x="30655" y="13923"/>
                </a:lnTo>
                <a:lnTo>
                  <a:pt x="30296" y="13445"/>
                </a:lnTo>
                <a:lnTo>
                  <a:pt x="29998" y="12967"/>
                </a:lnTo>
                <a:lnTo>
                  <a:pt x="29579" y="12489"/>
                </a:lnTo>
                <a:lnTo>
                  <a:pt x="29221" y="12131"/>
                </a:lnTo>
                <a:lnTo>
                  <a:pt x="28802" y="11832"/>
                </a:lnTo>
                <a:lnTo>
                  <a:pt x="28324" y="11653"/>
                </a:lnTo>
                <a:lnTo>
                  <a:pt x="27906" y="11533"/>
                </a:lnTo>
                <a:close/>
                <a:moveTo>
                  <a:pt x="9920" y="20317"/>
                </a:moveTo>
                <a:lnTo>
                  <a:pt x="10995" y="20377"/>
                </a:lnTo>
                <a:lnTo>
                  <a:pt x="12549" y="20437"/>
                </a:lnTo>
                <a:lnTo>
                  <a:pt x="14043" y="20616"/>
                </a:lnTo>
                <a:lnTo>
                  <a:pt x="15537" y="20855"/>
                </a:lnTo>
                <a:lnTo>
                  <a:pt x="16971" y="21154"/>
                </a:lnTo>
                <a:lnTo>
                  <a:pt x="16433" y="21512"/>
                </a:lnTo>
                <a:lnTo>
                  <a:pt x="15955" y="21871"/>
                </a:lnTo>
                <a:lnTo>
                  <a:pt x="15477" y="22349"/>
                </a:lnTo>
                <a:lnTo>
                  <a:pt x="14999" y="22827"/>
                </a:lnTo>
                <a:lnTo>
                  <a:pt x="14103" y="23902"/>
                </a:lnTo>
                <a:lnTo>
                  <a:pt x="13266" y="24799"/>
                </a:lnTo>
                <a:lnTo>
                  <a:pt x="12489" y="25755"/>
                </a:lnTo>
                <a:lnTo>
                  <a:pt x="12011" y="26352"/>
                </a:lnTo>
                <a:lnTo>
                  <a:pt x="11473" y="26890"/>
                </a:lnTo>
                <a:lnTo>
                  <a:pt x="10936" y="27368"/>
                </a:lnTo>
                <a:lnTo>
                  <a:pt x="10338" y="27727"/>
                </a:lnTo>
                <a:lnTo>
                  <a:pt x="10099" y="27846"/>
                </a:lnTo>
                <a:lnTo>
                  <a:pt x="9800" y="27906"/>
                </a:lnTo>
                <a:lnTo>
                  <a:pt x="9502" y="27966"/>
                </a:lnTo>
                <a:lnTo>
                  <a:pt x="9203" y="27906"/>
                </a:lnTo>
                <a:lnTo>
                  <a:pt x="8964" y="27786"/>
                </a:lnTo>
                <a:lnTo>
                  <a:pt x="8605" y="27547"/>
                </a:lnTo>
                <a:lnTo>
                  <a:pt x="8306" y="27189"/>
                </a:lnTo>
                <a:lnTo>
                  <a:pt x="7948" y="26771"/>
                </a:lnTo>
                <a:lnTo>
                  <a:pt x="7231" y="25755"/>
                </a:lnTo>
                <a:lnTo>
                  <a:pt x="6514" y="24619"/>
                </a:lnTo>
                <a:lnTo>
                  <a:pt x="6275" y="24022"/>
                </a:lnTo>
                <a:lnTo>
                  <a:pt x="6036" y="23424"/>
                </a:lnTo>
                <a:lnTo>
                  <a:pt x="5856" y="22887"/>
                </a:lnTo>
                <a:lnTo>
                  <a:pt x="5737" y="22349"/>
                </a:lnTo>
                <a:lnTo>
                  <a:pt x="5677" y="21871"/>
                </a:lnTo>
                <a:lnTo>
                  <a:pt x="5797" y="21452"/>
                </a:lnTo>
                <a:lnTo>
                  <a:pt x="5976" y="21094"/>
                </a:lnTo>
                <a:lnTo>
                  <a:pt x="6095" y="20915"/>
                </a:lnTo>
                <a:lnTo>
                  <a:pt x="6275" y="20855"/>
                </a:lnTo>
                <a:lnTo>
                  <a:pt x="6753" y="20616"/>
                </a:lnTo>
                <a:lnTo>
                  <a:pt x="7291" y="20496"/>
                </a:lnTo>
                <a:lnTo>
                  <a:pt x="7948" y="20377"/>
                </a:lnTo>
                <a:lnTo>
                  <a:pt x="8605" y="20317"/>
                </a:lnTo>
                <a:close/>
                <a:moveTo>
                  <a:pt x="10039" y="19660"/>
                </a:moveTo>
                <a:lnTo>
                  <a:pt x="8725" y="19720"/>
                </a:lnTo>
                <a:lnTo>
                  <a:pt x="7828" y="19779"/>
                </a:lnTo>
                <a:lnTo>
                  <a:pt x="7291" y="19839"/>
                </a:lnTo>
                <a:lnTo>
                  <a:pt x="6753" y="19899"/>
                </a:lnTo>
                <a:lnTo>
                  <a:pt x="6215" y="20078"/>
                </a:lnTo>
                <a:lnTo>
                  <a:pt x="5737" y="20257"/>
                </a:lnTo>
                <a:lnTo>
                  <a:pt x="5558" y="20377"/>
                </a:lnTo>
                <a:lnTo>
                  <a:pt x="5378" y="20556"/>
                </a:lnTo>
                <a:lnTo>
                  <a:pt x="5259" y="20735"/>
                </a:lnTo>
                <a:lnTo>
                  <a:pt x="5139" y="20974"/>
                </a:lnTo>
                <a:lnTo>
                  <a:pt x="5080" y="21333"/>
                </a:lnTo>
                <a:lnTo>
                  <a:pt x="5020" y="21811"/>
                </a:lnTo>
                <a:lnTo>
                  <a:pt x="5080" y="22349"/>
                </a:lnTo>
                <a:lnTo>
                  <a:pt x="5199" y="22887"/>
                </a:lnTo>
                <a:lnTo>
                  <a:pt x="5319" y="23484"/>
                </a:lnTo>
                <a:lnTo>
                  <a:pt x="5558" y="24082"/>
                </a:lnTo>
                <a:lnTo>
                  <a:pt x="6095" y="25277"/>
                </a:lnTo>
                <a:lnTo>
                  <a:pt x="6753" y="26472"/>
                </a:lnTo>
                <a:lnTo>
                  <a:pt x="7111" y="26950"/>
                </a:lnTo>
                <a:lnTo>
                  <a:pt x="7470" y="27428"/>
                </a:lnTo>
                <a:lnTo>
                  <a:pt x="7828" y="27906"/>
                </a:lnTo>
                <a:lnTo>
                  <a:pt x="8247" y="28205"/>
                </a:lnTo>
                <a:lnTo>
                  <a:pt x="8605" y="28504"/>
                </a:lnTo>
                <a:lnTo>
                  <a:pt x="8964" y="28683"/>
                </a:lnTo>
                <a:lnTo>
                  <a:pt x="9382" y="28802"/>
                </a:lnTo>
                <a:lnTo>
                  <a:pt x="9800" y="28743"/>
                </a:lnTo>
                <a:lnTo>
                  <a:pt x="10278" y="28623"/>
                </a:lnTo>
                <a:lnTo>
                  <a:pt x="10756" y="28444"/>
                </a:lnTo>
                <a:lnTo>
                  <a:pt x="11234" y="28145"/>
                </a:lnTo>
                <a:lnTo>
                  <a:pt x="11653" y="27786"/>
                </a:lnTo>
                <a:lnTo>
                  <a:pt x="12609" y="26890"/>
                </a:lnTo>
                <a:lnTo>
                  <a:pt x="13445" y="25934"/>
                </a:lnTo>
                <a:lnTo>
                  <a:pt x="14222" y="24978"/>
                </a:lnTo>
                <a:lnTo>
                  <a:pt x="14939" y="24141"/>
                </a:lnTo>
                <a:lnTo>
                  <a:pt x="15477" y="23484"/>
                </a:lnTo>
                <a:lnTo>
                  <a:pt x="16612" y="22349"/>
                </a:lnTo>
                <a:lnTo>
                  <a:pt x="17270" y="21691"/>
                </a:lnTo>
                <a:lnTo>
                  <a:pt x="17867" y="21213"/>
                </a:lnTo>
                <a:lnTo>
                  <a:pt x="17748" y="21034"/>
                </a:lnTo>
                <a:lnTo>
                  <a:pt x="17628" y="20795"/>
                </a:lnTo>
                <a:lnTo>
                  <a:pt x="17449" y="20616"/>
                </a:lnTo>
                <a:lnTo>
                  <a:pt x="17210" y="20496"/>
                </a:lnTo>
                <a:lnTo>
                  <a:pt x="16732" y="20257"/>
                </a:lnTo>
                <a:lnTo>
                  <a:pt x="16134" y="20138"/>
                </a:lnTo>
                <a:lnTo>
                  <a:pt x="15537" y="20018"/>
                </a:lnTo>
                <a:lnTo>
                  <a:pt x="14999" y="19959"/>
                </a:lnTo>
                <a:lnTo>
                  <a:pt x="14043" y="19839"/>
                </a:lnTo>
                <a:lnTo>
                  <a:pt x="12728" y="19720"/>
                </a:lnTo>
                <a:lnTo>
                  <a:pt x="11414" y="19660"/>
                </a:lnTo>
                <a:close/>
                <a:moveTo>
                  <a:pt x="20556" y="20855"/>
                </a:moveTo>
                <a:lnTo>
                  <a:pt x="20257" y="20915"/>
                </a:lnTo>
                <a:lnTo>
                  <a:pt x="20078" y="20974"/>
                </a:lnTo>
                <a:lnTo>
                  <a:pt x="20018" y="21094"/>
                </a:lnTo>
                <a:lnTo>
                  <a:pt x="20018" y="21154"/>
                </a:lnTo>
                <a:lnTo>
                  <a:pt x="20078" y="21273"/>
                </a:lnTo>
                <a:lnTo>
                  <a:pt x="20138" y="21333"/>
                </a:lnTo>
                <a:lnTo>
                  <a:pt x="20496" y="21512"/>
                </a:lnTo>
                <a:lnTo>
                  <a:pt x="20915" y="21632"/>
                </a:lnTo>
                <a:lnTo>
                  <a:pt x="21871" y="21871"/>
                </a:lnTo>
                <a:lnTo>
                  <a:pt x="22409" y="21990"/>
                </a:lnTo>
                <a:lnTo>
                  <a:pt x="24201" y="22468"/>
                </a:lnTo>
                <a:lnTo>
                  <a:pt x="26054" y="23006"/>
                </a:lnTo>
                <a:lnTo>
                  <a:pt x="27368" y="23424"/>
                </a:lnTo>
                <a:lnTo>
                  <a:pt x="28026" y="23604"/>
                </a:lnTo>
                <a:lnTo>
                  <a:pt x="28623" y="23843"/>
                </a:lnTo>
                <a:lnTo>
                  <a:pt x="28922" y="24022"/>
                </a:lnTo>
                <a:lnTo>
                  <a:pt x="29101" y="24201"/>
                </a:lnTo>
                <a:lnTo>
                  <a:pt x="29340" y="24380"/>
                </a:lnTo>
                <a:lnTo>
                  <a:pt x="29460" y="24619"/>
                </a:lnTo>
                <a:lnTo>
                  <a:pt x="29579" y="24918"/>
                </a:lnTo>
                <a:lnTo>
                  <a:pt x="29639" y="25217"/>
                </a:lnTo>
                <a:lnTo>
                  <a:pt x="29639" y="25516"/>
                </a:lnTo>
                <a:lnTo>
                  <a:pt x="29579" y="25934"/>
                </a:lnTo>
                <a:lnTo>
                  <a:pt x="29400" y="26591"/>
                </a:lnTo>
                <a:lnTo>
                  <a:pt x="29161" y="27308"/>
                </a:lnTo>
                <a:lnTo>
                  <a:pt x="28802" y="27966"/>
                </a:lnTo>
                <a:lnTo>
                  <a:pt x="28444" y="28563"/>
                </a:lnTo>
                <a:lnTo>
                  <a:pt x="27966" y="29101"/>
                </a:lnTo>
                <a:lnTo>
                  <a:pt x="27428" y="29639"/>
                </a:lnTo>
                <a:lnTo>
                  <a:pt x="26890" y="30057"/>
                </a:lnTo>
                <a:lnTo>
                  <a:pt x="26233" y="30416"/>
                </a:lnTo>
                <a:lnTo>
                  <a:pt x="25516" y="30655"/>
                </a:lnTo>
                <a:lnTo>
                  <a:pt x="25217" y="30714"/>
                </a:lnTo>
                <a:lnTo>
                  <a:pt x="24620" y="30714"/>
                </a:lnTo>
                <a:lnTo>
                  <a:pt x="24381" y="30655"/>
                </a:lnTo>
                <a:lnTo>
                  <a:pt x="24142" y="30595"/>
                </a:lnTo>
                <a:lnTo>
                  <a:pt x="23962" y="30475"/>
                </a:lnTo>
                <a:lnTo>
                  <a:pt x="23544" y="30117"/>
                </a:lnTo>
                <a:lnTo>
                  <a:pt x="23245" y="29639"/>
                </a:lnTo>
                <a:lnTo>
                  <a:pt x="22887" y="29101"/>
                </a:lnTo>
                <a:lnTo>
                  <a:pt x="22648" y="28444"/>
                </a:lnTo>
                <a:lnTo>
                  <a:pt x="21453" y="24918"/>
                </a:lnTo>
                <a:lnTo>
                  <a:pt x="20795" y="22767"/>
                </a:lnTo>
                <a:lnTo>
                  <a:pt x="20496" y="21811"/>
                </a:lnTo>
                <a:lnTo>
                  <a:pt x="20437" y="21930"/>
                </a:lnTo>
                <a:lnTo>
                  <a:pt x="20317" y="22110"/>
                </a:lnTo>
                <a:lnTo>
                  <a:pt x="20317" y="22289"/>
                </a:lnTo>
                <a:lnTo>
                  <a:pt x="20257" y="22588"/>
                </a:lnTo>
                <a:lnTo>
                  <a:pt x="20317" y="23305"/>
                </a:lnTo>
                <a:lnTo>
                  <a:pt x="20437" y="24082"/>
                </a:lnTo>
                <a:lnTo>
                  <a:pt x="20795" y="25576"/>
                </a:lnTo>
                <a:lnTo>
                  <a:pt x="21034" y="26532"/>
                </a:lnTo>
                <a:lnTo>
                  <a:pt x="21333" y="27607"/>
                </a:lnTo>
                <a:lnTo>
                  <a:pt x="21692" y="28683"/>
                </a:lnTo>
                <a:lnTo>
                  <a:pt x="21931" y="29280"/>
                </a:lnTo>
                <a:lnTo>
                  <a:pt x="22170" y="29758"/>
                </a:lnTo>
                <a:lnTo>
                  <a:pt x="22409" y="30296"/>
                </a:lnTo>
                <a:lnTo>
                  <a:pt x="22767" y="30714"/>
                </a:lnTo>
                <a:lnTo>
                  <a:pt x="23066" y="31013"/>
                </a:lnTo>
                <a:lnTo>
                  <a:pt x="23365" y="31312"/>
                </a:lnTo>
                <a:lnTo>
                  <a:pt x="23723" y="31491"/>
                </a:lnTo>
                <a:lnTo>
                  <a:pt x="24082" y="31611"/>
                </a:lnTo>
                <a:lnTo>
                  <a:pt x="24440" y="31671"/>
                </a:lnTo>
                <a:lnTo>
                  <a:pt x="24799" y="31671"/>
                </a:lnTo>
                <a:lnTo>
                  <a:pt x="25217" y="31611"/>
                </a:lnTo>
                <a:lnTo>
                  <a:pt x="25635" y="31551"/>
                </a:lnTo>
                <a:lnTo>
                  <a:pt x="26412" y="31252"/>
                </a:lnTo>
                <a:lnTo>
                  <a:pt x="27129" y="30894"/>
                </a:lnTo>
                <a:lnTo>
                  <a:pt x="27846" y="30416"/>
                </a:lnTo>
                <a:lnTo>
                  <a:pt x="28384" y="29878"/>
                </a:lnTo>
                <a:lnTo>
                  <a:pt x="28802" y="29400"/>
                </a:lnTo>
                <a:lnTo>
                  <a:pt x="29221" y="28862"/>
                </a:lnTo>
                <a:lnTo>
                  <a:pt x="29639" y="28205"/>
                </a:lnTo>
                <a:lnTo>
                  <a:pt x="29998" y="27547"/>
                </a:lnTo>
                <a:lnTo>
                  <a:pt x="30296" y="26830"/>
                </a:lnTo>
                <a:lnTo>
                  <a:pt x="30535" y="26173"/>
                </a:lnTo>
                <a:lnTo>
                  <a:pt x="30655" y="25456"/>
                </a:lnTo>
                <a:lnTo>
                  <a:pt x="30655" y="24799"/>
                </a:lnTo>
                <a:lnTo>
                  <a:pt x="30595" y="24500"/>
                </a:lnTo>
                <a:lnTo>
                  <a:pt x="30476" y="24201"/>
                </a:lnTo>
                <a:lnTo>
                  <a:pt x="30296" y="23962"/>
                </a:lnTo>
                <a:lnTo>
                  <a:pt x="30057" y="23783"/>
                </a:lnTo>
                <a:lnTo>
                  <a:pt x="29818" y="23544"/>
                </a:lnTo>
                <a:lnTo>
                  <a:pt x="29520" y="23365"/>
                </a:lnTo>
                <a:lnTo>
                  <a:pt x="28862" y="23066"/>
                </a:lnTo>
                <a:lnTo>
                  <a:pt x="28205" y="22827"/>
                </a:lnTo>
                <a:lnTo>
                  <a:pt x="27488" y="22648"/>
                </a:lnTo>
                <a:lnTo>
                  <a:pt x="26233" y="22289"/>
                </a:lnTo>
                <a:lnTo>
                  <a:pt x="24978" y="21871"/>
                </a:lnTo>
                <a:lnTo>
                  <a:pt x="23066" y="21273"/>
                </a:lnTo>
                <a:lnTo>
                  <a:pt x="22110" y="21034"/>
                </a:lnTo>
                <a:lnTo>
                  <a:pt x="21273" y="20855"/>
                </a:lnTo>
                <a:close/>
                <a:moveTo>
                  <a:pt x="18047" y="22409"/>
                </a:moveTo>
                <a:lnTo>
                  <a:pt x="18823" y="24440"/>
                </a:lnTo>
                <a:lnTo>
                  <a:pt x="19301" y="25874"/>
                </a:lnTo>
                <a:lnTo>
                  <a:pt x="19600" y="26950"/>
                </a:lnTo>
                <a:lnTo>
                  <a:pt x="20138" y="29758"/>
                </a:lnTo>
                <a:lnTo>
                  <a:pt x="20377" y="31193"/>
                </a:lnTo>
                <a:lnTo>
                  <a:pt x="20496" y="31730"/>
                </a:lnTo>
                <a:lnTo>
                  <a:pt x="20556" y="31850"/>
                </a:lnTo>
                <a:lnTo>
                  <a:pt x="20556" y="32029"/>
                </a:lnTo>
                <a:lnTo>
                  <a:pt x="20496" y="32089"/>
                </a:lnTo>
                <a:lnTo>
                  <a:pt x="20377" y="32208"/>
                </a:lnTo>
                <a:lnTo>
                  <a:pt x="19899" y="32388"/>
                </a:lnTo>
                <a:lnTo>
                  <a:pt x="19361" y="32567"/>
                </a:lnTo>
                <a:lnTo>
                  <a:pt x="18704" y="32686"/>
                </a:lnTo>
                <a:lnTo>
                  <a:pt x="18047" y="32746"/>
                </a:lnTo>
                <a:lnTo>
                  <a:pt x="17329" y="32806"/>
                </a:lnTo>
                <a:lnTo>
                  <a:pt x="16672" y="32806"/>
                </a:lnTo>
                <a:lnTo>
                  <a:pt x="15955" y="32746"/>
                </a:lnTo>
                <a:lnTo>
                  <a:pt x="15358" y="32627"/>
                </a:lnTo>
                <a:lnTo>
                  <a:pt x="14760" y="32567"/>
                </a:lnTo>
                <a:lnTo>
                  <a:pt x="14222" y="32388"/>
                </a:lnTo>
                <a:lnTo>
                  <a:pt x="13744" y="32089"/>
                </a:lnTo>
                <a:lnTo>
                  <a:pt x="13445" y="31790"/>
                </a:lnTo>
                <a:lnTo>
                  <a:pt x="13206" y="31372"/>
                </a:lnTo>
                <a:lnTo>
                  <a:pt x="13147" y="30954"/>
                </a:lnTo>
                <a:lnTo>
                  <a:pt x="13147" y="30416"/>
                </a:lnTo>
                <a:lnTo>
                  <a:pt x="13266" y="29938"/>
                </a:lnTo>
                <a:lnTo>
                  <a:pt x="13445" y="29340"/>
                </a:lnTo>
                <a:lnTo>
                  <a:pt x="13923" y="28444"/>
                </a:lnTo>
                <a:lnTo>
                  <a:pt x="14401" y="27547"/>
                </a:lnTo>
                <a:lnTo>
                  <a:pt x="14999" y="26651"/>
                </a:lnTo>
                <a:lnTo>
                  <a:pt x="15597" y="25815"/>
                </a:lnTo>
                <a:lnTo>
                  <a:pt x="16851" y="24082"/>
                </a:lnTo>
                <a:lnTo>
                  <a:pt x="18047" y="22409"/>
                </a:lnTo>
                <a:close/>
                <a:moveTo>
                  <a:pt x="18106" y="21632"/>
                </a:moveTo>
                <a:lnTo>
                  <a:pt x="17927" y="21691"/>
                </a:lnTo>
                <a:lnTo>
                  <a:pt x="17748" y="21811"/>
                </a:lnTo>
                <a:lnTo>
                  <a:pt x="17389" y="22170"/>
                </a:lnTo>
                <a:lnTo>
                  <a:pt x="17031" y="22648"/>
                </a:lnTo>
                <a:lnTo>
                  <a:pt x="16314" y="23723"/>
                </a:lnTo>
                <a:lnTo>
                  <a:pt x="15895" y="24500"/>
                </a:lnTo>
                <a:lnTo>
                  <a:pt x="14521" y="26352"/>
                </a:lnTo>
                <a:lnTo>
                  <a:pt x="13923" y="27249"/>
                </a:lnTo>
                <a:lnTo>
                  <a:pt x="13326" y="28205"/>
                </a:lnTo>
                <a:lnTo>
                  <a:pt x="12848" y="29101"/>
                </a:lnTo>
                <a:lnTo>
                  <a:pt x="12728" y="29519"/>
                </a:lnTo>
                <a:lnTo>
                  <a:pt x="12609" y="29938"/>
                </a:lnTo>
                <a:lnTo>
                  <a:pt x="12489" y="30356"/>
                </a:lnTo>
                <a:lnTo>
                  <a:pt x="12489" y="30774"/>
                </a:lnTo>
                <a:lnTo>
                  <a:pt x="12489" y="31133"/>
                </a:lnTo>
                <a:lnTo>
                  <a:pt x="12549" y="31491"/>
                </a:lnTo>
                <a:lnTo>
                  <a:pt x="12669" y="31790"/>
                </a:lnTo>
                <a:lnTo>
                  <a:pt x="12848" y="32089"/>
                </a:lnTo>
                <a:lnTo>
                  <a:pt x="13087" y="32388"/>
                </a:lnTo>
                <a:lnTo>
                  <a:pt x="13386" y="32627"/>
                </a:lnTo>
                <a:lnTo>
                  <a:pt x="13684" y="32866"/>
                </a:lnTo>
                <a:lnTo>
                  <a:pt x="14103" y="33045"/>
                </a:lnTo>
                <a:lnTo>
                  <a:pt x="14581" y="33164"/>
                </a:lnTo>
                <a:lnTo>
                  <a:pt x="15119" y="33224"/>
                </a:lnTo>
                <a:lnTo>
                  <a:pt x="16373" y="33344"/>
                </a:lnTo>
                <a:lnTo>
                  <a:pt x="17688" y="33344"/>
                </a:lnTo>
                <a:lnTo>
                  <a:pt x="18943" y="33224"/>
                </a:lnTo>
                <a:lnTo>
                  <a:pt x="19600" y="33105"/>
                </a:lnTo>
                <a:lnTo>
                  <a:pt x="20198" y="32925"/>
                </a:lnTo>
                <a:lnTo>
                  <a:pt x="20496" y="32866"/>
                </a:lnTo>
                <a:lnTo>
                  <a:pt x="20736" y="32746"/>
                </a:lnTo>
                <a:lnTo>
                  <a:pt x="20915" y="32627"/>
                </a:lnTo>
                <a:lnTo>
                  <a:pt x="21034" y="32447"/>
                </a:lnTo>
                <a:lnTo>
                  <a:pt x="21094" y="32268"/>
                </a:lnTo>
                <a:lnTo>
                  <a:pt x="21154" y="32089"/>
                </a:lnTo>
                <a:lnTo>
                  <a:pt x="21154" y="31730"/>
                </a:lnTo>
                <a:lnTo>
                  <a:pt x="21094" y="31312"/>
                </a:lnTo>
                <a:lnTo>
                  <a:pt x="20975" y="30834"/>
                </a:lnTo>
                <a:lnTo>
                  <a:pt x="20855" y="30296"/>
                </a:lnTo>
                <a:lnTo>
                  <a:pt x="20736" y="29758"/>
                </a:lnTo>
                <a:lnTo>
                  <a:pt x="20377" y="27786"/>
                </a:lnTo>
                <a:lnTo>
                  <a:pt x="20138" y="26771"/>
                </a:lnTo>
                <a:lnTo>
                  <a:pt x="19899" y="25815"/>
                </a:lnTo>
                <a:lnTo>
                  <a:pt x="19481" y="24560"/>
                </a:lnTo>
                <a:lnTo>
                  <a:pt x="19003" y="23305"/>
                </a:lnTo>
                <a:lnTo>
                  <a:pt x="18764" y="22409"/>
                </a:lnTo>
                <a:lnTo>
                  <a:pt x="18584" y="21930"/>
                </a:lnTo>
                <a:lnTo>
                  <a:pt x="18465" y="21751"/>
                </a:lnTo>
                <a:lnTo>
                  <a:pt x="18405" y="21691"/>
                </a:lnTo>
                <a:lnTo>
                  <a:pt x="18226" y="21632"/>
                </a:lnTo>
                <a:close/>
                <a:moveTo>
                  <a:pt x="20138" y="2630"/>
                </a:moveTo>
                <a:lnTo>
                  <a:pt x="18823" y="2749"/>
                </a:lnTo>
                <a:lnTo>
                  <a:pt x="17509" y="2988"/>
                </a:lnTo>
                <a:lnTo>
                  <a:pt x="16254" y="3347"/>
                </a:lnTo>
                <a:lnTo>
                  <a:pt x="14939" y="3765"/>
                </a:lnTo>
                <a:lnTo>
                  <a:pt x="13684" y="4303"/>
                </a:lnTo>
                <a:lnTo>
                  <a:pt x="12430" y="4900"/>
                </a:lnTo>
                <a:lnTo>
                  <a:pt x="11234" y="5617"/>
                </a:lnTo>
                <a:lnTo>
                  <a:pt x="10039" y="6394"/>
                </a:lnTo>
                <a:lnTo>
                  <a:pt x="8904" y="7231"/>
                </a:lnTo>
                <a:lnTo>
                  <a:pt x="7888" y="8127"/>
                </a:lnTo>
                <a:lnTo>
                  <a:pt x="6872" y="9083"/>
                </a:lnTo>
                <a:lnTo>
                  <a:pt x="5976" y="10159"/>
                </a:lnTo>
                <a:lnTo>
                  <a:pt x="5139" y="11175"/>
                </a:lnTo>
                <a:lnTo>
                  <a:pt x="4363" y="12310"/>
                </a:lnTo>
                <a:lnTo>
                  <a:pt x="3705" y="13445"/>
                </a:lnTo>
                <a:lnTo>
                  <a:pt x="3227" y="14640"/>
                </a:lnTo>
                <a:lnTo>
                  <a:pt x="2809" y="15835"/>
                </a:lnTo>
                <a:lnTo>
                  <a:pt x="2510" y="16971"/>
                </a:lnTo>
                <a:lnTo>
                  <a:pt x="2331" y="18226"/>
                </a:lnTo>
                <a:lnTo>
                  <a:pt x="2271" y="19421"/>
                </a:lnTo>
                <a:lnTo>
                  <a:pt x="2331" y="20616"/>
                </a:lnTo>
                <a:lnTo>
                  <a:pt x="2450" y="21871"/>
                </a:lnTo>
                <a:lnTo>
                  <a:pt x="2630" y="23066"/>
                </a:lnTo>
                <a:lnTo>
                  <a:pt x="2988" y="24261"/>
                </a:lnTo>
                <a:lnTo>
                  <a:pt x="3347" y="25396"/>
                </a:lnTo>
                <a:lnTo>
                  <a:pt x="3825" y="26532"/>
                </a:lnTo>
                <a:lnTo>
                  <a:pt x="4363" y="27667"/>
                </a:lnTo>
                <a:lnTo>
                  <a:pt x="5020" y="28683"/>
                </a:lnTo>
                <a:lnTo>
                  <a:pt x="5737" y="29699"/>
                </a:lnTo>
                <a:lnTo>
                  <a:pt x="6454" y="30655"/>
                </a:lnTo>
                <a:lnTo>
                  <a:pt x="7291" y="31551"/>
                </a:lnTo>
                <a:lnTo>
                  <a:pt x="8187" y="32388"/>
                </a:lnTo>
                <a:lnTo>
                  <a:pt x="9262" y="33224"/>
                </a:lnTo>
                <a:lnTo>
                  <a:pt x="10398" y="33941"/>
                </a:lnTo>
                <a:lnTo>
                  <a:pt x="11533" y="34539"/>
                </a:lnTo>
                <a:lnTo>
                  <a:pt x="12728" y="35077"/>
                </a:lnTo>
                <a:lnTo>
                  <a:pt x="13983" y="35495"/>
                </a:lnTo>
                <a:lnTo>
                  <a:pt x="15238" y="35794"/>
                </a:lnTo>
                <a:lnTo>
                  <a:pt x="16493" y="36033"/>
                </a:lnTo>
                <a:lnTo>
                  <a:pt x="17748" y="36152"/>
                </a:lnTo>
                <a:lnTo>
                  <a:pt x="19062" y="36152"/>
                </a:lnTo>
                <a:lnTo>
                  <a:pt x="20377" y="36092"/>
                </a:lnTo>
                <a:lnTo>
                  <a:pt x="21692" y="35913"/>
                </a:lnTo>
                <a:lnTo>
                  <a:pt x="22946" y="35674"/>
                </a:lnTo>
                <a:lnTo>
                  <a:pt x="24261" y="35375"/>
                </a:lnTo>
                <a:lnTo>
                  <a:pt x="25516" y="34957"/>
                </a:lnTo>
                <a:lnTo>
                  <a:pt x="26711" y="34479"/>
                </a:lnTo>
                <a:lnTo>
                  <a:pt x="27966" y="33882"/>
                </a:lnTo>
                <a:lnTo>
                  <a:pt x="28444" y="33583"/>
                </a:lnTo>
                <a:lnTo>
                  <a:pt x="28862" y="33284"/>
                </a:lnTo>
                <a:lnTo>
                  <a:pt x="29221" y="32925"/>
                </a:lnTo>
                <a:lnTo>
                  <a:pt x="29520" y="32567"/>
                </a:lnTo>
                <a:lnTo>
                  <a:pt x="29699" y="32268"/>
                </a:lnTo>
                <a:lnTo>
                  <a:pt x="29818" y="32029"/>
                </a:lnTo>
                <a:lnTo>
                  <a:pt x="29818" y="31969"/>
                </a:lnTo>
                <a:lnTo>
                  <a:pt x="29699" y="31969"/>
                </a:lnTo>
                <a:lnTo>
                  <a:pt x="28444" y="32686"/>
                </a:lnTo>
                <a:lnTo>
                  <a:pt x="27129" y="33344"/>
                </a:lnTo>
                <a:lnTo>
                  <a:pt x="25815" y="33941"/>
                </a:lnTo>
                <a:lnTo>
                  <a:pt x="24500" y="34479"/>
                </a:lnTo>
                <a:lnTo>
                  <a:pt x="23126" y="34897"/>
                </a:lnTo>
                <a:lnTo>
                  <a:pt x="21751" y="35196"/>
                </a:lnTo>
                <a:lnTo>
                  <a:pt x="20317" y="35435"/>
                </a:lnTo>
                <a:lnTo>
                  <a:pt x="19600" y="35495"/>
                </a:lnTo>
                <a:lnTo>
                  <a:pt x="18883" y="35495"/>
                </a:lnTo>
                <a:lnTo>
                  <a:pt x="17688" y="35435"/>
                </a:lnTo>
                <a:lnTo>
                  <a:pt x="16493" y="35316"/>
                </a:lnTo>
                <a:lnTo>
                  <a:pt x="15298" y="35077"/>
                </a:lnTo>
                <a:lnTo>
                  <a:pt x="14103" y="34778"/>
                </a:lnTo>
                <a:lnTo>
                  <a:pt x="13027" y="34360"/>
                </a:lnTo>
                <a:lnTo>
                  <a:pt x="11892" y="33882"/>
                </a:lnTo>
                <a:lnTo>
                  <a:pt x="10876" y="33284"/>
                </a:lnTo>
                <a:lnTo>
                  <a:pt x="9860" y="32627"/>
                </a:lnTo>
                <a:lnTo>
                  <a:pt x="8904" y="31969"/>
                </a:lnTo>
                <a:lnTo>
                  <a:pt x="8008" y="31133"/>
                </a:lnTo>
                <a:lnTo>
                  <a:pt x="7171" y="30296"/>
                </a:lnTo>
                <a:lnTo>
                  <a:pt x="6394" y="29400"/>
                </a:lnTo>
                <a:lnTo>
                  <a:pt x="5677" y="28444"/>
                </a:lnTo>
                <a:lnTo>
                  <a:pt x="5080" y="27428"/>
                </a:lnTo>
                <a:lnTo>
                  <a:pt x="4542" y="26352"/>
                </a:lnTo>
                <a:lnTo>
                  <a:pt x="4064" y="25217"/>
                </a:lnTo>
                <a:lnTo>
                  <a:pt x="3645" y="23843"/>
                </a:lnTo>
                <a:lnTo>
                  <a:pt x="3347" y="22528"/>
                </a:lnTo>
                <a:lnTo>
                  <a:pt x="3167" y="21154"/>
                </a:lnTo>
                <a:lnTo>
                  <a:pt x="3108" y="19839"/>
                </a:lnTo>
                <a:lnTo>
                  <a:pt x="3167" y="18584"/>
                </a:lnTo>
                <a:lnTo>
                  <a:pt x="3287" y="17270"/>
                </a:lnTo>
                <a:lnTo>
                  <a:pt x="3586" y="16074"/>
                </a:lnTo>
                <a:lnTo>
                  <a:pt x="4004" y="14820"/>
                </a:lnTo>
                <a:lnTo>
                  <a:pt x="4482" y="13684"/>
                </a:lnTo>
                <a:lnTo>
                  <a:pt x="5080" y="12549"/>
                </a:lnTo>
                <a:lnTo>
                  <a:pt x="5737" y="11473"/>
                </a:lnTo>
                <a:lnTo>
                  <a:pt x="6573" y="10398"/>
                </a:lnTo>
                <a:lnTo>
                  <a:pt x="7410" y="9442"/>
                </a:lnTo>
                <a:lnTo>
                  <a:pt x="8366" y="8486"/>
                </a:lnTo>
                <a:lnTo>
                  <a:pt x="9382" y="7649"/>
                </a:lnTo>
                <a:lnTo>
                  <a:pt x="10517" y="6812"/>
                </a:lnTo>
                <a:lnTo>
                  <a:pt x="11892" y="5976"/>
                </a:lnTo>
                <a:lnTo>
                  <a:pt x="13386" y="5199"/>
                </a:lnTo>
                <a:lnTo>
                  <a:pt x="14162" y="4840"/>
                </a:lnTo>
                <a:lnTo>
                  <a:pt x="14999" y="4542"/>
                </a:lnTo>
                <a:lnTo>
                  <a:pt x="15836" y="4303"/>
                </a:lnTo>
                <a:lnTo>
                  <a:pt x="16672" y="4064"/>
                </a:lnTo>
                <a:lnTo>
                  <a:pt x="17509" y="3884"/>
                </a:lnTo>
                <a:lnTo>
                  <a:pt x="18345" y="3705"/>
                </a:lnTo>
                <a:lnTo>
                  <a:pt x="19242" y="3586"/>
                </a:lnTo>
                <a:lnTo>
                  <a:pt x="20078" y="3526"/>
                </a:lnTo>
                <a:lnTo>
                  <a:pt x="20915" y="3526"/>
                </a:lnTo>
                <a:lnTo>
                  <a:pt x="21751" y="3586"/>
                </a:lnTo>
                <a:lnTo>
                  <a:pt x="22588" y="3705"/>
                </a:lnTo>
                <a:lnTo>
                  <a:pt x="23365" y="3884"/>
                </a:lnTo>
                <a:lnTo>
                  <a:pt x="24082" y="4064"/>
                </a:lnTo>
                <a:lnTo>
                  <a:pt x="24739" y="4303"/>
                </a:lnTo>
                <a:lnTo>
                  <a:pt x="25396" y="4601"/>
                </a:lnTo>
                <a:lnTo>
                  <a:pt x="26054" y="4900"/>
                </a:lnTo>
                <a:lnTo>
                  <a:pt x="26651" y="5259"/>
                </a:lnTo>
                <a:lnTo>
                  <a:pt x="27249" y="5677"/>
                </a:lnTo>
                <a:lnTo>
                  <a:pt x="27846" y="6095"/>
                </a:lnTo>
                <a:lnTo>
                  <a:pt x="28384" y="6514"/>
                </a:lnTo>
                <a:lnTo>
                  <a:pt x="29460" y="7529"/>
                </a:lnTo>
                <a:lnTo>
                  <a:pt x="30416" y="8605"/>
                </a:lnTo>
                <a:lnTo>
                  <a:pt x="31252" y="9740"/>
                </a:lnTo>
                <a:lnTo>
                  <a:pt x="32029" y="10936"/>
                </a:lnTo>
                <a:lnTo>
                  <a:pt x="32806" y="12370"/>
                </a:lnTo>
                <a:lnTo>
                  <a:pt x="33463" y="13804"/>
                </a:lnTo>
                <a:lnTo>
                  <a:pt x="34001" y="15357"/>
                </a:lnTo>
                <a:lnTo>
                  <a:pt x="34240" y="16134"/>
                </a:lnTo>
                <a:lnTo>
                  <a:pt x="34419" y="16911"/>
                </a:lnTo>
                <a:lnTo>
                  <a:pt x="34599" y="17688"/>
                </a:lnTo>
                <a:lnTo>
                  <a:pt x="34659" y="18465"/>
                </a:lnTo>
                <a:lnTo>
                  <a:pt x="34778" y="19241"/>
                </a:lnTo>
                <a:lnTo>
                  <a:pt x="34778" y="20078"/>
                </a:lnTo>
                <a:lnTo>
                  <a:pt x="34718" y="20855"/>
                </a:lnTo>
                <a:lnTo>
                  <a:pt x="34659" y="21691"/>
                </a:lnTo>
                <a:lnTo>
                  <a:pt x="34539" y="22468"/>
                </a:lnTo>
                <a:lnTo>
                  <a:pt x="34419" y="23245"/>
                </a:lnTo>
                <a:lnTo>
                  <a:pt x="34180" y="23962"/>
                </a:lnTo>
                <a:lnTo>
                  <a:pt x="33941" y="24619"/>
                </a:lnTo>
                <a:lnTo>
                  <a:pt x="33702" y="25277"/>
                </a:lnTo>
                <a:lnTo>
                  <a:pt x="33404" y="25934"/>
                </a:lnTo>
                <a:lnTo>
                  <a:pt x="33045" y="26532"/>
                </a:lnTo>
                <a:lnTo>
                  <a:pt x="32687" y="27189"/>
                </a:lnTo>
                <a:lnTo>
                  <a:pt x="31850" y="28324"/>
                </a:lnTo>
                <a:lnTo>
                  <a:pt x="30894" y="29519"/>
                </a:lnTo>
                <a:lnTo>
                  <a:pt x="29878" y="30595"/>
                </a:lnTo>
                <a:lnTo>
                  <a:pt x="29400" y="31013"/>
                </a:lnTo>
                <a:lnTo>
                  <a:pt x="29161" y="31252"/>
                </a:lnTo>
                <a:lnTo>
                  <a:pt x="28982" y="31491"/>
                </a:lnTo>
                <a:lnTo>
                  <a:pt x="28683" y="31910"/>
                </a:lnTo>
                <a:lnTo>
                  <a:pt x="28563" y="32149"/>
                </a:lnTo>
                <a:lnTo>
                  <a:pt x="28623" y="32208"/>
                </a:lnTo>
                <a:lnTo>
                  <a:pt x="28683" y="32149"/>
                </a:lnTo>
                <a:lnTo>
                  <a:pt x="29639" y="31312"/>
                </a:lnTo>
                <a:lnTo>
                  <a:pt x="30535" y="30416"/>
                </a:lnTo>
                <a:lnTo>
                  <a:pt x="31372" y="29519"/>
                </a:lnTo>
                <a:lnTo>
                  <a:pt x="32149" y="28623"/>
                </a:lnTo>
                <a:lnTo>
                  <a:pt x="32806" y="27607"/>
                </a:lnTo>
                <a:lnTo>
                  <a:pt x="33404" y="26651"/>
                </a:lnTo>
                <a:lnTo>
                  <a:pt x="33941" y="25576"/>
                </a:lnTo>
                <a:lnTo>
                  <a:pt x="34360" y="24560"/>
                </a:lnTo>
                <a:lnTo>
                  <a:pt x="34718" y="23424"/>
                </a:lnTo>
                <a:lnTo>
                  <a:pt x="35017" y="22349"/>
                </a:lnTo>
                <a:lnTo>
                  <a:pt x="35196" y="21213"/>
                </a:lnTo>
                <a:lnTo>
                  <a:pt x="35256" y="20018"/>
                </a:lnTo>
                <a:lnTo>
                  <a:pt x="35256" y="18823"/>
                </a:lnTo>
                <a:lnTo>
                  <a:pt x="35137" y="17628"/>
                </a:lnTo>
                <a:lnTo>
                  <a:pt x="34957" y="16433"/>
                </a:lnTo>
                <a:lnTo>
                  <a:pt x="34599" y="15178"/>
                </a:lnTo>
                <a:lnTo>
                  <a:pt x="34240" y="13983"/>
                </a:lnTo>
                <a:lnTo>
                  <a:pt x="33762" y="12788"/>
                </a:lnTo>
                <a:lnTo>
                  <a:pt x="33224" y="11593"/>
                </a:lnTo>
                <a:lnTo>
                  <a:pt x="32567" y="10457"/>
                </a:lnTo>
                <a:lnTo>
                  <a:pt x="31850" y="9322"/>
                </a:lnTo>
                <a:lnTo>
                  <a:pt x="31133" y="8306"/>
                </a:lnTo>
                <a:lnTo>
                  <a:pt x="30296" y="7290"/>
                </a:lnTo>
                <a:lnTo>
                  <a:pt x="29400" y="6334"/>
                </a:lnTo>
                <a:lnTo>
                  <a:pt x="28444" y="5498"/>
                </a:lnTo>
                <a:lnTo>
                  <a:pt x="27368" y="4781"/>
                </a:lnTo>
                <a:lnTo>
                  <a:pt x="26293" y="4123"/>
                </a:lnTo>
                <a:lnTo>
                  <a:pt x="25157" y="3526"/>
                </a:lnTo>
                <a:lnTo>
                  <a:pt x="23962" y="3108"/>
                </a:lnTo>
                <a:lnTo>
                  <a:pt x="23365" y="2928"/>
                </a:lnTo>
                <a:lnTo>
                  <a:pt x="22767" y="2809"/>
                </a:lnTo>
                <a:lnTo>
                  <a:pt x="22110" y="2749"/>
                </a:lnTo>
                <a:lnTo>
                  <a:pt x="21453" y="2689"/>
                </a:lnTo>
                <a:lnTo>
                  <a:pt x="20795" y="2630"/>
                </a:lnTo>
                <a:close/>
                <a:moveTo>
                  <a:pt x="21094" y="0"/>
                </a:moveTo>
                <a:lnTo>
                  <a:pt x="20915" y="60"/>
                </a:lnTo>
                <a:lnTo>
                  <a:pt x="20855" y="239"/>
                </a:lnTo>
                <a:lnTo>
                  <a:pt x="20855" y="419"/>
                </a:lnTo>
                <a:lnTo>
                  <a:pt x="20915" y="598"/>
                </a:lnTo>
                <a:lnTo>
                  <a:pt x="21034" y="777"/>
                </a:lnTo>
                <a:lnTo>
                  <a:pt x="21273" y="897"/>
                </a:lnTo>
                <a:lnTo>
                  <a:pt x="21453" y="1016"/>
                </a:lnTo>
                <a:lnTo>
                  <a:pt x="22349" y="1255"/>
                </a:lnTo>
                <a:lnTo>
                  <a:pt x="23185" y="1494"/>
                </a:lnTo>
                <a:lnTo>
                  <a:pt x="24022" y="1853"/>
                </a:lnTo>
                <a:lnTo>
                  <a:pt x="24859" y="2152"/>
                </a:lnTo>
                <a:lnTo>
                  <a:pt x="25635" y="2570"/>
                </a:lnTo>
                <a:lnTo>
                  <a:pt x="26412" y="2988"/>
                </a:lnTo>
                <a:lnTo>
                  <a:pt x="27189" y="3406"/>
                </a:lnTo>
                <a:lnTo>
                  <a:pt x="27966" y="3884"/>
                </a:lnTo>
                <a:lnTo>
                  <a:pt x="28683" y="4422"/>
                </a:lnTo>
                <a:lnTo>
                  <a:pt x="29340" y="4900"/>
                </a:lnTo>
                <a:lnTo>
                  <a:pt x="29998" y="5498"/>
                </a:lnTo>
                <a:lnTo>
                  <a:pt x="30655" y="6036"/>
                </a:lnTo>
                <a:lnTo>
                  <a:pt x="31252" y="6633"/>
                </a:lnTo>
                <a:lnTo>
                  <a:pt x="31790" y="7290"/>
                </a:lnTo>
                <a:lnTo>
                  <a:pt x="32328" y="7948"/>
                </a:lnTo>
                <a:lnTo>
                  <a:pt x="32866" y="8605"/>
                </a:lnTo>
                <a:lnTo>
                  <a:pt x="33344" y="9322"/>
                </a:lnTo>
                <a:lnTo>
                  <a:pt x="33822" y="10039"/>
                </a:lnTo>
                <a:lnTo>
                  <a:pt x="34240" y="10756"/>
                </a:lnTo>
                <a:lnTo>
                  <a:pt x="34599" y="11533"/>
                </a:lnTo>
                <a:lnTo>
                  <a:pt x="34957" y="12310"/>
                </a:lnTo>
                <a:lnTo>
                  <a:pt x="35316" y="13087"/>
                </a:lnTo>
                <a:lnTo>
                  <a:pt x="35555" y="13923"/>
                </a:lnTo>
                <a:lnTo>
                  <a:pt x="35794" y="14760"/>
                </a:lnTo>
                <a:lnTo>
                  <a:pt x="35973" y="15596"/>
                </a:lnTo>
                <a:lnTo>
                  <a:pt x="36152" y="16373"/>
                </a:lnTo>
                <a:lnTo>
                  <a:pt x="36272" y="17210"/>
                </a:lnTo>
                <a:lnTo>
                  <a:pt x="36332" y="18106"/>
                </a:lnTo>
                <a:lnTo>
                  <a:pt x="36391" y="18943"/>
                </a:lnTo>
                <a:lnTo>
                  <a:pt x="36391" y="19779"/>
                </a:lnTo>
                <a:lnTo>
                  <a:pt x="36332" y="20676"/>
                </a:lnTo>
                <a:lnTo>
                  <a:pt x="36272" y="21512"/>
                </a:lnTo>
                <a:lnTo>
                  <a:pt x="36152" y="22349"/>
                </a:lnTo>
                <a:lnTo>
                  <a:pt x="36033" y="23185"/>
                </a:lnTo>
                <a:lnTo>
                  <a:pt x="35854" y="24022"/>
                </a:lnTo>
                <a:lnTo>
                  <a:pt x="35615" y="24858"/>
                </a:lnTo>
                <a:lnTo>
                  <a:pt x="35376" y="25695"/>
                </a:lnTo>
                <a:lnTo>
                  <a:pt x="35077" y="26532"/>
                </a:lnTo>
                <a:lnTo>
                  <a:pt x="34778" y="27308"/>
                </a:lnTo>
                <a:lnTo>
                  <a:pt x="34419" y="28085"/>
                </a:lnTo>
                <a:lnTo>
                  <a:pt x="34061" y="28862"/>
                </a:lnTo>
                <a:lnTo>
                  <a:pt x="33583" y="29579"/>
                </a:lnTo>
                <a:lnTo>
                  <a:pt x="33165" y="30296"/>
                </a:lnTo>
                <a:lnTo>
                  <a:pt x="32687" y="31013"/>
                </a:lnTo>
                <a:lnTo>
                  <a:pt x="32149" y="31671"/>
                </a:lnTo>
                <a:lnTo>
                  <a:pt x="31611" y="32268"/>
                </a:lnTo>
                <a:lnTo>
                  <a:pt x="31013" y="32866"/>
                </a:lnTo>
                <a:lnTo>
                  <a:pt x="30416" y="33463"/>
                </a:lnTo>
                <a:lnTo>
                  <a:pt x="29759" y="34001"/>
                </a:lnTo>
                <a:lnTo>
                  <a:pt x="29101" y="34479"/>
                </a:lnTo>
                <a:lnTo>
                  <a:pt x="28384" y="34957"/>
                </a:lnTo>
                <a:lnTo>
                  <a:pt x="27667" y="35375"/>
                </a:lnTo>
                <a:lnTo>
                  <a:pt x="26890" y="35734"/>
                </a:lnTo>
                <a:lnTo>
                  <a:pt x="26054" y="36092"/>
                </a:lnTo>
                <a:lnTo>
                  <a:pt x="25277" y="36331"/>
                </a:lnTo>
                <a:lnTo>
                  <a:pt x="24381" y="36571"/>
                </a:lnTo>
                <a:lnTo>
                  <a:pt x="23484" y="36810"/>
                </a:lnTo>
                <a:lnTo>
                  <a:pt x="22588" y="36929"/>
                </a:lnTo>
                <a:lnTo>
                  <a:pt x="21632" y="37049"/>
                </a:lnTo>
                <a:lnTo>
                  <a:pt x="20676" y="37108"/>
                </a:lnTo>
                <a:lnTo>
                  <a:pt x="19720" y="37168"/>
                </a:lnTo>
                <a:lnTo>
                  <a:pt x="18704" y="37108"/>
                </a:lnTo>
                <a:lnTo>
                  <a:pt x="17748" y="37049"/>
                </a:lnTo>
                <a:lnTo>
                  <a:pt x="16732" y="36989"/>
                </a:lnTo>
                <a:lnTo>
                  <a:pt x="15776" y="36869"/>
                </a:lnTo>
                <a:lnTo>
                  <a:pt x="14760" y="36690"/>
                </a:lnTo>
                <a:lnTo>
                  <a:pt x="13804" y="36451"/>
                </a:lnTo>
                <a:lnTo>
                  <a:pt x="12848" y="36212"/>
                </a:lnTo>
                <a:lnTo>
                  <a:pt x="11892" y="35913"/>
                </a:lnTo>
                <a:lnTo>
                  <a:pt x="10995" y="35555"/>
                </a:lnTo>
                <a:lnTo>
                  <a:pt x="10039" y="35136"/>
                </a:lnTo>
                <a:lnTo>
                  <a:pt x="9143" y="34718"/>
                </a:lnTo>
                <a:lnTo>
                  <a:pt x="8306" y="34300"/>
                </a:lnTo>
                <a:lnTo>
                  <a:pt x="7470" y="33762"/>
                </a:lnTo>
                <a:lnTo>
                  <a:pt x="6693" y="33224"/>
                </a:lnTo>
                <a:lnTo>
                  <a:pt x="5916" y="32686"/>
                </a:lnTo>
                <a:lnTo>
                  <a:pt x="5199" y="32089"/>
                </a:lnTo>
                <a:lnTo>
                  <a:pt x="4542" y="31432"/>
                </a:lnTo>
                <a:lnTo>
                  <a:pt x="3885" y="30714"/>
                </a:lnTo>
                <a:lnTo>
                  <a:pt x="3347" y="29997"/>
                </a:lnTo>
                <a:lnTo>
                  <a:pt x="2809" y="29221"/>
                </a:lnTo>
                <a:lnTo>
                  <a:pt x="2331" y="28384"/>
                </a:lnTo>
                <a:lnTo>
                  <a:pt x="1913" y="27547"/>
                </a:lnTo>
                <a:lnTo>
                  <a:pt x="1554" y="26711"/>
                </a:lnTo>
                <a:lnTo>
                  <a:pt x="1255" y="25755"/>
                </a:lnTo>
                <a:lnTo>
                  <a:pt x="1076" y="24799"/>
                </a:lnTo>
                <a:lnTo>
                  <a:pt x="956" y="23843"/>
                </a:lnTo>
                <a:lnTo>
                  <a:pt x="837" y="22767"/>
                </a:lnTo>
                <a:lnTo>
                  <a:pt x="837" y="21751"/>
                </a:lnTo>
                <a:lnTo>
                  <a:pt x="897" y="20735"/>
                </a:lnTo>
                <a:lnTo>
                  <a:pt x="1016" y="19660"/>
                </a:lnTo>
                <a:lnTo>
                  <a:pt x="1196" y="18644"/>
                </a:lnTo>
                <a:lnTo>
                  <a:pt x="1375" y="17628"/>
                </a:lnTo>
                <a:lnTo>
                  <a:pt x="1674" y="16553"/>
                </a:lnTo>
                <a:lnTo>
                  <a:pt x="1972" y="15596"/>
                </a:lnTo>
                <a:lnTo>
                  <a:pt x="2331" y="14581"/>
                </a:lnTo>
                <a:lnTo>
                  <a:pt x="2749" y="13625"/>
                </a:lnTo>
                <a:lnTo>
                  <a:pt x="3167" y="12668"/>
                </a:lnTo>
                <a:lnTo>
                  <a:pt x="3705" y="11712"/>
                </a:lnTo>
                <a:lnTo>
                  <a:pt x="4243" y="10816"/>
                </a:lnTo>
                <a:lnTo>
                  <a:pt x="4781" y="9920"/>
                </a:lnTo>
                <a:lnTo>
                  <a:pt x="5438" y="9083"/>
                </a:lnTo>
                <a:lnTo>
                  <a:pt x="6095" y="8306"/>
                </a:lnTo>
                <a:lnTo>
                  <a:pt x="6813" y="7529"/>
                </a:lnTo>
                <a:lnTo>
                  <a:pt x="7530" y="6812"/>
                </a:lnTo>
                <a:lnTo>
                  <a:pt x="8306" y="6155"/>
                </a:lnTo>
                <a:lnTo>
                  <a:pt x="9143" y="5558"/>
                </a:lnTo>
                <a:lnTo>
                  <a:pt x="9980" y="4960"/>
                </a:lnTo>
                <a:lnTo>
                  <a:pt x="10816" y="4422"/>
                </a:lnTo>
                <a:lnTo>
                  <a:pt x="11712" y="3944"/>
                </a:lnTo>
                <a:lnTo>
                  <a:pt x="12669" y="3526"/>
                </a:lnTo>
                <a:lnTo>
                  <a:pt x="13625" y="3108"/>
                </a:lnTo>
                <a:lnTo>
                  <a:pt x="14640" y="2809"/>
                </a:lnTo>
                <a:lnTo>
                  <a:pt x="15656" y="2510"/>
                </a:lnTo>
                <a:lnTo>
                  <a:pt x="16672" y="2271"/>
                </a:lnTo>
                <a:lnTo>
                  <a:pt x="17748" y="2092"/>
                </a:lnTo>
                <a:lnTo>
                  <a:pt x="19959" y="1972"/>
                </a:lnTo>
                <a:lnTo>
                  <a:pt x="21273" y="1912"/>
                </a:lnTo>
                <a:lnTo>
                  <a:pt x="21751" y="1853"/>
                </a:lnTo>
                <a:lnTo>
                  <a:pt x="21871" y="1793"/>
                </a:lnTo>
                <a:lnTo>
                  <a:pt x="21871" y="1673"/>
                </a:lnTo>
                <a:lnTo>
                  <a:pt x="21811" y="1614"/>
                </a:lnTo>
                <a:lnTo>
                  <a:pt x="21453" y="1554"/>
                </a:lnTo>
                <a:lnTo>
                  <a:pt x="20915" y="1494"/>
                </a:lnTo>
                <a:lnTo>
                  <a:pt x="20198" y="1494"/>
                </a:lnTo>
                <a:lnTo>
                  <a:pt x="19301" y="1554"/>
                </a:lnTo>
                <a:lnTo>
                  <a:pt x="18286" y="1614"/>
                </a:lnTo>
                <a:lnTo>
                  <a:pt x="17150" y="1793"/>
                </a:lnTo>
                <a:lnTo>
                  <a:pt x="15955" y="2032"/>
                </a:lnTo>
                <a:lnTo>
                  <a:pt x="14700" y="2331"/>
                </a:lnTo>
                <a:lnTo>
                  <a:pt x="13386" y="2689"/>
                </a:lnTo>
                <a:lnTo>
                  <a:pt x="12071" y="3167"/>
                </a:lnTo>
                <a:lnTo>
                  <a:pt x="10816" y="3705"/>
                </a:lnTo>
                <a:lnTo>
                  <a:pt x="9561" y="4303"/>
                </a:lnTo>
                <a:lnTo>
                  <a:pt x="8426" y="5080"/>
                </a:lnTo>
                <a:lnTo>
                  <a:pt x="7888" y="5438"/>
                </a:lnTo>
                <a:lnTo>
                  <a:pt x="7350" y="5856"/>
                </a:lnTo>
                <a:lnTo>
                  <a:pt x="6872" y="6334"/>
                </a:lnTo>
                <a:lnTo>
                  <a:pt x="6454" y="6812"/>
                </a:lnTo>
                <a:lnTo>
                  <a:pt x="5677" y="7768"/>
                </a:lnTo>
                <a:lnTo>
                  <a:pt x="4900" y="8725"/>
                </a:lnTo>
                <a:lnTo>
                  <a:pt x="4243" y="9800"/>
                </a:lnTo>
                <a:lnTo>
                  <a:pt x="3526" y="10816"/>
                </a:lnTo>
                <a:lnTo>
                  <a:pt x="2928" y="11951"/>
                </a:lnTo>
                <a:lnTo>
                  <a:pt x="2331" y="13087"/>
                </a:lnTo>
                <a:lnTo>
                  <a:pt x="1793" y="14222"/>
                </a:lnTo>
                <a:lnTo>
                  <a:pt x="1315" y="15417"/>
                </a:lnTo>
                <a:lnTo>
                  <a:pt x="956" y="16612"/>
                </a:lnTo>
                <a:lnTo>
                  <a:pt x="598" y="17867"/>
                </a:lnTo>
                <a:lnTo>
                  <a:pt x="299" y="19062"/>
                </a:lnTo>
                <a:lnTo>
                  <a:pt x="120" y="20317"/>
                </a:lnTo>
                <a:lnTo>
                  <a:pt x="0" y="21512"/>
                </a:lnTo>
                <a:lnTo>
                  <a:pt x="0" y="22767"/>
                </a:lnTo>
                <a:lnTo>
                  <a:pt x="0" y="23962"/>
                </a:lnTo>
                <a:lnTo>
                  <a:pt x="180" y="25217"/>
                </a:lnTo>
                <a:lnTo>
                  <a:pt x="419" y="26412"/>
                </a:lnTo>
                <a:lnTo>
                  <a:pt x="777" y="27607"/>
                </a:lnTo>
                <a:lnTo>
                  <a:pt x="1255" y="28743"/>
                </a:lnTo>
                <a:lnTo>
                  <a:pt x="1853" y="29758"/>
                </a:lnTo>
                <a:lnTo>
                  <a:pt x="2510" y="30774"/>
                </a:lnTo>
                <a:lnTo>
                  <a:pt x="3227" y="31730"/>
                </a:lnTo>
                <a:lnTo>
                  <a:pt x="4064" y="32627"/>
                </a:lnTo>
                <a:lnTo>
                  <a:pt x="4900" y="33403"/>
                </a:lnTo>
                <a:lnTo>
                  <a:pt x="5856" y="34180"/>
                </a:lnTo>
                <a:lnTo>
                  <a:pt x="6872" y="34897"/>
                </a:lnTo>
                <a:lnTo>
                  <a:pt x="7948" y="35555"/>
                </a:lnTo>
                <a:lnTo>
                  <a:pt x="9083" y="36092"/>
                </a:lnTo>
                <a:lnTo>
                  <a:pt x="10219" y="36630"/>
                </a:lnTo>
                <a:lnTo>
                  <a:pt x="11414" y="37049"/>
                </a:lnTo>
                <a:lnTo>
                  <a:pt x="12609" y="37407"/>
                </a:lnTo>
                <a:lnTo>
                  <a:pt x="13864" y="37766"/>
                </a:lnTo>
                <a:lnTo>
                  <a:pt x="15119" y="38005"/>
                </a:lnTo>
                <a:lnTo>
                  <a:pt x="16433" y="38184"/>
                </a:lnTo>
                <a:lnTo>
                  <a:pt x="17688" y="38303"/>
                </a:lnTo>
                <a:lnTo>
                  <a:pt x="20257" y="38303"/>
                </a:lnTo>
                <a:lnTo>
                  <a:pt x="21512" y="38184"/>
                </a:lnTo>
                <a:lnTo>
                  <a:pt x="22767" y="38064"/>
                </a:lnTo>
                <a:lnTo>
                  <a:pt x="24022" y="37825"/>
                </a:lnTo>
                <a:lnTo>
                  <a:pt x="25217" y="37467"/>
                </a:lnTo>
                <a:lnTo>
                  <a:pt x="26353" y="37108"/>
                </a:lnTo>
                <a:lnTo>
                  <a:pt x="27488" y="36630"/>
                </a:lnTo>
                <a:lnTo>
                  <a:pt x="28563" y="36092"/>
                </a:lnTo>
                <a:lnTo>
                  <a:pt x="29579" y="35495"/>
                </a:lnTo>
                <a:lnTo>
                  <a:pt x="30595" y="34838"/>
                </a:lnTo>
                <a:lnTo>
                  <a:pt x="31491" y="34061"/>
                </a:lnTo>
                <a:lnTo>
                  <a:pt x="32328" y="33224"/>
                </a:lnTo>
                <a:lnTo>
                  <a:pt x="33165" y="32268"/>
                </a:lnTo>
                <a:lnTo>
                  <a:pt x="33882" y="31252"/>
                </a:lnTo>
                <a:lnTo>
                  <a:pt x="34599" y="30177"/>
                </a:lnTo>
                <a:lnTo>
                  <a:pt x="35196" y="29041"/>
                </a:lnTo>
                <a:lnTo>
                  <a:pt x="35734" y="27906"/>
                </a:lnTo>
                <a:lnTo>
                  <a:pt x="36212" y="26711"/>
                </a:lnTo>
                <a:lnTo>
                  <a:pt x="36630" y="25516"/>
                </a:lnTo>
                <a:lnTo>
                  <a:pt x="36929" y="24261"/>
                </a:lnTo>
                <a:lnTo>
                  <a:pt x="37168" y="23006"/>
                </a:lnTo>
                <a:lnTo>
                  <a:pt x="37347" y="21751"/>
                </a:lnTo>
                <a:lnTo>
                  <a:pt x="37467" y="20496"/>
                </a:lnTo>
                <a:lnTo>
                  <a:pt x="37467" y="19241"/>
                </a:lnTo>
                <a:lnTo>
                  <a:pt x="37407" y="17927"/>
                </a:lnTo>
                <a:lnTo>
                  <a:pt x="37288" y="16672"/>
                </a:lnTo>
                <a:lnTo>
                  <a:pt x="37108" y="15417"/>
                </a:lnTo>
                <a:lnTo>
                  <a:pt x="36810" y="14162"/>
                </a:lnTo>
                <a:lnTo>
                  <a:pt x="36571" y="13385"/>
                </a:lnTo>
                <a:lnTo>
                  <a:pt x="36272" y="12609"/>
                </a:lnTo>
                <a:lnTo>
                  <a:pt x="35973" y="11832"/>
                </a:lnTo>
                <a:lnTo>
                  <a:pt x="35615" y="11055"/>
                </a:lnTo>
                <a:lnTo>
                  <a:pt x="35256" y="10338"/>
                </a:lnTo>
                <a:lnTo>
                  <a:pt x="34898" y="9621"/>
                </a:lnTo>
                <a:lnTo>
                  <a:pt x="34001" y="8187"/>
                </a:lnTo>
                <a:lnTo>
                  <a:pt x="32985" y="6872"/>
                </a:lnTo>
                <a:lnTo>
                  <a:pt x="31850" y="5677"/>
                </a:lnTo>
                <a:lnTo>
                  <a:pt x="30655" y="4542"/>
                </a:lnTo>
                <a:lnTo>
                  <a:pt x="29340" y="3526"/>
                </a:lnTo>
                <a:lnTo>
                  <a:pt x="28085" y="2630"/>
                </a:lnTo>
                <a:lnTo>
                  <a:pt x="26771" y="1912"/>
                </a:lnTo>
                <a:lnTo>
                  <a:pt x="25396" y="1255"/>
                </a:lnTo>
                <a:lnTo>
                  <a:pt x="23962" y="717"/>
                </a:lnTo>
                <a:lnTo>
                  <a:pt x="22648" y="299"/>
                </a:lnTo>
                <a:lnTo>
                  <a:pt x="2133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324" name="Google Shape;324;p13"/>
          <p:cNvSpPr/>
          <p:nvPr/>
        </p:nvSpPr>
        <p:spPr>
          <a:xfrm rot="-548659">
            <a:off x="11472489" y="5384374"/>
            <a:ext cx="1018613" cy="764681"/>
          </a:xfrm>
          <a:custGeom>
            <a:avLst/>
            <a:gdLst/>
            <a:ahLst/>
            <a:cxnLst/>
            <a:rect l="l" t="t" r="r" b="b"/>
            <a:pathLst>
              <a:path w="38304" h="28684" extrusionOk="0">
                <a:moveTo>
                  <a:pt x="33404" y="2690"/>
                </a:moveTo>
                <a:lnTo>
                  <a:pt x="34061" y="5200"/>
                </a:lnTo>
                <a:lnTo>
                  <a:pt x="34778" y="7769"/>
                </a:lnTo>
                <a:lnTo>
                  <a:pt x="35017" y="9084"/>
                </a:lnTo>
                <a:lnTo>
                  <a:pt x="35256" y="10398"/>
                </a:lnTo>
                <a:lnTo>
                  <a:pt x="35316" y="11713"/>
                </a:lnTo>
                <a:lnTo>
                  <a:pt x="35316" y="12370"/>
                </a:lnTo>
                <a:lnTo>
                  <a:pt x="35316" y="12968"/>
                </a:lnTo>
                <a:lnTo>
                  <a:pt x="33344" y="12251"/>
                </a:lnTo>
                <a:lnTo>
                  <a:pt x="31313" y="11593"/>
                </a:lnTo>
                <a:lnTo>
                  <a:pt x="29281" y="10996"/>
                </a:lnTo>
                <a:lnTo>
                  <a:pt x="27249" y="10458"/>
                </a:lnTo>
                <a:lnTo>
                  <a:pt x="25277" y="9861"/>
                </a:lnTo>
                <a:lnTo>
                  <a:pt x="23186" y="9323"/>
                </a:lnTo>
                <a:lnTo>
                  <a:pt x="22170" y="9084"/>
                </a:lnTo>
                <a:lnTo>
                  <a:pt x="21094" y="8904"/>
                </a:lnTo>
                <a:lnTo>
                  <a:pt x="20079" y="8785"/>
                </a:lnTo>
                <a:lnTo>
                  <a:pt x="19063" y="8665"/>
                </a:lnTo>
                <a:lnTo>
                  <a:pt x="26233" y="5678"/>
                </a:lnTo>
                <a:lnTo>
                  <a:pt x="33404" y="2690"/>
                </a:lnTo>
                <a:close/>
                <a:moveTo>
                  <a:pt x="17330" y="9442"/>
                </a:moveTo>
                <a:lnTo>
                  <a:pt x="17330" y="9502"/>
                </a:lnTo>
                <a:lnTo>
                  <a:pt x="17270" y="9622"/>
                </a:lnTo>
                <a:lnTo>
                  <a:pt x="17091" y="9980"/>
                </a:lnTo>
                <a:lnTo>
                  <a:pt x="16493" y="10936"/>
                </a:lnTo>
                <a:lnTo>
                  <a:pt x="15358" y="12490"/>
                </a:lnTo>
                <a:lnTo>
                  <a:pt x="14223" y="14342"/>
                </a:lnTo>
                <a:lnTo>
                  <a:pt x="13147" y="16195"/>
                </a:lnTo>
                <a:lnTo>
                  <a:pt x="10996" y="19959"/>
                </a:lnTo>
                <a:lnTo>
                  <a:pt x="10697" y="20676"/>
                </a:lnTo>
                <a:lnTo>
                  <a:pt x="10338" y="21513"/>
                </a:lnTo>
                <a:lnTo>
                  <a:pt x="9920" y="22349"/>
                </a:lnTo>
                <a:lnTo>
                  <a:pt x="9741" y="22708"/>
                </a:lnTo>
                <a:lnTo>
                  <a:pt x="9502" y="22947"/>
                </a:lnTo>
                <a:lnTo>
                  <a:pt x="9263" y="23126"/>
                </a:lnTo>
                <a:lnTo>
                  <a:pt x="8964" y="23186"/>
                </a:lnTo>
                <a:lnTo>
                  <a:pt x="8665" y="23186"/>
                </a:lnTo>
                <a:lnTo>
                  <a:pt x="8367" y="23126"/>
                </a:lnTo>
                <a:lnTo>
                  <a:pt x="8068" y="23007"/>
                </a:lnTo>
                <a:lnTo>
                  <a:pt x="7709" y="22827"/>
                </a:lnTo>
                <a:lnTo>
                  <a:pt x="6992" y="22349"/>
                </a:lnTo>
                <a:lnTo>
                  <a:pt x="6275" y="21812"/>
                </a:lnTo>
                <a:lnTo>
                  <a:pt x="5618" y="21274"/>
                </a:lnTo>
                <a:lnTo>
                  <a:pt x="4602" y="20318"/>
                </a:lnTo>
                <a:lnTo>
                  <a:pt x="3945" y="19660"/>
                </a:lnTo>
                <a:lnTo>
                  <a:pt x="3347" y="19003"/>
                </a:lnTo>
                <a:lnTo>
                  <a:pt x="2750" y="18286"/>
                </a:lnTo>
                <a:lnTo>
                  <a:pt x="2272" y="17509"/>
                </a:lnTo>
                <a:lnTo>
                  <a:pt x="2032" y="17031"/>
                </a:lnTo>
                <a:lnTo>
                  <a:pt x="1913" y="16673"/>
                </a:lnTo>
                <a:lnTo>
                  <a:pt x="1853" y="16493"/>
                </a:lnTo>
                <a:lnTo>
                  <a:pt x="1913" y="16314"/>
                </a:lnTo>
                <a:lnTo>
                  <a:pt x="1973" y="16195"/>
                </a:lnTo>
                <a:lnTo>
                  <a:pt x="2092" y="16015"/>
                </a:lnTo>
                <a:lnTo>
                  <a:pt x="2331" y="15836"/>
                </a:lnTo>
                <a:lnTo>
                  <a:pt x="2570" y="15657"/>
                </a:lnTo>
                <a:lnTo>
                  <a:pt x="3228" y="15418"/>
                </a:lnTo>
                <a:lnTo>
                  <a:pt x="4542" y="14999"/>
                </a:lnTo>
                <a:lnTo>
                  <a:pt x="17330" y="9442"/>
                </a:lnTo>
                <a:close/>
                <a:moveTo>
                  <a:pt x="18107" y="9263"/>
                </a:moveTo>
                <a:lnTo>
                  <a:pt x="18286" y="9323"/>
                </a:lnTo>
                <a:lnTo>
                  <a:pt x="18824" y="9382"/>
                </a:lnTo>
                <a:lnTo>
                  <a:pt x="20437" y="9622"/>
                </a:lnTo>
                <a:lnTo>
                  <a:pt x="21991" y="9920"/>
                </a:lnTo>
                <a:lnTo>
                  <a:pt x="23724" y="10219"/>
                </a:lnTo>
                <a:lnTo>
                  <a:pt x="25516" y="10637"/>
                </a:lnTo>
                <a:lnTo>
                  <a:pt x="27249" y="11115"/>
                </a:lnTo>
                <a:lnTo>
                  <a:pt x="28922" y="11593"/>
                </a:lnTo>
                <a:lnTo>
                  <a:pt x="32388" y="12669"/>
                </a:lnTo>
                <a:lnTo>
                  <a:pt x="33046" y="12908"/>
                </a:lnTo>
                <a:lnTo>
                  <a:pt x="33822" y="13267"/>
                </a:lnTo>
                <a:lnTo>
                  <a:pt x="34599" y="13446"/>
                </a:lnTo>
                <a:lnTo>
                  <a:pt x="34958" y="13506"/>
                </a:lnTo>
                <a:lnTo>
                  <a:pt x="35256" y="13506"/>
                </a:lnTo>
                <a:lnTo>
                  <a:pt x="35137" y="14043"/>
                </a:lnTo>
                <a:lnTo>
                  <a:pt x="34958" y="14641"/>
                </a:lnTo>
                <a:lnTo>
                  <a:pt x="34539" y="15776"/>
                </a:lnTo>
                <a:lnTo>
                  <a:pt x="34061" y="16852"/>
                </a:lnTo>
                <a:lnTo>
                  <a:pt x="33404" y="17868"/>
                </a:lnTo>
                <a:lnTo>
                  <a:pt x="32687" y="18884"/>
                </a:lnTo>
                <a:lnTo>
                  <a:pt x="31850" y="19780"/>
                </a:lnTo>
                <a:lnTo>
                  <a:pt x="30954" y="20676"/>
                </a:lnTo>
                <a:lnTo>
                  <a:pt x="29938" y="21453"/>
                </a:lnTo>
                <a:lnTo>
                  <a:pt x="28922" y="22230"/>
                </a:lnTo>
                <a:lnTo>
                  <a:pt x="27847" y="22887"/>
                </a:lnTo>
                <a:lnTo>
                  <a:pt x="26711" y="23544"/>
                </a:lnTo>
                <a:lnTo>
                  <a:pt x="25576" y="24082"/>
                </a:lnTo>
                <a:lnTo>
                  <a:pt x="24441" y="24501"/>
                </a:lnTo>
                <a:lnTo>
                  <a:pt x="23305" y="24919"/>
                </a:lnTo>
                <a:lnTo>
                  <a:pt x="22170" y="25218"/>
                </a:lnTo>
                <a:lnTo>
                  <a:pt x="21035" y="25457"/>
                </a:lnTo>
                <a:lnTo>
                  <a:pt x="21035" y="25457"/>
                </a:lnTo>
                <a:lnTo>
                  <a:pt x="21094" y="25277"/>
                </a:lnTo>
                <a:lnTo>
                  <a:pt x="21035" y="25098"/>
                </a:lnTo>
                <a:lnTo>
                  <a:pt x="20915" y="24979"/>
                </a:lnTo>
                <a:lnTo>
                  <a:pt x="20796" y="25038"/>
                </a:lnTo>
                <a:lnTo>
                  <a:pt x="20736" y="25038"/>
                </a:lnTo>
                <a:lnTo>
                  <a:pt x="20796" y="24919"/>
                </a:lnTo>
                <a:lnTo>
                  <a:pt x="20796" y="24680"/>
                </a:lnTo>
                <a:lnTo>
                  <a:pt x="20736" y="23963"/>
                </a:lnTo>
                <a:lnTo>
                  <a:pt x="20497" y="22887"/>
                </a:lnTo>
                <a:lnTo>
                  <a:pt x="20198" y="21752"/>
                </a:lnTo>
                <a:lnTo>
                  <a:pt x="19541" y="19421"/>
                </a:lnTo>
                <a:lnTo>
                  <a:pt x="19123" y="18107"/>
                </a:lnTo>
                <a:lnTo>
                  <a:pt x="18704" y="16195"/>
                </a:lnTo>
                <a:lnTo>
                  <a:pt x="18346" y="14282"/>
                </a:lnTo>
                <a:lnTo>
                  <a:pt x="18107" y="12370"/>
                </a:lnTo>
                <a:lnTo>
                  <a:pt x="17987" y="10458"/>
                </a:lnTo>
                <a:lnTo>
                  <a:pt x="19003" y="11713"/>
                </a:lnTo>
                <a:lnTo>
                  <a:pt x="20138" y="13028"/>
                </a:lnTo>
                <a:lnTo>
                  <a:pt x="21274" y="14223"/>
                </a:lnTo>
                <a:lnTo>
                  <a:pt x="22529" y="15418"/>
                </a:lnTo>
                <a:lnTo>
                  <a:pt x="23783" y="16613"/>
                </a:lnTo>
                <a:lnTo>
                  <a:pt x="25038" y="17688"/>
                </a:lnTo>
                <a:lnTo>
                  <a:pt x="26353" y="18764"/>
                </a:lnTo>
                <a:lnTo>
                  <a:pt x="27668" y="19840"/>
                </a:lnTo>
                <a:lnTo>
                  <a:pt x="28146" y="20198"/>
                </a:lnTo>
                <a:lnTo>
                  <a:pt x="28803" y="20736"/>
                </a:lnTo>
                <a:lnTo>
                  <a:pt x="29161" y="20915"/>
                </a:lnTo>
                <a:lnTo>
                  <a:pt x="29520" y="21095"/>
                </a:lnTo>
                <a:lnTo>
                  <a:pt x="29819" y="21095"/>
                </a:lnTo>
                <a:lnTo>
                  <a:pt x="29938" y="21035"/>
                </a:lnTo>
                <a:lnTo>
                  <a:pt x="29998" y="20975"/>
                </a:lnTo>
                <a:lnTo>
                  <a:pt x="30058" y="20855"/>
                </a:lnTo>
                <a:lnTo>
                  <a:pt x="30058" y="20736"/>
                </a:lnTo>
                <a:lnTo>
                  <a:pt x="29998" y="20437"/>
                </a:lnTo>
                <a:lnTo>
                  <a:pt x="29759" y="20198"/>
                </a:lnTo>
                <a:lnTo>
                  <a:pt x="29460" y="19899"/>
                </a:lnTo>
                <a:lnTo>
                  <a:pt x="28743" y="19421"/>
                </a:lnTo>
                <a:lnTo>
                  <a:pt x="28265" y="19123"/>
                </a:lnTo>
                <a:lnTo>
                  <a:pt x="26950" y="18107"/>
                </a:lnTo>
                <a:lnTo>
                  <a:pt x="25636" y="17091"/>
                </a:lnTo>
                <a:lnTo>
                  <a:pt x="24321" y="16015"/>
                </a:lnTo>
                <a:lnTo>
                  <a:pt x="23066" y="14880"/>
                </a:lnTo>
                <a:lnTo>
                  <a:pt x="21871" y="13745"/>
                </a:lnTo>
                <a:lnTo>
                  <a:pt x="20676" y="12550"/>
                </a:lnTo>
                <a:lnTo>
                  <a:pt x="19481" y="11295"/>
                </a:lnTo>
                <a:lnTo>
                  <a:pt x="18943" y="10697"/>
                </a:lnTo>
                <a:lnTo>
                  <a:pt x="18465" y="10040"/>
                </a:lnTo>
                <a:lnTo>
                  <a:pt x="18047" y="9502"/>
                </a:lnTo>
                <a:lnTo>
                  <a:pt x="17987" y="9382"/>
                </a:lnTo>
                <a:lnTo>
                  <a:pt x="17987" y="9263"/>
                </a:lnTo>
                <a:close/>
                <a:moveTo>
                  <a:pt x="17509" y="9861"/>
                </a:moveTo>
                <a:lnTo>
                  <a:pt x="17390" y="10876"/>
                </a:lnTo>
                <a:lnTo>
                  <a:pt x="17390" y="11832"/>
                </a:lnTo>
                <a:lnTo>
                  <a:pt x="17390" y="12848"/>
                </a:lnTo>
                <a:lnTo>
                  <a:pt x="17509" y="13804"/>
                </a:lnTo>
                <a:lnTo>
                  <a:pt x="17629" y="14820"/>
                </a:lnTo>
                <a:lnTo>
                  <a:pt x="17808" y="15776"/>
                </a:lnTo>
                <a:lnTo>
                  <a:pt x="18286" y="17748"/>
                </a:lnTo>
                <a:lnTo>
                  <a:pt x="19302" y="21692"/>
                </a:lnTo>
                <a:lnTo>
                  <a:pt x="19780" y="23604"/>
                </a:lnTo>
                <a:lnTo>
                  <a:pt x="19959" y="24620"/>
                </a:lnTo>
                <a:lnTo>
                  <a:pt x="20138" y="25576"/>
                </a:lnTo>
                <a:lnTo>
                  <a:pt x="18764" y="25696"/>
                </a:lnTo>
                <a:lnTo>
                  <a:pt x="17449" y="25696"/>
                </a:lnTo>
                <a:lnTo>
                  <a:pt x="16135" y="25576"/>
                </a:lnTo>
                <a:lnTo>
                  <a:pt x="14820" y="25457"/>
                </a:lnTo>
                <a:lnTo>
                  <a:pt x="13506" y="25158"/>
                </a:lnTo>
                <a:lnTo>
                  <a:pt x="12191" y="24799"/>
                </a:lnTo>
                <a:lnTo>
                  <a:pt x="10936" y="24321"/>
                </a:lnTo>
                <a:lnTo>
                  <a:pt x="9741" y="23843"/>
                </a:lnTo>
                <a:lnTo>
                  <a:pt x="9980" y="23544"/>
                </a:lnTo>
                <a:lnTo>
                  <a:pt x="10219" y="23186"/>
                </a:lnTo>
                <a:lnTo>
                  <a:pt x="10637" y="22409"/>
                </a:lnTo>
                <a:lnTo>
                  <a:pt x="10996" y="21573"/>
                </a:lnTo>
                <a:lnTo>
                  <a:pt x="11354" y="20855"/>
                </a:lnTo>
                <a:lnTo>
                  <a:pt x="13386" y="17031"/>
                </a:lnTo>
                <a:lnTo>
                  <a:pt x="15418" y="13446"/>
                </a:lnTo>
                <a:lnTo>
                  <a:pt x="17509" y="9861"/>
                </a:lnTo>
                <a:close/>
                <a:moveTo>
                  <a:pt x="35256" y="1973"/>
                </a:moveTo>
                <a:lnTo>
                  <a:pt x="35735" y="3228"/>
                </a:lnTo>
                <a:lnTo>
                  <a:pt x="36213" y="4542"/>
                </a:lnTo>
                <a:lnTo>
                  <a:pt x="36631" y="5857"/>
                </a:lnTo>
                <a:lnTo>
                  <a:pt x="36989" y="7231"/>
                </a:lnTo>
                <a:lnTo>
                  <a:pt x="37228" y="8546"/>
                </a:lnTo>
                <a:lnTo>
                  <a:pt x="37408" y="9920"/>
                </a:lnTo>
                <a:lnTo>
                  <a:pt x="37467" y="11295"/>
                </a:lnTo>
                <a:lnTo>
                  <a:pt x="37348" y="12729"/>
                </a:lnTo>
                <a:lnTo>
                  <a:pt x="37288" y="13386"/>
                </a:lnTo>
                <a:lnTo>
                  <a:pt x="37169" y="14043"/>
                </a:lnTo>
                <a:lnTo>
                  <a:pt x="36989" y="14760"/>
                </a:lnTo>
                <a:lnTo>
                  <a:pt x="36750" y="15418"/>
                </a:lnTo>
                <a:lnTo>
                  <a:pt x="36511" y="16075"/>
                </a:lnTo>
                <a:lnTo>
                  <a:pt x="36213" y="16732"/>
                </a:lnTo>
                <a:lnTo>
                  <a:pt x="35495" y="17987"/>
                </a:lnTo>
                <a:lnTo>
                  <a:pt x="34659" y="19182"/>
                </a:lnTo>
                <a:lnTo>
                  <a:pt x="33763" y="20377"/>
                </a:lnTo>
                <a:lnTo>
                  <a:pt x="32687" y="21453"/>
                </a:lnTo>
                <a:lnTo>
                  <a:pt x="31611" y="22469"/>
                </a:lnTo>
                <a:lnTo>
                  <a:pt x="30416" y="23425"/>
                </a:lnTo>
                <a:lnTo>
                  <a:pt x="29161" y="24321"/>
                </a:lnTo>
                <a:lnTo>
                  <a:pt x="27847" y="25098"/>
                </a:lnTo>
                <a:lnTo>
                  <a:pt x="26532" y="25815"/>
                </a:lnTo>
                <a:lnTo>
                  <a:pt x="25158" y="26413"/>
                </a:lnTo>
                <a:lnTo>
                  <a:pt x="23843" y="26891"/>
                </a:lnTo>
                <a:lnTo>
                  <a:pt x="22469" y="27309"/>
                </a:lnTo>
                <a:lnTo>
                  <a:pt x="21154" y="27548"/>
                </a:lnTo>
                <a:lnTo>
                  <a:pt x="20437" y="27668"/>
                </a:lnTo>
                <a:lnTo>
                  <a:pt x="19660" y="27727"/>
                </a:lnTo>
                <a:lnTo>
                  <a:pt x="18107" y="27727"/>
                </a:lnTo>
                <a:lnTo>
                  <a:pt x="16553" y="27548"/>
                </a:lnTo>
                <a:lnTo>
                  <a:pt x="14999" y="27309"/>
                </a:lnTo>
                <a:lnTo>
                  <a:pt x="13506" y="26951"/>
                </a:lnTo>
                <a:lnTo>
                  <a:pt x="12012" y="26472"/>
                </a:lnTo>
                <a:lnTo>
                  <a:pt x="10578" y="25994"/>
                </a:lnTo>
                <a:lnTo>
                  <a:pt x="9143" y="25397"/>
                </a:lnTo>
                <a:lnTo>
                  <a:pt x="8367" y="25038"/>
                </a:lnTo>
                <a:lnTo>
                  <a:pt x="7650" y="24680"/>
                </a:lnTo>
                <a:lnTo>
                  <a:pt x="6932" y="24262"/>
                </a:lnTo>
                <a:lnTo>
                  <a:pt x="6335" y="23843"/>
                </a:lnTo>
                <a:lnTo>
                  <a:pt x="5678" y="23365"/>
                </a:lnTo>
                <a:lnTo>
                  <a:pt x="5140" y="22827"/>
                </a:lnTo>
                <a:lnTo>
                  <a:pt x="4602" y="22290"/>
                </a:lnTo>
                <a:lnTo>
                  <a:pt x="4064" y="21752"/>
                </a:lnTo>
                <a:lnTo>
                  <a:pt x="3108" y="20557"/>
                </a:lnTo>
                <a:lnTo>
                  <a:pt x="2272" y="19302"/>
                </a:lnTo>
                <a:lnTo>
                  <a:pt x="1435" y="17927"/>
                </a:lnTo>
                <a:lnTo>
                  <a:pt x="658" y="16434"/>
                </a:lnTo>
                <a:lnTo>
                  <a:pt x="957" y="16374"/>
                </a:lnTo>
                <a:lnTo>
                  <a:pt x="1136" y="16434"/>
                </a:lnTo>
                <a:lnTo>
                  <a:pt x="1256" y="16434"/>
                </a:lnTo>
                <a:lnTo>
                  <a:pt x="1315" y="16553"/>
                </a:lnTo>
                <a:lnTo>
                  <a:pt x="1435" y="16912"/>
                </a:lnTo>
                <a:lnTo>
                  <a:pt x="1554" y="17449"/>
                </a:lnTo>
                <a:lnTo>
                  <a:pt x="1734" y="17808"/>
                </a:lnTo>
                <a:lnTo>
                  <a:pt x="1973" y="18226"/>
                </a:lnTo>
                <a:lnTo>
                  <a:pt x="2511" y="18943"/>
                </a:lnTo>
                <a:lnTo>
                  <a:pt x="3048" y="19660"/>
                </a:lnTo>
                <a:lnTo>
                  <a:pt x="3646" y="20377"/>
                </a:lnTo>
                <a:lnTo>
                  <a:pt x="4303" y="20975"/>
                </a:lnTo>
                <a:lnTo>
                  <a:pt x="4961" y="21632"/>
                </a:lnTo>
                <a:lnTo>
                  <a:pt x="5678" y="22230"/>
                </a:lnTo>
                <a:lnTo>
                  <a:pt x="6395" y="22827"/>
                </a:lnTo>
                <a:lnTo>
                  <a:pt x="7231" y="23365"/>
                </a:lnTo>
                <a:lnTo>
                  <a:pt x="8008" y="23903"/>
                </a:lnTo>
                <a:lnTo>
                  <a:pt x="8845" y="24381"/>
                </a:lnTo>
                <a:lnTo>
                  <a:pt x="9681" y="24799"/>
                </a:lnTo>
                <a:lnTo>
                  <a:pt x="10578" y="25158"/>
                </a:lnTo>
                <a:lnTo>
                  <a:pt x="11414" y="25516"/>
                </a:lnTo>
                <a:lnTo>
                  <a:pt x="12310" y="25815"/>
                </a:lnTo>
                <a:lnTo>
                  <a:pt x="13147" y="26054"/>
                </a:lnTo>
                <a:lnTo>
                  <a:pt x="13984" y="26233"/>
                </a:lnTo>
                <a:lnTo>
                  <a:pt x="14820" y="26413"/>
                </a:lnTo>
                <a:lnTo>
                  <a:pt x="15716" y="26532"/>
                </a:lnTo>
                <a:lnTo>
                  <a:pt x="16553" y="26592"/>
                </a:lnTo>
                <a:lnTo>
                  <a:pt x="17449" y="26652"/>
                </a:lnTo>
                <a:lnTo>
                  <a:pt x="18346" y="26652"/>
                </a:lnTo>
                <a:lnTo>
                  <a:pt x="19182" y="26592"/>
                </a:lnTo>
                <a:lnTo>
                  <a:pt x="20079" y="26532"/>
                </a:lnTo>
                <a:lnTo>
                  <a:pt x="20915" y="26413"/>
                </a:lnTo>
                <a:lnTo>
                  <a:pt x="21812" y="26233"/>
                </a:lnTo>
                <a:lnTo>
                  <a:pt x="22648" y="26054"/>
                </a:lnTo>
                <a:lnTo>
                  <a:pt x="23485" y="25815"/>
                </a:lnTo>
                <a:lnTo>
                  <a:pt x="24321" y="25516"/>
                </a:lnTo>
                <a:lnTo>
                  <a:pt x="25158" y="25218"/>
                </a:lnTo>
                <a:lnTo>
                  <a:pt x="26592" y="24620"/>
                </a:lnTo>
                <a:lnTo>
                  <a:pt x="28026" y="23843"/>
                </a:lnTo>
                <a:lnTo>
                  <a:pt x="29341" y="22947"/>
                </a:lnTo>
                <a:lnTo>
                  <a:pt x="30596" y="21991"/>
                </a:lnTo>
                <a:lnTo>
                  <a:pt x="31791" y="20975"/>
                </a:lnTo>
                <a:lnTo>
                  <a:pt x="32328" y="20377"/>
                </a:lnTo>
                <a:lnTo>
                  <a:pt x="32866" y="19780"/>
                </a:lnTo>
                <a:lnTo>
                  <a:pt x="33344" y="19182"/>
                </a:lnTo>
                <a:lnTo>
                  <a:pt x="33822" y="18525"/>
                </a:lnTo>
                <a:lnTo>
                  <a:pt x="34241" y="17868"/>
                </a:lnTo>
                <a:lnTo>
                  <a:pt x="34659" y="17151"/>
                </a:lnTo>
                <a:lnTo>
                  <a:pt x="35077" y="16314"/>
                </a:lnTo>
                <a:lnTo>
                  <a:pt x="35436" y="15478"/>
                </a:lnTo>
                <a:lnTo>
                  <a:pt x="35675" y="14581"/>
                </a:lnTo>
                <a:lnTo>
                  <a:pt x="35914" y="13745"/>
                </a:lnTo>
                <a:lnTo>
                  <a:pt x="36033" y="12848"/>
                </a:lnTo>
                <a:lnTo>
                  <a:pt x="36033" y="11892"/>
                </a:lnTo>
                <a:lnTo>
                  <a:pt x="36033" y="10996"/>
                </a:lnTo>
                <a:lnTo>
                  <a:pt x="35914" y="10040"/>
                </a:lnTo>
                <a:lnTo>
                  <a:pt x="35735" y="8904"/>
                </a:lnTo>
                <a:lnTo>
                  <a:pt x="35495" y="7769"/>
                </a:lnTo>
                <a:lnTo>
                  <a:pt x="34898" y="5439"/>
                </a:lnTo>
                <a:lnTo>
                  <a:pt x="34539" y="4303"/>
                </a:lnTo>
                <a:lnTo>
                  <a:pt x="34420" y="3706"/>
                </a:lnTo>
                <a:lnTo>
                  <a:pt x="34360" y="3168"/>
                </a:lnTo>
                <a:lnTo>
                  <a:pt x="34360" y="2630"/>
                </a:lnTo>
                <a:lnTo>
                  <a:pt x="34360" y="2451"/>
                </a:lnTo>
                <a:lnTo>
                  <a:pt x="34420" y="2331"/>
                </a:lnTo>
                <a:lnTo>
                  <a:pt x="34480" y="2272"/>
                </a:lnTo>
                <a:lnTo>
                  <a:pt x="34659" y="2212"/>
                </a:lnTo>
                <a:lnTo>
                  <a:pt x="35256" y="1973"/>
                </a:lnTo>
                <a:close/>
                <a:moveTo>
                  <a:pt x="35137" y="1"/>
                </a:moveTo>
                <a:lnTo>
                  <a:pt x="34958" y="120"/>
                </a:lnTo>
                <a:lnTo>
                  <a:pt x="34838" y="240"/>
                </a:lnTo>
                <a:lnTo>
                  <a:pt x="34778" y="479"/>
                </a:lnTo>
                <a:lnTo>
                  <a:pt x="34778" y="658"/>
                </a:lnTo>
                <a:lnTo>
                  <a:pt x="34838" y="897"/>
                </a:lnTo>
                <a:lnTo>
                  <a:pt x="34420" y="1017"/>
                </a:lnTo>
                <a:lnTo>
                  <a:pt x="34002" y="1077"/>
                </a:lnTo>
                <a:lnTo>
                  <a:pt x="33643" y="1136"/>
                </a:lnTo>
                <a:lnTo>
                  <a:pt x="33285" y="1256"/>
                </a:lnTo>
                <a:lnTo>
                  <a:pt x="32986" y="1435"/>
                </a:lnTo>
                <a:lnTo>
                  <a:pt x="32567" y="1674"/>
                </a:lnTo>
                <a:lnTo>
                  <a:pt x="32149" y="1973"/>
                </a:lnTo>
                <a:lnTo>
                  <a:pt x="31671" y="2152"/>
                </a:lnTo>
                <a:lnTo>
                  <a:pt x="26652" y="4244"/>
                </a:lnTo>
                <a:lnTo>
                  <a:pt x="21513" y="6395"/>
                </a:lnTo>
                <a:lnTo>
                  <a:pt x="16314" y="8606"/>
                </a:lnTo>
                <a:lnTo>
                  <a:pt x="11474" y="10757"/>
                </a:lnTo>
                <a:lnTo>
                  <a:pt x="6693" y="12968"/>
                </a:lnTo>
                <a:lnTo>
                  <a:pt x="5020" y="13685"/>
                </a:lnTo>
                <a:lnTo>
                  <a:pt x="3347" y="14402"/>
                </a:lnTo>
                <a:lnTo>
                  <a:pt x="2570" y="14760"/>
                </a:lnTo>
                <a:lnTo>
                  <a:pt x="1793" y="15179"/>
                </a:lnTo>
                <a:lnTo>
                  <a:pt x="1076" y="15657"/>
                </a:lnTo>
                <a:lnTo>
                  <a:pt x="479" y="16135"/>
                </a:lnTo>
                <a:lnTo>
                  <a:pt x="419" y="15956"/>
                </a:lnTo>
                <a:lnTo>
                  <a:pt x="359" y="15776"/>
                </a:lnTo>
                <a:lnTo>
                  <a:pt x="240" y="15717"/>
                </a:lnTo>
                <a:lnTo>
                  <a:pt x="61" y="15657"/>
                </a:lnTo>
                <a:lnTo>
                  <a:pt x="1" y="15836"/>
                </a:lnTo>
                <a:lnTo>
                  <a:pt x="1" y="16015"/>
                </a:lnTo>
                <a:lnTo>
                  <a:pt x="61" y="16374"/>
                </a:lnTo>
                <a:lnTo>
                  <a:pt x="180" y="16732"/>
                </a:lnTo>
                <a:lnTo>
                  <a:pt x="539" y="17629"/>
                </a:lnTo>
                <a:lnTo>
                  <a:pt x="1076" y="18704"/>
                </a:lnTo>
                <a:lnTo>
                  <a:pt x="2152" y="20676"/>
                </a:lnTo>
                <a:lnTo>
                  <a:pt x="2869" y="21812"/>
                </a:lnTo>
                <a:lnTo>
                  <a:pt x="3467" y="22648"/>
                </a:lnTo>
                <a:lnTo>
                  <a:pt x="4124" y="23365"/>
                </a:lnTo>
                <a:lnTo>
                  <a:pt x="4841" y="23963"/>
                </a:lnTo>
                <a:lnTo>
                  <a:pt x="5558" y="24560"/>
                </a:lnTo>
                <a:lnTo>
                  <a:pt x="6395" y="25098"/>
                </a:lnTo>
                <a:lnTo>
                  <a:pt x="7231" y="25576"/>
                </a:lnTo>
                <a:lnTo>
                  <a:pt x="8068" y="26054"/>
                </a:lnTo>
                <a:lnTo>
                  <a:pt x="8964" y="26472"/>
                </a:lnTo>
                <a:lnTo>
                  <a:pt x="10996" y="27249"/>
                </a:lnTo>
                <a:lnTo>
                  <a:pt x="12071" y="27548"/>
                </a:lnTo>
                <a:lnTo>
                  <a:pt x="13087" y="27847"/>
                </a:lnTo>
                <a:lnTo>
                  <a:pt x="14103" y="28146"/>
                </a:lnTo>
                <a:lnTo>
                  <a:pt x="15179" y="28325"/>
                </a:lnTo>
                <a:lnTo>
                  <a:pt x="16195" y="28504"/>
                </a:lnTo>
                <a:lnTo>
                  <a:pt x="17270" y="28624"/>
                </a:lnTo>
                <a:lnTo>
                  <a:pt x="18346" y="28683"/>
                </a:lnTo>
                <a:lnTo>
                  <a:pt x="19362" y="28683"/>
                </a:lnTo>
                <a:lnTo>
                  <a:pt x="20437" y="28624"/>
                </a:lnTo>
                <a:lnTo>
                  <a:pt x="21453" y="28504"/>
                </a:lnTo>
                <a:lnTo>
                  <a:pt x="22529" y="28265"/>
                </a:lnTo>
                <a:lnTo>
                  <a:pt x="23544" y="28026"/>
                </a:lnTo>
                <a:lnTo>
                  <a:pt x="24620" y="27668"/>
                </a:lnTo>
                <a:lnTo>
                  <a:pt x="25636" y="27249"/>
                </a:lnTo>
                <a:lnTo>
                  <a:pt x="27309" y="26413"/>
                </a:lnTo>
                <a:lnTo>
                  <a:pt x="28982" y="25457"/>
                </a:lnTo>
                <a:lnTo>
                  <a:pt x="30655" y="24321"/>
                </a:lnTo>
                <a:lnTo>
                  <a:pt x="31432" y="23724"/>
                </a:lnTo>
                <a:lnTo>
                  <a:pt x="32209" y="23126"/>
                </a:lnTo>
                <a:lnTo>
                  <a:pt x="32926" y="22469"/>
                </a:lnTo>
                <a:lnTo>
                  <a:pt x="33643" y="21812"/>
                </a:lnTo>
                <a:lnTo>
                  <a:pt x="34300" y="21095"/>
                </a:lnTo>
                <a:lnTo>
                  <a:pt x="34958" y="20377"/>
                </a:lnTo>
                <a:lnTo>
                  <a:pt x="35555" y="19601"/>
                </a:lnTo>
                <a:lnTo>
                  <a:pt x="36093" y="18824"/>
                </a:lnTo>
                <a:lnTo>
                  <a:pt x="36571" y="17987"/>
                </a:lnTo>
                <a:lnTo>
                  <a:pt x="37049" y="17151"/>
                </a:lnTo>
                <a:lnTo>
                  <a:pt x="37467" y="16135"/>
                </a:lnTo>
                <a:lnTo>
                  <a:pt x="37826" y="15059"/>
                </a:lnTo>
                <a:lnTo>
                  <a:pt x="38065" y="13984"/>
                </a:lnTo>
                <a:lnTo>
                  <a:pt x="38244" y="12968"/>
                </a:lnTo>
                <a:lnTo>
                  <a:pt x="38304" y="11892"/>
                </a:lnTo>
                <a:lnTo>
                  <a:pt x="38304" y="10757"/>
                </a:lnTo>
                <a:lnTo>
                  <a:pt x="38244" y="9681"/>
                </a:lnTo>
                <a:lnTo>
                  <a:pt x="38125" y="8606"/>
                </a:lnTo>
                <a:lnTo>
                  <a:pt x="37945" y="7530"/>
                </a:lnTo>
                <a:lnTo>
                  <a:pt x="37706" y="6454"/>
                </a:lnTo>
                <a:lnTo>
                  <a:pt x="37408" y="5379"/>
                </a:lnTo>
                <a:lnTo>
                  <a:pt x="37109" y="4363"/>
                </a:lnTo>
                <a:lnTo>
                  <a:pt x="36332" y="2272"/>
                </a:lnTo>
                <a:lnTo>
                  <a:pt x="35555" y="300"/>
                </a:lnTo>
                <a:lnTo>
                  <a:pt x="35436" y="61"/>
                </a:lnTo>
                <a:lnTo>
                  <a:pt x="3525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325" name="Google Shape;325;p13"/>
          <p:cNvSpPr/>
          <p:nvPr/>
        </p:nvSpPr>
        <p:spPr>
          <a:xfrm rot="-9290062">
            <a:off x="11316191" y="2269410"/>
            <a:ext cx="1033412" cy="1139187"/>
          </a:xfrm>
          <a:custGeom>
            <a:avLst/>
            <a:gdLst/>
            <a:ahLst/>
            <a:cxnLst/>
            <a:rect l="l" t="t" r="r" b="b"/>
            <a:pathLst>
              <a:path w="34779" h="38244" extrusionOk="0">
                <a:moveTo>
                  <a:pt x="20975" y="9322"/>
                </a:moveTo>
                <a:lnTo>
                  <a:pt x="20855" y="9382"/>
                </a:lnTo>
                <a:lnTo>
                  <a:pt x="20258" y="9920"/>
                </a:lnTo>
                <a:lnTo>
                  <a:pt x="19839" y="10338"/>
                </a:lnTo>
                <a:lnTo>
                  <a:pt x="19421" y="10816"/>
                </a:lnTo>
                <a:lnTo>
                  <a:pt x="19122" y="11294"/>
                </a:lnTo>
                <a:lnTo>
                  <a:pt x="19003" y="11533"/>
                </a:lnTo>
                <a:lnTo>
                  <a:pt x="18943" y="11712"/>
                </a:lnTo>
                <a:lnTo>
                  <a:pt x="18943" y="11892"/>
                </a:lnTo>
                <a:lnTo>
                  <a:pt x="19003" y="12011"/>
                </a:lnTo>
                <a:lnTo>
                  <a:pt x="19182" y="12071"/>
                </a:lnTo>
                <a:lnTo>
                  <a:pt x="19421" y="12131"/>
                </a:lnTo>
                <a:lnTo>
                  <a:pt x="19541" y="12071"/>
                </a:lnTo>
                <a:lnTo>
                  <a:pt x="19720" y="11952"/>
                </a:lnTo>
                <a:lnTo>
                  <a:pt x="20019" y="11593"/>
                </a:lnTo>
                <a:lnTo>
                  <a:pt x="20497" y="10816"/>
                </a:lnTo>
                <a:lnTo>
                  <a:pt x="20676" y="10517"/>
                </a:lnTo>
                <a:lnTo>
                  <a:pt x="20915" y="9980"/>
                </a:lnTo>
                <a:lnTo>
                  <a:pt x="20975" y="9681"/>
                </a:lnTo>
                <a:lnTo>
                  <a:pt x="21034" y="9442"/>
                </a:lnTo>
                <a:lnTo>
                  <a:pt x="21034" y="9382"/>
                </a:lnTo>
                <a:lnTo>
                  <a:pt x="20975" y="9322"/>
                </a:lnTo>
                <a:close/>
                <a:moveTo>
                  <a:pt x="23245" y="15238"/>
                </a:moveTo>
                <a:lnTo>
                  <a:pt x="22827" y="15298"/>
                </a:lnTo>
                <a:lnTo>
                  <a:pt x="22708" y="15358"/>
                </a:lnTo>
                <a:lnTo>
                  <a:pt x="22588" y="15477"/>
                </a:lnTo>
                <a:lnTo>
                  <a:pt x="22588" y="15656"/>
                </a:lnTo>
                <a:lnTo>
                  <a:pt x="22708" y="15836"/>
                </a:lnTo>
                <a:lnTo>
                  <a:pt x="22827" y="15955"/>
                </a:lnTo>
                <a:lnTo>
                  <a:pt x="23126" y="16075"/>
                </a:lnTo>
                <a:lnTo>
                  <a:pt x="23843" y="16254"/>
                </a:lnTo>
                <a:lnTo>
                  <a:pt x="24560" y="16373"/>
                </a:lnTo>
                <a:lnTo>
                  <a:pt x="25277" y="16373"/>
                </a:lnTo>
                <a:lnTo>
                  <a:pt x="25755" y="16254"/>
                </a:lnTo>
                <a:lnTo>
                  <a:pt x="25934" y="16134"/>
                </a:lnTo>
                <a:lnTo>
                  <a:pt x="26054" y="16075"/>
                </a:lnTo>
                <a:lnTo>
                  <a:pt x="26054" y="16015"/>
                </a:lnTo>
                <a:lnTo>
                  <a:pt x="26054" y="15895"/>
                </a:lnTo>
                <a:lnTo>
                  <a:pt x="25815" y="15776"/>
                </a:lnTo>
                <a:lnTo>
                  <a:pt x="25038" y="15537"/>
                </a:lnTo>
                <a:lnTo>
                  <a:pt x="24440" y="15417"/>
                </a:lnTo>
                <a:lnTo>
                  <a:pt x="23843" y="15298"/>
                </a:lnTo>
                <a:lnTo>
                  <a:pt x="23245" y="15238"/>
                </a:lnTo>
                <a:close/>
                <a:moveTo>
                  <a:pt x="16792" y="18166"/>
                </a:moveTo>
                <a:lnTo>
                  <a:pt x="16553" y="18226"/>
                </a:lnTo>
                <a:lnTo>
                  <a:pt x="16075" y="18465"/>
                </a:lnTo>
                <a:lnTo>
                  <a:pt x="15776" y="18644"/>
                </a:lnTo>
                <a:lnTo>
                  <a:pt x="15358" y="19122"/>
                </a:lnTo>
                <a:lnTo>
                  <a:pt x="14939" y="19779"/>
                </a:lnTo>
                <a:lnTo>
                  <a:pt x="14760" y="20138"/>
                </a:lnTo>
                <a:lnTo>
                  <a:pt x="14641" y="20496"/>
                </a:lnTo>
                <a:lnTo>
                  <a:pt x="14641" y="20795"/>
                </a:lnTo>
                <a:lnTo>
                  <a:pt x="14641" y="20915"/>
                </a:lnTo>
                <a:lnTo>
                  <a:pt x="14700" y="21034"/>
                </a:lnTo>
                <a:lnTo>
                  <a:pt x="14820" y="21094"/>
                </a:lnTo>
                <a:lnTo>
                  <a:pt x="14939" y="21094"/>
                </a:lnTo>
                <a:lnTo>
                  <a:pt x="15059" y="21034"/>
                </a:lnTo>
                <a:lnTo>
                  <a:pt x="15238" y="20915"/>
                </a:lnTo>
                <a:lnTo>
                  <a:pt x="15537" y="20616"/>
                </a:lnTo>
                <a:lnTo>
                  <a:pt x="15895" y="20138"/>
                </a:lnTo>
                <a:lnTo>
                  <a:pt x="16553" y="19122"/>
                </a:lnTo>
                <a:lnTo>
                  <a:pt x="16971" y="18405"/>
                </a:lnTo>
                <a:lnTo>
                  <a:pt x="17031" y="18226"/>
                </a:lnTo>
                <a:lnTo>
                  <a:pt x="17031" y="18166"/>
                </a:lnTo>
                <a:close/>
                <a:moveTo>
                  <a:pt x="23365" y="22110"/>
                </a:moveTo>
                <a:lnTo>
                  <a:pt x="23245" y="22229"/>
                </a:lnTo>
                <a:lnTo>
                  <a:pt x="23245" y="22409"/>
                </a:lnTo>
                <a:lnTo>
                  <a:pt x="23245" y="22707"/>
                </a:lnTo>
                <a:lnTo>
                  <a:pt x="23245" y="22946"/>
                </a:lnTo>
                <a:lnTo>
                  <a:pt x="23305" y="23185"/>
                </a:lnTo>
                <a:lnTo>
                  <a:pt x="23425" y="23305"/>
                </a:lnTo>
                <a:lnTo>
                  <a:pt x="23544" y="23484"/>
                </a:lnTo>
                <a:lnTo>
                  <a:pt x="23783" y="23604"/>
                </a:lnTo>
                <a:lnTo>
                  <a:pt x="24261" y="23843"/>
                </a:lnTo>
                <a:lnTo>
                  <a:pt x="24560" y="23962"/>
                </a:lnTo>
                <a:lnTo>
                  <a:pt x="25098" y="23962"/>
                </a:lnTo>
                <a:lnTo>
                  <a:pt x="25337" y="23843"/>
                </a:lnTo>
                <a:lnTo>
                  <a:pt x="25516" y="23664"/>
                </a:lnTo>
                <a:lnTo>
                  <a:pt x="25695" y="23544"/>
                </a:lnTo>
                <a:lnTo>
                  <a:pt x="25755" y="23425"/>
                </a:lnTo>
                <a:lnTo>
                  <a:pt x="25695" y="23305"/>
                </a:lnTo>
                <a:lnTo>
                  <a:pt x="25636" y="23185"/>
                </a:lnTo>
                <a:lnTo>
                  <a:pt x="25516" y="23066"/>
                </a:lnTo>
                <a:lnTo>
                  <a:pt x="25217" y="22827"/>
                </a:lnTo>
                <a:lnTo>
                  <a:pt x="24321" y="22528"/>
                </a:lnTo>
                <a:lnTo>
                  <a:pt x="23962" y="22409"/>
                </a:lnTo>
                <a:lnTo>
                  <a:pt x="23723" y="22289"/>
                </a:lnTo>
                <a:lnTo>
                  <a:pt x="23484" y="22110"/>
                </a:lnTo>
                <a:close/>
                <a:moveTo>
                  <a:pt x="9024" y="23783"/>
                </a:moveTo>
                <a:lnTo>
                  <a:pt x="8486" y="24142"/>
                </a:lnTo>
                <a:lnTo>
                  <a:pt x="8068" y="24440"/>
                </a:lnTo>
                <a:lnTo>
                  <a:pt x="7709" y="24799"/>
                </a:lnTo>
                <a:lnTo>
                  <a:pt x="7410" y="25157"/>
                </a:lnTo>
                <a:lnTo>
                  <a:pt x="7291" y="25337"/>
                </a:lnTo>
                <a:lnTo>
                  <a:pt x="7291" y="25516"/>
                </a:lnTo>
                <a:lnTo>
                  <a:pt x="7291" y="25635"/>
                </a:lnTo>
                <a:lnTo>
                  <a:pt x="7350" y="25755"/>
                </a:lnTo>
                <a:lnTo>
                  <a:pt x="7470" y="25874"/>
                </a:lnTo>
                <a:lnTo>
                  <a:pt x="7709" y="25934"/>
                </a:lnTo>
                <a:lnTo>
                  <a:pt x="7888" y="25934"/>
                </a:lnTo>
                <a:lnTo>
                  <a:pt x="8068" y="25874"/>
                </a:lnTo>
                <a:lnTo>
                  <a:pt x="8247" y="25815"/>
                </a:lnTo>
                <a:lnTo>
                  <a:pt x="8426" y="25635"/>
                </a:lnTo>
                <a:lnTo>
                  <a:pt x="8725" y="25277"/>
                </a:lnTo>
                <a:lnTo>
                  <a:pt x="8964" y="24859"/>
                </a:lnTo>
                <a:lnTo>
                  <a:pt x="9083" y="24440"/>
                </a:lnTo>
                <a:lnTo>
                  <a:pt x="9203" y="24082"/>
                </a:lnTo>
                <a:lnTo>
                  <a:pt x="9143" y="23843"/>
                </a:lnTo>
                <a:lnTo>
                  <a:pt x="9143" y="23783"/>
                </a:lnTo>
                <a:close/>
                <a:moveTo>
                  <a:pt x="17330" y="27129"/>
                </a:moveTo>
                <a:lnTo>
                  <a:pt x="17210" y="27189"/>
                </a:lnTo>
                <a:lnTo>
                  <a:pt x="16852" y="27368"/>
                </a:lnTo>
                <a:lnTo>
                  <a:pt x="16553" y="27607"/>
                </a:lnTo>
                <a:lnTo>
                  <a:pt x="16314" y="27966"/>
                </a:lnTo>
                <a:lnTo>
                  <a:pt x="16134" y="28324"/>
                </a:lnTo>
                <a:lnTo>
                  <a:pt x="16075" y="28623"/>
                </a:lnTo>
                <a:lnTo>
                  <a:pt x="16075" y="28743"/>
                </a:lnTo>
                <a:lnTo>
                  <a:pt x="16134" y="28802"/>
                </a:lnTo>
                <a:lnTo>
                  <a:pt x="16314" y="28862"/>
                </a:lnTo>
                <a:lnTo>
                  <a:pt x="16493" y="28862"/>
                </a:lnTo>
                <a:lnTo>
                  <a:pt x="16672" y="28802"/>
                </a:lnTo>
                <a:lnTo>
                  <a:pt x="16911" y="28623"/>
                </a:lnTo>
                <a:lnTo>
                  <a:pt x="17150" y="28384"/>
                </a:lnTo>
                <a:lnTo>
                  <a:pt x="17389" y="28145"/>
                </a:lnTo>
                <a:lnTo>
                  <a:pt x="17569" y="27846"/>
                </a:lnTo>
                <a:lnTo>
                  <a:pt x="17688" y="27607"/>
                </a:lnTo>
                <a:lnTo>
                  <a:pt x="17688" y="27428"/>
                </a:lnTo>
                <a:lnTo>
                  <a:pt x="17688" y="27368"/>
                </a:lnTo>
                <a:lnTo>
                  <a:pt x="17628" y="27249"/>
                </a:lnTo>
                <a:lnTo>
                  <a:pt x="17509" y="27189"/>
                </a:lnTo>
                <a:lnTo>
                  <a:pt x="17330" y="27129"/>
                </a:lnTo>
                <a:close/>
                <a:moveTo>
                  <a:pt x="27548" y="27548"/>
                </a:moveTo>
                <a:lnTo>
                  <a:pt x="27368" y="27607"/>
                </a:lnTo>
                <a:lnTo>
                  <a:pt x="27249" y="27727"/>
                </a:lnTo>
                <a:lnTo>
                  <a:pt x="27189" y="27906"/>
                </a:lnTo>
                <a:lnTo>
                  <a:pt x="27189" y="28026"/>
                </a:lnTo>
                <a:lnTo>
                  <a:pt x="27189" y="28205"/>
                </a:lnTo>
                <a:lnTo>
                  <a:pt x="27309" y="28563"/>
                </a:lnTo>
                <a:lnTo>
                  <a:pt x="27607" y="28922"/>
                </a:lnTo>
                <a:lnTo>
                  <a:pt x="27787" y="29041"/>
                </a:lnTo>
                <a:lnTo>
                  <a:pt x="28026" y="29161"/>
                </a:lnTo>
                <a:lnTo>
                  <a:pt x="28205" y="29221"/>
                </a:lnTo>
                <a:lnTo>
                  <a:pt x="28444" y="29281"/>
                </a:lnTo>
                <a:lnTo>
                  <a:pt x="28683" y="29221"/>
                </a:lnTo>
                <a:lnTo>
                  <a:pt x="28922" y="29161"/>
                </a:lnTo>
                <a:lnTo>
                  <a:pt x="29101" y="29041"/>
                </a:lnTo>
                <a:lnTo>
                  <a:pt x="29221" y="28922"/>
                </a:lnTo>
                <a:lnTo>
                  <a:pt x="29281" y="28802"/>
                </a:lnTo>
                <a:lnTo>
                  <a:pt x="29281" y="28683"/>
                </a:lnTo>
                <a:lnTo>
                  <a:pt x="29161" y="28384"/>
                </a:lnTo>
                <a:lnTo>
                  <a:pt x="28982" y="28145"/>
                </a:lnTo>
                <a:lnTo>
                  <a:pt x="28803" y="28145"/>
                </a:lnTo>
                <a:lnTo>
                  <a:pt x="28325" y="27906"/>
                </a:lnTo>
                <a:lnTo>
                  <a:pt x="27847" y="27667"/>
                </a:lnTo>
                <a:lnTo>
                  <a:pt x="27727" y="27548"/>
                </a:lnTo>
                <a:close/>
                <a:moveTo>
                  <a:pt x="23058" y="974"/>
                </a:moveTo>
                <a:lnTo>
                  <a:pt x="23126" y="1196"/>
                </a:lnTo>
                <a:lnTo>
                  <a:pt x="23544" y="2211"/>
                </a:lnTo>
                <a:lnTo>
                  <a:pt x="24082" y="3347"/>
                </a:lnTo>
                <a:lnTo>
                  <a:pt x="25217" y="5558"/>
                </a:lnTo>
                <a:lnTo>
                  <a:pt x="25875" y="6932"/>
                </a:lnTo>
                <a:lnTo>
                  <a:pt x="27368" y="10697"/>
                </a:lnTo>
                <a:lnTo>
                  <a:pt x="28803" y="14521"/>
                </a:lnTo>
                <a:lnTo>
                  <a:pt x="30177" y="18345"/>
                </a:lnTo>
                <a:lnTo>
                  <a:pt x="30834" y="20257"/>
                </a:lnTo>
                <a:lnTo>
                  <a:pt x="31372" y="22229"/>
                </a:lnTo>
                <a:lnTo>
                  <a:pt x="31850" y="24440"/>
                </a:lnTo>
                <a:lnTo>
                  <a:pt x="32268" y="26651"/>
                </a:lnTo>
                <a:lnTo>
                  <a:pt x="32567" y="28504"/>
                </a:lnTo>
                <a:lnTo>
                  <a:pt x="32627" y="29101"/>
                </a:lnTo>
                <a:lnTo>
                  <a:pt x="32627" y="29340"/>
                </a:lnTo>
                <a:lnTo>
                  <a:pt x="32627" y="29460"/>
                </a:lnTo>
                <a:lnTo>
                  <a:pt x="32507" y="29639"/>
                </a:lnTo>
                <a:lnTo>
                  <a:pt x="32388" y="29759"/>
                </a:lnTo>
                <a:lnTo>
                  <a:pt x="31970" y="30117"/>
                </a:lnTo>
                <a:lnTo>
                  <a:pt x="31312" y="30535"/>
                </a:lnTo>
                <a:lnTo>
                  <a:pt x="30655" y="30954"/>
                </a:lnTo>
                <a:lnTo>
                  <a:pt x="29878" y="31252"/>
                </a:lnTo>
                <a:lnTo>
                  <a:pt x="29101" y="31432"/>
                </a:lnTo>
                <a:lnTo>
                  <a:pt x="28265" y="31611"/>
                </a:lnTo>
                <a:lnTo>
                  <a:pt x="27428" y="31730"/>
                </a:lnTo>
                <a:lnTo>
                  <a:pt x="26532" y="31790"/>
                </a:lnTo>
                <a:lnTo>
                  <a:pt x="25695" y="31850"/>
                </a:lnTo>
                <a:lnTo>
                  <a:pt x="23903" y="31790"/>
                </a:lnTo>
                <a:lnTo>
                  <a:pt x="22170" y="31611"/>
                </a:lnTo>
                <a:lnTo>
                  <a:pt x="19003" y="31252"/>
                </a:lnTo>
                <a:lnTo>
                  <a:pt x="16971" y="30954"/>
                </a:lnTo>
                <a:lnTo>
                  <a:pt x="14999" y="30655"/>
                </a:lnTo>
                <a:lnTo>
                  <a:pt x="13027" y="30237"/>
                </a:lnTo>
                <a:lnTo>
                  <a:pt x="11055" y="29759"/>
                </a:lnTo>
                <a:lnTo>
                  <a:pt x="10099" y="29460"/>
                </a:lnTo>
                <a:lnTo>
                  <a:pt x="9143" y="29161"/>
                </a:lnTo>
                <a:lnTo>
                  <a:pt x="7291" y="28384"/>
                </a:lnTo>
                <a:lnTo>
                  <a:pt x="6335" y="28026"/>
                </a:lnTo>
                <a:lnTo>
                  <a:pt x="5438" y="27727"/>
                </a:lnTo>
                <a:lnTo>
                  <a:pt x="4482" y="27428"/>
                </a:lnTo>
                <a:lnTo>
                  <a:pt x="3526" y="27249"/>
                </a:lnTo>
                <a:lnTo>
                  <a:pt x="8605" y="20616"/>
                </a:lnTo>
                <a:lnTo>
                  <a:pt x="13685" y="13983"/>
                </a:lnTo>
                <a:lnTo>
                  <a:pt x="15597" y="11473"/>
                </a:lnTo>
                <a:lnTo>
                  <a:pt x="18883" y="7171"/>
                </a:lnTo>
                <a:lnTo>
                  <a:pt x="20556" y="4900"/>
                </a:lnTo>
                <a:lnTo>
                  <a:pt x="21931" y="2928"/>
                </a:lnTo>
                <a:lnTo>
                  <a:pt x="22409" y="2152"/>
                </a:lnTo>
                <a:lnTo>
                  <a:pt x="22827" y="1494"/>
                </a:lnTo>
                <a:lnTo>
                  <a:pt x="23006" y="1076"/>
                </a:lnTo>
                <a:lnTo>
                  <a:pt x="23058" y="974"/>
                </a:lnTo>
                <a:close/>
                <a:moveTo>
                  <a:pt x="3168" y="27727"/>
                </a:moveTo>
                <a:lnTo>
                  <a:pt x="3825" y="28324"/>
                </a:lnTo>
                <a:lnTo>
                  <a:pt x="4602" y="28802"/>
                </a:lnTo>
                <a:lnTo>
                  <a:pt x="5438" y="29161"/>
                </a:lnTo>
                <a:lnTo>
                  <a:pt x="6335" y="29520"/>
                </a:lnTo>
                <a:lnTo>
                  <a:pt x="7291" y="29878"/>
                </a:lnTo>
                <a:lnTo>
                  <a:pt x="8187" y="30117"/>
                </a:lnTo>
                <a:lnTo>
                  <a:pt x="9920" y="30595"/>
                </a:lnTo>
                <a:lnTo>
                  <a:pt x="12071" y="31193"/>
                </a:lnTo>
                <a:lnTo>
                  <a:pt x="14222" y="31671"/>
                </a:lnTo>
                <a:lnTo>
                  <a:pt x="16373" y="32029"/>
                </a:lnTo>
                <a:lnTo>
                  <a:pt x="18584" y="32328"/>
                </a:lnTo>
                <a:lnTo>
                  <a:pt x="20377" y="32567"/>
                </a:lnTo>
                <a:lnTo>
                  <a:pt x="22230" y="32746"/>
                </a:lnTo>
                <a:lnTo>
                  <a:pt x="24082" y="32806"/>
                </a:lnTo>
                <a:lnTo>
                  <a:pt x="25934" y="32806"/>
                </a:lnTo>
                <a:lnTo>
                  <a:pt x="26831" y="32746"/>
                </a:lnTo>
                <a:lnTo>
                  <a:pt x="27787" y="32627"/>
                </a:lnTo>
                <a:lnTo>
                  <a:pt x="28683" y="32507"/>
                </a:lnTo>
                <a:lnTo>
                  <a:pt x="29579" y="32268"/>
                </a:lnTo>
                <a:lnTo>
                  <a:pt x="30416" y="32029"/>
                </a:lnTo>
                <a:lnTo>
                  <a:pt x="31253" y="31671"/>
                </a:lnTo>
                <a:lnTo>
                  <a:pt x="32089" y="31312"/>
                </a:lnTo>
                <a:lnTo>
                  <a:pt x="32866" y="30834"/>
                </a:lnTo>
                <a:lnTo>
                  <a:pt x="33045" y="32029"/>
                </a:lnTo>
                <a:lnTo>
                  <a:pt x="33165" y="32388"/>
                </a:lnTo>
                <a:lnTo>
                  <a:pt x="33165" y="32567"/>
                </a:lnTo>
                <a:lnTo>
                  <a:pt x="33105" y="32627"/>
                </a:lnTo>
                <a:lnTo>
                  <a:pt x="32985" y="32746"/>
                </a:lnTo>
                <a:lnTo>
                  <a:pt x="32866" y="32806"/>
                </a:lnTo>
                <a:lnTo>
                  <a:pt x="32448" y="32806"/>
                </a:lnTo>
                <a:lnTo>
                  <a:pt x="32209" y="32985"/>
                </a:lnTo>
                <a:lnTo>
                  <a:pt x="31850" y="33105"/>
                </a:lnTo>
                <a:lnTo>
                  <a:pt x="31133" y="33284"/>
                </a:lnTo>
                <a:lnTo>
                  <a:pt x="29759" y="33583"/>
                </a:lnTo>
                <a:lnTo>
                  <a:pt x="28026" y="33762"/>
                </a:lnTo>
                <a:lnTo>
                  <a:pt x="26233" y="33882"/>
                </a:lnTo>
                <a:lnTo>
                  <a:pt x="24500" y="33882"/>
                </a:lnTo>
                <a:lnTo>
                  <a:pt x="22708" y="33762"/>
                </a:lnTo>
                <a:lnTo>
                  <a:pt x="20915" y="33643"/>
                </a:lnTo>
                <a:lnTo>
                  <a:pt x="19182" y="33463"/>
                </a:lnTo>
                <a:lnTo>
                  <a:pt x="15716" y="33045"/>
                </a:lnTo>
                <a:lnTo>
                  <a:pt x="13924" y="32746"/>
                </a:lnTo>
                <a:lnTo>
                  <a:pt x="12191" y="32388"/>
                </a:lnTo>
                <a:lnTo>
                  <a:pt x="10517" y="31969"/>
                </a:lnTo>
                <a:lnTo>
                  <a:pt x="8844" y="31432"/>
                </a:lnTo>
                <a:lnTo>
                  <a:pt x="7231" y="30834"/>
                </a:lnTo>
                <a:lnTo>
                  <a:pt x="5618" y="30237"/>
                </a:lnTo>
                <a:lnTo>
                  <a:pt x="2331" y="28802"/>
                </a:lnTo>
                <a:lnTo>
                  <a:pt x="3168" y="27727"/>
                </a:lnTo>
                <a:close/>
                <a:moveTo>
                  <a:pt x="22887" y="0"/>
                </a:moveTo>
                <a:lnTo>
                  <a:pt x="22887" y="60"/>
                </a:lnTo>
                <a:lnTo>
                  <a:pt x="22827" y="180"/>
                </a:lnTo>
                <a:lnTo>
                  <a:pt x="22887" y="419"/>
                </a:lnTo>
                <a:lnTo>
                  <a:pt x="23030" y="885"/>
                </a:lnTo>
                <a:lnTo>
                  <a:pt x="23006" y="837"/>
                </a:lnTo>
                <a:lnTo>
                  <a:pt x="22827" y="1016"/>
                </a:lnTo>
                <a:lnTo>
                  <a:pt x="22349" y="1554"/>
                </a:lnTo>
                <a:lnTo>
                  <a:pt x="20676" y="3646"/>
                </a:lnTo>
                <a:lnTo>
                  <a:pt x="15597" y="10039"/>
                </a:lnTo>
                <a:lnTo>
                  <a:pt x="10278" y="16851"/>
                </a:lnTo>
                <a:lnTo>
                  <a:pt x="7291" y="20676"/>
                </a:lnTo>
                <a:lnTo>
                  <a:pt x="3526" y="25635"/>
                </a:lnTo>
                <a:lnTo>
                  <a:pt x="2690" y="26711"/>
                </a:lnTo>
                <a:lnTo>
                  <a:pt x="1435" y="28145"/>
                </a:lnTo>
                <a:lnTo>
                  <a:pt x="837" y="28922"/>
                </a:lnTo>
                <a:lnTo>
                  <a:pt x="359" y="29639"/>
                </a:lnTo>
                <a:lnTo>
                  <a:pt x="180" y="29998"/>
                </a:lnTo>
                <a:lnTo>
                  <a:pt x="60" y="30296"/>
                </a:lnTo>
                <a:lnTo>
                  <a:pt x="1" y="30595"/>
                </a:lnTo>
                <a:lnTo>
                  <a:pt x="1" y="30834"/>
                </a:lnTo>
                <a:lnTo>
                  <a:pt x="60" y="31013"/>
                </a:lnTo>
                <a:lnTo>
                  <a:pt x="180" y="31252"/>
                </a:lnTo>
                <a:lnTo>
                  <a:pt x="538" y="31671"/>
                </a:lnTo>
                <a:lnTo>
                  <a:pt x="1016" y="32089"/>
                </a:lnTo>
                <a:lnTo>
                  <a:pt x="1554" y="32507"/>
                </a:lnTo>
                <a:lnTo>
                  <a:pt x="2749" y="33284"/>
                </a:lnTo>
                <a:lnTo>
                  <a:pt x="3646" y="33822"/>
                </a:lnTo>
                <a:lnTo>
                  <a:pt x="4721" y="34479"/>
                </a:lnTo>
                <a:lnTo>
                  <a:pt x="5797" y="35077"/>
                </a:lnTo>
                <a:lnTo>
                  <a:pt x="6932" y="35615"/>
                </a:lnTo>
                <a:lnTo>
                  <a:pt x="8127" y="36093"/>
                </a:lnTo>
                <a:lnTo>
                  <a:pt x="9322" y="36511"/>
                </a:lnTo>
                <a:lnTo>
                  <a:pt x="10517" y="36869"/>
                </a:lnTo>
                <a:lnTo>
                  <a:pt x="11713" y="37168"/>
                </a:lnTo>
                <a:lnTo>
                  <a:pt x="12908" y="37467"/>
                </a:lnTo>
                <a:lnTo>
                  <a:pt x="14163" y="37706"/>
                </a:lnTo>
                <a:lnTo>
                  <a:pt x="15358" y="37885"/>
                </a:lnTo>
                <a:lnTo>
                  <a:pt x="16613" y="38005"/>
                </a:lnTo>
                <a:lnTo>
                  <a:pt x="17867" y="38124"/>
                </a:lnTo>
                <a:lnTo>
                  <a:pt x="20377" y="38244"/>
                </a:lnTo>
                <a:lnTo>
                  <a:pt x="22887" y="38184"/>
                </a:lnTo>
                <a:lnTo>
                  <a:pt x="25397" y="38124"/>
                </a:lnTo>
                <a:lnTo>
                  <a:pt x="27906" y="37945"/>
                </a:lnTo>
                <a:lnTo>
                  <a:pt x="30296" y="37945"/>
                </a:lnTo>
                <a:lnTo>
                  <a:pt x="30954" y="37885"/>
                </a:lnTo>
                <a:lnTo>
                  <a:pt x="31551" y="37826"/>
                </a:lnTo>
                <a:lnTo>
                  <a:pt x="32089" y="37706"/>
                </a:lnTo>
                <a:lnTo>
                  <a:pt x="32627" y="37586"/>
                </a:lnTo>
                <a:lnTo>
                  <a:pt x="32926" y="37467"/>
                </a:lnTo>
                <a:lnTo>
                  <a:pt x="33224" y="37288"/>
                </a:lnTo>
                <a:lnTo>
                  <a:pt x="33344" y="37228"/>
                </a:lnTo>
                <a:lnTo>
                  <a:pt x="33344" y="37049"/>
                </a:lnTo>
                <a:lnTo>
                  <a:pt x="33344" y="36929"/>
                </a:lnTo>
                <a:lnTo>
                  <a:pt x="33224" y="36690"/>
                </a:lnTo>
                <a:lnTo>
                  <a:pt x="33105" y="36571"/>
                </a:lnTo>
                <a:lnTo>
                  <a:pt x="32866" y="36511"/>
                </a:lnTo>
                <a:lnTo>
                  <a:pt x="32567" y="36451"/>
                </a:lnTo>
                <a:lnTo>
                  <a:pt x="32209" y="36511"/>
                </a:lnTo>
                <a:lnTo>
                  <a:pt x="31073" y="36630"/>
                </a:lnTo>
                <a:lnTo>
                  <a:pt x="28564" y="36869"/>
                </a:lnTo>
                <a:lnTo>
                  <a:pt x="25994" y="37049"/>
                </a:lnTo>
                <a:lnTo>
                  <a:pt x="23484" y="37168"/>
                </a:lnTo>
                <a:lnTo>
                  <a:pt x="20915" y="37168"/>
                </a:lnTo>
                <a:lnTo>
                  <a:pt x="19481" y="37108"/>
                </a:lnTo>
                <a:lnTo>
                  <a:pt x="18106" y="37049"/>
                </a:lnTo>
                <a:lnTo>
                  <a:pt x="16672" y="36929"/>
                </a:lnTo>
                <a:lnTo>
                  <a:pt x="15238" y="36750"/>
                </a:lnTo>
                <a:lnTo>
                  <a:pt x="13864" y="36571"/>
                </a:lnTo>
                <a:lnTo>
                  <a:pt x="12489" y="36272"/>
                </a:lnTo>
                <a:lnTo>
                  <a:pt x="11115" y="35913"/>
                </a:lnTo>
                <a:lnTo>
                  <a:pt x="9741" y="35555"/>
                </a:lnTo>
                <a:lnTo>
                  <a:pt x="8486" y="35077"/>
                </a:lnTo>
                <a:lnTo>
                  <a:pt x="7291" y="34599"/>
                </a:lnTo>
                <a:lnTo>
                  <a:pt x="6096" y="34061"/>
                </a:lnTo>
                <a:lnTo>
                  <a:pt x="4900" y="33404"/>
                </a:lnTo>
                <a:lnTo>
                  <a:pt x="3646" y="32567"/>
                </a:lnTo>
                <a:lnTo>
                  <a:pt x="2451" y="31730"/>
                </a:lnTo>
                <a:lnTo>
                  <a:pt x="1913" y="31312"/>
                </a:lnTo>
                <a:lnTo>
                  <a:pt x="1674" y="31133"/>
                </a:lnTo>
                <a:lnTo>
                  <a:pt x="1494" y="30954"/>
                </a:lnTo>
                <a:lnTo>
                  <a:pt x="1255" y="30476"/>
                </a:lnTo>
                <a:lnTo>
                  <a:pt x="1255" y="30296"/>
                </a:lnTo>
                <a:lnTo>
                  <a:pt x="1315" y="30177"/>
                </a:lnTo>
                <a:lnTo>
                  <a:pt x="1554" y="29818"/>
                </a:lnTo>
                <a:lnTo>
                  <a:pt x="1972" y="29281"/>
                </a:lnTo>
                <a:lnTo>
                  <a:pt x="2749" y="29878"/>
                </a:lnTo>
                <a:lnTo>
                  <a:pt x="3586" y="30416"/>
                </a:lnTo>
                <a:lnTo>
                  <a:pt x="4422" y="30954"/>
                </a:lnTo>
                <a:lnTo>
                  <a:pt x="5259" y="31372"/>
                </a:lnTo>
                <a:lnTo>
                  <a:pt x="6155" y="31790"/>
                </a:lnTo>
                <a:lnTo>
                  <a:pt x="7052" y="32149"/>
                </a:lnTo>
                <a:lnTo>
                  <a:pt x="8008" y="32448"/>
                </a:lnTo>
                <a:lnTo>
                  <a:pt x="8904" y="32746"/>
                </a:lnTo>
                <a:lnTo>
                  <a:pt x="10816" y="33224"/>
                </a:lnTo>
                <a:lnTo>
                  <a:pt x="12788" y="33643"/>
                </a:lnTo>
                <a:lnTo>
                  <a:pt x="14700" y="33941"/>
                </a:lnTo>
                <a:lnTo>
                  <a:pt x="16672" y="34121"/>
                </a:lnTo>
                <a:lnTo>
                  <a:pt x="20676" y="34599"/>
                </a:lnTo>
                <a:lnTo>
                  <a:pt x="22887" y="34838"/>
                </a:lnTo>
                <a:lnTo>
                  <a:pt x="25098" y="34957"/>
                </a:lnTo>
                <a:lnTo>
                  <a:pt x="27249" y="34957"/>
                </a:lnTo>
                <a:lnTo>
                  <a:pt x="28325" y="34838"/>
                </a:lnTo>
                <a:lnTo>
                  <a:pt x="29400" y="34718"/>
                </a:lnTo>
                <a:lnTo>
                  <a:pt x="30416" y="34479"/>
                </a:lnTo>
                <a:lnTo>
                  <a:pt x="31372" y="34240"/>
                </a:lnTo>
                <a:lnTo>
                  <a:pt x="32328" y="33882"/>
                </a:lnTo>
                <a:lnTo>
                  <a:pt x="33224" y="33404"/>
                </a:lnTo>
                <a:lnTo>
                  <a:pt x="33284" y="34300"/>
                </a:lnTo>
                <a:lnTo>
                  <a:pt x="33344" y="35435"/>
                </a:lnTo>
                <a:lnTo>
                  <a:pt x="33404" y="36033"/>
                </a:lnTo>
                <a:lnTo>
                  <a:pt x="33523" y="36571"/>
                </a:lnTo>
                <a:lnTo>
                  <a:pt x="33643" y="37049"/>
                </a:lnTo>
                <a:lnTo>
                  <a:pt x="33762" y="37347"/>
                </a:lnTo>
                <a:lnTo>
                  <a:pt x="34061" y="37586"/>
                </a:lnTo>
                <a:lnTo>
                  <a:pt x="34240" y="37646"/>
                </a:lnTo>
                <a:lnTo>
                  <a:pt x="34420" y="37706"/>
                </a:lnTo>
                <a:lnTo>
                  <a:pt x="34599" y="37706"/>
                </a:lnTo>
                <a:lnTo>
                  <a:pt x="34718" y="37646"/>
                </a:lnTo>
                <a:lnTo>
                  <a:pt x="34778" y="37467"/>
                </a:lnTo>
                <a:lnTo>
                  <a:pt x="34778" y="37228"/>
                </a:lnTo>
                <a:lnTo>
                  <a:pt x="34001" y="31730"/>
                </a:lnTo>
                <a:lnTo>
                  <a:pt x="33822" y="30535"/>
                </a:lnTo>
                <a:lnTo>
                  <a:pt x="33762" y="30296"/>
                </a:lnTo>
                <a:lnTo>
                  <a:pt x="33822" y="30117"/>
                </a:lnTo>
                <a:lnTo>
                  <a:pt x="33882" y="29998"/>
                </a:lnTo>
                <a:lnTo>
                  <a:pt x="34121" y="29878"/>
                </a:lnTo>
                <a:lnTo>
                  <a:pt x="34181" y="29579"/>
                </a:lnTo>
                <a:lnTo>
                  <a:pt x="34181" y="29101"/>
                </a:lnTo>
                <a:lnTo>
                  <a:pt x="34121" y="28922"/>
                </a:lnTo>
                <a:lnTo>
                  <a:pt x="34061" y="28802"/>
                </a:lnTo>
                <a:lnTo>
                  <a:pt x="34001" y="28743"/>
                </a:lnTo>
                <a:lnTo>
                  <a:pt x="33882" y="28743"/>
                </a:lnTo>
                <a:lnTo>
                  <a:pt x="33643" y="28922"/>
                </a:lnTo>
                <a:lnTo>
                  <a:pt x="33284" y="26831"/>
                </a:lnTo>
                <a:lnTo>
                  <a:pt x="32866" y="24799"/>
                </a:lnTo>
                <a:lnTo>
                  <a:pt x="32448" y="22767"/>
                </a:lnTo>
                <a:lnTo>
                  <a:pt x="31910" y="20795"/>
                </a:lnTo>
                <a:lnTo>
                  <a:pt x="31312" y="18823"/>
                </a:lnTo>
                <a:lnTo>
                  <a:pt x="30715" y="16851"/>
                </a:lnTo>
                <a:lnTo>
                  <a:pt x="29998" y="14880"/>
                </a:lnTo>
                <a:lnTo>
                  <a:pt x="29281" y="12908"/>
                </a:lnTo>
                <a:lnTo>
                  <a:pt x="27787" y="9143"/>
                </a:lnTo>
                <a:lnTo>
                  <a:pt x="26353" y="5378"/>
                </a:lnTo>
                <a:lnTo>
                  <a:pt x="25755" y="4243"/>
                </a:lnTo>
                <a:lnTo>
                  <a:pt x="24739" y="2331"/>
                </a:lnTo>
                <a:lnTo>
                  <a:pt x="24142" y="1375"/>
                </a:lnTo>
                <a:lnTo>
                  <a:pt x="23604" y="538"/>
                </a:lnTo>
                <a:lnTo>
                  <a:pt x="23365" y="299"/>
                </a:lnTo>
                <a:lnTo>
                  <a:pt x="23126" y="60"/>
                </a:lnTo>
                <a:lnTo>
                  <a:pt x="2300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326" name="Google Shape;326;p13"/>
          <p:cNvSpPr/>
          <p:nvPr/>
        </p:nvSpPr>
        <p:spPr>
          <a:xfrm rot="5503490">
            <a:off x="10528542" y="5693257"/>
            <a:ext cx="1306627" cy="1170205"/>
          </a:xfrm>
          <a:custGeom>
            <a:avLst/>
            <a:gdLst/>
            <a:ahLst/>
            <a:cxnLst/>
            <a:rect l="l" t="t" r="r" b="b"/>
            <a:pathLst>
              <a:path w="43861" h="39379" extrusionOk="0">
                <a:moveTo>
                  <a:pt x="39917" y="2092"/>
                </a:moveTo>
                <a:lnTo>
                  <a:pt x="40216" y="2331"/>
                </a:lnTo>
                <a:lnTo>
                  <a:pt x="40514" y="2510"/>
                </a:lnTo>
                <a:lnTo>
                  <a:pt x="40873" y="2689"/>
                </a:lnTo>
                <a:lnTo>
                  <a:pt x="41232" y="2809"/>
                </a:lnTo>
                <a:lnTo>
                  <a:pt x="41949" y="2988"/>
                </a:lnTo>
                <a:lnTo>
                  <a:pt x="42725" y="3048"/>
                </a:lnTo>
                <a:lnTo>
                  <a:pt x="42666" y="3586"/>
                </a:lnTo>
                <a:lnTo>
                  <a:pt x="42486" y="4064"/>
                </a:lnTo>
                <a:lnTo>
                  <a:pt x="42188" y="5080"/>
                </a:lnTo>
                <a:lnTo>
                  <a:pt x="41949" y="4960"/>
                </a:lnTo>
                <a:lnTo>
                  <a:pt x="41769" y="4900"/>
                </a:lnTo>
                <a:lnTo>
                  <a:pt x="41650" y="4960"/>
                </a:lnTo>
                <a:lnTo>
                  <a:pt x="41530" y="5080"/>
                </a:lnTo>
                <a:lnTo>
                  <a:pt x="41411" y="5259"/>
                </a:lnTo>
                <a:lnTo>
                  <a:pt x="41351" y="5498"/>
                </a:lnTo>
                <a:lnTo>
                  <a:pt x="41291" y="6036"/>
                </a:lnTo>
                <a:lnTo>
                  <a:pt x="41232" y="6633"/>
                </a:lnTo>
                <a:lnTo>
                  <a:pt x="41232" y="7231"/>
                </a:lnTo>
                <a:lnTo>
                  <a:pt x="41291" y="7888"/>
                </a:lnTo>
                <a:lnTo>
                  <a:pt x="41351" y="10099"/>
                </a:lnTo>
                <a:lnTo>
                  <a:pt x="41411" y="12370"/>
                </a:lnTo>
                <a:lnTo>
                  <a:pt x="41351" y="14760"/>
                </a:lnTo>
                <a:lnTo>
                  <a:pt x="41291" y="15955"/>
                </a:lnTo>
                <a:lnTo>
                  <a:pt x="41172" y="17150"/>
                </a:lnTo>
                <a:lnTo>
                  <a:pt x="41052" y="18345"/>
                </a:lnTo>
                <a:lnTo>
                  <a:pt x="40873" y="19540"/>
                </a:lnTo>
                <a:lnTo>
                  <a:pt x="40634" y="20735"/>
                </a:lnTo>
                <a:lnTo>
                  <a:pt x="40335" y="21871"/>
                </a:lnTo>
                <a:lnTo>
                  <a:pt x="40036" y="22887"/>
                </a:lnTo>
                <a:lnTo>
                  <a:pt x="39738" y="23843"/>
                </a:lnTo>
                <a:lnTo>
                  <a:pt x="39319" y="24739"/>
                </a:lnTo>
                <a:lnTo>
                  <a:pt x="38901" y="25695"/>
                </a:lnTo>
                <a:lnTo>
                  <a:pt x="38423" y="26591"/>
                </a:lnTo>
                <a:lnTo>
                  <a:pt x="37945" y="27488"/>
                </a:lnTo>
                <a:lnTo>
                  <a:pt x="37407" y="28324"/>
                </a:lnTo>
                <a:lnTo>
                  <a:pt x="36810" y="29161"/>
                </a:lnTo>
                <a:lnTo>
                  <a:pt x="36152" y="29938"/>
                </a:lnTo>
                <a:lnTo>
                  <a:pt x="35495" y="30715"/>
                </a:lnTo>
                <a:lnTo>
                  <a:pt x="34838" y="31432"/>
                </a:lnTo>
                <a:lnTo>
                  <a:pt x="34061" y="32149"/>
                </a:lnTo>
                <a:lnTo>
                  <a:pt x="33344" y="32806"/>
                </a:lnTo>
                <a:lnTo>
                  <a:pt x="32507" y="33403"/>
                </a:lnTo>
                <a:lnTo>
                  <a:pt x="31671" y="34001"/>
                </a:lnTo>
                <a:lnTo>
                  <a:pt x="30834" y="34599"/>
                </a:lnTo>
                <a:lnTo>
                  <a:pt x="29878" y="35136"/>
                </a:lnTo>
                <a:lnTo>
                  <a:pt x="28862" y="35674"/>
                </a:lnTo>
                <a:lnTo>
                  <a:pt x="27846" y="36152"/>
                </a:lnTo>
                <a:lnTo>
                  <a:pt x="26830" y="36571"/>
                </a:lnTo>
                <a:lnTo>
                  <a:pt x="25815" y="36929"/>
                </a:lnTo>
                <a:lnTo>
                  <a:pt x="24739" y="37228"/>
                </a:lnTo>
                <a:lnTo>
                  <a:pt x="23663" y="37527"/>
                </a:lnTo>
                <a:lnTo>
                  <a:pt x="22528" y="37706"/>
                </a:lnTo>
                <a:lnTo>
                  <a:pt x="21453" y="37885"/>
                </a:lnTo>
                <a:lnTo>
                  <a:pt x="20317" y="38005"/>
                </a:lnTo>
                <a:lnTo>
                  <a:pt x="19242" y="38064"/>
                </a:lnTo>
                <a:lnTo>
                  <a:pt x="18106" y="38064"/>
                </a:lnTo>
                <a:lnTo>
                  <a:pt x="17031" y="38005"/>
                </a:lnTo>
                <a:lnTo>
                  <a:pt x="15895" y="37945"/>
                </a:lnTo>
                <a:lnTo>
                  <a:pt x="14760" y="37766"/>
                </a:lnTo>
                <a:lnTo>
                  <a:pt x="13684" y="37586"/>
                </a:lnTo>
                <a:lnTo>
                  <a:pt x="12668" y="37347"/>
                </a:lnTo>
                <a:lnTo>
                  <a:pt x="11712" y="37108"/>
                </a:lnTo>
                <a:lnTo>
                  <a:pt x="9740" y="36511"/>
                </a:lnTo>
                <a:lnTo>
                  <a:pt x="7828" y="35794"/>
                </a:lnTo>
                <a:lnTo>
                  <a:pt x="5976" y="34957"/>
                </a:lnTo>
                <a:lnTo>
                  <a:pt x="4542" y="34240"/>
                </a:lnTo>
                <a:lnTo>
                  <a:pt x="3884" y="33822"/>
                </a:lnTo>
                <a:lnTo>
                  <a:pt x="3167" y="33344"/>
                </a:lnTo>
                <a:lnTo>
                  <a:pt x="2570" y="32866"/>
                </a:lnTo>
                <a:lnTo>
                  <a:pt x="2032" y="32268"/>
                </a:lnTo>
                <a:lnTo>
                  <a:pt x="1793" y="31969"/>
                </a:lnTo>
                <a:lnTo>
                  <a:pt x="1614" y="31611"/>
                </a:lnTo>
                <a:lnTo>
                  <a:pt x="1434" y="31252"/>
                </a:lnTo>
                <a:lnTo>
                  <a:pt x="1315" y="30894"/>
                </a:lnTo>
                <a:lnTo>
                  <a:pt x="1554" y="31013"/>
                </a:lnTo>
                <a:lnTo>
                  <a:pt x="1733" y="31073"/>
                </a:lnTo>
                <a:lnTo>
                  <a:pt x="1913" y="31013"/>
                </a:lnTo>
                <a:lnTo>
                  <a:pt x="2032" y="30894"/>
                </a:lnTo>
                <a:lnTo>
                  <a:pt x="2271" y="30535"/>
                </a:lnTo>
                <a:lnTo>
                  <a:pt x="2450" y="30177"/>
                </a:lnTo>
                <a:lnTo>
                  <a:pt x="2869" y="30655"/>
                </a:lnTo>
                <a:lnTo>
                  <a:pt x="3406" y="31133"/>
                </a:lnTo>
                <a:lnTo>
                  <a:pt x="3944" y="31551"/>
                </a:lnTo>
                <a:lnTo>
                  <a:pt x="4542" y="31910"/>
                </a:lnTo>
                <a:lnTo>
                  <a:pt x="5199" y="32268"/>
                </a:lnTo>
                <a:lnTo>
                  <a:pt x="5856" y="32567"/>
                </a:lnTo>
                <a:lnTo>
                  <a:pt x="7231" y="33105"/>
                </a:lnTo>
                <a:lnTo>
                  <a:pt x="8665" y="33583"/>
                </a:lnTo>
                <a:lnTo>
                  <a:pt x="10099" y="33882"/>
                </a:lnTo>
                <a:lnTo>
                  <a:pt x="11533" y="34180"/>
                </a:lnTo>
                <a:lnTo>
                  <a:pt x="12788" y="34360"/>
                </a:lnTo>
                <a:lnTo>
                  <a:pt x="14342" y="34539"/>
                </a:lnTo>
                <a:lnTo>
                  <a:pt x="15836" y="34599"/>
                </a:lnTo>
                <a:lnTo>
                  <a:pt x="17389" y="34599"/>
                </a:lnTo>
                <a:lnTo>
                  <a:pt x="18943" y="34479"/>
                </a:lnTo>
                <a:lnTo>
                  <a:pt x="20437" y="34240"/>
                </a:lnTo>
                <a:lnTo>
                  <a:pt x="21931" y="33941"/>
                </a:lnTo>
                <a:lnTo>
                  <a:pt x="23424" y="33523"/>
                </a:lnTo>
                <a:lnTo>
                  <a:pt x="24859" y="33045"/>
                </a:lnTo>
                <a:lnTo>
                  <a:pt x="26054" y="32567"/>
                </a:lnTo>
                <a:lnTo>
                  <a:pt x="27249" y="32029"/>
                </a:lnTo>
                <a:lnTo>
                  <a:pt x="28324" y="31432"/>
                </a:lnTo>
                <a:lnTo>
                  <a:pt x="29400" y="30774"/>
                </a:lnTo>
                <a:lnTo>
                  <a:pt x="30476" y="30057"/>
                </a:lnTo>
                <a:lnTo>
                  <a:pt x="31491" y="29280"/>
                </a:lnTo>
                <a:lnTo>
                  <a:pt x="32447" y="28444"/>
                </a:lnTo>
                <a:lnTo>
                  <a:pt x="33344" y="27547"/>
                </a:lnTo>
                <a:lnTo>
                  <a:pt x="34240" y="26651"/>
                </a:lnTo>
                <a:lnTo>
                  <a:pt x="35077" y="25695"/>
                </a:lnTo>
                <a:lnTo>
                  <a:pt x="35854" y="24679"/>
                </a:lnTo>
                <a:lnTo>
                  <a:pt x="36571" y="23663"/>
                </a:lnTo>
                <a:lnTo>
                  <a:pt x="37288" y="22588"/>
                </a:lnTo>
                <a:lnTo>
                  <a:pt x="37885" y="21452"/>
                </a:lnTo>
                <a:lnTo>
                  <a:pt x="38483" y="20317"/>
                </a:lnTo>
                <a:lnTo>
                  <a:pt x="38961" y="19122"/>
                </a:lnTo>
                <a:lnTo>
                  <a:pt x="39558" y="17628"/>
                </a:lnTo>
                <a:lnTo>
                  <a:pt x="39977" y="16074"/>
                </a:lnTo>
                <a:lnTo>
                  <a:pt x="40275" y="14581"/>
                </a:lnTo>
                <a:lnTo>
                  <a:pt x="40514" y="13027"/>
                </a:lnTo>
                <a:lnTo>
                  <a:pt x="40634" y="11473"/>
                </a:lnTo>
                <a:lnTo>
                  <a:pt x="40753" y="9920"/>
                </a:lnTo>
                <a:lnTo>
                  <a:pt x="40933" y="6753"/>
                </a:lnTo>
                <a:lnTo>
                  <a:pt x="41172" y="5438"/>
                </a:lnTo>
                <a:lnTo>
                  <a:pt x="41232" y="5080"/>
                </a:lnTo>
                <a:lnTo>
                  <a:pt x="41232" y="4721"/>
                </a:lnTo>
                <a:lnTo>
                  <a:pt x="41172" y="4422"/>
                </a:lnTo>
                <a:lnTo>
                  <a:pt x="41052" y="4243"/>
                </a:lnTo>
                <a:lnTo>
                  <a:pt x="40933" y="4183"/>
                </a:lnTo>
                <a:lnTo>
                  <a:pt x="40753" y="4183"/>
                </a:lnTo>
                <a:lnTo>
                  <a:pt x="40694" y="4303"/>
                </a:lnTo>
                <a:lnTo>
                  <a:pt x="40574" y="4542"/>
                </a:lnTo>
                <a:lnTo>
                  <a:pt x="40455" y="4840"/>
                </a:lnTo>
                <a:lnTo>
                  <a:pt x="40335" y="5558"/>
                </a:lnTo>
                <a:lnTo>
                  <a:pt x="40335" y="5916"/>
                </a:lnTo>
                <a:lnTo>
                  <a:pt x="40275" y="6753"/>
                </a:lnTo>
                <a:lnTo>
                  <a:pt x="40216" y="7589"/>
                </a:lnTo>
                <a:lnTo>
                  <a:pt x="40216" y="9203"/>
                </a:lnTo>
                <a:lnTo>
                  <a:pt x="40216" y="10876"/>
                </a:lnTo>
                <a:lnTo>
                  <a:pt x="40156" y="11653"/>
                </a:lnTo>
                <a:lnTo>
                  <a:pt x="40096" y="12489"/>
                </a:lnTo>
                <a:lnTo>
                  <a:pt x="39857" y="13923"/>
                </a:lnTo>
                <a:lnTo>
                  <a:pt x="39558" y="15357"/>
                </a:lnTo>
                <a:lnTo>
                  <a:pt x="39200" y="16732"/>
                </a:lnTo>
                <a:lnTo>
                  <a:pt x="38722" y="18106"/>
                </a:lnTo>
                <a:lnTo>
                  <a:pt x="38124" y="19421"/>
                </a:lnTo>
                <a:lnTo>
                  <a:pt x="37467" y="20735"/>
                </a:lnTo>
                <a:lnTo>
                  <a:pt x="36750" y="21990"/>
                </a:lnTo>
                <a:lnTo>
                  <a:pt x="35973" y="23245"/>
                </a:lnTo>
                <a:lnTo>
                  <a:pt x="35077" y="24440"/>
                </a:lnTo>
                <a:lnTo>
                  <a:pt x="34180" y="25516"/>
                </a:lnTo>
                <a:lnTo>
                  <a:pt x="33165" y="26591"/>
                </a:lnTo>
                <a:lnTo>
                  <a:pt x="32149" y="27607"/>
                </a:lnTo>
                <a:lnTo>
                  <a:pt x="31013" y="28563"/>
                </a:lnTo>
                <a:lnTo>
                  <a:pt x="29878" y="29400"/>
                </a:lnTo>
                <a:lnTo>
                  <a:pt x="28623" y="30177"/>
                </a:lnTo>
                <a:lnTo>
                  <a:pt x="27368" y="30894"/>
                </a:lnTo>
                <a:lnTo>
                  <a:pt x="25874" y="31611"/>
                </a:lnTo>
                <a:lnTo>
                  <a:pt x="24321" y="32268"/>
                </a:lnTo>
                <a:lnTo>
                  <a:pt x="22707" y="32746"/>
                </a:lnTo>
                <a:lnTo>
                  <a:pt x="21094" y="33105"/>
                </a:lnTo>
                <a:lnTo>
                  <a:pt x="19421" y="33403"/>
                </a:lnTo>
                <a:lnTo>
                  <a:pt x="17748" y="33583"/>
                </a:lnTo>
                <a:lnTo>
                  <a:pt x="16075" y="33643"/>
                </a:lnTo>
                <a:lnTo>
                  <a:pt x="14401" y="33583"/>
                </a:lnTo>
                <a:lnTo>
                  <a:pt x="12668" y="33403"/>
                </a:lnTo>
                <a:lnTo>
                  <a:pt x="10995" y="33105"/>
                </a:lnTo>
                <a:lnTo>
                  <a:pt x="9382" y="32686"/>
                </a:lnTo>
                <a:lnTo>
                  <a:pt x="8545" y="32447"/>
                </a:lnTo>
                <a:lnTo>
                  <a:pt x="7769" y="32149"/>
                </a:lnTo>
                <a:lnTo>
                  <a:pt x="6992" y="31850"/>
                </a:lnTo>
                <a:lnTo>
                  <a:pt x="6215" y="31491"/>
                </a:lnTo>
                <a:lnTo>
                  <a:pt x="4721" y="30774"/>
                </a:lnTo>
                <a:lnTo>
                  <a:pt x="4362" y="30595"/>
                </a:lnTo>
                <a:lnTo>
                  <a:pt x="4004" y="30475"/>
                </a:lnTo>
                <a:lnTo>
                  <a:pt x="3287" y="30296"/>
                </a:lnTo>
                <a:lnTo>
                  <a:pt x="2988" y="30117"/>
                </a:lnTo>
                <a:lnTo>
                  <a:pt x="2809" y="29938"/>
                </a:lnTo>
                <a:lnTo>
                  <a:pt x="2749" y="29818"/>
                </a:lnTo>
                <a:lnTo>
                  <a:pt x="2689" y="29699"/>
                </a:lnTo>
                <a:lnTo>
                  <a:pt x="2689" y="29519"/>
                </a:lnTo>
                <a:lnTo>
                  <a:pt x="2749" y="29400"/>
                </a:lnTo>
                <a:lnTo>
                  <a:pt x="3347" y="29758"/>
                </a:lnTo>
                <a:lnTo>
                  <a:pt x="4004" y="29997"/>
                </a:lnTo>
                <a:lnTo>
                  <a:pt x="4721" y="30177"/>
                </a:lnTo>
                <a:lnTo>
                  <a:pt x="5498" y="30296"/>
                </a:lnTo>
                <a:lnTo>
                  <a:pt x="7051" y="30475"/>
                </a:lnTo>
                <a:lnTo>
                  <a:pt x="8426" y="30535"/>
                </a:lnTo>
                <a:lnTo>
                  <a:pt x="10219" y="30595"/>
                </a:lnTo>
                <a:lnTo>
                  <a:pt x="11951" y="30595"/>
                </a:lnTo>
                <a:lnTo>
                  <a:pt x="13684" y="30416"/>
                </a:lnTo>
                <a:lnTo>
                  <a:pt x="15417" y="30236"/>
                </a:lnTo>
                <a:lnTo>
                  <a:pt x="17090" y="29997"/>
                </a:lnTo>
                <a:lnTo>
                  <a:pt x="18704" y="29639"/>
                </a:lnTo>
                <a:lnTo>
                  <a:pt x="20317" y="29221"/>
                </a:lnTo>
                <a:lnTo>
                  <a:pt x="21931" y="28683"/>
                </a:lnTo>
                <a:lnTo>
                  <a:pt x="23484" y="28085"/>
                </a:lnTo>
                <a:lnTo>
                  <a:pt x="24978" y="27368"/>
                </a:lnTo>
                <a:lnTo>
                  <a:pt x="26472" y="26532"/>
                </a:lnTo>
                <a:lnTo>
                  <a:pt x="27846" y="25576"/>
                </a:lnTo>
                <a:lnTo>
                  <a:pt x="29041" y="24619"/>
                </a:lnTo>
                <a:lnTo>
                  <a:pt x="30177" y="23544"/>
                </a:lnTo>
                <a:lnTo>
                  <a:pt x="31193" y="22468"/>
                </a:lnTo>
                <a:lnTo>
                  <a:pt x="32089" y="21273"/>
                </a:lnTo>
                <a:lnTo>
                  <a:pt x="32985" y="20018"/>
                </a:lnTo>
                <a:lnTo>
                  <a:pt x="33762" y="18704"/>
                </a:lnTo>
                <a:lnTo>
                  <a:pt x="34539" y="17389"/>
                </a:lnTo>
                <a:lnTo>
                  <a:pt x="35256" y="16015"/>
                </a:lnTo>
                <a:lnTo>
                  <a:pt x="36810" y="12728"/>
                </a:lnTo>
                <a:lnTo>
                  <a:pt x="38304" y="9442"/>
                </a:lnTo>
                <a:lnTo>
                  <a:pt x="39797" y="5916"/>
                </a:lnTo>
                <a:lnTo>
                  <a:pt x="39977" y="5438"/>
                </a:lnTo>
                <a:lnTo>
                  <a:pt x="40275" y="4661"/>
                </a:lnTo>
                <a:lnTo>
                  <a:pt x="40335" y="4243"/>
                </a:lnTo>
                <a:lnTo>
                  <a:pt x="40335" y="4004"/>
                </a:lnTo>
                <a:lnTo>
                  <a:pt x="40275" y="3884"/>
                </a:lnTo>
                <a:lnTo>
                  <a:pt x="40156" y="3825"/>
                </a:lnTo>
                <a:lnTo>
                  <a:pt x="40036" y="3825"/>
                </a:lnTo>
                <a:lnTo>
                  <a:pt x="39797" y="3884"/>
                </a:lnTo>
                <a:lnTo>
                  <a:pt x="39917" y="2988"/>
                </a:lnTo>
                <a:lnTo>
                  <a:pt x="39917" y="2092"/>
                </a:lnTo>
                <a:close/>
                <a:moveTo>
                  <a:pt x="40753" y="0"/>
                </a:moveTo>
                <a:lnTo>
                  <a:pt x="40455" y="60"/>
                </a:lnTo>
                <a:lnTo>
                  <a:pt x="40156" y="120"/>
                </a:lnTo>
                <a:lnTo>
                  <a:pt x="39917" y="180"/>
                </a:lnTo>
                <a:lnTo>
                  <a:pt x="39618" y="299"/>
                </a:lnTo>
                <a:lnTo>
                  <a:pt x="39260" y="598"/>
                </a:lnTo>
                <a:lnTo>
                  <a:pt x="39200" y="658"/>
                </a:lnTo>
                <a:lnTo>
                  <a:pt x="39140" y="658"/>
                </a:lnTo>
                <a:lnTo>
                  <a:pt x="39200" y="777"/>
                </a:lnTo>
                <a:lnTo>
                  <a:pt x="39260" y="897"/>
                </a:lnTo>
                <a:lnTo>
                  <a:pt x="39200" y="1076"/>
                </a:lnTo>
                <a:lnTo>
                  <a:pt x="39021" y="2152"/>
                </a:lnTo>
                <a:lnTo>
                  <a:pt x="38841" y="3287"/>
                </a:lnTo>
                <a:lnTo>
                  <a:pt x="38722" y="4482"/>
                </a:lnTo>
                <a:lnTo>
                  <a:pt x="38602" y="5617"/>
                </a:lnTo>
                <a:lnTo>
                  <a:pt x="38423" y="6394"/>
                </a:lnTo>
                <a:lnTo>
                  <a:pt x="38244" y="7171"/>
                </a:lnTo>
                <a:lnTo>
                  <a:pt x="37766" y="8725"/>
                </a:lnTo>
                <a:lnTo>
                  <a:pt x="37168" y="10338"/>
                </a:lnTo>
                <a:lnTo>
                  <a:pt x="36511" y="11892"/>
                </a:lnTo>
                <a:lnTo>
                  <a:pt x="35734" y="13445"/>
                </a:lnTo>
                <a:lnTo>
                  <a:pt x="34957" y="14939"/>
                </a:lnTo>
                <a:lnTo>
                  <a:pt x="33344" y="17807"/>
                </a:lnTo>
                <a:lnTo>
                  <a:pt x="32866" y="18644"/>
                </a:lnTo>
                <a:lnTo>
                  <a:pt x="32328" y="19421"/>
                </a:lnTo>
                <a:lnTo>
                  <a:pt x="31730" y="20198"/>
                </a:lnTo>
                <a:lnTo>
                  <a:pt x="31193" y="20915"/>
                </a:lnTo>
                <a:lnTo>
                  <a:pt x="30595" y="21632"/>
                </a:lnTo>
                <a:lnTo>
                  <a:pt x="29938" y="22289"/>
                </a:lnTo>
                <a:lnTo>
                  <a:pt x="29280" y="22887"/>
                </a:lnTo>
                <a:lnTo>
                  <a:pt x="28623" y="23484"/>
                </a:lnTo>
                <a:lnTo>
                  <a:pt x="27966" y="24022"/>
                </a:lnTo>
                <a:lnTo>
                  <a:pt x="27249" y="24560"/>
                </a:lnTo>
                <a:lnTo>
                  <a:pt x="25815" y="25516"/>
                </a:lnTo>
                <a:lnTo>
                  <a:pt x="24261" y="26352"/>
                </a:lnTo>
                <a:lnTo>
                  <a:pt x="22707" y="27129"/>
                </a:lnTo>
                <a:lnTo>
                  <a:pt x="21094" y="27727"/>
                </a:lnTo>
                <a:lnTo>
                  <a:pt x="19421" y="28265"/>
                </a:lnTo>
                <a:lnTo>
                  <a:pt x="17688" y="28683"/>
                </a:lnTo>
                <a:lnTo>
                  <a:pt x="15895" y="28982"/>
                </a:lnTo>
                <a:lnTo>
                  <a:pt x="14103" y="29221"/>
                </a:lnTo>
                <a:lnTo>
                  <a:pt x="12250" y="29340"/>
                </a:lnTo>
                <a:lnTo>
                  <a:pt x="10398" y="29400"/>
                </a:lnTo>
                <a:lnTo>
                  <a:pt x="5617" y="29400"/>
                </a:lnTo>
                <a:lnTo>
                  <a:pt x="5199" y="29340"/>
                </a:lnTo>
                <a:lnTo>
                  <a:pt x="4721" y="29280"/>
                </a:lnTo>
                <a:lnTo>
                  <a:pt x="4243" y="29161"/>
                </a:lnTo>
                <a:lnTo>
                  <a:pt x="4004" y="29161"/>
                </a:lnTo>
                <a:lnTo>
                  <a:pt x="3884" y="29041"/>
                </a:lnTo>
                <a:lnTo>
                  <a:pt x="3586" y="28802"/>
                </a:lnTo>
                <a:lnTo>
                  <a:pt x="3347" y="28504"/>
                </a:lnTo>
                <a:lnTo>
                  <a:pt x="3167" y="28265"/>
                </a:lnTo>
                <a:lnTo>
                  <a:pt x="2928" y="28026"/>
                </a:lnTo>
                <a:lnTo>
                  <a:pt x="2630" y="27846"/>
                </a:lnTo>
                <a:lnTo>
                  <a:pt x="2211" y="27727"/>
                </a:lnTo>
                <a:lnTo>
                  <a:pt x="1494" y="27607"/>
                </a:lnTo>
                <a:lnTo>
                  <a:pt x="777" y="27547"/>
                </a:lnTo>
                <a:lnTo>
                  <a:pt x="478" y="27547"/>
                </a:lnTo>
                <a:lnTo>
                  <a:pt x="359" y="27607"/>
                </a:lnTo>
                <a:lnTo>
                  <a:pt x="120" y="27846"/>
                </a:lnTo>
                <a:lnTo>
                  <a:pt x="0" y="28145"/>
                </a:lnTo>
                <a:lnTo>
                  <a:pt x="0" y="28504"/>
                </a:lnTo>
                <a:lnTo>
                  <a:pt x="60" y="28862"/>
                </a:lnTo>
                <a:lnTo>
                  <a:pt x="239" y="29639"/>
                </a:lnTo>
                <a:lnTo>
                  <a:pt x="419" y="30236"/>
                </a:lnTo>
                <a:lnTo>
                  <a:pt x="1016" y="31671"/>
                </a:lnTo>
                <a:lnTo>
                  <a:pt x="1315" y="32328"/>
                </a:lnTo>
                <a:lnTo>
                  <a:pt x="1614" y="32866"/>
                </a:lnTo>
                <a:lnTo>
                  <a:pt x="2032" y="33403"/>
                </a:lnTo>
                <a:lnTo>
                  <a:pt x="2510" y="33941"/>
                </a:lnTo>
                <a:lnTo>
                  <a:pt x="3108" y="34479"/>
                </a:lnTo>
                <a:lnTo>
                  <a:pt x="3765" y="34957"/>
                </a:lnTo>
                <a:lnTo>
                  <a:pt x="4602" y="35495"/>
                </a:lnTo>
                <a:lnTo>
                  <a:pt x="5498" y="36033"/>
                </a:lnTo>
                <a:lnTo>
                  <a:pt x="6334" y="36511"/>
                </a:lnTo>
                <a:lnTo>
                  <a:pt x="7231" y="36929"/>
                </a:lnTo>
                <a:lnTo>
                  <a:pt x="8187" y="37347"/>
                </a:lnTo>
                <a:lnTo>
                  <a:pt x="9083" y="37706"/>
                </a:lnTo>
                <a:lnTo>
                  <a:pt x="10039" y="38064"/>
                </a:lnTo>
                <a:lnTo>
                  <a:pt x="10995" y="38363"/>
                </a:lnTo>
                <a:lnTo>
                  <a:pt x="12728" y="38781"/>
                </a:lnTo>
                <a:lnTo>
                  <a:pt x="14401" y="39080"/>
                </a:lnTo>
                <a:lnTo>
                  <a:pt x="16134" y="39319"/>
                </a:lnTo>
                <a:lnTo>
                  <a:pt x="17867" y="39379"/>
                </a:lnTo>
                <a:lnTo>
                  <a:pt x="19600" y="39379"/>
                </a:lnTo>
                <a:lnTo>
                  <a:pt x="21273" y="39200"/>
                </a:lnTo>
                <a:lnTo>
                  <a:pt x="23006" y="38961"/>
                </a:lnTo>
                <a:lnTo>
                  <a:pt x="24620" y="38542"/>
                </a:lnTo>
                <a:lnTo>
                  <a:pt x="26293" y="38064"/>
                </a:lnTo>
                <a:lnTo>
                  <a:pt x="27846" y="37467"/>
                </a:lnTo>
                <a:lnTo>
                  <a:pt x="29400" y="36750"/>
                </a:lnTo>
                <a:lnTo>
                  <a:pt x="30894" y="35913"/>
                </a:lnTo>
                <a:lnTo>
                  <a:pt x="32388" y="35017"/>
                </a:lnTo>
                <a:lnTo>
                  <a:pt x="33762" y="33941"/>
                </a:lnTo>
                <a:lnTo>
                  <a:pt x="35077" y="32806"/>
                </a:lnTo>
                <a:lnTo>
                  <a:pt x="36272" y="31551"/>
                </a:lnTo>
                <a:lnTo>
                  <a:pt x="36929" y="30774"/>
                </a:lnTo>
                <a:lnTo>
                  <a:pt x="37527" y="30057"/>
                </a:lnTo>
                <a:lnTo>
                  <a:pt x="38064" y="29280"/>
                </a:lnTo>
                <a:lnTo>
                  <a:pt x="38602" y="28444"/>
                </a:lnTo>
                <a:lnTo>
                  <a:pt x="39080" y="27667"/>
                </a:lnTo>
                <a:lnTo>
                  <a:pt x="39558" y="26830"/>
                </a:lnTo>
                <a:lnTo>
                  <a:pt x="39977" y="25934"/>
                </a:lnTo>
                <a:lnTo>
                  <a:pt x="40335" y="25098"/>
                </a:lnTo>
                <a:lnTo>
                  <a:pt x="41052" y="23305"/>
                </a:lnTo>
                <a:lnTo>
                  <a:pt x="41590" y="21512"/>
                </a:lnTo>
                <a:lnTo>
                  <a:pt x="42008" y="19600"/>
                </a:lnTo>
                <a:lnTo>
                  <a:pt x="42307" y="17688"/>
                </a:lnTo>
                <a:lnTo>
                  <a:pt x="42546" y="15477"/>
                </a:lnTo>
                <a:lnTo>
                  <a:pt x="42606" y="13266"/>
                </a:lnTo>
                <a:lnTo>
                  <a:pt x="42666" y="11055"/>
                </a:lnTo>
                <a:lnTo>
                  <a:pt x="42606" y="8784"/>
                </a:lnTo>
                <a:lnTo>
                  <a:pt x="42486" y="7709"/>
                </a:lnTo>
                <a:lnTo>
                  <a:pt x="42427" y="7111"/>
                </a:lnTo>
                <a:lnTo>
                  <a:pt x="42486" y="6573"/>
                </a:lnTo>
                <a:lnTo>
                  <a:pt x="43024" y="5558"/>
                </a:lnTo>
                <a:lnTo>
                  <a:pt x="43323" y="4781"/>
                </a:lnTo>
                <a:lnTo>
                  <a:pt x="43681" y="3645"/>
                </a:lnTo>
                <a:lnTo>
                  <a:pt x="43801" y="3108"/>
                </a:lnTo>
                <a:lnTo>
                  <a:pt x="43861" y="2570"/>
                </a:lnTo>
                <a:lnTo>
                  <a:pt x="43801" y="2211"/>
                </a:lnTo>
                <a:lnTo>
                  <a:pt x="43741" y="2032"/>
                </a:lnTo>
                <a:lnTo>
                  <a:pt x="43622" y="1912"/>
                </a:lnTo>
                <a:lnTo>
                  <a:pt x="43502" y="1673"/>
                </a:lnTo>
                <a:lnTo>
                  <a:pt x="43383" y="1434"/>
                </a:lnTo>
                <a:lnTo>
                  <a:pt x="43024" y="956"/>
                </a:lnTo>
                <a:lnTo>
                  <a:pt x="42546" y="598"/>
                </a:lnTo>
                <a:lnTo>
                  <a:pt x="41949" y="299"/>
                </a:lnTo>
                <a:lnTo>
                  <a:pt x="41351" y="120"/>
                </a:lnTo>
                <a:lnTo>
                  <a:pt x="40753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327" name="Google Shape;327;p13"/>
          <p:cNvSpPr/>
          <p:nvPr/>
        </p:nvSpPr>
        <p:spPr>
          <a:xfrm>
            <a:off x="10948797" y="3574814"/>
            <a:ext cx="293002" cy="316907"/>
          </a:xfrm>
          <a:custGeom>
            <a:avLst/>
            <a:gdLst/>
            <a:ahLst/>
            <a:cxnLst/>
            <a:rect l="l" t="t" r="r" b="b"/>
            <a:pathLst>
              <a:path w="9860" h="10638" extrusionOk="0">
                <a:moveTo>
                  <a:pt x="9023" y="897"/>
                </a:moveTo>
                <a:lnTo>
                  <a:pt x="8904" y="1554"/>
                </a:lnTo>
                <a:lnTo>
                  <a:pt x="8784" y="2212"/>
                </a:lnTo>
                <a:lnTo>
                  <a:pt x="8665" y="2869"/>
                </a:lnTo>
                <a:lnTo>
                  <a:pt x="8485" y="3467"/>
                </a:lnTo>
                <a:lnTo>
                  <a:pt x="8246" y="4363"/>
                </a:lnTo>
                <a:lnTo>
                  <a:pt x="7888" y="5199"/>
                </a:lnTo>
                <a:lnTo>
                  <a:pt x="7470" y="6036"/>
                </a:lnTo>
                <a:lnTo>
                  <a:pt x="6932" y="6813"/>
                </a:lnTo>
                <a:lnTo>
                  <a:pt x="6394" y="7530"/>
                </a:lnTo>
                <a:lnTo>
                  <a:pt x="5737" y="8187"/>
                </a:lnTo>
                <a:lnTo>
                  <a:pt x="4960" y="8725"/>
                </a:lnTo>
                <a:lnTo>
                  <a:pt x="4183" y="9203"/>
                </a:lnTo>
                <a:lnTo>
                  <a:pt x="3526" y="9502"/>
                </a:lnTo>
                <a:lnTo>
                  <a:pt x="2749" y="9801"/>
                </a:lnTo>
                <a:lnTo>
                  <a:pt x="2331" y="9920"/>
                </a:lnTo>
                <a:lnTo>
                  <a:pt x="1912" y="9980"/>
                </a:lnTo>
                <a:lnTo>
                  <a:pt x="1554" y="10040"/>
                </a:lnTo>
                <a:lnTo>
                  <a:pt x="1255" y="9980"/>
                </a:lnTo>
                <a:lnTo>
                  <a:pt x="1076" y="9920"/>
                </a:lnTo>
                <a:lnTo>
                  <a:pt x="1016" y="9801"/>
                </a:lnTo>
                <a:lnTo>
                  <a:pt x="956" y="9681"/>
                </a:lnTo>
                <a:lnTo>
                  <a:pt x="1016" y="9502"/>
                </a:lnTo>
                <a:lnTo>
                  <a:pt x="1195" y="9143"/>
                </a:lnTo>
                <a:lnTo>
                  <a:pt x="1494" y="8725"/>
                </a:lnTo>
                <a:lnTo>
                  <a:pt x="2271" y="7948"/>
                </a:lnTo>
                <a:lnTo>
                  <a:pt x="2928" y="7351"/>
                </a:lnTo>
                <a:lnTo>
                  <a:pt x="3585" y="6634"/>
                </a:lnTo>
                <a:lnTo>
                  <a:pt x="4303" y="5976"/>
                </a:lnTo>
                <a:lnTo>
                  <a:pt x="5737" y="4721"/>
                </a:lnTo>
                <a:lnTo>
                  <a:pt x="6274" y="4184"/>
                </a:lnTo>
                <a:lnTo>
                  <a:pt x="6514" y="3945"/>
                </a:lnTo>
                <a:lnTo>
                  <a:pt x="6693" y="3706"/>
                </a:lnTo>
                <a:lnTo>
                  <a:pt x="6753" y="3526"/>
                </a:lnTo>
                <a:lnTo>
                  <a:pt x="6753" y="3467"/>
                </a:lnTo>
                <a:lnTo>
                  <a:pt x="6693" y="3407"/>
                </a:lnTo>
                <a:lnTo>
                  <a:pt x="6394" y="3467"/>
                </a:lnTo>
                <a:lnTo>
                  <a:pt x="5916" y="3586"/>
                </a:lnTo>
                <a:lnTo>
                  <a:pt x="5199" y="3945"/>
                </a:lnTo>
                <a:lnTo>
                  <a:pt x="4482" y="4482"/>
                </a:lnTo>
                <a:lnTo>
                  <a:pt x="3705" y="5140"/>
                </a:lnTo>
                <a:lnTo>
                  <a:pt x="2988" y="5857"/>
                </a:lnTo>
                <a:lnTo>
                  <a:pt x="2271" y="6634"/>
                </a:lnTo>
                <a:lnTo>
                  <a:pt x="1673" y="7351"/>
                </a:lnTo>
                <a:lnTo>
                  <a:pt x="1136" y="8127"/>
                </a:lnTo>
                <a:lnTo>
                  <a:pt x="717" y="8785"/>
                </a:lnTo>
                <a:lnTo>
                  <a:pt x="598" y="7829"/>
                </a:lnTo>
                <a:lnTo>
                  <a:pt x="657" y="6992"/>
                </a:lnTo>
                <a:lnTo>
                  <a:pt x="837" y="6215"/>
                </a:lnTo>
                <a:lnTo>
                  <a:pt x="1136" y="5498"/>
                </a:lnTo>
                <a:lnTo>
                  <a:pt x="1494" y="4901"/>
                </a:lnTo>
                <a:lnTo>
                  <a:pt x="1972" y="4363"/>
                </a:lnTo>
                <a:lnTo>
                  <a:pt x="2570" y="3825"/>
                </a:lnTo>
                <a:lnTo>
                  <a:pt x="3167" y="3407"/>
                </a:lnTo>
                <a:lnTo>
                  <a:pt x="3825" y="2988"/>
                </a:lnTo>
                <a:lnTo>
                  <a:pt x="4542" y="2630"/>
                </a:lnTo>
                <a:lnTo>
                  <a:pt x="6035" y="2032"/>
                </a:lnTo>
                <a:lnTo>
                  <a:pt x="9023" y="897"/>
                </a:lnTo>
                <a:close/>
                <a:moveTo>
                  <a:pt x="9023" y="1"/>
                </a:moveTo>
                <a:lnTo>
                  <a:pt x="8545" y="60"/>
                </a:lnTo>
                <a:lnTo>
                  <a:pt x="8007" y="180"/>
                </a:lnTo>
                <a:lnTo>
                  <a:pt x="7410" y="359"/>
                </a:lnTo>
                <a:lnTo>
                  <a:pt x="6095" y="897"/>
                </a:lnTo>
                <a:lnTo>
                  <a:pt x="4840" y="1495"/>
                </a:lnTo>
                <a:lnTo>
                  <a:pt x="3705" y="2092"/>
                </a:lnTo>
                <a:lnTo>
                  <a:pt x="2809" y="2570"/>
                </a:lnTo>
                <a:lnTo>
                  <a:pt x="2331" y="2869"/>
                </a:lnTo>
                <a:lnTo>
                  <a:pt x="1614" y="3586"/>
                </a:lnTo>
                <a:lnTo>
                  <a:pt x="1255" y="4004"/>
                </a:lnTo>
                <a:lnTo>
                  <a:pt x="956" y="4423"/>
                </a:lnTo>
                <a:lnTo>
                  <a:pt x="717" y="4841"/>
                </a:lnTo>
                <a:lnTo>
                  <a:pt x="478" y="5259"/>
                </a:lnTo>
                <a:lnTo>
                  <a:pt x="299" y="5737"/>
                </a:lnTo>
                <a:lnTo>
                  <a:pt x="179" y="6215"/>
                </a:lnTo>
                <a:lnTo>
                  <a:pt x="60" y="6634"/>
                </a:lnTo>
                <a:lnTo>
                  <a:pt x="0" y="7112"/>
                </a:lnTo>
                <a:lnTo>
                  <a:pt x="0" y="7649"/>
                </a:lnTo>
                <a:lnTo>
                  <a:pt x="0" y="8127"/>
                </a:lnTo>
                <a:lnTo>
                  <a:pt x="60" y="8605"/>
                </a:lnTo>
                <a:lnTo>
                  <a:pt x="239" y="9083"/>
                </a:lnTo>
                <a:lnTo>
                  <a:pt x="418" y="9562"/>
                </a:lnTo>
                <a:lnTo>
                  <a:pt x="657" y="10040"/>
                </a:lnTo>
                <a:lnTo>
                  <a:pt x="478" y="10099"/>
                </a:lnTo>
                <a:lnTo>
                  <a:pt x="418" y="10219"/>
                </a:lnTo>
                <a:lnTo>
                  <a:pt x="418" y="10398"/>
                </a:lnTo>
                <a:lnTo>
                  <a:pt x="478" y="10518"/>
                </a:lnTo>
                <a:lnTo>
                  <a:pt x="598" y="10577"/>
                </a:lnTo>
                <a:lnTo>
                  <a:pt x="837" y="10637"/>
                </a:lnTo>
                <a:lnTo>
                  <a:pt x="2032" y="10637"/>
                </a:lnTo>
                <a:lnTo>
                  <a:pt x="3287" y="10398"/>
                </a:lnTo>
                <a:lnTo>
                  <a:pt x="4064" y="10159"/>
                </a:lnTo>
                <a:lnTo>
                  <a:pt x="4960" y="9741"/>
                </a:lnTo>
                <a:lnTo>
                  <a:pt x="5796" y="9203"/>
                </a:lnTo>
                <a:lnTo>
                  <a:pt x="6514" y="8546"/>
                </a:lnTo>
                <a:lnTo>
                  <a:pt x="7231" y="7829"/>
                </a:lnTo>
                <a:lnTo>
                  <a:pt x="7768" y="7112"/>
                </a:lnTo>
                <a:lnTo>
                  <a:pt x="8306" y="6215"/>
                </a:lnTo>
                <a:lnTo>
                  <a:pt x="8784" y="5319"/>
                </a:lnTo>
                <a:lnTo>
                  <a:pt x="9262" y="4303"/>
                </a:lnTo>
                <a:lnTo>
                  <a:pt x="9621" y="3287"/>
                </a:lnTo>
                <a:lnTo>
                  <a:pt x="9800" y="2212"/>
                </a:lnTo>
                <a:lnTo>
                  <a:pt x="9860" y="1734"/>
                </a:lnTo>
                <a:lnTo>
                  <a:pt x="9860" y="1256"/>
                </a:lnTo>
                <a:lnTo>
                  <a:pt x="9860" y="778"/>
                </a:lnTo>
                <a:lnTo>
                  <a:pt x="9740" y="299"/>
                </a:lnTo>
                <a:lnTo>
                  <a:pt x="9740" y="180"/>
                </a:lnTo>
                <a:lnTo>
                  <a:pt x="9621" y="120"/>
                </a:lnTo>
                <a:lnTo>
                  <a:pt x="9382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328" name="Google Shape;328;p13"/>
          <p:cNvSpPr/>
          <p:nvPr/>
        </p:nvSpPr>
        <p:spPr>
          <a:xfrm rot="-830047">
            <a:off x="10455522" y="3141736"/>
            <a:ext cx="381805" cy="980923"/>
          </a:xfrm>
          <a:custGeom>
            <a:avLst/>
            <a:gdLst/>
            <a:ahLst/>
            <a:cxnLst/>
            <a:rect l="l" t="t" r="r" b="b"/>
            <a:pathLst>
              <a:path w="12848" h="32927" extrusionOk="0">
                <a:moveTo>
                  <a:pt x="3825" y="1017"/>
                </a:moveTo>
                <a:lnTo>
                  <a:pt x="3944" y="1256"/>
                </a:lnTo>
                <a:lnTo>
                  <a:pt x="4004" y="1495"/>
                </a:lnTo>
                <a:lnTo>
                  <a:pt x="4004" y="2152"/>
                </a:lnTo>
                <a:lnTo>
                  <a:pt x="4004" y="2750"/>
                </a:lnTo>
                <a:lnTo>
                  <a:pt x="4004" y="3347"/>
                </a:lnTo>
                <a:lnTo>
                  <a:pt x="4183" y="4961"/>
                </a:lnTo>
                <a:lnTo>
                  <a:pt x="4362" y="6574"/>
                </a:lnTo>
                <a:lnTo>
                  <a:pt x="4840" y="9681"/>
                </a:lnTo>
                <a:lnTo>
                  <a:pt x="5319" y="12729"/>
                </a:lnTo>
                <a:lnTo>
                  <a:pt x="4123" y="11653"/>
                </a:lnTo>
                <a:lnTo>
                  <a:pt x="2869" y="10578"/>
                </a:lnTo>
                <a:lnTo>
                  <a:pt x="2151" y="10100"/>
                </a:lnTo>
                <a:lnTo>
                  <a:pt x="1733" y="9801"/>
                </a:lnTo>
                <a:lnTo>
                  <a:pt x="1554" y="9622"/>
                </a:lnTo>
                <a:lnTo>
                  <a:pt x="1494" y="9502"/>
                </a:lnTo>
                <a:lnTo>
                  <a:pt x="1434" y="9323"/>
                </a:lnTo>
                <a:lnTo>
                  <a:pt x="1494" y="9084"/>
                </a:lnTo>
                <a:lnTo>
                  <a:pt x="1614" y="8606"/>
                </a:lnTo>
                <a:lnTo>
                  <a:pt x="1853" y="7709"/>
                </a:lnTo>
                <a:lnTo>
                  <a:pt x="2271" y="5976"/>
                </a:lnTo>
                <a:lnTo>
                  <a:pt x="2749" y="4303"/>
                </a:lnTo>
                <a:lnTo>
                  <a:pt x="3825" y="1017"/>
                </a:lnTo>
                <a:close/>
                <a:moveTo>
                  <a:pt x="4542" y="1973"/>
                </a:moveTo>
                <a:lnTo>
                  <a:pt x="5079" y="2690"/>
                </a:lnTo>
                <a:lnTo>
                  <a:pt x="5617" y="3467"/>
                </a:lnTo>
                <a:lnTo>
                  <a:pt x="6693" y="5020"/>
                </a:lnTo>
                <a:lnTo>
                  <a:pt x="7589" y="6574"/>
                </a:lnTo>
                <a:lnTo>
                  <a:pt x="8486" y="8247"/>
                </a:lnTo>
                <a:lnTo>
                  <a:pt x="9203" y="9920"/>
                </a:lnTo>
                <a:lnTo>
                  <a:pt x="9621" y="10757"/>
                </a:lnTo>
                <a:lnTo>
                  <a:pt x="9800" y="11175"/>
                </a:lnTo>
                <a:lnTo>
                  <a:pt x="9860" y="11534"/>
                </a:lnTo>
                <a:lnTo>
                  <a:pt x="9800" y="11952"/>
                </a:lnTo>
                <a:lnTo>
                  <a:pt x="9621" y="12251"/>
                </a:lnTo>
                <a:lnTo>
                  <a:pt x="9083" y="12968"/>
                </a:lnTo>
                <a:lnTo>
                  <a:pt x="7888" y="14581"/>
                </a:lnTo>
                <a:lnTo>
                  <a:pt x="6633" y="16254"/>
                </a:lnTo>
                <a:lnTo>
                  <a:pt x="6334" y="14521"/>
                </a:lnTo>
                <a:lnTo>
                  <a:pt x="6095" y="12789"/>
                </a:lnTo>
                <a:lnTo>
                  <a:pt x="5617" y="9203"/>
                </a:lnTo>
                <a:lnTo>
                  <a:pt x="5139" y="5558"/>
                </a:lnTo>
                <a:lnTo>
                  <a:pt x="4840" y="3766"/>
                </a:lnTo>
                <a:lnTo>
                  <a:pt x="4542" y="1973"/>
                </a:lnTo>
                <a:close/>
                <a:moveTo>
                  <a:pt x="1375" y="9980"/>
                </a:moveTo>
                <a:lnTo>
                  <a:pt x="2630" y="11354"/>
                </a:lnTo>
                <a:lnTo>
                  <a:pt x="3944" y="12609"/>
                </a:lnTo>
                <a:lnTo>
                  <a:pt x="4601" y="13267"/>
                </a:lnTo>
                <a:lnTo>
                  <a:pt x="5139" y="13864"/>
                </a:lnTo>
                <a:lnTo>
                  <a:pt x="5319" y="14163"/>
                </a:lnTo>
                <a:lnTo>
                  <a:pt x="5498" y="14521"/>
                </a:lnTo>
                <a:lnTo>
                  <a:pt x="5677" y="14940"/>
                </a:lnTo>
                <a:lnTo>
                  <a:pt x="5737" y="15418"/>
                </a:lnTo>
                <a:lnTo>
                  <a:pt x="6394" y="18884"/>
                </a:lnTo>
                <a:lnTo>
                  <a:pt x="7111" y="22290"/>
                </a:lnTo>
                <a:lnTo>
                  <a:pt x="3406" y="20198"/>
                </a:lnTo>
                <a:lnTo>
                  <a:pt x="2570" y="19780"/>
                </a:lnTo>
                <a:lnTo>
                  <a:pt x="2151" y="19541"/>
                </a:lnTo>
                <a:lnTo>
                  <a:pt x="1793" y="19302"/>
                </a:lnTo>
                <a:lnTo>
                  <a:pt x="1375" y="19003"/>
                </a:lnTo>
                <a:lnTo>
                  <a:pt x="1195" y="18824"/>
                </a:lnTo>
                <a:lnTo>
                  <a:pt x="1136" y="18704"/>
                </a:lnTo>
                <a:lnTo>
                  <a:pt x="1016" y="18346"/>
                </a:lnTo>
                <a:lnTo>
                  <a:pt x="956" y="17689"/>
                </a:lnTo>
                <a:lnTo>
                  <a:pt x="897" y="16732"/>
                </a:lnTo>
                <a:lnTo>
                  <a:pt x="837" y="15776"/>
                </a:lnTo>
                <a:lnTo>
                  <a:pt x="897" y="13864"/>
                </a:lnTo>
                <a:lnTo>
                  <a:pt x="1076" y="11892"/>
                </a:lnTo>
                <a:lnTo>
                  <a:pt x="1375" y="9980"/>
                </a:lnTo>
                <a:close/>
                <a:moveTo>
                  <a:pt x="10218" y="12669"/>
                </a:moveTo>
                <a:lnTo>
                  <a:pt x="10577" y="13864"/>
                </a:lnTo>
                <a:lnTo>
                  <a:pt x="10936" y="15059"/>
                </a:lnTo>
                <a:lnTo>
                  <a:pt x="11294" y="16613"/>
                </a:lnTo>
                <a:lnTo>
                  <a:pt x="11593" y="18286"/>
                </a:lnTo>
                <a:lnTo>
                  <a:pt x="11712" y="19123"/>
                </a:lnTo>
                <a:lnTo>
                  <a:pt x="11832" y="19959"/>
                </a:lnTo>
                <a:lnTo>
                  <a:pt x="11832" y="20796"/>
                </a:lnTo>
                <a:lnTo>
                  <a:pt x="11772" y="21573"/>
                </a:lnTo>
                <a:lnTo>
                  <a:pt x="11712" y="22110"/>
                </a:lnTo>
                <a:lnTo>
                  <a:pt x="11593" y="22349"/>
                </a:lnTo>
                <a:lnTo>
                  <a:pt x="11473" y="22469"/>
                </a:lnTo>
                <a:lnTo>
                  <a:pt x="11175" y="22827"/>
                </a:lnTo>
                <a:lnTo>
                  <a:pt x="10696" y="23246"/>
                </a:lnTo>
                <a:lnTo>
                  <a:pt x="9621" y="24321"/>
                </a:lnTo>
                <a:lnTo>
                  <a:pt x="9143" y="24859"/>
                </a:lnTo>
                <a:lnTo>
                  <a:pt x="8665" y="25457"/>
                </a:lnTo>
                <a:lnTo>
                  <a:pt x="7828" y="21871"/>
                </a:lnTo>
                <a:lnTo>
                  <a:pt x="7051" y="18286"/>
                </a:lnTo>
                <a:lnTo>
                  <a:pt x="6872" y="17449"/>
                </a:lnTo>
                <a:lnTo>
                  <a:pt x="6812" y="17210"/>
                </a:lnTo>
                <a:lnTo>
                  <a:pt x="6812" y="16912"/>
                </a:lnTo>
                <a:lnTo>
                  <a:pt x="6872" y="16673"/>
                </a:lnTo>
                <a:lnTo>
                  <a:pt x="6992" y="16434"/>
                </a:lnTo>
                <a:lnTo>
                  <a:pt x="7231" y="16135"/>
                </a:lnTo>
                <a:lnTo>
                  <a:pt x="7470" y="15836"/>
                </a:lnTo>
                <a:lnTo>
                  <a:pt x="8904" y="14282"/>
                </a:lnTo>
                <a:lnTo>
                  <a:pt x="10218" y="12669"/>
                </a:lnTo>
                <a:close/>
                <a:moveTo>
                  <a:pt x="1375" y="19959"/>
                </a:moveTo>
                <a:lnTo>
                  <a:pt x="1972" y="20437"/>
                </a:lnTo>
                <a:lnTo>
                  <a:pt x="2689" y="20915"/>
                </a:lnTo>
                <a:lnTo>
                  <a:pt x="4064" y="21692"/>
                </a:lnTo>
                <a:lnTo>
                  <a:pt x="5498" y="22469"/>
                </a:lnTo>
                <a:lnTo>
                  <a:pt x="6215" y="22887"/>
                </a:lnTo>
                <a:lnTo>
                  <a:pt x="6812" y="23365"/>
                </a:lnTo>
                <a:lnTo>
                  <a:pt x="7111" y="23604"/>
                </a:lnTo>
                <a:lnTo>
                  <a:pt x="7290" y="23903"/>
                </a:lnTo>
                <a:lnTo>
                  <a:pt x="7529" y="24202"/>
                </a:lnTo>
                <a:lnTo>
                  <a:pt x="7709" y="24620"/>
                </a:lnTo>
                <a:lnTo>
                  <a:pt x="8007" y="25516"/>
                </a:lnTo>
                <a:lnTo>
                  <a:pt x="8247" y="26473"/>
                </a:lnTo>
                <a:lnTo>
                  <a:pt x="8665" y="28504"/>
                </a:lnTo>
                <a:lnTo>
                  <a:pt x="8844" y="29401"/>
                </a:lnTo>
                <a:lnTo>
                  <a:pt x="9023" y="30177"/>
                </a:lnTo>
                <a:lnTo>
                  <a:pt x="9023" y="30177"/>
                </a:lnTo>
                <a:lnTo>
                  <a:pt x="6633" y="27847"/>
                </a:lnTo>
                <a:lnTo>
                  <a:pt x="5498" y="26652"/>
                </a:lnTo>
                <a:lnTo>
                  <a:pt x="4362" y="25397"/>
                </a:lnTo>
                <a:lnTo>
                  <a:pt x="3466" y="24142"/>
                </a:lnTo>
                <a:lnTo>
                  <a:pt x="2988" y="23485"/>
                </a:lnTo>
                <a:lnTo>
                  <a:pt x="2570" y="22827"/>
                </a:lnTo>
                <a:lnTo>
                  <a:pt x="2211" y="22110"/>
                </a:lnTo>
                <a:lnTo>
                  <a:pt x="1912" y="21453"/>
                </a:lnTo>
                <a:lnTo>
                  <a:pt x="1614" y="20676"/>
                </a:lnTo>
                <a:lnTo>
                  <a:pt x="1375" y="19959"/>
                </a:lnTo>
                <a:close/>
                <a:moveTo>
                  <a:pt x="11832" y="23485"/>
                </a:moveTo>
                <a:lnTo>
                  <a:pt x="11712" y="25636"/>
                </a:lnTo>
                <a:lnTo>
                  <a:pt x="11473" y="27727"/>
                </a:lnTo>
                <a:lnTo>
                  <a:pt x="11055" y="29759"/>
                </a:lnTo>
                <a:lnTo>
                  <a:pt x="10577" y="31850"/>
                </a:lnTo>
                <a:lnTo>
                  <a:pt x="10278" y="31432"/>
                </a:lnTo>
                <a:lnTo>
                  <a:pt x="9979" y="30835"/>
                </a:lnTo>
                <a:lnTo>
                  <a:pt x="9740" y="30237"/>
                </a:lnTo>
                <a:lnTo>
                  <a:pt x="9501" y="29520"/>
                </a:lnTo>
                <a:lnTo>
                  <a:pt x="9203" y="28086"/>
                </a:lnTo>
                <a:lnTo>
                  <a:pt x="9083" y="27429"/>
                </a:lnTo>
                <a:lnTo>
                  <a:pt x="9023" y="26891"/>
                </a:lnTo>
                <a:lnTo>
                  <a:pt x="9023" y="26293"/>
                </a:lnTo>
                <a:lnTo>
                  <a:pt x="9023" y="26114"/>
                </a:lnTo>
                <a:lnTo>
                  <a:pt x="9083" y="25994"/>
                </a:lnTo>
                <a:lnTo>
                  <a:pt x="9382" y="25755"/>
                </a:lnTo>
                <a:lnTo>
                  <a:pt x="9920" y="25337"/>
                </a:lnTo>
                <a:lnTo>
                  <a:pt x="10876" y="24441"/>
                </a:lnTo>
                <a:lnTo>
                  <a:pt x="11832" y="23485"/>
                </a:lnTo>
                <a:close/>
                <a:moveTo>
                  <a:pt x="3526" y="1"/>
                </a:moveTo>
                <a:lnTo>
                  <a:pt x="3586" y="61"/>
                </a:lnTo>
                <a:lnTo>
                  <a:pt x="3586" y="120"/>
                </a:lnTo>
                <a:lnTo>
                  <a:pt x="3586" y="479"/>
                </a:lnTo>
                <a:lnTo>
                  <a:pt x="3466" y="897"/>
                </a:lnTo>
                <a:lnTo>
                  <a:pt x="3287" y="1375"/>
                </a:lnTo>
                <a:lnTo>
                  <a:pt x="2809" y="2391"/>
                </a:lnTo>
                <a:lnTo>
                  <a:pt x="2570" y="2989"/>
                </a:lnTo>
                <a:lnTo>
                  <a:pt x="1853" y="4841"/>
                </a:lnTo>
                <a:lnTo>
                  <a:pt x="1315" y="6813"/>
                </a:lnTo>
                <a:lnTo>
                  <a:pt x="956" y="8247"/>
                </a:lnTo>
                <a:lnTo>
                  <a:pt x="658" y="9681"/>
                </a:lnTo>
                <a:lnTo>
                  <a:pt x="419" y="11115"/>
                </a:lnTo>
                <a:lnTo>
                  <a:pt x="239" y="12609"/>
                </a:lnTo>
                <a:lnTo>
                  <a:pt x="60" y="14521"/>
                </a:lnTo>
                <a:lnTo>
                  <a:pt x="0" y="15478"/>
                </a:lnTo>
                <a:lnTo>
                  <a:pt x="60" y="16434"/>
                </a:lnTo>
                <a:lnTo>
                  <a:pt x="120" y="17330"/>
                </a:lnTo>
                <a:lnTo>
                  <a:pt x="180" y="18226"/>
                </a:lnTo>
                <a:lnTo>
                  <a:pt x="359" y="19063"/>
                </a:lnTo>
                <a:lnTo>
                  <a:pt x="538" y="19899"/>
                </a:lnTo>
                <a:lnTo>
                  <a:pt x="777" y="20736"/>
                </a:lnTo>
                <a:lnTo>
                  <a:pt x="1076" y="21573"/>
                </a:lnTo>
                <a:lnTo>
                  <a:pt x="1375" y="22409"/>
                </a:lnTo>
                <a:lnTo>
                  <a:pt x="1793" y="23246"/>
                </a:lnTo>
                <a:lnTo>
                  <a:pt x="2211" y="24023"/>
                </a:lnTo>
                <a:lnTo>
                  <a:pt x="2689" y="24799"/>
                </a:lnTo>
                <a:lnTo>
                  <a:pt x="3227" y="25636"/>
                </a:lnTo>
                <a:lnTo>
                  <a:pt x="3825" y="26413"/>
                </a:lnTo>
                <a:lnTo>
                  <a:pt x="5020" y="27847"/>
                </a:lnTo>
                <a:lnTo>
                  <a:pt x="6215" y="29221"/>
                </a:lnTo>
                <a:lnTo>
                  <a:pt x="7529" y="30596"/>
                </a:lnTo>
                <a:lnTo>
                  <a:pt x="8187" y="31193"/>
                </a:lnTo>
                <a:lnTo>
                  <a:pt x="8904" y="31850"/>
                </a:lnTo>
                <a:lnTo>
                  <a:pt x="9083" y="32030"/>
                </a:lnTo>
                <a:lnTo>
                  <a:pt x="9382" y="32329"/>
                </a:lnTo>
                <a:lnTo>
                  <a:pt x="9621" y="32627"/>
                </a:lnTo>
                <a:lnTo>
                  <a:pt x="9800" y="32807"/>
                </a:lnTo>
                <a:lnTo>
                  <a:pt x="10099" y="32926"/>
                </a:lnTo>
                <a:lnTo>
                  <a:pt x="10159" y="32926"/>
                </a:lnTo>
                <a:lnTo>
                  <a:pt x="10278" y="32807"/>
                </a:lnTo>
                <a:lnTo>
                  <a:pt x="10577" y="32687"/>
                </a:lnTo>
                <a:lnTo>
                  <a:pt x="10876" y="32627"/>
                </a:lnTo>
                <a:lnTo>
                  <a:pt x="11115" y="32508"/>
                </a:lnTo>
                <a:lnTo>
                  <a:pt x="11294" y="32329"/>
                </a:lnTo>
                <a:lnTo>
                  <a:pt x="11414" y="32149"/>
                </a:lnTo>
                <a:lnTo>
                  <a:pt x="11593" y="31671"/>
                </a:lnTo>
                <a:lnTo>
                  <a:pt x="11772" y="30954"/>
                </a:lnTo>
                <a:lnTo>
                  <a:pt x="12190" y="28982"/>
                </a:lnTo>
                <a:lnTo>
                  <a:pt x="12549" y="26951"/>
                </a:lnTo>
                <a:lnTo>
                  <a:pt x="12728" y="24919"/>
                </a:lnTo>
                <a:lnTo>
                  <a:pt x="12848" y="22887"/>
                </a:lnTo>
                <a:lnTo>
                  <a:pt x="12788" y="20856"/>
                </a:lnTo>
                <a:lnTo>
                  <a:pt x="12609" y="18824"/>
                </a:lnTo>
                <a:lnTo>
                  <a:pt x="12310" y="16792"/>
                </a:lnTo>
                <a:lnTo>
                  <a:pt x="11892" y="14820"/>
                </a:lnTo>
                <a:lnTo>
                  <a:pt x="11354" y="12669"/>
                </a:lnTo>
                <a:lnTo>
                  <a:pt x="10995" y="11593"/>
                </a:lnTo>
                <a:lnTo>
                  <a:pt x="10637" y="10578"/>
                </a:lnTo>
                <a:lnTo>
                  <a:pt x="10218" y="9562"/>
                </a:lnTo>
                <a:lnTo>
                  <a:pt x="9800" y="8546"/>
                </a:lnTo>
                <a:lnTo>
                  <a:pt x="9322" y="7530"/>
                </a:lnTo>
                <a:lnTo>
                  <a:pt x="8784" y="6514"/>
                </a:lnTo>
                <a:lnTo>
                  <a:pt x="7828" y="4781"/>
                </a:lnTo>
                <a:lnTo>
                  <a:pt x="7231" y="3766"/>
                </a:lnTo>
                <a:lnTo>
                  <a:pt x="6633" y="2809"/>
                </a:lnTo>
                <a:lnTo>
                  <a:pt x="5916" y="1853"/>
                </a:lnTo>
                <a:lnTo>
                  <a:pt x="5139" y="1077"/>
                </a:lnTo>
                <a:lnTo>
                  <a:pt x="4781" y="718"/>
                </a:lnTo>
                <a:lnTo>
                  <a:pt x="4362" y="419"/>
                </a:lnTo>
                <a:lnTo>
                  <a:pt x="3944" y="180"/>
                </a:lnTo>
                <a:lnTo>
                  <a:pt x="3526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329" name="Google Shape;329;p13"/>
          <p:cNvSpPr/>
          <p:nvPr/>
        </p:nvSpPr>
        <p:spPr>
          <a:xfrm>
            <a:off x="10153103" y="-87894"/>
            <a:ext cx="609094" cy="466423"/>
          </a:xfrm>
          <a:custGeom>
            <a:avLst/>
            <a:gdLst/>
            <a:ahLst/>
            <a:cxnLst/>
            <a:rect l="l" t="t" r="r" b="b"/>
            <a:pathLst>
              <a:path w="20497" h="15657" extrusionOk="0">
                <a:moveTo>
                  <a:pt x="5199" y="1793"/>
                </a:moveTo>
                <a:lnTo>
                  <a:pt x="3944" y="1853"/>
                </a:lnTo>
                <a:lnTo>
                  <a:pt x="3347" y="1912"/>
                </a:lnTo>
                <a:lnTo>
                  <a:pt x="2809" y="2032"/>
                </a:lnTo>
                <a:lnTo>
                  <a:pt x="2451" y="2152"/>
                </a:lnTo>
                <a:lnTo>
                  <a:pt x="2331" y="2271"/>
                </a:lnTo>
                <a:lnTo>
                  <a:pt x="2271" y="2391"/>
                </a:lnTo>
                <a:lnTo>
                  <a:pt x="2331" y="2510"/>
                </a:lnTo>
                <a:lnTo>
                  <a:pt x="2510" y="2630"/>
                </a:lnTo>
                <a:lnTo>
                  <a:pt x="2690" y="2689"/>
                </a:lnTo>
                <a:lnTo>
                  <a:pt x="2929" y="2749"/>
                </a:lnTo>
                <a:lnTo>
                  <a:pt x="3586" y="2689"/>
                </a:lnTo>
                <a:lnTo>
                  <a:pt x="4303" y="2570"/>
                </a:lnTo>
                <a:lnTo>
                  <a:pt x="5020" y="2391"/>
                </a:lnTo>
                <a:lnTo>
                  <a:pt x="5558" y="2152"/>
                </a:lnTo>
                <a:lnTo>
                  <a:pt x="5916" y="1972"/>
                </a:lnTo>
                <a:lnTo>
                  <a:pt x="5916" y="1912"/>
                </a:lnTo>
                <a:lnTo>
                  <a:pt x="5916" y="1853"/>
                </a:lnTo>
                <a:lnTo>
                  <a:pt x="5618" y="1793"/>
                </a:lnTo>
                <a:close/>
                <a:moveTo>
                  <a:pt x="5618" y="777"/>
                </a:moveTo>
                <a:lnTo>
                  <a:pt x="6275" y="837"/>
                </a:lnTo>
                <a:lnTo>
                  <a:pt x="6872" y="1076"/>
                </a:lnTo>
                <a:lnTo>
                  <a:pt x="7111" y="1195"/>
                </a:lnTo>
                <a:lnTo>
                  <a:pt x="7350" y="1375"/>
                </a:lnTo>
                <a:lnTo>
                  <a:pt x="7590" y="1554"/>
                </a:lnTo>
                <a:lnTo>
                  <a:pt x="7769" y="1793"/>
                </a:lnTo>
                <a:lnTo>
                  <a:pt x="7888" y="2032"/>
                </a:lnTo>
                <a:lnTo>
                  <a:pt x="8008" y="2331"/>
                </a:lnTo>
                <a:lnTo>
                  <a:pt x="8127" y="2630"/>
                </a:lnTo>
                <a:lnTo>
                  <a:pt x="8127" y="2988"/>
                </a:lnTo>
                <a:lnTo>
                  <a:pt x="8127" y="3347"/>
                </a:lnTo>
                <a:lnTo>
                  <a:pt x="8068" y="3705"/>
                </a:lnTo>
                <a:lnTo>
                  <a:pt x="8008" y="4004"/>
                </a:lnTo>
                <a:lnTo>
                  <a:pt x="7888" y="4303"/>
                </a:lnTo>
                <a:lnTo>
                  <a:pt x="7590" y="4900"/>
                </a:lnTo>
                <a:lnTo>
                  <a:pt x="7171" y="5378"/>
                </a:lnTo>
                <a:lnTo>
                  <a:pt x="6633" y="5737"/>
                </a:lnTo>
                <a:lnTo>
                  <a:pt x="6096" y="6095"/>
                </a:lnTo>
                <a:lnTo>
                  <a:pt x="5438" y="6334"/>
                </a:lnTo>
                <a:lnTo>
                  <a:pt x="4841" y="6514"/>
                </a:lnTo>
                <a:lnTo>
                  <a:pt x="4183" y="6573"/>
                </a:lnTo>
                <a:lnTo>
                  <a:pt x="3526" y="6514"/>
                </a:lnTo>
                <a:lnTo>
                  <a:pt x="2869" y="6394"/>
                </a:lnTo>
                <a:lnTo>
                  <a:pt x="2331" y="6215"/>
                </a:lnTo>
                <a:lnTo>
                  <a:pt x="1853" y="5856"/>
                </a:lnTo>
                <a:lnTo>
                  <a:pt x="1614" y="5677"/>
                </a:lnTo>
                <a:lnTo>
                  <a:pt x="1435" y="5438"/>
                </a:lnTo>
                <a:lnTo>
                  <a:pt x="1255" y="5199"/>
                </a:lnTo>
                <a:lnTo>
                  <a:pt x="1076" y="4900"/>
                </a:lnTo>
                <a:lnTo>
                  <a:pt x="1016" y="4601"/>
                </a:lnTo>
                <a:lnTo>
                  <a:pt x="897" y="4243"/>
                </a:lnTo>
                <a:lnTo>
                  <a:pt x="897" y="3944"/>
                </a:lnTo>
                <a:lnTo>
                  <a:pt x="897" y="3645"/>
                </a:lnTo>
                <a:lnTo>
                  <a:pt x="957" y="3347"/>
                </a:lnTo>
                <a:lnTo>
                  <a:pt x="1016" y="3048"/>
                </a:lnTo>
                <a:lnTo>
                  <a:pt x="1196" y="2749"/>
                </a:lnTo>
                <a:lnTo>
                  <a:pt x="1375" y="2510"/>
                </a:lnTo>
                <a:lnTo>
                  <a:pt x="1793" y="2032"/>
                </a:lnTo>
                <a:lnTo>
                  <a:pt x="2271" y="1614"/>
                </a:lnTo>
                <a:lnTo>
                  <a:pt x="2929" y="1315"/>
                </a:lnTo>
                <a:lnTo>
                  <a:pt x="3586" y="1016"/>
                </a:lnTo>
                <a:lnTo>
                  <a:pt x="4243" y="837"/>
                </a:lnTo>
                <a:lnTo>
                  <a:pt x="4960" y="777"/>
                </a:lnTo>
                <a:close/>
                <a:moveTo>
                  <a:pt x="4721" y="0"/>
                </a:moveTo>
                <a:lnTo>
                  <a:pt x="4243" y="60"/>
                </a:lnTo>
                <a:lnTo>
                  <a:pt x="3885" y="120"/>
                </a:lnTo>
                <a:lnTo>
                  <a:pt x="3765" y="180"/>
                </a:lnTo>
                <a:lnTo>
                  <a:pt x="3705" y="299"/>
                </a:lnTo>
                <a:lnTo>
                  <a:pt x="3765" y="359"/>
                </a:lnTo>
                <a:lnTo>
                  <a:pt x="3825" y="478"/>
                </a:lnTo>
                <a:lnTo>
                  <a:pt x="3227" y="598"/>
                </a:lnTo>
                <a:lnTo>
                  <a:pt x="2570" y="777"/>
                </a:lnTo>
                <a:lnTo>
                  <a:pt x="2032" y="1016"/>
                </a:lnTo>
                <a:lnTo>
                  <a:pt x="1554" y="1315"/>
                </a:lnTo>
                <a:lnTo>
                  <a:pt x="1076" y="1733"/>
                </a:lnTo>
                <a:lnTo>
                  <a:pt x="718" y="2152"/>
                </a:lnTo>
                <a:lnTo>
                  <a:pt x="419" y="2630"/>
                </a:lnTo>
                <a:lnTo>
                  <a:pt x="180" y="3108"/>
                </a:lnTo>
                <a:lnTo>
                  <a:pt x="60" y="3645"/>
                </a:lnTo>
                <a:lnTo>
                  <a:pt x="1" y="4123"/>
                </a:lnTo>
                <a:lnTo>
                  <a:pt x="60" y="4661"/>
                </a:lnTo>
                <a:lnTo>
                  <a:pt x="180" y="5139"/>
                </a:lnTo>
                <a:lnTo>
                  <a:pt x="479" y="5617"/>
                </a:lnTo>
                <a:lnTo>
                  <a:pt x="837" y="6095"/>
                </a:lnTo>
                <a:lnTo>
                  <a:pt x="1375" y="6454"/>
                </a:lnTo>
                <a:lnTo>
                  <a:pt x="1973" y="6812"/>
                </a:lnTo>
                <a:lnTo>
                  <a:pt x="2570" y="7051"/>
                </a:lnTo>
                <a:lnTo>
                  <a:pt x="3168" y="7171"/>
                </a:lnTo>
                <a:lnTo>
                  <a:pt x="3765" y="7290"/>
                </a:lnTo>
                <a:lnTo>
                  <a:pt x="4901" y="7290"/>
                </a:lnTo>
                <a:lnTo>
                  <a:pt x="5438" y="7171"/>
                </a:lnTo>
                <a:lnTo>
                  <a:pt x="5976" y="6992"/>
                </a:lnTo>
                <a:lnTo>
                  <a:pt x="6514" y="6753"/>
                </a:lnTo>
                <a:lnTo>
                  <a:pt x="6992" y="6514"/>
                </a:lnTo>
                <a:lnTo>
                  <a:pt x="7410" y="6155"/>
                </a:lnTo>
                <a:lnTo>
                  <a:pt x="7829" y="5797"/>
                </a:lnTo>
                <a:lnTo>
                  <a:pt x="8127" y="5319"/>
                </a:lnTo>
                <a:lnTo>
                  <a:pt x="8426" y="4840"/>
                </a:lnTo>
                <a:lnTo>
                  <a:pt x="8605" y="4303"/>
                </a:lnTo>
                <a:lnTo>
                  <a:pt x="8725" y="3645"/>
                </a:lnTo>
                <a:lnTo>
                  <a:pt x="8785" y="3048"/>
                </a:lnTo>
                <a:lnTo>
                  <a:pt x="8785" y="2450"/>
                </a:lnTo>
                <a:lnTo>
                  <a:pt x="8665" y="1912"/>
                </a:lnTo>
                <a:lnTo>
                  <a:pt x="8426" y="1434"/>
                </a:lnTo>
                <a:lnTo>
                  <a:pt x="8127" y="1016"/>
                </a:lnTo>
                <a:lnTo>
                  <a:pt x="7769" y="717"/>
                </a:lnTo>
                <a:lnTo>
                  <a:pt x="7350" y="419"/>
                </a:lnTo>
                <a:lnTo>
                  <a:pt x="6872" y="180"/>
                </a:lnTo>
                <a:lnTo>
                  <a:pt x="6335" y="60"/>
                </a:lnTo>
                <a:lnTo>
                  <a:pt x="5737" y="0"/>
                </a:lnTo>
                <a:close/>
                <a:moveTo>
                  <a:pt x="16553" y="7290"/>
                </a:moveTo>
                <a:lnTo>
                  <a:pt x="16254" y="7410"/>
                </a:lnTo>
                <a:lnTo>
                  <a:pt x="16075" y="7470"/>
                </a:lnTo>
                <a:lnTo>
                  <a:pt x="15895" y="7649"/>
                </a:lnTo>
                <a:lnTo>
                  <a:pt x="15776" y="7768"/>
                </a:lnTo>
                <a:lnTo>
                  <a:pt x="15716" y="7948"/>
                </a:lnTo>
                <a:lnTo>
                  <a:pt x="15716" y="8127"/>
                </a:lnTo>
                <a:lnTo>
                  <a:pt x="15776" y="8366"/>
                </a:lnTo>
                <a:lnTo>
                  <a:pt x="15836" y="8545"/>
                </a:lnTo>
                <a:lnTo>
                  <a:pt x="16015" y="8904"/>
                </a:lnTo>
                <a:lnTo>
                  <a:pt x="16374" y="9203"/>
                </a:lnTo>
                <a:lnTo>
                  <a:pt x="16613" y="9322"/>
                </a:lnTo>
                <a:lnTo>
                  <a:pt x="16792" y="9442"/>
                </a:lnTo>
                <a:lnTo>
                  <a:pt x="17031" y="9442"/>
                </a:lnTo>
                <a:lnTo>
                  <a:pt x="17270" y="9501"/>
                </a:lnTo>
                <a:lnTo>
                  <a:pt x="17628" y="9442"/>
                </a:lnTo>
                <a:lnTo>
                  <a:pt x="17867" y="9322"/>
                </a:lnTo>
                <a:lnTo>
                  <a:pt x="18047" y="9203"/>
                </a:lnTo>
                <a:lnTo>
                  <a:pt x="18166" y="9083"/>
                </a:lnTo>
                <a:lnTo>
                  <a:pt x="18226" y="8904"/>
                </a:lnTo>
                <a:lnTo>
                  <a:pt x="18226" y="8665"/>
                </a:lnTo>
                <a:lnTo>
                  <a:pt x="18166" y="8486"/>
                </a:lnTo>
                <a:lnTo>
                  <a:pt x="18106" y="8247"/>
                </a:lnTo>
                <a:lnTo>
                  <a:pt x="17808" y="7888"/>
                </a:lnTo>
                <a:lnTo>
                  <a:pt x="17449" y="7529"/>
                </a:lnTo>
                <a:lnTo>
                  <a:pt x="17210" y="7410"/>
                </a:lnTo>
                <a:lnTo>
                  <a:pt x="17031" y="7350"/>
                </a:lnTo>
                <a:lnTo>
                  <a:pt x="16792" y="7290"/>
                </a:lnTo>
                <a:close/>
                <a:moveTo>
                  <a:pt x="16374" y="6215"/>
                </a:moveTo>
                <a:lnTo>
                  <a:pt x="16732" y="6275"/>
                </a:lnTo>
                <a:lnTo>
                  <a:pt x="17031" y="6334"/>
                </a:lnTo>
                <a:lnTo>
                  <a:pt x="17748" y="6633"/>
                </a:lnTo>
                <a:lnTo>
                  <a:pt x="18345" y="6992"/>
                </a:lnTo>
                <a:lnTo>
                  <a:pt x="18943" y="7470"/>
                </a:lnTo>
                <a:lnTo>
                  <a:pt x="19421" y="8008"/>
                </a:lnTo>
                <a:lnTo>
                  <a:pt x="19600" y="8306"/>
                </a:lnTo>
                <a:lnTo>
                  <a:pt x="19720" y="8605"/>
                </a:lnTo>
                <a:lnTo>
                  <a:pt x="19839" y="8904"/>
                </a:lnTo>
                <a:lnTo>
                  <a:pt x="19899" y="9262"/>
                </a:lnTo>
                <a:lnTo>
                  <a:pt x="19959" y="9621"/>
                </a:lnTo>
                <a:lnTo>
                  <a:pt x="19899" y="9979"/>
                </a:lnTo>
                <a:lnTo>
                  <a:pt x="19839" y="10398"/>
                </a:lnTo>
                <a:lnTo>
                  <a:pt x="19720" y="10756"/>
                </a:lnTo>
                <a:lnTo>
                  <a:pt x="19541" y="11115"/>
                </a:lnTo>
                <a:lnTo>
                  <a:pt x="19361" y="11473"/>
                </a:lnTo>
                <a:lnTo>
                  <a:pt x="19122" y="11772"/>
                </a:lnTo>
                <a:lnTo>
                  <a:pt x="18883" y="12071"/>
                </a:lnTo>
                <a:lnTo>
                  <a:pt x="18584" y="12310"/>
                </a:lnTo>
                <a:lnTo>
                  <a:pt x="18286" y="12549"/>
                </a:lnTo>
                <a:lnTo>
                  <a:pt x="17628" y="12848"/>
                </a:lnTo>
                <a:lnTo>
                  <a:pt x="16911" y="13087"/>
                </a:lnTo>
                <a:lnTo>
                  <a:pt x="16194" y="13206"/>
                </a:lnTo>
                <a:lnTo>
                  <a:pt x="15417" y="13206"/>
                </a:lnTo>
                <a:lnTo>
                  <a:pt x="14700" y="13146"/>
                </a:lnTo>
                <a:lnTo>
                  <a:pt x="13983" y="12907"/>
                </a:lnTo>
                <a:lnTo>
                  <a:pt x="13386" y="12609"/>
                </a:lnTo>
                <a:lnTo>
                  <a:pt x="12848" y="12190"/>
                </a:lnTo>
                <a:lnTo>
                  <a:pt x="12609" y="11951"/>
                </a:lnTo>
                <a:lnTo>
                  <a:pt x="12430" y="11712"/>
                </a:lnTo>
                <a:lnTo>
                  <a:pt x="12250" y="11414"/>
                </a:lnTo>
                <a:lnTo>
                  <a:pt x="12131" y="11115"/>
                </a:lnTo>
                <a:lnTo>
                  <a:pt x="12011" y="10816"/>
                </a:lnTo>
                <a:lnTo>
                  <a:pt x="12011" y="10457"/>
                </a:lnTo>
                <a:lnTo>
                  <a:pt x="12011" y="10099"/>
                </a:lnTo>
                <a:lnTo>
                  <a:pt x="12011" y="9681"/>
                </a:lnTo>
                <a:lnTo>
                  <a:pt x="12131" y="9262"/>
                </a:lnTo>
                <a:lnTo>
                  <a:pt x="12250" y="8844"/>
                </a:lnTo>
                <a:lnTo>
                  <a:pt x="12430" y="8486"/>
                </a:lnTo>
                <a:lnTo>
                  <a:pt x="12609" y="8187"/>
                </a:lnTo>
                <a:lnTo>
                  <a:pt x="13087" y="7529"/>
                </a:lnTo>
                <a:lnTo>
                  <a:pt x="13625" y="7051"/>
                </a:lnTo>
                <a:lnTo>
                  <a:pt x="14282" y="6633"/>
                </a:lnTo>
                <a:lnTo>
                  <a:pt x="14939" y="6334"/>
                </a:lnTo>
                <a:lnTo>
                  <a:pt x="15656" y="6215"/>
                </a:lnTo>
                <a:close/>
                <a:moveTo>
                  <a:pt x="16433" y="5797"/>
                </a:moveTo>
                <a:lnTo>
                  <a:pt x="15477" y="5856"/>
                </a:lnTo>
                <a:lnTo>
                  <a:pt x="14641" y="6036"/>
                </a:lnTo>
                <a:lnTo>
                  <a:pt x="14222" y="6155"/>
                </a:lnTo>
                <a:lnTo>
                  <a:pt x="13804" y="6334"/>
                </a:lnTo>
                <a:lnTo>
                  <a:pt x="13446" y="6514"/>
                </a:lnTo>
                <a:lnTo>
                  <a:pt x="13087" y="6753"/>
                </a:lnTo>
                <a:lnTo>
                  <a:pt x="12728" y="7051"/>
                </a:lnTo>
                <a:lnTo>
                  <a:pt x="12430" y="7350"/>
                </a:lnTo>
                <a:lnTo>
                  <a:pt x="12131" y="7709"/>
                </a:lnTo>
                <a:lnTo>
                  <a:pt x="11892" y="8127"/>
                </a:lnTo>
                <a:lnTo>
                  <a:pt x="11713" y="8605"/>
                </a:lnTo>
                <a:lnTo>
                  <a:pt x="11533" y="9143"/>
                </a:lnTo>
                <a:lnTo>
                  <a:pt x="11414" y="9561"/>
                </a:lnTo>
                <a:lnTo>
                  <a:pt x="11354" y="9979"/>
                </a:lnTo>
                <a:lnTo>
                  <a:pt x="11354" y="10398"/>
                </a:lnTo>
                <a:lnTo>
                  <a:pt x="11414" y="10816"/>
                </a:lnTo>
                <a:lnTo>
                  <a:pt x="11533" y="11175"/>
                </a:lnTo>
                <a:lnTo>
                  <a:pt x="11653" y="11533"/>
                </a:lnTo>
                <a:lnTo>
                  <a:pt x="11832" y="11892"/>
                </a:lnTo>
                <a:lnTo>
                  <a:pt x="12011" y="12250"/>
                </a:lnTo>
                <a:lnTo>
                  <a:pt x="12250" y="12549"/>
                </a:lnTo>
                <a:lnTo>
                  <a:pt x="12549" y="12848"/>
                </a:lnTo>
                <a:lnTo>
                  <a:pt x="12848" y="13087"/>
                </a:lnTo>
                <a:lnTo>
                  <a:pt x="13147" y="13326"/>
                </a:lnTo>
                <a:lnTo>
                  <a:pt x="13505" y="13565"/>
                </a:lnTo>
                <a:lnTo>
                  <a:pt x="13924" y="13684"/>
                </a:lnTo>
                <a:lnTo>
                  <a:pt x="14282" y="13864"/>
                </a:lnTo>
                <a:lnTo>
                  <a:pt x="14700" y="13923"/>
                </a:lnTo>
                <a:lnTo>
                  <a:pt x="15537" y="13983"/>
                </a:lnTo>
                <a:lnTo>
                  <a:pt x="16374" y="13923"/>
                </a:lnTo>
                <a:lnTo>
                  <a:pt x="17210" y="13744"/>
                </a:lnTo>
                <a:lnTo>
                  <a:pt x="17987" y="13445"/>
                </a:lnTo>
                <a:lnTo>
                  <a:pt x="18704" y="13027"/>
                </a:lnTo>
                <a:lnTo>
                  <a:pt x="19302" y="12489"/>
                </a:lnTo>
                <a:lnTo>
                  <a:pt x="19600" y="12190"/>
                </a:lnTo>
                <a:lnTo>
                  <a:pt x="19839" y="11832"/>
                </a:lnTo>
                <a:lnTo>
                  <a:pt x="20078" y="11473"/>
                </a:lnTo>
                <a:lnTo>
                  <a:pt x="20258" y="11115"/>
                </a:lnTo>
                <a:lnTo>
                  <a:pt x="20377" y="10697"/>
                </a:lnTo>
                <a:lnTo>
                  <a:pt x="20497" y="10278"/>
                </a:lnTo>
                <a:lnTo>
                  <a:pt x="20497" y="9860"/>
                </a:lnTo>
                <a:lnTo>
                  <a:pt x="20497" y="9442"/>
                </a:lnTo>
                <a:lnTo>
                  <a:pt x="20497" y="8964"/>
                </a:lnTo>
                <a:lnTo>
                  <a:pt x="20377" y="8545"/>
                </a:lnTo>
                <a:lnTo>
                  <a:pt x="20258" y="8127"/>
                </a:lnTo>
                <a:lnTo>
                  <a:pt x="20078" y="7709"/>
                </a:lnTo>
                <a:lnTo>
                  <a:pt x="19839" y="7350"/>
                </a:lnTo>
                <a:lnTo>
                  <a:pt x="19600" y="6992"/>
                </a:lnTo>
                <a:lnTo>
                  <a:pt x="19302" y="6693"/>
                </a:lnTo>
                <a:lnTo>
                  <a:pt x="19003" y="6394"/>
                </a:lnTo>
                <a:lnTo>
                  <a:pt x="18644" y="6155"/>
                </a:lnTo>
                <a:lnTo>
                  <a:pt x="18226" y="5976"/>
                </a:lnTo>
                <a:lnTo>
                  <a:pt x="17808" y="5856"/>
                </a:lnTo>
                <a:lnTo>
                  <a:pt x="17389" y="5797"/>
                </a:lnTo>
                <a:close/>
                <a:moveTo>
                  <a:pt x="6693" y="10697"/>
                </a:moveTo>
                <a:lnTo>
                  <a:pt x="7111" y="10816"/>
                </a:lnTo>
                <a:lnTo>
                  <a:pt x="7410" y="11055"/>
                </a:lnTo>
                <a:lnTo>
                  <a:pt x="7709" y="11294"/>
                </a:lnTo>
                <a:lnTo>
                  <a:pt x="7888" y="11593"/>
                </a:lnTo>
                <a:lnTo>
                  <a:pt x="8068" y="11951"/>
                </a:lnTo>
                <a:lnTo>
                  <a:pt x="8187" y="12370"/>
                </a:lnTo>
                <a:lnTo>
                  <a:pt x="8187" y="12788"/>
                </a:lnTo>
                <a:lnTo>
                  <a:pt x="8187" y="13146"/>
                </a:lnTo>
                <a:lnTo>
                  <a:pt x="8127" y="13565"/>
                </a:lnTo>
                <a:lnTo>
                  <a:pt x="7948" y="13923"/>
                </a:lnTo>
                <a:lnTo>
                  <a:pt x="7769" y="14222"/>
                </a:lnTo>
                <a:lnTo>
                  <a:pt x="7470" y="14521"/>
                </a:lnTo>
                <a:lnTo>
                  <a:pt x="7111" y="14700"/>
                </a:lnTo>
                <a:lnTo>
                  <a:pt x="6633" y="14820"/>
                </a:lnTo>
                <a:lnTo>
                  <a:pt x="6155" y="14820"/>
                </a:lnTo>
                <a:lnTo>
                  <a:pt x="5677" y="14760"/>
                </a:lnTo>
                <a:lnTo>
                  <a:pt x="5259" y="14581"/>
                </a:lnTo>
                <a:lnTo>
                  <a:pt x="4901" y="14401"/>
                </a:lnTo>
                <a:lnTo>
                  <a:pt x="4602" y="14162"/>
                </a:lnTo>
                <a:lnTo>
                  <a:pt x="4422" y="13804"/>
                </a:lnTo>
                <a:lnTo>
                  <a:pt x="4243" y="13505"/>
                </a:lnTo>
                <a:lnTo>
                  <a:pt x="4183" y="13146"/>
                </a:lnTo>
                <a:lnTo>
                  <a:pt x="4183" y="12728"/>
                </a:lnTo>
                <a:lnTo>
                  <a:pt x="4243" y="12370"/>
                </a:lnTo>
                <a:lnTo>
                  <a:pt x="4363" y="12011"/>
                </a:lnTo>
                <a:lnTo>
                  <a:pt x="4542" y="11653"/>
                </a:lnTo>
                <a:lnTo>
                  <a:pt x="4781" y="11354"/>
                </a:lnTo>
                <a:lnTo>
                  <a:pt x="5080" y="11115"/>
                </a:lnTo>
                <a:lnTo>
                  <a:pt x="5438" y="10876"/>
                </a:lnTo>
                <a:lnTo>
                  <a:pt x="5797" y="10756"/>
                </a:lnTo>
                <a:lnTo>
                  <a:pt x="6275" y="10697"/>
                </a:lnTo>
                <a:close/>
                <a:moveTo>
                  <a:pt x="5916" y="9979"/>
                </a:moveTo>
                <a:lnTo>
                  <a:pt x="5618" y="10099"/>
                </a:lnTo>
                <a:lnTo>
                  <a:pt x="5020" y="10398"/>
                </a:lnTo>
                <a:lnTo>
                  <a:pt x="4602" y="10637"/>
                </a:lnTo>
                <a:lnTo>
                  <a:pt x="4183" y="11115"/>
                </a:lnTo>
                <a:lnTo>
                  <a:pt x="3825" y="11593"/>
                </a:lnTo>
                <a:lnTo>
                  <a:pt x="3586" y="12190"/>
                </a:lnTo>
                <a:lnTo>
                  <a:pt x="3466" y="12788"/>
                </a:lnTo>
                <a:lnTo>
                  <a:pt x="3466" y="13326"/>
                </a:lnTo>
                <a:lnTo>
                  <a:pt x="3586" y="13864"/>
                </a:lnTo>
                <a:lnTo>
                  <a:pt x="3825" y="14342"/>
                </a:lnTo>
                <a:lnTo>
                  <a:pt x="4124" y="14760"/>
                </a:lnTo>
                <a:lnTo>
                  <a:pt x="4542" y="15118"/>
                </a:lnTo>
                <a:lnTo>
                  <a:pt x="5020" y="15417"/>
                </a:lnTo>
                <a:lnTo>
                  <a:pt x="5498" y="15596"/>
                </a:lnTo>
                <a:lnTo>
                  <a:pt x="6096" y="15656"/>
                </a:lnTo>
                <a:lnTo>
                  <a:pt x="6693" y="15656"/>
                </a:lnTo>
                <a:lnTo>
                  <a:pt x="7231" y="15477"/>
                </a:lnTo>
                <a:lnTo>
                  <a:pt x="7709" y="15238"/>
                </a:lnTo>
                <a:lnTo>
                  <a:pt x="8127" y="14939"/>
                </a:lnTo>
                <a:lnTo>
                  <a:pt x="8486" y="14521"/>
                </a:lnTo>
                <a:lnTo>
                  <a:pt x="8725" y="14103"/>
                </a:lnTo>
                <a:lnTo>
                  <a:pt x="8844" y="13625"/>
                </a:lnTo>
                <a:lnTo>
                  <a:pt x="8964" y="13146"/>
                </a:lnTo>
                <a:lnTo>
                  <a:pt x="8964" y="12609"/>
                </a:lnTo>
                <a:lnTo>
                  <a:pt x="8904" y="12131"/>
                </a:lnTo>
                <a:lnTo>
                  <a:pt x="8725" y="11653"/>
                </a:lnTo>
                <a:lnTo>
                  <a:pt x="8486" y="11234"/>
                </a:lnTo>
                <a:lnTo>
                  <a:pt x="8127" y="10816"/>
                </a:lnTo>
                <a:lnTo>
                  <a:pt x="7709" y="10517"/>
                </a:lnTo>
                <a:lnTo>
                  <a:pt x="7171" y="10278"/>
                </a:lnTo>
                <a:lnTo>
                  <a:pt x="6574" y="10159"/>
                </a:lnTo>
                <a:lnTo>
                  <a:pt x="6514" y="10099"/>
                </a:lnTo>
                <a:lnTo>
                  <a:pt x="6454" y="9979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  <p:sp>
        <p:nvSpPr>
          <p:cNvPr id="330" name="Google Shape;330;p13"/>
          <p:cNvSpPr/>
          <p:nvPr/>
        </p:nvSpPr>
        <p:spPr>
          <a:xfrm rot="8224608">
            <a:off x="11061133" y="4204361"/>
            <a:ext cx="667668" cy="1028904"/>
          </a:xfrm>
          <a:custGeom>
            <a:avLst/>
            <a:gdLst/>
            <a:ahLst/>
            <a:cxnLst/>
            <a:rect l="l" t="t" r="r" b="b"/>
            <a:pathLst>
              <a:path w="22469" h="34540" extrusionOk="0">
                <a:moveTo>
                  <a:pt x="8785" y="1435"/>
                </a:moveTo>
                <a:lnTo>
                  <a:pt x="9083" y="1733"/>
                </a:lnTo>
                <a:lnTo>
                  <a:pt x="9382" y="2032"/>
                </a:lnTo>
                <a:lnTo>
                  <a:pt x="9860" y="2749"/>
                </a:lnTo>
                <a:lnTo>
                  <a:pt x="10278" y="3407"/>
                </a:lnTo>
                <a:lnTo>
                  <a:pt x="10816" y="4064"/>
                </a:lnTo>
                <a:lnTo>
                  <a:pt x="11354" y="4661"/>
                </a:lnTo>
                <a:lnTo>
                  <a:pt x="12011" y="5199"/>
                </a:lnTo>
                <a:lnTo>
                  <a:pt x="12669" y="5618"/>
                </a:lnTo>
                <a:lnTo>
                  <a:pt x="13386" y="6036"/>
                </a:lnTo>
                <a:lnTo>
                  <a:pt x="12489" y="5857"/>
                </a:lnTo>
                <a:lnTo>
                  <a:pt x="11653" y="5677"/>
                </a:lnTo>
                <a:lnTo>
                  <a:pt x="11294" y="5558"/>
                </a:lnTo>
                <a:lnTo>
                  <a:pt x="10936" y="5379"/>
                </a:lnTo>
                <a:lnTo>
                  <a:pt x="10637" y="5080"/>
                </a:lnTo>
                <a:lnTo>
                  <a:pt x="10278" y="4721"/>
                </a:lnTo>
                <a:lnTo>
                  <a:pt x="9800" y="3944"/>
                </a:lnTo>
                <a:lnTo>
                  <a:pt x="9322" y="3168"/>
                </a:lnTo>
                <a:lnTo>
                  <a:pt x="9024" y="2331"/>
                </a:lnTo>
                <a:lnTo>
                  <a:pt x="8785" y="1435"/>
                </a:lnTo>
                <a:close/>
                <a:moveTo>
                  <a:pt x="15656" y="1016"/>
                </a:moveTo>
                <a:lnTo>
                  <a:pt x="15597" y="2271"/>
                </a:lnTo>
                <a:lnTo>
                  <a:pt x="15477" y="3168"/>
                </a:lnTo>
                <a:lnTo>
                  <a:pt x="15358" y="4064"/>
                </a:lnTo>
                <a:lnTo>
                  <a:pt x="15119" y="4960"/>
                </a:lnTo>
                <a:lnTo>
                  <a:pt x="14999" y="5319"/>
                </a:lnTo>
                <a:lnTo>
                  <a:pt x="14820" y="5618"/>
                </a:lnTo>
                <a:lnTo>
                  <a:pt x="14641" y="5916"/>
                </a:lnTo>
                <a:lnTo>
                  <a:pt x="14402" y="6096"/>
                </a:lnTo>
                <a:lnTo>
                  <a:pt x="14163" y="6155"/>
                </a:lnTo>
                <a:lnTo>
                  <a:pt x="13924" y="6155"/>
                </a:lnTo>
                <a:lnTo>
                  <a:pt x="14043" y="6036"/>
                </a:lnTo>
                <a:lnTo>
                  <a:pt x="14163" y="5916"/>
                </a:lnTo>
                <a:lnTo>
                  <a:pt x="14222" y="5797"/>
                </a:lnTo>
                <a:lnTo>
                  <a:pt x="14222" y="5618"/>
                </a:lnTo>
                <a:lnTo>
                  <a:pt x="14103" y="4960"/>
                </a:lnTo>
                <a:lnTo>
                  <a:pt x="14103" y="4363"/>
                </a:lnTo>
                <a:lnTo>
                  <a:pt x="14163" y="3705"/>
                </a:lnTo>
                <a:lnTo>
                  <a:pt x="14282" y="3108"/>
                </a:lnTo>
                <a:lnTo>
                  <a:pt x="14521" y="2510"/>
                </a:lnTo>
                <a:lnTo>
                  <a:pt x="14820" y="1972"/>
                </a:lnTo>
                <a:lnTo>
                  <a:pt x="15238" y="1494"/>
                </a:lnTo>
                <a:lnTo>
                  <a:pt x="15656" y="1016"/>
                </a:lnTo>
                <a:close/>
                <a:moveTo>
                  <a:pt x="19062" y="5199"/>
                </a:moveTo>
                <a:lnTo>
                  <a:pt x="19122" y="5259"/>
                </a:lnTo>
                <a:lnTo>
                  <a:pt x="19062" y="5379"/>
                </a:lnTo>
                <a:lnTo>
                  <a:pt x="18644" y="5618"/>
                </a:lnTo>
                <a:lnTo>
                  <a:pt x="17927" y="5976"/>
                </a:lnTo>
                <a:lnTo>
                  <a:pt x="17389" y="6096"/>
                </a:lnTo>
                <a:lnTo>
                  <a:pt x="16911" y="6215"/>
                </a:lnTo>
                <a:lnTo>
                  <a:pt x="15836" y="6335"/>
                </a:lnTo>
                <a:lnTo>
                  <a:pt x="15836" y="6335"/>
                </a:lnTo>
                <a:lnTo>
                  <a:pt x="17210" y="5797"/>
                </a:lnTo>
                <a:lnTo>
                  <a:pt x="18584" y="5319"/>
                </a:lnTo>
                <a:lnTo>
                  <a:pt x="19062" y="5199"/>
                </a:lnTo>
                <a:close/>
                <a:moveTo>
                  <a:pt x="5080" y="9083"/>
                </a:moveTo>
                <a:lnTo>
                  <a:pt x="4900" y="9143"/>
                </a:lnTo>
                <a:lnTo>
                  <a:pt x="4542" y="9322"/>
                </a:lnTo>
                <a:lnTo>
                  <a:pt x="4183" y="9621"/>
                </a:lnTo>
                <a:lnTo>
                  <a:pt x="3944" y="9980"/>
                </a:lnTo>
                <a:lnTo>
                  <a:pt x="3705" y="10517"/>
                </a:lnTo>
                <a:lnTo>
                  <a:pt x="3646" y="10816"/>
                </a:lnTo>
                <a:lnTo>
                  <a:pt x="3586" y="11055"/>
                </a:lnTo>
                <a:lnTo>
                  <a:pt x="3586" y="11294"/>
                </a:lnTo>
                <a:lnTo>
                  <a:pt x="3646" y="11533"/>
                </a:lnTo>
                <a:lnTo>
                  <a:pt x="3825" y="11653"/>
                </a:lnTo>
                <a:lnTo>
                  <a:pt x="3944" y="11772"/>
                </a:lnTo>
                <a:lnTo>
                  <a:pt x="4183" y="11832"/>
                </a:lnTo>
                <a:lnTo>
                  <a:pt x="4363" y="11832"/>
                </a:lnTo>
                <a:lnTo>
                  <a:pt x="4482" y="11772"/>
                </a:lnTo>
                <a:lnTo>
                  <a:pt x="4661" y="11593"/>
                </a:lnTo>
                <a:lnTo>
                  <a:pt x="4721" y="11474"/>
                </a:lnTo>
                <a:lnTo>
                  <a:pt x="4721" y="11235"/>
                </a:lnTo>
                <a:lnTo>
                  <a:pt x="4781" y="10936"/>
                </a:lnTo>
                <a:lnTo>
                  <a:pt x="4841" y="10697"/>
                </a:lnTo>
                <a:lnTo>
                  <a:pt x="5020" y="10278"/>
                </a:lnTo>
                <a:lnTo>
                  <a:pt x="5259" y="9860"/>
                </a:lnTo>
                <a:lnTo>
                  <a:pt x="5319" y="9681"/>
                </a:lnTo>
                <a:lnTo>
                  <a:pt x="5319" y="9502"/>
                </a:lnTo>
                <a:lnTo>
                  <a:pt x="5319" y="9263"/>
                </a:lnTo>
                <a:lnTo>
                  <a:pt x="5199" y="9143"/>
                </a:lnTo>
                <a:lnTo>
                  <a:pt x="5080" y="9083"/>
                </a:lnTo>
                <a:close/>
                <a:moveTo>
                  <a:pt x="7769" y="10458"/>
                </a:moveTo>
                <a:lnTo>
                  <a:pt x="7649" y="10517"/>
                </a:lnTo>
                <a:lnTo>
                  <a:pt x="7530" y="10757"/>
                </a:lnTo>
                <a:lnTo>
                  <a:pt x="7350" y="11474"/>
                </a:lnTo>
                <a:lnTo>
                  <a:pt x="7291" y="11892"/>
                </a:lnTo>
                <a:lnTo>
                  <a:pt x="7291" y="12191"/>
                </a:lnTo>
                <a:lnTo>
                  <a:pt x="7350" y="12489"/>
                </a:lnTo>
                <a:lnTo>
                  <a:pt x="7410" y="12669"/>
                </a:lnTo>
                <a:lnTo>
                  <a:pt x="7649" y="12788"/>
                </a:lnTo>
                <a:lnTo>
                  <a:pt x="7828" y="12788"/>
                </a:lnTo>
                <a:lnTo>
                  <a:pt x="8008" y="12728"/>
                </a:lnTo>
                <a:lnTo>
                  <a:pt x="8067" y="12609"/>
                </a:lnTo>
                <a:lnTo>
                  <a:pt x="8187" y="12430"/>
                </a:lnTo>
                <a:lnTo>
                  <a:pt x="8187" y="12191"/>
                </a:lnTo>
                <a:lnTo>
                  <a:pt x="8187" y="11713"/>
                </a:lnTo>
                <a:lnTo>
                  <a:pt x="8067" y="11055"/>
                </a:lnTo>
                <a:lnTo>
                  <a:pt x="7948" y="10577"/>
                </a:lnTo>
                <a:lnTo>
                  <a:pt x="7828" y="10458"/>
                </a:lnTo>
                <a:close/>
                <a:moveTo>
                  <a:pt x="11832" y="10816"/>
                </a:moveTo>
                <a:lnTo>
                  <a:pt x="11713" y="10876"/>
                </a:lnTo>
                <a:lnTo>
                  <a:pt x="11593" y="10936"/>
                </a:lnTo>
                <a:lnTo>
                  <a:pt x="11354" y="11294"/>
                </a:lnTo>
                <a:lnTo>
                  <a:pt x="11115" y="11713"/>
                </a:lnTo>
                <a:lnTo>
                  <a:pt x="10995" y="12250"/>
                </a:lnTo>
                <a:lnTo>
                  <a:pt x="10936" y="12489"/>
                </a:lnTo>
                <a:lnTo>
                  <a:pt x="10936" y="12728"/>
                </a:lnTo>
                <a:lnTo>
                  <a:pt x="10995" y="12908"/>
                </a:lnTo>
                <a:lnTo>
                  <a:pt x="11115" y="13087"/>
                </a:lnTo>
                <a:lnTo>
                  <a:pt x="11235" y="13266"/>
                </a:lnTo>
                <a:lnTo>
                  <a:pt x="11414" y="13386"/>
                </a:lnTo>
                <a:lnTo>
                  <a:pt x="11772" y="13386"/>
                </a:lnTo>
                <a:lnTo>
                  <a:pt x="11892" y="13326"/>
                </a:lnTo>
                <a:lnTo>
                  <a:pt x="12011" y="13206"/>
                </a:lnTo>
                <a:lnTo>
                  <a:pt x="12131" y="12848"/>
                </a:lnTo>
                <a:lnTo>
                  <a:pt x="12191" y="12430"/>
                </a:lnTo>
                <a:lnTo>
                  <a:pt x="12191" y="11952"/>
                </a:lnTo>
                <a:lnTo>
                  <a:pt x="12191" y="11533"/>
                </a:lnTo>
                <a:lnTo>
                  <a:pt x="12071" y="11115"/>
                </a:lnTo>
                <a:lnTo>
                  <a:pt x="12011" y="10876"/>
                </a:lnTo>
                <a:lnTo>
                  <a:pt x="11892" y="10816"/>
                </a:lnTo>
                <a:close/>
                <a:moveTo>
                  <a:pt x="15597" y="10757"/>
                </a:moveTo>
                <a:lnTo>
                  <a:pt x="15537" y="10816"/>
                </a:lnTo>
                <a:lnTo>
                  <a:pt x="15477" y="10936"/>
                </a:lnTo>
                <a:lnTo>
                  <a:pt x="15358" y="11235"/>
                </a:lnTo>
                <a:lnTo>
                  <a:pt x="15358" y="11653"/>
                </a:lnTo>
                <a:lnTo>
                  <a:pt x="15417" y="12071"/>
                </a:lnTo>
                <a:lnTo>
                  <a:pt x="15537" y="12549"/>
                </a:lnTo>
                <a:lnTo>
                  <a:pt x="15716" y="12908"/>
                </a:lnTo>
                <a:lnTo>
                  <a:pt x="15895" y="13206"/>
                </a:lnTo>
                <a:lnTo>
                  <a:pt x="16015" y="13326"/>
                </a:lnTo>
                <a:lnTo>
                  <a:pt x="16075" y="13386"/>
                </a:lnTo>
                <a:lnTo>
                  <a:pt x="16314" y="13445"/>
                </a:lnTo>
                <a:lnTo>
                  <a:pt x="16493" y="13386"/>
                </a:lnTo>
                <a:lnTo>
                  <a:pt x="16553" y="13326"/>
                </a:lnTo>
                <a:lnTo>
                  <a:pt x="16612" y="13147"/>
                </a:lnTo>
                <a:lnTo>
                  <a:pt x="16612" y="12967"/>
                </a:lnTo>
                <a:lnTo>
                  <a:pt x="16553" y="12728"/>
                </a:lnTo>
                <a:lnTo>
                  <a:pt x="16433" y="12191"/>
                </a:lnTo>
                <a:lnTo>
                  <a:pt x="16194" y="11653"/>
                </a:lnTo>
                <a:lnTo>
                  <a:pt x="15955" y="11175"/>
                </a:lnTo>
                <a:lnTo>
                  <a:pt x="15716" y="10876"/>
                </a:lnTo>
                <a:lnTo>
                  <a:pt x="15597" y="10757"/>
                </a:lnTo>
                <a:close/>
                <a:moveTo>
                  <a:pt x="19481" y="11354"/>
                </a:moveTo>
                <a:lnTo>
                  <a:pt x="19301" y="11414"/>
                </a:lnTo>
                <a:lnTo>
                  <a:pt x="19182" y="11533"/>
                </a:lnTo>
                <a:lnTo>
                  <a:pt x="19122" y="11713"/>
                </a:lnTo>
                <a:lnTo>
                  <a:pt x="19062" y="11952"/>
                </a:lnTo>
                <a:lnTo>
                  <a:pt x="19003" y="12489"/>
                </a:lnTo>
                <a:lnTo>
                  <a:pt x="19062" y="13087"/>
                </a:lnTo>
                <a:lnTo>
                  <a:pt x="19182" y="13625"/>
                </a:lnTo>
                <a:lnTo>
                  <a:pt x="19361" y="14043"/>
                </a:lnTo>
                <a:lnTo>
                  <a:pt x="19481" y="14103"/>
                </a:lnTo>
                <a:lnTo>
                  <a:pt x="19600" y="14103"/>
                </a:lnTo>
                <a:lnTo>
                  <a:pt x="19720" y="14043"/>
                </a:lnTo>
                <a:lnTo>
                  <a:pt x="19839" y="13864"/>
                </a:lnTo>
                <a:lnTo>
                  <a:pt x="19899" y="13326"/>
                </a:lnTo>
                <a:lnTo>
                  <a:pt x="19899" y="12489"/>
                </a:lnTo>
                <a:lnTo>
                  <a:pt x="19839" y="12071"/>
                </a:lnTo>
                <a:lnTo>
                  <a:pt x="19780" y="11713"/>
                </a:lnTo>
                <a:lnTo>
                  <a:pt x="19660" y="11474"/>
                </a:lnTo>
                <a:lnTo>
                  <a:pt x="19600" y="11414"/>
                </a:lnTo>
                <a:lnTo>
                  <a:pt x="19481" y="11354"/>
                </a:lnTo>
                <a:close/>
                <a:moveTo>
                  <a:pt x="5319" y="13565"/>
                </a:moveTo>
                <a:lnTo>
                  <a:pt x="5199" y="13685"/>
                </a:lnTo>
                <a:lnTo>
                  <a:pt x="5020" y="13864"/>
                </a:lnTo>
                <a:lnTo>
                  <a:pt x="4721" y="14222"/>
                </a:lnTo>
                <a:lnTo>
                  <a:pt x="4542" y="14461"/>
                </a:lnTo>
                <a:lnTo>
                  <a:pt x="4422" y="14820"/>
                </a:lnTo>
                <a:lnTo>
                  <a:pt x="4363" y="15298"/>
                </a:lnTo>
                <a:lnTo>
                  <a:pt x="4303" y="15776"/>
                </a:lnTo>
                <a:lnTo>
                  <a:pt x="4363" y="16015"/>
                </a:lnTo>
                <a:lnTo>
                  <a:pt x="4482" y="16134"/>
                </a:lnTo>
                <a:lnTo>
                  <a:pt x="4661" y="16314"/>
                </a:lnTo>
                <a:lnTo>
                  <a:pt x="4781" y="16433"/>
                </a:lnTo>
                <a:lnTo>
                  <a:pt x="4960" y="16433"/>
                </a:lnTo>
                <a:lnTo>
                  <a:pt x="5080" y="16374"/>
                </a:lnTo>
                <a:lnTo>
                  <a:pt x="5139" y="16194"/>
                </a:lnTo>
                <a:lnTo>
                  <a:pt x="5259" y="16015"/>
                </a:lnTo>
                <a:lnTo>
                  <a:pt x="5378" y="15537"/>
                </a:lnTo>
                <a:lnTo>
                  <a:pt x="5438" y="14999"/>
                </a:lnTo>
                <a:lnTo>
                  <a:pt x="5498" y="14402"/>
                </a:lnTo>
                <a:lnTo>
                  <a:pt x="5498" y="13685"/>
                </a:lnTo>
                <a:lnTo>
                  <a:pt x="5438" y="13565"/>
                </a:lnTo>
                <a:close/>
                <a:moveTo>
                  <a:pt x="9382" y="13983"/>
                </a:moveTo>
                <a:lnTo>
                  <a:pt x="9263" y="14043"/>
                </a:lnTo>
                <a:lnTo>
                  <a:pt x="9143" y="14282"/>
                </a:lnTo>
                <a:lnTo>
                  <a:pt x="9024" y="14641"/>
                </a:lnTo>
                <a:lnTo>
                  <a:pt x="8904" y="14999"/>
                </a:lnTo>
                <a:lnTo>
                  <a:pt x="8785" y="15836"/>
                </a:lnTo>
                <a:lnTo>
                  <a:pt x="8785" y="16314"/>
                </a:lnTo>
                <a:lnTo>
                  <a:pt x="8844" y="16433"/>
                </a:lnTo>
                <a:lnTo>
                  <a:pt x="8964" y="16613"/>
                </a:lnTo>
                <a:lnTo>
                  <a:pt x="9143" y="16792"/>
                </a:lnTo>
                <a:lnTo>
                  <a:pt x="9322" y="16911"/>
                </a:lnTo>
                <a:lnTo>
                  <a:pt x="9561" y="16911"/>
                </a:lnTo>
                <a:lnTo>
                  <a:pt x="9621" y="16732"/>
                </a:lnTo>
                <a:lnTo>
                  <a:pt x="9621" y="16493"/>
                </a:lnTo>
                <a:lnTo>
                  <a:pt x="9561" y="15178"/>
                </a:lnTo>
                <a:lnTo>
                  <a:pt x="9561" y="14342"/>
                </a:lnTo>
                <a:lnTo>
                  <a:pt x="9502" y="14103"/>
                </a:lnTo>
                <a:lnTo>
                  <a:pt x="9442" y="13983"/>
                </a:lnTo>
                <a:close/>
                <a:moveTo>
                  <a:pt x="14043" y="14700"/>
                </a:moveTo>
                <a:lnTo>
                  <a:pt x="13924" y="14820"/>
                </a:lnTo>
                <a:lnTo>
                  <a:pt x="13804" y="14999"/>
                </a:lnTo>
                <a:lnTo>
                  <a:pt x="13565" y="15656"/>
                </a:lnTo>
                <a:lnTo>
                  <a:pt x="13326" y="16314"/>
                </a:lnTo>
                <a:lnTo>
                  <a:pt x="13326" y="16553"/>
                </a:lnTo>
                <a:lnTo>
                  <a:pt x="13326" y="16732"/>
                </a:lnTo>
                <a:lnTo>
                  <a:pt x="13445" y="16971"/>
                </a:lnTo>
                <a:lnTo>
                  <a:pt x="13684" y="17210"/>
                </a:lnTo>
                <a:lnTo>
                  <a:pt x="13924" y="17210"/>
                </a:lnTo>
                <a:lnTo>
                  <a:pt x="14043" y="17091"/>
                </a:lnTo>
                <a:lnTo>
                  <a:pt x="14103" y="16852"/>
                </a:lnTo>
                <a:lnTo>
                  <a:pt x="14163" y="16433"/>
                </a:lnTo>
                <a:lnTo>
                  <a:pt x="14222" y="15716"/>
                </a:lnTo>
                <a:lnTo>
                  <a:pt x="14222" y="15059"/>
                </a:lnTo>
                <a:lnTo>
                  <a:pt x="14163" y="14820"/>
                </a:lnTo>
                <a:lnTo>
                  <a:pt x="14103" y="14760"/>
                </a:lnTo>
                <a:lnTo>
                  <a:pt x="14043" y="14700"/>
                </a:lnTo>
                <a:close/>
                <a:moveTo>
                  <a:pt x="17509" y="15119"/>
                </a:moveTo>
                <a:lnTo>
                  <a:pt x="17389" y="15716"/>
                </a:lnTo>
                <a:lnTo>
                  <a:pt x="17270" y="16254"/>
                </a:lnTo>
                <a:lnTo>
                  <a:pt x="17210" y="16852"/>
                </a:lnTo>
                <a:lnTo>
                  <a:pt x="17210" y="17330"/>
                </a:lnTo>
                <a:lnTo>
                  <a:pt x="17270" y="17748"/>
                </a:lnTo>
                <a:lnTo>
                  <a:pt x="17330" y="17867"/>
                </a:lnTo>
                <a:lnTo>
                  <a:pt x="17628" y="17867"/>
                </a:lnTo>
                <a:lnTo>
                  <a:pt x="17808" y="17748"/>
                </a:lnTo>
                <a:lnTo>
                  <a:pt x="17927" y="17628"/>
                </a:lnTo>
                <a:lnTo>
                  <a:pt x="18047" y="17449"/>
                </a:lnTo>
                <a:lnTo>
                  <a:pt x="18106" y="17330"/>
                </a:lnTo>
                <a:lnTo>
                  <a:pt x="18106" y="17150"/>
                </a:lnTo>
                <a:lnTo>
                  <a:pt x="18047" y="16732"/>
                </a:lnTo>
                <a:lnTo>
                  <a:pt x="17927" y="16374"/>
                </a:lnTo>
                <a:lnTo>
                  <a:pt x="17628" y="15656"/>
                </a:lnTo>
                <a:lnTo>
                  <a:pt x="17509" y="15358"/>
                </a:lnTo>
                <a:lnTo>
                  <a:pt x="17509" y="15119"/>
                </a:lnTo>
                <a:close/>
                <a:moveTo>
                  <a:pt x="21034" y="16194"/>
                </a:moveTo>
                <a:lnTo>
                  <a:pt x="20855" y="16254"/>
                </a:lnTo>
                <a:lnTo>
                  <a:pt x="20497" y="16433"/>
                </a:lnTo>
                <a:lnTo>
                  <a:pt x="20258" y="16732"/>
                </a:lnTo>
                <a:lnTo>
                  <a:pt x="20019" y="17210"/>
                </a:lnTo>
                <a:lnTo>
                  <a:pt x="19839" y="17688"/>
                </a:lnTo>
                <a:lnTo>
                  <a:pt x="19780" y="17867"/>
                </a:lnTo>
                <a:lnTo>
                  <a:pt x="19780" y="17987"/>
                </a:lnTo>
                <a:lnTo>
                  <a:pt x="19899" y="18226"/>
                </a:lnTo>
                <a:lnTo>
                  <a:pt x="20138" y="18405"/>
                </a:lnTo>
                <a:lnTo>
                  <a:pt x="20258" y="18465"/>
                </a:lnTo>
                <a:lnTo>
                  <a:pt x="20377" y="18465"/>
                </a:lnTo>
                <a:lnTo>
                  <a:pt x="20497" y="18345"/>
                </a:lnTo>
                <a:lnTo>
                  <a:pt x="20616" y="18166"/>
                </a:lnTo>
                <a:lnTo>
                  <a:pt x="20855" y="17449"/>
                </a:lnTo>
                <a:lnTo>
                  <a:pt x="21154" y="16672"/>
                </a:lnTo>
                <a:lnTo>
                  <a:pt x="21154" y="16374"/>
                </a:lnTo>
                <a:lnTo>
                  <a:pt x="21154" y="16314"/>
                </a:lnTo>
                <a:lnTo>
                  <a:pt x="21094" y="16254"/>
                </a:lnTo>
                <a:lnTo>
                  <a:pt x="21034" y="16194"/>
                </a:lnTo>
                <a:close/>
                <a:moveTo>
                  <a:pt x="2211" y="18644"/>
                </a:moveTo>
                <a:lnTo>
                  <a:pt x="2152" y="18704"/>
                </a:lnTo>
                <a:lnTo>
                  <a:pt x="2032" y="18764"/>
                </a:lnTo>
                <a:lnTo>
                  <a:pt x="1972" y="18943"/>
                </a:lnTo>
                <a:lnTo>
                  <a:pt x="1913" y="19122"/>
                </a:lnTo>
                <a:lnTo>
                  <a:pt x="1972" y="19361"/>
                </a:lnTo>
                <a:lnTo>
                  <a:pt x="2032" y="19600"/>
                </a:lnTo>
                <a:lnTo>
                  <a:pt x="2271" y="20078"/>
                </a:lnTo>
                <a:lnTo>
                  <a:pt x="2570" y="20377"/>
                </a:lnTo>
                <a:lnTo>
                  <a:pt x="2869" y="20556"/>
                </a:lnTo>
                <a:lnTo>
                  <a:pt x="3526" y="20556"/>
                </a:lnTo>
                <a:lnTo>
                  <a:pt x="3646" y="20497"/>
                </a:lnTo>
                <a:lnTo>
                  <a:pt x="3646" y="20317"/>
                </a:lnTo>
                <a:lnTo>
                  <a:pt x="3526" y="20138"/>
                </a:lnTo>
                <a:lnTo>
                  <a:pt x="3227" y="19720"/>
                </a:lnTo>
                <a:lnTo>
                  <a:pt x="2809" y="19122"/>
                </a:lnTo>
                <a:lnTo>
                  <a:pt x="2630" y="18883"/>
                </a:lnTo>
                <a:lnTo>
                  <a:pt x="2450" y="18704"/>
                </a:lnTo>
                <a:lnTo>
                  <a:pt x="2211" y="18644"/>
                </a:lnTo>
                <a:close/>
                <a:moveTo>
                  <a:pt x="11354" y="18525"/>
                </a:moveTo>
                <a:lnTo>
                  <a:pt x="11235" y="18644"/>
                </a:lnTo>
                <a:lnTo>
                  <a:pt x="11055" y="19182"/>
                </a:lnTo>
                <a:lnTo>
                  <a:pt x="10876" y="20138"/>
                </a:lnTo>
                <a:lnTo>
                  <a:pt x="10816" y="20616"/>
                </a:lnTo>
                <a:lnTo>
                  <a:pt x="10876" y="20915"/>
                </a:lnTo>
                <a:lnTo>
                  <a:pt x="10936" y="21034"/>
                </a:lnTo>
                <a:lnTo>
                  <a:pt x="11115" y="21034"/>
                </a:lnTo>
                <a:lnTo>
                  <a:pt x="11294" y="20915"/>
                </a:lnTo>
                <a:lnTo>
                  <a:pt x="11414" y="20795"/>
                </a:lnTo>
                <a:lnTo>
                  <a:pt x="11474" y="20616"/>
                </a:lnTo>
                <a:lnTo>
                  <a:pt x="11593" y="20138"/>
                </a:lnTo>
                <a:lnTo>
                  <a:pt x="11653" y="19660"/>
                </a:lnTo>
                <a:lnTo>
                  <a:pt x="11593" y="19302"/>
                </a:lnTo>
                <a:lnTo>
                  <a:pt x="11533" y="18764"/>
                </a:lnTo>
                <a:lnTo>
                  <a:pt x="11474" y="18644"/>
                </a:lnTo>
                <a:lnTo>
                  <a:pt x="11414" y="18525"/>
                </a:lnTo>
                <a:close/>
                <a:moveTo>
                  <a:pt x="6932" y="18166"/>
                </a:moveTo>
                <a:lnTo>
                  <a:pt x="6872" y="18226"/>
                </a:lnTo>
                <a:lnTo>
                  <a:pt x="6693" y="18345"/>
                </a:lnTo>
                <a:lnTo>
                  <a:pt x="6574" y="18584"/>
                </a:lnTo>
                <a:lnTo>
                  <a:pt x="6454" y="18883"/>
                </a:lnTo>
                <a:lnTo>
                  <a:pt x="6335" y="19541"/>
                </a:lnTo>
                <a:lnTo>
                  <a:pt x="6215" y="19959"/>
                </a:lnTo>
                <a:lnTo>
                  <a:pt x="6096" y="20616"/>
                </a:lnTo>
                <a:lnTo>
                  <a:pt x="6096" y="21034"/>
                </a:lnTo>
                <a:lnTo>
                  <a:pt x="6155" y="21333"/>
                </a:lnTo>
                <a:lnTo>
                  <a:pt x="6275" y="21393"/>
                </a:lnTo>
                <a:lnTo>
                  <a:pt x="6335" y="21453"/>
                </a:lnTo>
                <a:lnTo>
                  <a:pt x="6394" y="21453"/>
                </a:lnTo>
                <a:lnTo>
                  <a:pt x="6514" y="21393"/>
                </a:lnTo>
                <a:lnTo>
                  <a:pt x="6693" y="21094"/>
                </a:lnTo>
                <a:lnTo>
                  <a:pt x="6872" y="20676"/>
                </a:lnTo>
                <a:lnTo>
                  <a:pt x="7052" y="20078"/>
                </a:lnTo>
                <a:lnTo>
                  <a:pt x="7111" y="19660"/>
                </a:lnTo>
                <a:lnTo>
                  <a:pt x="7231" y="19062"/>
                </a:lnTo>
                <a:lnTo>
                  <a:pt x="7231" y="18704"/>
                </a:lnTo>
                <a:lnTo>
                  <a:pt x="7231" y="18465"/>
                </a:lnTo>
                <a:lnTo>
                  <a:pt x="7171" y="18286"/>
                </a:lnTo>
                <a:lnTo>
                  <a:pt x="7111" y="18226"/>
                </a:lnTo>
                <a:lnTo>
                  <a:pt x="6992" y="18166"/>
                </a:lnTo>
                <a:close/>
                <a:moveTo>
                  <a:pt x="16075" y="19062"/>
                </a:moveTo>
                <a:lnTo>
                  <a:pt x="15776" y="19421"/>
                </a:lnTo>
                <a:lnTo>
                  <a:pt x="15477" y="19780"/>
                </a:lnTo>
                <a:lnTo>
                  <a:pt x="15417" y="19839"/>
                </a:lnTo>
                <a:lnTo>
                  <a:pt x="15477" y="19720"/>
                </a:lnTo>
                <a:lnTo>
                  <a:pt x="15298" y="20019"/>
                </a:lnTo>
                <a:lnTo>
                  <a:pt x="15178" y="20497"/>
                </a:lnTo>
                <a:lnTo>
                  <a:pt x="15059" y="20975"/>
                </a:lnTo>
                <a:lnTo>
                  <a:pt x="15059" y="21214"/>
                </a:lnTo>
                <a:lnTo>
                  <a:pt x="15178" y="21333"/>
                </a:lnTo>
                <a:lnTo>
                  <a:pt x="15238" y="21453"/>
                </a:lnTo>
                <a:lnTo>
                  <a:pt x="15358" y="21453"/>
                </a:lnTo>
                <a:lnTo>
                  <a:pt x="15417" y="21393"/>
                </a:lnTo>
                <a:lnTo>
                  <a:pt x="15537" y="21333"/>
                </a:lnTo>
                <a:lnTo>
                  <a:pt x="15656" y="21034"/>
                </a:lnTo>
                <a:lnTo>
                  <a:pt x="15776" y="20616"/>
                </a:lnTo>
                <a:lnTo>
                  <a:pt x="15955" y="19720"/>
                </a:lnTo>
                <a:lnTo>
                  <a:pt x="16075" y="19242"/>
                </a:lnTo>
                <a:lnTo>
                  <a:pt x="16134" y="19062"/>
                </a:lnTo>
                <a:close/>
                <a:moveTo>
                  <a:pt x="19003" y="20258"/>
                </a:moveTo>
                <a:lnTo>
                  <a:pt x="19003" y="20377"/>
                </a:lnTo>
                <a:lnTo>
                  <a:pt x="18883" y="20616"/>
                </a:lnTo>
                <a:lnTo>
                  <a:pt x="18525" y="21393"/>
                </a:lnTo>
                <a:lnTo>
                  <a:pt x="18345" y="21811"/>
                </a:lnTo>
                <a:lnTo>
                  <a:pt x="18226" y="22170"/>
                </a:lnTo>
                <a:lnTo>
                  <a:pt x="18286" y="22469"/>
                </a:lnTo>
                <a:lnTo>
                  <a:pt x="18345" y="22588"/>
                </a:lnTo>
                <a:lnTo>
                  <a:pt x="18405" y="22648"/>
                </a:lnTo>
                <a:lnTo>
                  <a:pt x="18525" y="22708"/>
                </a:lnTo>
                <a:lnTo>
                  <a:pt x="18704" y="22648"/>
                </a:lnTo>
                <a:lnTo>
                  <a:pt x="18823" y="22588"/>
                </a:lnTo>
                <a:lnTo>
                  <a:pt x="18943" y="22469"/>
                </a:lnTo>
                <a:lnTo>
                  <a:pt x="19122" y="22110"/>
                </a:lnTo>
                <a:lnTo>
                  <a:pt x="19242" y="21751"/>
                </a:lnTo>
                <a:lnTo>
                  <a:pt x="19361" y="21273"/>
                </a:lnTo>
                <a:lnTo>
                  <a:pt x="19361" y="20855"/>
                </a:lnTo>
                <a:lnTo>
                  <a:pt x="19242" y="20497"/>
                </a:lnTo>
                <a:lnTo>
                  <a:pt x="19182" y="20377"/>
                </a:lnTo>
                <a:lnTo>
                  <a:pt x="19003" y="20258"/>
                </a:lnTo>
                <a:close/>
                <a:moveTo>
                  <a:pt x="8426" y="22827"/>
                </a:moveTo>
                <a:lnTo>
                  <a:pt x="8366" y="22887"/>
                </a:lnTo>
                <a:lnTo>
                  <a:pt x="8127" y="23006"/>
                </a:lnTo>
                <a:lnTo>
                  <a:pt x="7948" y="23305"/>
                </a:lnTo>
                <a:lnTo>
                  <a:pt x="7769" y="23664"/>
                </a:lnTo>
                <a:lnTo>
                  <a:pt x="7709" y="24082"/>
                </a:lnTo>
                <a:lnTo>
                  <a:pt x="7709" y="24261"/>
                </a:lnTo>
                <a:lnTo>
                  <a:pt x="7709" y="24440"/>
                </a:lnTo>
                <a:lnTo>
                  <a:pt x="7769" y="24620"/>
                </a:lnTo>
                <a:lnTo>
                  <a:pt x="7888" y="24799"/>
                </a:lnTo>
                <a:lnTo>
                  <a:pt x="8067" y="24918"/>
                </a:lnTo>
                <a:lnTo>
                  <a:pt x="8187" y="24978"/>
                </a:lnTo>
                <a:lnTo>
                  <a:pt x="8426" y="24978"/>
                </a:lnTo>
                <a:lnTo>
                  <a:pt x="8486" y="24918"/>
                </a:lnTo>
                <a:lnTo>
                  <a:pt x="8546" y="24799"/>
                </a:lnTo>
                <a:lnTo>
                  <a:pt x="8605" y="24440"/>
                </a:lnTo>
                <a:lnTo>
                  <a:pt x="8665" y="24082"/>
                </a:lnTo>
                <a:lnTo>
                  <a:pt x="8665" y="23664"/>
                </a:lnTo>
                <a:lnTo>
                  <a:pt x="8605" y="23066"/>
                </a:lnTo>
                <a:lnTo>
                  <a:pt x="8546" y="22947"/>
                </a:lnTo>
                <a:lnTo>
                  <a:pt x="8546" y="22887"/>
                </a:lnTo>
                <a:lnTo>
                  <a:pt x="8426" y="22827"/>
                </a:lnTo>
                <a:close/>
                <a:moveTo>
                  <a:pt x="13027" y="22708"/>
                </a:moveTo>
                <a:lnTo>
                  <a:pt x="12848" y="22887"/>
                </a:lnTo>
                <a:lnTo>
                  <a:pt x="12728" y="23066"/>
                </a:lnTo>
                <a:lnTo>
                  <a:pt x="12489" y="23604"/>
                </a:lnTo>
                <a:lnTo>
                  <a:pt x="12370" y="24142"/>
                </a:lnTo>
                <a:lnTo>
                  <a:pt x="12370" y="24381"/>
                </a:lnTo>
                <a:lnTo>
                  <a:pt x="12370" y="24620"/>
                </a:lnTo>
                <a:lnTo>
                  <a:pt x="12489" y="24918"/>
                </a:lnTo>
                <a:lnTo>
                  <a:pt x="12728" y="25337"/>
                </a:lnTo>
                <a:lnTo>
                  <a:pt x="12848" y="25456"/>
                </a:lnTo>
                <a:lnTo>
                  <a:pt x="12967" y="25516"/>
                </a:lnTo>
                <a:lnTo>
                  <a:pt x="13087" y="25456"/>
                </a:lnTo>
                <a:lnTo>
                  <a:pt x="13147" y="25217"/>
                </a:lnTo>
                <a:lnTo>
                  <a:pt x="13206" y="24739"/>
                </a:lnTo>
                <a:lnTo>
                  <a:pt x="13206" y="23843"/>
                </a:lnTo>
                <a:lnTo>
                  <a:pt x="13147" y="23006"/>
                </a:lnTo>
                <a:lnTo>
                  <a:pt x="13087" y="22767"/>
                </a:lnTo>
                <a:lnTo>
                  <a:pt x="13087" y="22708"/>
                </a:lnTo>
                <a:close/>
                <a:moveTo>
                  <a:pt x="3825" y="24261"/>
                </a:moveTo>
                <a:lnTo>
                  <a:pt x="3705" y="24381"/>
                </a:lnTo>
                <a:lnTo>
                  <a:pt x="3646" y="24560"/>
                </a:lnTo>
                <a:lnTo>
                  <a:pt x="3586" y="24799"/>
                </a:lnTo>
                <a:lnTo>
                  <a:pt x="3586" y="25098"/>
                </a:lnTo>
                <a:lnTo>
                  <a:pt x="3705" y="25456"/>
                </a:lnTo>
                <a:lnTo>
                  <a:pt x="3885" y="25695"/>
                </a:lnTo>
                <a:lnTo>
                  <a:pt x="4124" y="25934"/>
                </a:lnTo>
                <a:lnTo>
                  <a:pt x="4602" y="26114"/>
                </a:lnTo>
                <a:lnTo>
                  <a:pt x="4841" y="26114"/>
                </a:lnTo>
                <a:lnTo>
                  <a:pt x="4841" y="25994"/>
                </a:lnTo>
                <a:lnTo>
                  <a:pt x="4841" y="25934"/>
                </a:lnTo>
                <a:lnTo>
                  <a:pt x="4781" y="25636"/>
                </a:lnTo>
                <a:lnTo>
                  <a:pt x="4602" y="25277"/>
                </a:lnTo>
                <a:lnTo>
                  <a:pt x="4363" y="24918"/>
                </a:lnTo>
                <a:lnTo>
                  <a:pt x="3944" y="24381"/>
                </a:lnTo>
                <a:lnTo>
                  <a:pt x="3885" y="24321"/>
                </a:lnTo>
                <a:lnTo>
                  <a:pt x="3825" y="24261"/>
                </a:lnTo>
                <a:close/>
                <a:moveTo>
                  <a:pt x="17330" y="23723"/>
                </a:moveTo>
                <a:lnTo>
                  <a:pt x="17091" y="23843"/>
                </a:lnTo>
                <a:lnTo>
                  <a:pt x="16792" y="24082"/>
                </a:lnTo>
                <a:lnTo>
                  <a:pt x="16493" y="24440"/>
                </a:lnTo>
                <a:lnTo>
                  <a:pt x="16254" y="24859"/>
                </a:lnTo>
                <a:lnTo>
                  <a:pt x="16015" y="25277"/>
                </a:lnTo>
                <a:lnTo>
                  <a:pt x="15955" y="25636"/>
                </a:lnTo>
                <a:lnTo>
                  <a:pt x="15895" y="25815"/>
                </a:lnTo>
                <a:lnTo>
                  <a:pt x="15955" y="25994"/>
                </a:lnTo>
                <a:lnTo>
                  <a:pt x="16015" y="26114"/>
                </a:lnTo>
                <a:lnTo>
                  <a:pt x="16134" y="26173"/>
                </a:lnTo>
                <a:lnTo>
                  <a:pt x="16314" y="26293"/>
                </a:lnTo>
                <a:lnTo>
                  <a:pt x="16433" y="26293"/>
                </a:lnTo>
                <a:lnTo>
                  <a:pt x="16553" y="26173"/>
                </a:lnTo>
                <a:lnTo>
                  <a:pt x="16672" y="26054"/>
                </a:lnTo>
                <a:lnTo>
                  <a:pt x="16852" y="25695"/>
                </a:lnTo>
                <a:lnTo>
                  <a:pt x="16971" y="25217"/>
                </a:lnTo>
                <a:lnTo>
                  <a:pt x="17150" y="24201"/>
                </a:lnTo>
                <a:lnTo>
                  <a:pt x="17270" y="23843"/>
                </a:lnTo>
                <a:lnTo>
                  <a:pt x="17330" y="23723"/>
                </a:lnTo>
                <a:close/>
                <a:moveTo>
                  <a:pt x="10517" y="26771"/>
                </a:moveTo>
                <a:lnTo>
                  <a:pt x="10458" y="26831"/>
                </a:lnTo>
                <a:lnTo>
                  <a:pt x="10338" y="27010"/>
                </a:lnTo>
                <a:lnTo>
                  <a:pt x="10219" y="27607"/>
                </a:lnTo>
                <a:lnTo>
                  <a:pt x="10099" y="28384"/>
                </a:lnTo>
                <a:lnTo>
                  <a:pt x="10099" y="28683"/>
                </a:lnTo>
                <a:lnTo>
                  <a:pt x="10159" y="28922"/>
                </a:lnTo>
                <a:lnTo>
                  <a:pt x="10278" y="28982"/>
                </a:lnTo>
                <a:lnTo>
                  <a:pt x="10338" y="29042"/>
                </a:lnTo>
                <a:lnTo>
                  <a:pt x="10517" y="28982"/>
                </a:lnTo>
                <a:lnTo>
                  <a:pt x="10697" y="28922"/>
                </a:lnTo>
                <a:lnTo>
                  <a:pt x="10816" y="28803"/>
                </a:lnTo>
                <a:lnTo>
                  <a:pt x="10936" y="28683"/>
                </a:lnTo>
                <a:lnTo>
                  <a:pt x="11055" y="28325"/>
                </a:lnTo>
                <a:lnTo>
                  <a:pt x="11055" y="27906"/>
                </a:lnTo>
                <a:lnTo>
                  <a:pt x="11055" y="27607"/>
                </a:lnTo>
                <a:lnTo>
                  <a:pt x="10936" y="27309"/>
                </a:lnTo>
                <a:lnTo>
                  <a:pt x="10756" y="26950"/>
                </a:lnTo>
                <a:lnTo>
                  <a:pt x="10637" y="26771"/>
                </a:lnTo>
                <a:close/>
                <a:moveTo>
                  <a:pt x="14282" y="27368"/>
                </a:moveTo>
                <a:lnTo>
                  <a:pt x="14043" y="27428"/>
                </a:lnTo>
                <a:lnTo>
                  <a:pt x="13744" y="27667"/>
                </a:lnTo>
                <a:lnTo>
                  <a:pt x="13386" y="27966"/>
                </a:lnTo>
                <a:lnTo>
                  <a:pt x="13027" y="28325"/>
                </a:lnTo>
                <a:lnTo>
                  <a:pt x="12728" y="28683"/>
                </a:lnTo>
                <a:lnTo>
                  <a:pt x="12489" y="29101"/>
                </a:lnTo>
                <a:lnTo>
                  <a:pt x="12430" y="29281"/>
                </a:lnTo>
                <a:lnTo>
                  <a:pt x="12430" y="29460"/>
                </a:lnTo>
                <a:lnTo>
                  <a:pt x="12489" y="29579"/>
                </a:lnTo>
                <a:lnTo>
                  <a:pt x="12549" y="29699"/>
                </a:lnTo>
                <a:lnTo>
                  <a:pt x="12669" y="29759"/>
                </a:lnTo>
                <a:lnTo>
                  <a:pt x="12788" y="29759"/>
                </a:lnTo>
                <a:lnTo>
                  <a:pt x="12967" y="29699"/>
                </a:lnTo>
                <a:lnTo>
                  <a:pt x="13087" y="29579"/>
                </a:lnTo>
                <a:lnTo>
                  <a:pt x="13445" y="29221"/>
                </a:lnTo>
                <a:lnTo>
                  <a:pt x="13744" y="28743"/>
                </a:lnTo>
                <a:lnTo>
                  <a:pt x="13983" y="28265"/>
                </a:lnTo>
                <a:lnTo>
                  <a:pt x="14222" y="27787"/>
                </a:lnTo>
                <a:lnTo>
                  <a:pt x="14282" y="27488"/>
                </a:lnTo>
                <a:lnTo>
                  <a:pt x="14282" y="27368"/>
                </a:lnTo>
                <a:close/>
                <a:moveTo>
                  <a:pt x="6872" y="27249"/>
                </a:moveTo>
                <a:lnTo>
                  <a:pt x="6813" y="27309"/>
                </a:lnTo>
                <a:lnTo>
                  <a:pt x="6753" y="27548"/>
                </a:lnTo>
                <a:lnTo>
                  <a:pt x="6693" y="27906"/>
                </a:lnTo>
                <a:lnTo>
                  <a:pt x="6574" y="28384"/>
                </a:lnTo>
                <a:lnTo>
                  <a:pt x="6574" y="28862"/>
                </a:lnTo>
                <a:lnTo>
                  <a:pt x="6633" y="29281"/>
                </a:lnTo>
                <a:lnTo>
                  <a:pt x="6753" y="29639"/>
                </a:lnTo>
                <a:lnTo>
                  <a:pt x="6872" y="29818"/>
                </a:lnTo>
                <a:lnTo>
                  <a:pt x="6992" y="29878"/>
                </a:lnTo>
                <a:lnTo>
                  <a:pt x="7231" y="29938"/>
                </a:lnTo>
                <a:lnTo>
                  <a:pt x="7350" y="29938"/>
                </a:lnTo>
                <a:lnTo>
                  <a:pt x="7470" y="29878"/>
                </a:lnTo>
                <a:lnTo>
                  <a:pt x="7530" y="29759"/>
                </a:lnTo>
                <a:lnTo>
                  <a:pt x="7530" y="29400"/>
                </a:lnTo>
                <a:lnTo>
                  <a:pt x="7470" y="28862"/>
                </a:lnTo>
                <a:lnTo>
                  <a:pt x="7350" y="28325"/>
                </a:lnTo>
                <a:lnTo>
                  <a:pt x="7171" y="27847"/>
                </a:lnTo>
                <a:lnTo>
                  <a:pt x="6872" y="27249"/>
                </a:lnTo>
                <a:close/>
                <a:moveTo>
                  <a:pt x="9621" y="30715"/>
                </a:moveTo>
                <a:lnTo>
                  <a:pt x="9502" y="30775"/>
                </a:lnTo>
                <a:lnTo>
                  <a:pt x="9382" y="30894"/>
                </a:lnTo>
                <a:lnTo>
                  <a:pt x="9203" y="31133"/>
                </a:lnTo>
                <a:lnTo>
                  <a:pt x="9143" y="31551"/>
                </a:lnTo>
                <a:lnTo>
                  <a:pt x="9143" y="31731"/>
                </a:lnTo>
                <a:lnTo>
                  <a:pt x="9203" y="31850"/>
                </a:lnTo>
                <a:lnTo>
                  <a:pt x="9322" y="31970"/>
                </a:lnTo>
                <a:lnTo>
                  <a:pt x="9502" y="32029"/>
                </a:lnTo>
                <a:lnTo>
                  <a:pt x="9800" y="32029"/>
                </a:lnTo>
                <a:lnTo>
                  <a:pt x="9920" y="31910"/>
                </a:lnTo>
                <a:lnTo>
                  <a:pt x="9980" y="31790"/>
                </a:lnTo>
                <a:lnTo>
                  <a:pt x="10099" y="31551"/>
                </a:lnTo>
                <a:lnTo>
                  <a:pt x="10039" y="31253"/>
                </a:lnTo>
                <a:lnTo>
                  <a:pt x="9980" y="31014"/>
                </a:lnTo>
                <a:lnTo>
                  <a:pt x="9860" y="30775"/>
                </a:lnTo>
                <a:lnTo>
                  <a:pt x="9741" y="30775"/>
                </a:lnTo>
                <a:lnTo>
                  <a:pt x="9621" y="30715"/>
                </a:lnTo>
                <a:close/>
                <a:moveTo>
                  <a:pt x="9442" y="6275"/>
                </a:moveTo>
                <a:lnTo>
                  <a:pt x="9920" y="6335"/>
                </a:lnTo>
                <a:lnTo>
                  <a:pt x="10338" y="6454"/>
                </a:lnTo>
                <a:lnTo>
                  <a:pt x="10756" y="6633"/>
                </a:lnTo>
                <a:lnTo>
                  <a:pt x="11115" y="6813"/>
                </a:lnTo>
                <a:lnTo>
                  <a:pt x="11832" y="7231"/>
                </a:lnTo>
                <a:lnTo>
                  <a:pt x="12549" y="7649"/>
                </a:lnTo>
                <a:lnTo>
                  <a:pt x="12967" y="7829"/>
                </a:lnTo>
                <a:lnTo>
                  <a:pt x="13386" y="7888"/>
                </a:lnTo>
                <a:lnTo>
                  <a:pt x="13864" y="8008"/>
                </a:lnTo>
                <a:lnTo>
                  <a:pt x="14342" y="8008"/>
                </a:lnTo>
                <a:lnTo>
                  <a:pt x="15358" y="7948"/>
                </a:lnTo>
                <a:lnTo>
                  <a:pt x="16314" y="7888"/>
                </a:lnTo>
                <a:lnTo>
                  <a:pt x="17270" y="7829"/>
                </a:lnTo>
                <a:lnTo>
                  <a:pt x="17748" y="7769"/>
                </a:lnTo>
                <a:lnTo>
                  <a:pt x="18226" y="7829"/>
                </a:lnTo>
                <a:lnTo>
                  <a:pt x="18644" y="7888"/>
                </a:lnTo>
                <a:lnTo>
                  <a:pt x="19122" y="8008"/>
                </a:lnTo>
                <a:lnTo>
                  <a:pt x="19541" y="8187"/>
                </a:lnTo>
                <a:lnTo>
                  <a:pt x="19959" y="8426"/>
                </a:lnTo>
                <a:lnTo>
                  <a:pt x="20317" y="8785"/>
                </a:lnTo>
                <a:lnTo>
                  <a:pt x="20676" y="9203"/>
                </a:lnTo>
                <a:lnTo>
                  <a:pt x="20915" y="9561"/>
                </a:lnTo>
                <a:lnTo>
                  <a:pt x="21094" y="9920"/>
                </a:lnTo>
                <a:lnTo>
                  <a:pt x="21214" y="10338"/>
                </a:lnTo>
                <a:lnTo>
                  <a:pt x="21393" y="10757"/>
                </a:lnTo>
                <a:lnTo>
                  <a:pt x="21512" y="11593"/>
                </a:lnTo>
                <a:lnTo>
                  <a:pt x="21572" y="12489"/>
                </a:lnTo>
                <a:lnTo>
                  <a:pt x="21572" y="13445"/>
                </a:lnTo>
                <a:lnTo>
                  <a:pt x="21512" y="14342"/>
                </a:lnTo>
                <a:lnTo>
                  <a:pt x="21333" y="16015"/>
                </a:lnTo>
                <a:lnTo>
                  <a:pt x="21154" y="17031"/>
                </a:lnTo>
                <a:lnTo>
                  <a:pt x="20975" y="18106"/>
                </a:lnTo>
                <a:lnTo>
                  <a:pt x="20736" y="19122"/>
                </a:lnTo>
                <a:lnTo>
                  <a:pt x="20437" y="20138"/>
                </a:lnTo>
                <a:lnTo>
                  <a:pt x="20138" y="21154"/>
                </a:lnTo>
                <a:lnTo>
                  <a:pt x="19720" y="22110"/>
                </a:lnTo>
                <a:lnTo>
                  <a:pt x="19301" y="23066"/>
                </a:lnTo>
                <a:lnTo>
                  <a:pt x="18883" y="24022"/>
                </a:lnTo>
                <a:lnTo>
                  <a:pt x="18345" y="24978"/>
                </a:lnTo>
                <a:lnTo>
                  <a:pt x="17808" y="25875"/>
                </a:lnTo>
                <a:lnTo>
                  <a:pt x="17210" y="26711"/>
                </a:lnTo>
                <a:lnTo>
                  <a:pt x="16612" y="27607"/>
                </a:lnTo>
                <a:lnTo>
                  <a:pt x="15955" y="28384"/>
                </a:lnTo>
                <a:lnTo>
                  <a:pt x="15238" y="29161"/>
                </a:lnTo>
                <a:lnTo>
                  <a:pt x="14461" y="29938"/>
                </a:lnTo>
                <a:lnTo>
                  <a:pt x="13744" y="30655"/>
                </a:lnTo>
                <a:lnTo>
                  <a:pt x="13087" y="31253"/>
                </a:lnTo>
                <a:lnTo>
                  <a:pt x="12310" y="31850"/>
                </a:lnTo>
                <a:lnTo>
                  <a:pt x="11533" y="32388"/>
                </a:lnTo>
                <a:lnTo>
                  <a:pt x="10697" y="32866"/>
                </a:lnTo>
                <a:lnTo>
                  <a:pt x="10219" y="33045"/>
                </a:lnTo>
                <a:lnTo>
                  <a:pt x="9800" y="33165"/>
                </a:lnTo>
                <a:lnTo>
                  <a:pt x="9382" y="33284"/>
                </a:lnTo>
                <a:lnTo>
                  <a:pt x="8486" y="33284"/>
                </a:lnTo>
                <a:lnTo>
                  <a:pt x="8067" y="33105"/>
                </a:lnTo>
                <a:lnTo>
                  <a:pt x="7649" y="32926"/>
                </a:lnTo>
                <a:lnTo>
                  <a:pt x="7291" y="32627"/>
                </a:lnTo>
                <a:lnTo>
                  <a:pt x="6932" y="32328"/>
                </a:lnTo>
                <a:lnTo>
                  <a:pt x="6574" y="31910"/>
                </a:lnTo>
                <a:lnTo>
                  <a:pt x="5976" y="31073"/>
                </a:lnTo>
                <a:lnTo>
                  <a:pt x="5438" y="30117"/>
                </a:lnTo>
                <a:lnTo>
                  <a:pt x="5020" y="29101"/>
                </a:lnTo>
                <a:lnTo>
                  <a:pt x="4602" y="28086"/>
                </a:lnTo>
                <a:lnTo>
                  <a:pt x="4183" y="27010"/>
                </a:lnTo>
                <a:lnTo>
                  <a:pt x="3526" y="25158"/>
                </a:lnTo>
                <a:lnTo>
                  <a:pt x="2809" y="22947"/>
                </a:lnTo>
                <a:lnTo>
                  <a:pt x="2152" y="20795"/>
                </a:lnTo>
                <a:lnTo>
                  <a:pt x="1853" y="19660"/>
                </a:lnTo>
                <a:lnTo>
                  <a:pt x="1614" y="18525"/>
                </a:lnTo>
                <a:lnTo>
                  <a:pt x="1435" y="17389"/>
                </a:lnTo>
                <a:lnTo>
                  <a:pt x="1315" y="16254"/>
                </a:lnTo>
                <a:lnTo>
                  <a:pt x="1315" y="15537"/>
                </a:lnTo>
                <a:lnTo>
                  <a:pt x="1315" y="14880"/>
                </a:lnTo>
                <a:lnTo>
                  <a:pt x="1315" y="14163"/>
                </a:lnTo>
                <a:lnTo>
                  <a:pt x="1315" y="13565"/>
                </a:lnTo>
                <a:lnTo>
                  <a:pt x="1255" y="12967"/>
                </a:lnTo>
                <a:lnTo>
                  <a:pt x="1255" y="12370"/>
                </a:lnTo>
                <a:lnTo>
                  <a:pt x="1315" y="11653"/>
                </a:lnTo>
                <a:lnTo>
                  <a:pt x="1494" y="10936"/>
                </a:lnTo>
                <a:lnTo>
                  <a:pt x="1793" y="10159"/>
                </a:lnTo>
                <a:lnTo>
                  <a:pt x="2271" y="9442"/>
                </a:lnTo>
                <a:lnTo>
                  <a:pt x="2749" y="8785"/>
                </a:lnTo>
                <a:lnTo>
                  <a:pt x="3347" y="8247"/>
                </a:lnTo>
                <a:lnTo>
                  <a:pt x="4064" y="7769"/>
                </a:lnTo>
                <a:lnTo>
                  <a:pt x="4781" y="7350"/>
                </a:lnTo>
                <a:lnTo>
                  <a:pt x="5558" y="6992"/>
                </a:lnTo>
                <a:lnTo>
                  <a:pt x="6335" y="6753"/>
                </a:lnTo>
                <a:lnTo>
                  <a:pt x="7291" y="6514"/>
                </a:lnTo>
                <a:lnTo>
                  <a:pt x="8366" y="6335"/>
                </a:lnTo>
                <a:lnTo>
                  <a:pt x="8904" y="6275"/>
                </a:lnTo>
                <a:close/>
                <a:moveTo>
                  <a:pt x="15836" y="1"/>
                </a:moveTo>
                <a:lnTo>
                  <a:pt x="15597" y="60"/>
                </a:lnTo>
                <a:lnTo>
                  <a:pt x="15298" y="180"/>
                </a:lnTo>
                <a:lnTo>
                  <a:pt x="15059" y="359"/>
                </a:lnTo>
                <a:lnTo>
                  <a:pt x="14760" y="598"/>
                </a:lnTo>
                <a:lnTo>
                  <a:pt x="14521" y="837"/>
                </a:lnTo>
                <a:lnTo>
                  <a:pt x="14103" y="1435"/>
                </a:lnTo>
                <a:lnTo>
                  <a:pt x="13744" y="2152"/>
                </a:lnTo>
                <a:lnTo>
                  <a:pt x="13505" y="2929"/>
                </a:lnTo>
                <a:lnTo>
                  <a:pt x="13386" y="3646"/>
                </a:lnTo>
                <a:lnTo>
                  <a:pt x="13266" y="4363"/>
                </a:lnTo>
                <a:lnTo>
                  <a:pt x="13326" y="5020"/>
                </a:lnTo>
                <a:lnTo>
                  <a:pt x="12489" y="4482"/>
                </a:lnTo>
                <a:lnTo>
                  <a:pt x="11772" y="3885"/>
                </a:lnTo>
                <a:lnTo>
                  <a:pt x="11055" y="3168"/>
                </a:lnTo>
                <a:lnTo>
                  <a:pt x="10458" y="2391"/>
                </a:lnTo>
                <a:lnTo>
                  <a:pt x="10099" y="1853"/>
                </a:lnTo>
                <a:lnTo>
                  <a:pt x="9681" y="1196"/>
                </a:lnTo>
                <a:lnTo>
                  <a:pt x="9382" y="837"/>
                </a:lnTo>
                <a:lnTo>
                  <a:pt x="9083" y="598"/>
                </a:lnTo>
                <a:lnTo>
                  <a:pt x="8785" y="419"/>
                </a:lnTo>
                <a:lnTo>
                  <a:pt x="8486" y="419"/>
                </a:lnTo>
                <a:lnTo>
                  <a:pt x="8187" y="479"/>
                </a:lnTo>
                <a:lnTo>
                  <a:pt x="8008" y="658"/>
                </a:lnTo>
                <a:lnTo>
                  <a:pt x="7888" y="897"/>
                </a:lnTo>
                <a:lnTo>
                  <a:pt x="7948" y="1196"/>
                </a:lnTo>
                <a:lnTo>
                  <a:pt x="8008" y="1554"/>
                </a:lnTo>
                <a:lnTo>
                  <a:pt x="8187" y="1972"/>
                </a:lnTo>
                <a:lnTo>
                  <a:pt x="8665" y="2869"/>
                </a:lnTo>
                <a:lnTo>
                  <a:pt x="9263" y="3765"/>
                </a:lnTo>
                <a:lnTo>
                  <a:pt x="9860" y="4602"/>
                </a:lnTo>
                <a:lnTo>
                  <a:pt x="10398" y="5259"/>
                </a:lnTo>
                <a:lnTo>
                  <a:pt x="10756" y="5618"/>
                </a:lnTo>
                <a:lnTo>
                  <a:pt x="9800" y="5498"/>
                </a:lnTo>
                <a:lnTo>
                  <a:pt x="8785" y="5498"/>
                </a:lnTo>
                <a:lnTo>
                  <a:pt x="7828" y="5558"/>
                </a:lnTo>
                <a:lnTo>
                  <a:pt x="6932" y="5677"/>
                </a:lnTo>
                <a:lnTo>
                  <a:pt x="5976" y="5916"/>
                </a:lnTo>
                <a:lnTo>
                  <a:pt x="5139" y="6155"/>
                </a:lnTo>
                <a:lnTo>
                  <a:pt x="4303" y="6514"/>
                </a:lnTo>
                <a:lnTo>
                  <a:pt x="3526" y="6932"/>
                </a:lnTo>
                <a:lnTo>
                  <a:pt x="2809" y="7410"/>
                </a:lnTo>
                <a:lnTo>
                  <a:pt x="2152" y="7948"/>
                </a:lnTo>
                <a:lnTo>
                  <a:pt x="1554" y="8605"/>
                </a:lnTo>
                <a:lnTo>
                  <a:pt x="1076" y="9322"/>
                </a:lnTo>
                <a:lnTo>
                  <a:pt x="658" y="10159"/>
                </a:lnTo>
                <a:lnTo>
                  <a:pt x="359" y="11055"/>
                </a:lnTo>
                <a:lnTo>
                  <a:pt x="120" y="12011"/>
                </a:lnTo>
                <a:lnTo>
                  <a:pt x="60" y="13087"/>
                </a:lnTo>
                <a:lnTo>
                  <a:pt x="1" y="14163"/>
                </a:lnTo>
                <a:lnTo>
                  <a:pt x="60" y="15298"/>
                </a:lnTo>
                <a:lnTo>
                  <a:pt x="180" y="16433"/>
                </a:lnTo>
                <a:lnTo>
                  <a:pt x="299" y="17569"/>
                </a:lnTo>
                <a:lnTo>
                  <a:pt x="479" y="18704"/>
                </a:lnTo>
                <a:lnTo>
                  <a:pt x="718" y="19839"/>
                </a:lnTo>
                <a:lnTo>
                  <a:pt x="1016" y="21034"/>
                </a:lnTo>
                <a:lnTo>
                  <a:pt x="1315" y="22170"/>
                </a:lnTo>
                <a:lnTo>
                  <a:pt x="2032" y="24381"/>
                </a:lnTo>
                <a:lnTo>
                  <a:pt x="2869" y="26592"/>
                </a:lnTo>
                <a:lnTo>
                  <a:pt x="3765" y="28683"/>
                </a:lnTo>
                <a:lnTo>
                  <a:pt x="4661" y="30715"/>
                </a:lnTo>
                <a:lnTo>
                  <a:pt x="5020" y="31432"/>
                </a:lnTo>
                <a:lnTo>
                  <a:pt x="5438" y="32149"/>
                </a:lnTo>
                <a:lnTo>
                  <a:pt x="5916" y="32866"/>
                </a:lnTo>
                <a:lnTo>
                  <a:pt x="6454" y="33463"/>
                </a:lnTo>
                <a:lnTo>
                  <a:pt x="6753" y="33703"/>
                </a:lnTo>
                <a:lnTo>
                  <a:pt x="7052" y="33942"/>
                </a:lnTo>
                <a:lnTo>
                  <a:pt x="7410" y="34121"/>
                </a:lnTo>
                <a:lnTo>
                  <a:pt x="7769" y="34300"/>
                </a:lnTo>
                <a:lnTo>
                  <a:pt x="8127" y="34420"/>
                </a:lnTo>
                <a:lnTo>
                  <a:pt x="8546" y="34479"/>
                </a:lnTo>
                <a:lnTo>
                  <a:pt x="8964" y="34539"/>
                </a:lnTo>
                <a:lnTo>
                  <a:pt x="9442" y="34479"/>
                </a:lnTo>
                <a:lnTo>
                  <a:pt x="9920" y="34420"/>
                </a:lnTo>
                <a:lnTo>
                  <a:pt x="10398" y="34300"/>
                </a:lnTo>
                <a:lnTo>
                  <a:pt x="10876" y="34121"/>
                </a:lnTo>
                <a:lnTo>
                  <a:pt x="11294" y="33882"/>
                </a:lnTo>
                <a:lnTo>
                  <a:pt x="12250" y="33344"/>
                </a:lnTo>
                <a:lnTo>
                  <a:pt x="13087" y="32746"/>
                </a:lnTo>
                <a:lnTo>
                  <a:pt x="13924" y="32029"/>
                </a:lnTo>
                <a:lnTo>
                  <a:pt x="14700" y="31253"/>
                </a:lnTo>
                <a:lnTo>
                  <a:pt x="16075" y="29818"/>
                </a:lnTo>
                <a:lnTo>
                  <a:pt x="16792" y="28982"/>
                </a:lnTo>
                <a:lnTo>
                  <a:pt x="17509" y="28026"/>
                </a:lnTo>
                <a:lnTo>
                  <a:pt x="18226" y="27129"/>
                </a:lnTo>
                <a:lnTo>
                  <a:pt x="18823" y="26173"/>
                </a:lnTo>
                <a:lnTo>
                  <a:pt x="19421" y="25158"/>
                </a:lnTo>
                <a:lnTo>
                  <a:pt x="19959" y="24142"/>
                </a:lnTo>
                <a:lnTo>
                  <a:pt x="20437" y="23066"/>
                </a:lnTo>
                <a:lnTo>
                  <a:pt x="20855" y="22050"/>
                </a:lnTo>
                <a:lnTo>
                  <a:pt x="21273" y="20915"/>
                </a:lnTo>
                <a:lnTo>
                  <a:pt x="21632" y="19839"/>
                </a:lnTo>
                <a:lnTo>
                  <a:pt x="21871" y="18704"/>
                </a:lnTo>
                <a:lnTo>
                  <a:pt x="22110" y="17569"/>
                </a:lnTo>
                <a:lnTo>
                  <a:pt x="22289" y="16433"/>
                </a:lnTo>
                <a:lnTo>
                  <a:pt x="22409" y="15298"/>
                </a:lnTo>
                <a:lnTo>
                  <a:pt x="22469" y="14163"/>
                </a:lnTo>
                <a:lnTo>
                  <a:pt x="22469" y="13027"/>
                </a:lnTo>
                <a:lnTo>
                  <a:pt x="22409" y="11952"/>
                </a:lnTo>
                <a:lnTo>
                  <a:pt x="22289" y="10876"/>
                </a:lnTo>
                <a:lnTo>
                  <a:pt x="22050" y="9920"/>
                </a:lnTo>
                <a:lnTo>
                  <a:pt x="21871" y="9442"/>
                </a:lnTo>
                <a:lnTo>
                  <a:pt x="21692" y="9024"/>
                </a:lnTo>
                <a:lnTo>
                  <a:pt x="21453" y="8605"/>
                </a:lnTo>
                <a:lnTo>
                  <a:pt x="21214" y="8247"/>
                </a:lnTo>
                <a:lnTo>
                  <a:pt x="20855" y="7888"/>
                </a:lnTo>
                <a:lnTo>
                  <a:pt x="20497" y="7589"/>
                </a:lnTo>
                <a:lnTo>
                  <a:pt x="20138" y="7350"/>
                </a:lnTo>
                <a:lnTo>
                  <a:pt x="19660" y="7111"/>
                </a:lnTo>
                <a:lnTo>
                  <a:pt x="19122" y="6932"/>
                </a:lnTo>
                <a:lnTo>
                  <a:pt x="18525" y="6753"/>
                </a:lnTo>
                <a:lnTo>
                  <a:pt x="18943" y="6574"/>
                </a:lnTo>
                <a:lnTo>
                  <a:pt x="19421" y="6335"/>
                </a:lnTo>
                <a:lnTo>
                  <a:pt x="19839" y="6036"/>
                </a:lnTo>
                <a:lnTo>
                  <a:pt x="20198" y="5737"/>
                </a:lnTo>
                <a:lnTo>
                  <a:pt x="20377" y="5498"/>
                </a:lnTo>
                <a:lnTo>
                  <a:pt x="20437" y="5319"/>
                </a:lnTo>
                <a:lnTo>
                  <a:pt x="20497" y="5140"/>
                </a:lnTo>
                <a:lnTo>
                  <a:pt x="20497" y="4960"/>
                </a:lnTo>
                <a:lnTo>
                  <a:pt x="20437" y="4781"/>
                </a:lnTo>
                <a:lnTo>
                  <a:pt x="20317" y="4602"/>
                </a:lnTo>
                <a:lnTo>
                  <a:pt x="20078" y="4422"/>
                </a:lnTo>
                <a:lnTo>
                  <a:pt x="19780" y="4303"/>
                </a:lnTo>
                <a:lnTo>
                  <a:pt x="19541" y="4243"/>
                </a:lnTo>
                <a:lnTo>
                  <a:pt x="19301" y="4183"/>
                </a:lnTo>
                <a:lnTo>
                  <a:pt x="18823" y="4243"/>
                </a:lnTo>
                <a:lnTo>
                  <a:pt x="18286" y="4363"/>
                </a:lnTo>
                <a:lnTo>
                  <a:pt x="17688" y="4542"/>
                </a:lnTo>
                <a:lnTo>
                  <a:pt x="16553" y="5020"/>
                </a:lnTo>
                <a:lnTo>
                  <a:pt x="15716" y="5438"/>
                </a:lnTo>
                <a:lnTo>
                  <a:pt x="15955" y="4661"/>
                </a:lnTo>
                <a:lnTo>
                  <a:pt x="16194" y="3825"/>
                </a:lnTo>
                <a:lnTo>
                  <a:pt x="16314" y="3048"/>
                </a:lnTo>
                <a:lnTo>
                  <a:pt x="16373" y="2212"/>
                </a:lnTo>
                <a:lnTo>
                  <a:pt x="16493" y="1435"/>
                </a:lnTo>
                <a:lnTo>
                  <a:pt x="16553" y="1016"/>
                </a:lnTo>
                <a:lnTo>
                  <a:pt x="16553" y="658"/>
                </a:lnTo>
                <a:lnTo>
                  <a:pt x="16433" y="299"/>
                </a:lnTo>
                <a:lnTo>
                  <a:pt x="16373" y="180"/>
                </a:lnTo>
                <a:lnTo>
                  <a:pt x="16314" y="120"/>
                </a:lnTo>
                <a:lnTo>
                  <a:pt x="16194" y="60"/>
                </a:lnTo>
                <a:lnTo>
                  <a:pt x="16015" y="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121598" tIns="121598" rIns="121598" bIns="121598" anchor="ctr" anchorCtr="0">
            <a:noAutofit/>
          </a:bodyPr>
          <a:lstStyle/>
          <a:p>
            <a:endParaRPr sz="2394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885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D3072D-544F-4639-AE34-E4B8E6A73AA7}" type="datetimeFigureOut">
              <a:rPr lang="en-US" smtClean="0"/>
              <a:t>9/22/2021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41908-9CC4-4519-A5EE-30CE5667C5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248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8092" y="274638"/>
            <a:ext cx="10945654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8092" y="1600201"/>
            <a:ext cx="10945654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8092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55295" y="6356351"/>
            <a:ext cx="38512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15984" y="6356351"/>
            <a:ext cx="28377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531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Tm="6645"/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6127" y="365126"/>
            <a:ext cx="1048958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6127" y="1825625"/>
            <a:ext cx="1048958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6126" y="6356351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EEA263-C115-41DB-81E0-E00B7CF161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9/22/2021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28609" y="6356351"/>
            <a:ext cx="41046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89298" y="6356351"/>
            <a:ext cx="27364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97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73DCD-3DEC-40E4-83E6-85192084A96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505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  <p:txStyles>
    <p:titleStyle>
      <a:lvl1pPr algn="l" defTabSz="912114" rtl="0" eaLnBrk="1" latinLnBrk="0" hangingPunct="1">
        <a:lnSpc>
          <a:spcPct val="90000"/>
        </a:lnSpc>
        <a:spcBef>
          <a:spcPct val="0"/>
        </a:spcBef>
        <a:buNone/>
        <a:defRPr sz="43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029" indent="-228029" algn="l" defTabSz="912114" rtl="0" eaLnBrk="1" latinLnBrk="0" hangingPunct="1">
        <a:lnSpc>
          <a:spcPct val="90000"/>
        </a:lnSpc>
        <a:spcBef>
          <a:spcPts val="998"/>
        </a:spcBef>
        <a:buFont typeface="Arial" panose="020B0604020202020204" pitchFamily="34" charset="0"/>
        <a:buChar char="•"/>
        <a:defRPr sz="2793" kern="1200">
          <a:solidFill>
            <a:schemeClr val="tx1"/>
          </a:solidFill>
          <a:latin typeface="+mn-lt"/>
          <a:ea typeface="+mn-ea"/>
          <a:cs typeface="+mn-cs"/>
        </a:defRPr>
      </a:lvl1pPr>
      <a:lvl2pPr marL="684086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2394" kern="1200">
          <a:solidFill>
            <a:schemeClr val="tx1"/>
          </a:solidFill>
          <a:latin typeface="+mn-lt"/>
          <a:ea typeface="+mn-ea"/>
          <a:cs typeface="+mn-cs"/>
        </a:defRPr>
      </a:lvl2pPr>
      <a:lvl3pPr marL="1140143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995" kern="1200">
          <a:solidFill>
            <a:schemeClr val="tx1"/>
          </a:solidFill>
          <a:latin typeface="+mn-lt"/>
          <a:ea typeface="+mn-ea"/>
          <a:cs typeface="+mn-cs"/>
        </a:defRPr>
      </a:lvl3pPr>
      <a:lvl4pPr marL="1596200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2052257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508314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964371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420428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876485" indent="-228029" algn="l" defTabSz="912114" rtl="0" eaLnBrk="1" latinLnBrk="0" hangingPunct="1">
        <a:lnSpc>
          <a:spcPct val="90000"/>
        </a:lnSpc>
        <a:spcBef>
          <a:spcPts val="499"/>
        </a:spcBef>
        <a:buFont typeface="Arial" panose="020B0604020202020204" pitchFamily="34" charset="0"/>
        <a:buChar char="•"/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1pPr>
      <a:lvl2pPr marL="456057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2pPr>
      <a:lvl3pPr marL="912114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3pPr>
      <a:lvl4pPr marL="1368171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4pPr>
      <a:lvl5pPr marL="1824228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5pPr>
      <a:lvl6pPr marL="2280285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6pPr>
      <a:lvl7pPr marL="2736342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7pPr>
      <a:lvl8pPr marL="3192399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8pPr>
      <a:lvl9pPr marL="3648456" algn="l" defTabSz="912114" rtl="0" eaLnBrk="1" latinLnBrk="0" hangingPunct="1">
        <a:defRPr sz="179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5" Type="http://schemas.openxmlformats.org/officeDocument/2006/relationships/image" Target="../media/image15.png"/><Relationship Id="rId4" Type="http://schemas.openxmlformats.org/officeDocument/2006/relationships/notesSlide" Target="../notesSlides/notesSlide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9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7" Type="http://schemas.openxmlformats.org/officeDocument/2006/relationships/image" Target="../media/image5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/>
          <p:cNvSpPr txBox="1">
            <a:spLocks/>
          </p:cNvSpPr>
          <p:nvPr/>
        </p:nvSpPr>
        <p:spPr>
          <a:xfrm>
            <a:off x="0" y="0"/>
            <a:ext cx="12161838" cy="3022600"/>
          </a:xfrm>
          <a:prstGeom prst="rect">
            <a:avLst/>
          </a:prstGeom>
          <a:solidFill>
            <a:srgbClr val="0086EA"/>
          </a:solidFill>
          <a:effectLst>
            <a:glow rad="50800">
              <a:schemeClr val="accent5">
                <a:satMod val="175000"/>
                <a:alpha val="18000"/>
              </a:schemeClr>
            </a:glow>
          </a:effectLst>
        </p:spPr>
        <p:txBody>
          <a:bodyPr vert="horz" lIns="91294" tIns="45647" rIns="91294" bIns="45647" rtlCol="0" anchor="ctr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0600" b="1">
              <a:solidFill>
                <a:srgbClr val="0070C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3074" name="Picture 2" descr="Bộ SGK Lớp 6 - Kết nối tri thức với cuộc sống - Công ty Cổ phần Đầu tư và  Phát triển Giáo dục Phương Nam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33"/>
          <a:stretch/>
        </p:blipFill>
        <p:spPr bwMode="auto">
          <a:xfrm>
            <a:off x="329384" y="462491"/>
            <a:ext cx="2039642" cy="1874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394362" y="1254919"/>
            <a:ext cx="8330788" cy="1325563"/>
          </a:xfrm>
        </p:spPr>
        <p:txBody>
          <a:bodyPr>
            <a:noAutofit/>
          </a:bodyPr>
          <a:lstStyle/>
          <a:p>
            <a:pPr algn="ctr"/>
            <a:r>
              <a:rPr lang="en-US" sz="10600" b="1">
                <a:solidFill>
                  <a:schemeClr val="bg1"/>
                </a:solidFill>
                <a:latin typeface="AvantGarde" pitchFamily="2" charset="0"/>
                <a:ea typeface="AvantGarde" pitchFamily="2" charset="0"/>
                <a:cs typeface="AvantGarde" pitchFamily="2" charset="0"/>
              </a:rPr>
              <a:t>TIẾNG </a:t>
            </a:r>
            <a:r>
              <a:rPr lang="en-US" sz="10600" b="1" smtClean="0">
                <a:solidFill>
                  <a:schemeClr val="bg1"/>
                </a:solidFill>
                <a:latin typeface="AvantGarde" pitchFamily="2" charset="0"/>
                <a:ea typeface="AvantGarde" pitchFamily="2" charset="0"/>
                <a:cs typeface="AvantGarde" pitchFamily="2" charset="0"/>
              </a:rPr>
              <a:t>VIỆT 1</a:t>
            </a:r>
            <a:endParaRPr lang="en-US" sz="10600" b="1">
              <a:solidFill>
                <a:schemeClr val="bg1"/>
              </a:solidFill>
              <a:latin typeface="AvantGarde" pitchFamily="2" charset="0"/>
              <a:ea typeface="AvantGarde" pitchFamily="2" charset="0"/>
              <a:cs typeface="AvantGarde" pitchFamily="2" charset="0"/>
            </a:endParaRP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1513" y="4205197"/>
            <a:ext cx="4512126" cy="2182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23003"/>
            <a:ext cx="3439518" cy="4234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9" name="Straight Connector 8"/>
          <p:cNvCxnSpPr/>
          <p:nvPr/>
        </p:nvCxnSpPr>
        <p:spPr>
          <a:xfrm flipH="1" flipV="1">
            <a:off x="0" y="6807200"/>
            <a:ext cx="12161838" cy="16933"/>
          </a:xfrm>
          <a:prstGeom prst="line">
            <a:avLst/>
          </a:prstGeom>
          <a:ln w="88900">
            <a:solidFill>
              <a:srgbClr val="0086E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0449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346223" y="430415"/>
            <a:ext cx="3448696" cy="941185"/>
            <a:chOff x="63500" y="1429216"/>
            <a:chExt cx="2592937" cy="705889"/>
          </a:xfrm>
        </p:grpSpPr>
        <p:sp>
          <p:nvSpPr>
            <p:cNvPr id="14" name="Rounded Rectangle 13"/>
            <p:cNvSpPr/>
            <p:nvPr/>
          </p:nvSpPr>
          <p:spPr>
            <a:xfrm>
              <a:off x="384358" y="1429216"/>
              <a:ext cx="2272079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70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Khởi động</a:t>
              </a:r>
              <a:endParaRPr lang="en-US" sz="3700">
                <a:latin typeface="Arial-Rounde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  <p:sp>
          <p:nvSpPr>
            <p:cNvPr id="15" name="Oval 14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30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1</a:t>
              </a: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487760" y="2907170"/>
            <a:ext cx="9118016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800" smtClean="0">
                <a:solidFill>
                  <a:srgbClr val="002060"/>
                </a:solidFill>
                <a:latin typeface="Kids" pitchFamily="2" charset="0"/>
                <a:ea typeface="Kids" pitchFamily="2" charset="0"/>
                <a:cs typeface="Kids" pitchFamily="2" charset="0"/>
              </a:rPr>
              <a:t>Tiêu diệt vi-rút</a:t>
            </a:r>
            <a:endParaRPr lang="en-US" sz="8800">
              <a:solidFill>
                <a:srgbClr val="002060"/>
              </a:solidFill>
              <a:latin typeface="Kids" pitchFamily="2" charset="0"/>
              <a:ea typeface="Kids" pitchFamily="2" charset="0"/>
              <a:cs typeface="Kids" pitchFamily="2" charset="0"/>
            </a:endParaRPr>
          </a:p>
        </p:txBody>
      </p:sp>
      <p:grpSp>
        <p:nvGrpSpPr>
          <p:cNvPr id="16" name="Google Shape;399;p20"/>
          <p:cNvGrpSpPr/>
          <p:nvPr/>
        </p:nvGrpSpPr>
        <p:grpSpPr>
          <a:xfrm rot="478072">
            <a:off x="837486" y="3419342"/>
            <a:ext cx="1762332" cy="1404699"/>
            <a:chOff x="1619858" y="3028726"/>
            <a:chExt cx="1762332" cy="1404699"/>
          </a:xfrm>
        </p:grpSpPr>
        <p:sp>
          <p:nvSpPr>
            <p:cNvPr id="17" name="Google Shape;400;p20"/>
            <p:cNvSpPr/>
            <p:nvPr/>
          </p:nvSpPr>
          <p:spPr>
            <a:xfrm rot="-8665993">
              <a:off x="1726628" y="3199477"/>
              <a:ext cx="968" cy="7905"/>
            </a:xfrm>
            <a:custGeom>
              <a:avLst/>
              <a:gdLst/>
              <a:ahLst/>
              <a:cxnLst/>
              <a:rect l="l" t="t" r="r" b="b"/>
              <a:pathLst>
                <a:path w="18" h="147" extrusionOk="0">
                  <a:moveTo>
                    <a:pt x="17" y="1"/>
                  </a:moveTo>
                  <a:lnTo>
                    <a:pt x="0" y="90"/>
                  </a:lnTo>
                  <a:cubicBezTo>
                    <a:pt x="5" y="118"/>
                    <a:pt x="9" y="146"/>
                    <a:pt x="12" y="146"/>
                  </a:cubicBezTo>
                  <a:cubicBezTo>
                    <a:pt x="15" y="146"/>
                    <a:pt x="17" y="111"/>
                    <a:pt x="17" y="1"/>
                  </a:cubicBezTo>
                  <a:close/>
                </a:path>
              </a:pathLst>
            </a:custGeom>
            <a:solidFill>
              <a:srgbClr val="F98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401;p20"/>
            <p:cNvSpPr/>
            <p:nvPr/>
          </p:nvSpPr>
          <p:spPr>
            <a:xfrm rot="-8665993">
              <a:off x="1547757" y="3549279"/>
              <a:ext cx="1906534" cy="363592"/>
            </a:xfrm>
            <a:custGeom>
              <a:avLst/>
              <a:gdLst/>
              <a:ahLst/>
              <a:cxnLst/>
              <a:rect l="l" t="t" r="r" b="b"/>
              <a:pathLst>
                <a:path w="35452" h="6761" extrusionOk="0">
                  <a:moveTo>
                    <a:pt x="13370" y="1"/>
                  </a:moveTo>
                  <a:lnTo>
                    <a:pt x="13370" y="1"/>
                  </a:lnTo>
                  <a:cubicBezTo>
                    <a:pt x="13358" y="32"/>
                    <a:pt x="13345" y="71"/>
                    <a:pt x="13334" y="71"/>
                  </a:cubicBezTo>
                  <a:cubicBezTo>
                    <a:pt x="13333" y="71"/>
                    <a:pt x="13331" y="70"/>
                    <a:pt x="13330" y="68"/>
                  </a:cubicBezTo>
                  <a:lnTo>
                    <a:pt x="13330" y="68"/>
                  </a:lnTo>
                  <a:cubicBezTo>
                    <a:pt x="13330" y="107"/>
                    <a:pt x="13330" y="147"/>
                    <a:pt x="13333" y="187"/>
                  </a:cubicBezTo>
                  <a:lnTo>
                    <a:pt x="11147" y="187"/>
                  </a:lnTo>
                  <a:cubicBezTo>
                    <a:pt x="11144" y="157"/>
                    <a:pt x="11144" y="123"/>
                    <a:pt x="11138" y="94"/>
                  </a:cubicBezTo>
                  <a:cubicBezTo>
                    <a:pt x="11134" y="123"/>
                    <a:pt x="11134" y="157"/>
                    <a:pt x="11131" y="187"/>
                  </a:cubicBezTo>
                  <a:lnTo>
                    <a:pt x="893" y="187"/>
                  </a:lnTo>
                  <a:cubicBezTo>
                    <a:pt x="893" y="187"/>
                    <a:pt x="318" y="633"/>
                    <a:pt x="195" y="1730"/>
                  </a:cubicBezTo>
                  <a:cubicBezTo>
                    <a:pt x="0" y="3433"/>
                    <a:pt x="519" y="3282"/>
                    <a:pt x="453" y="4115"/>
                  </a:cubicBezTo>
                  <a:cubicBezTo>
                    <a:pt x="351" y="5385"/>
                    <a:pt x="569" y="5877"/>
                    <a:pt x="404" y="6681"/>
                  </a:cubicBezTo>
                  <a:lnTo>
                    <a:pt x="10949" y="6681"/>
                  </a:lnTo>
                  <a:cubicBezTo>
                    <a:pt x="10955" y="6710"/>
                    <a:pt x="10963" y="6737"/>
                    <a:pt x="10972" y="6760"/>
                  </a:cubicBezTo>
                  <a:lnTo>
                    <a:pt x="10975" y="6681"/>
                  </a:lnTo>
                  <a:lnTo>
                    <a:pt x="19778" y="6681"/>
                  </a:lnTo>
                  <a:cubicBezTo>
                    <a:pt x="19784" y="6710"/>
                    <a:pt x="19795" y="6737"/>
                    <a:pt x="19804" y="6760"/>
                  </a:cubicBezTo>
                  <a:lnTo>
                    <a:pt x="19804" y="6681"/>
                  </a:lnTo>
                  <a:lnTo>
                    <a:pt x="28607" y="6681"/>
                  </a:lnTo>
                  <a:cubicBezTo>
                    <a:pt x="28613" y="6710"/>
                    <a:pt x="28624" y="6737"/>
                    <a:pt x="28633" y="6760"/>
                  </a:cubicBezTo>
                  <a:lnTo>
                    <a:pt x="28633" y="6681"/>
                  </a:lnTo>
                  <a:lnTo>
                    <a:pt x="35452" y="6681"/>
                  </a:lnTo>
                  <a:cubicBezTo>
                    <a:pt x="35452" y="6681"/>
                    <a:pt x="35412" y="6142"/>
                    <a:pt x="35161" y="5616"/>
                  </a:cubicBezTo>
                  <a:cubicBezTo>
                    <a:pt x="35038" y="5358"/>
                    <a:pt x="34860" y="5100"/>
                    <a:pt x="34612" y="4915"/>
                  </a:cubicBezTo>
                  <a:cubicBezTo>
                    <a:pt x="33858" y="4356"/>
                    <a:pt x="34454" y="3552"/>
                    <a:pt x="34371" y="2911"/>
                  </a:cubicBezTo>
                  <a:cubicBezTo>
                    <a:pt x="34288" y="2270"/>
                    <a:pt x="33799" y="1549"/>
                    <a:pt x="33465" y="1149"/>
                  </a:cubicBezTo>
                  <a:cubicBezTo>
                    <a:pt x="33343" y="1003"/>
                    <a:pt x="33220" y="834"/>
                    <a:pt x="33114" y="683"/>
                  </a:cubicBezTo>
                  <a:cubicBezTo>
                    <a:pt x="32929" y="414"/>
                    <a:pt x="32793" y="187"/>
                    <a:pt x="32793" y="187"/>
                  </a:cubicBezTo>
                  <a:lnTo>
                    <a:pt x="31018" y="187"/>
                  </a:lnTo>
                  <a:cubicBezTo>
                    <a:pt x="31021" y="123"/>
                    <a:pt x="31024" y="64"/>
                    <a:pt x="31028" y="1"/>
                  </a:cubicBezTo>
                  <a:lnTo>
                    <a:pt x="31028" y="1"/>
                  </a:lnTo>
                  <a:cubicBezTo>
                    <a:pt x="31019" y="32"/>
                    <a:pt x="31006" y="71"/>
                    <a:pt x="30994" y="71"/>
                  </a:cubicBezTo>
                  <a:cubicBezTo>
                    <a:pt x="30992" y="71"/>
                    <a:pt x="30990" y="70"/>
                    <a:pt x="30988" y="68"/>
                  </a:cubicBezTo>
                  <a:lnTo>
                    <a:pt x="30988" y="68"/>
                  </a:lnTo>
                  <a:cubicBezTo>
                    <a:pt x="30988" y="107"/>
                    <a:pt x="30991" y="147"/>
                    <a:pt x="30991" y="187"/>
                  </a:cubicBezTo>
                  <a:lnTo>
                    <a:pt x="28809" y="187"/>
                  </a:lnTo>
                  <a:cubicBezTo>
                    <a:pt x="28805" y="157"/>
                    <a:pt x="28802" y="123"/>
                    <a:pt x="28799" y="94"/>
                  </a:cubicBezTo>
                  <a:cubicBezTo>
                    <a:pt x="28796" y="123"/>
                    <a:pt x="28792" y="157"/>
                    <a:pt x="28789" y="187"/>
                  </a:cubicBezTo>
                  <a:lnTo>
                    <a:pt x="22189" y="187"/>
                  </a:lnTo>
                  <a:cubicBezTo>
                    <a:pt x="22192" y="123"/>
                    <a:pt x="22195" y="64"/>
                    <a:pt x="22199" y="1"/>
                  </a:cubicBezTo>
                  <a:lnTo>
                    <a:pt x="22199" y="1"/>
                  </a:lnTo>
                  <a:cubicBezTo>
                    <a:pt x="22190" y="32"/>
                    <a:pt x="22175" y="71"/>
                    <a:pt x="22164" y="71"/>
                  </a:cubicBezTo>
                  <a:cubicBezTo>
                    <a:pt x="22162" y="71"/>
                    <a:pt x="22160" y="70"/>
                    <a:pt x="22159" y="68"/>
                  </a:cubicBezTo>
                  <a:lnTo>
                    <a:pt x="22159" y="68"/>
                  </a:lnTo>
                  <a:cubicBezTo>
                    <a:pt x="22159" y="107"/>
                    <a:pt x="22159" y="147"/>
                    <a:pt x="22162" y="187"/>
                  </a:cubicBezTo>
                  <a:lnTo>
                    <a:pt x="19976" y="187"/>
                  </a:lnTo>
                  <a:cubicBezTo>
                    <a:pt x="19976" y="157"/>
                    <a:pt x="19973" y="123"/>
                    <a:pt x="19967" y="94"/>
                  </a:cubicBezTo>
                  <a:cubicBezTo>
                    <a:pt x="19967" y="123"/>
                    <a:pt x="19963" y="157"/>
                    <a:pt x="19960" y="187"/>
                  </a:cubicBezTo>
                  <a:lnTo>
                    <a:pt x="13360" y="187"/>
                  </a:lnTo>
                  <a:cubicBezTo>
                    <a:pt x="13363" y="123"/>
                    <a:pt x="13366" y="64"/>
                    <a:pt x="13370" y="1"/>
                  </a:cubicBez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ffectLst>
              <a:outerShdw blurRad="42863" dist="19050" dir="19200000" algn="bl" rotWithShape="0">
                <a:srgbClr val="000000">
                  <a:alpha val="22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402;p20"/>
            <p:cNvSpPr/>
            <p:nvPr/>
          </p:nvSpPr>
          <p:spPr>
            <a:xfrm>
              <a:off x="1832325" y="3330341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403;p20"/>
            <p:cNvSpPr/>
            <p:nvPr/>
          </p:nvSpPr>
          <p:spPr>
            <a:xfrm>
              <a:off x="1993875" y="3449928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404;p20"/>
            <p:cNvSpPr/>
            <p:nvPr/>
          </p:nvSpPr>
          <p:spPr>
            <a:xfrm>
              <a:off x="1968263" y="3283678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405;p20"/>
            <p:cNvSpPr/>
            <p:nvPr/>
          </p:nvSpPr>
          <p:spPr>
            <a:xfrm>
              <a:off x="2252425" y="3416053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406;p20"/>
            <p:cNvSpPr/>
            <p:nvPr/>
          </p:nvSpPr>
          <p:spPr>
            <a:xfrm>
              <a:off x="2104188" y="3378178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407;p20"/>
            <p:cNvSpPr/>
            <p:nvPr/>
          </p:nvSpPr>
          <p:spPr>
            <a:xfrm>
              <a:off x="2104188" y="3550078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408;p20"/>
            <p:cNvSpPr/>
            <p:nvPr/>
          </p:nvSpPr>
          <p:spPr>
            <a:xfrm>
              <a:off x="1868488" y="3133791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409;p20"/>
            <p:cNvSpPr/>
            <p:nvPr/>
          </p:nvSpPr>
          <p:spPr>
            <a:xfrm>
              <a:off x="2252425" y="3650491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410;p20"/>
            <p:cNvSpPr/>
            <p:nvPr/>
          </p:nvSpPr>
          <p:spPr>
            <a:xfrm>
              <a:off x="2349400" y="3745216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411;p20"/>
            <p:cNvSpPr/>
            <p:nvPr/>
          </p:nvSpPr>
          <p:spPr>
            <a:xfrm>
              <a:off x="2471175" y="3650491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412;p20"/>
            <p:cNvSpPr/>
            <p:nvPr/>
          </p:nvSpPr>
          <p:spPr>
            <a:xfrm>
              <a:off x="2512675" y="3849541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413;p20"/>
            <p:cNvSpPr/>
            <p:nvPr/>
          </p:nvSpPr>
          <p:spPr>
            <a:xfrm>
              <a:off x="2616300" y="3703378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414;p20"/>
            <p:cNvSpPr/>
            <p:nvPr/>
          </p:nvSpPr>
          <p:spPr>
            <a:xfrm>
              <a:off x="2657125" y="3849541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415;p20"/>
            <p:cNvSpPr/>
            <p:nvPr/>
          </p:nvSpPr>
          <p:spPr>
            <a:xfrm>
              <a:off x="2381150" y="3550066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416;p20"/>
            <p:cNvSpPr/>
            <p:nvPr/>
          </p:nvSpPr>
          <p:spPr>
            <a:xfrm>
              <a:off x="2826988" y="3868403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417;p20"/>
            <p:cNvSpPr/>
            <p:nvPr/>
          </p:nvSpPr>
          <p:spPr>
            <a:xfrm>
              <a:off x="2937625" y="4015578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418;p20"/>
            <p:cNvSpPr/>
            <p:nvPr/>
          </p:nvSpPr>
          <p:spPr>
            <a:xfrm>
              <a:off x="2767300" y="4015578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419;p20"/>
            <p:cNvSpPr/>
            <p:nvPr/>
          </p:nvSpPr>
          <p:spPr>
            <a:xfrm>
              <a:off x="2997325" y="4171591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420;p20"/>
            <p:cNvSpPr/>
            <p:nvPr/>
          </p:nvSpPr>
          <p:spPr>
            <a:xfrm>
              <a:off x="3107950" y="4056853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421;p20"/>
            <p:cNvSpPr/>
            <p:nvPr/>
          </p:nvSpPr>
          <p:spPr>
            <a:xfrm>
              <a:off x="3107950" y="4203016"/>
              <a:ext cx="59700" cy="55372"/>
            </a:xfrm>
            <a:custGeom>
              <a:avLst/>
              <a:gdLst/>
              <a:ahLst/>
              <a:cxnLst/>
              <a:rect l="l" t="t" r="r" b="b"/>
              <a:pathLst>
                <a:path w="1007" h="934" extrusionOk="0">
                  <a:moveTo>
                    <a:pt x="505" y="1"/>
                  </a:moveTo>
                  <a:cubicBezTo>
                    <a:pt x="281" y="1"/>
                    <a:pt x="82" y="162"/>
                    <a:pt x="44" y="388"/>
                  </a:cubicBezTo>
                  <a:cubicBezTo>
                    <a:pt x="1" y="642"/>
                    <a:pt x="173" y="884"/>
                    <a:pt x="424" y="927"/>
                  </a:cubicBezTo>
                  <a:cubicBezTo>
                    <a:pt x="450" y="931"/>
                    <a:pt x="477" y="934"/>
                    <a:pt x="503" y="934"/>
                  </a:cubicBezTo>
                  <a:cubicBezTo>
                    <a:pt x="727" y="934"/>
                    <a:pt x="924" y="774"/>
                    <a:pt x="963" y="547"/>
                  </a:cubicBezTo>
                  <a:cubicBezTo>
                    <a:pt x="1006" y="292"/>
                    <a:pt x="837" y="54"/>
                    <a:pt x="583" y="7"/>
                  </a:cubicBezTo>
                  <a:cubicBezTo>
                    <a:pt x="556" y="3"/>
                    <a:pt x="530" y="1"/>
                    <a:pt x="505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9" name="Google Shape;306;p20"/>
          <p:cNvGrpSpPr/>
          <p:nvPr/>
        </p:nvGrpSpPr>
        <p:grpSpPr>
          <a:xfrm rot="1742937">
            <a:off x="9440245" y="2670044"/>
            <a:ext cx="1912774" cy="1010181"/>
            <a:chOff x="5862862" y="867279"/>
            <a:chExt cx="1912829" cy="1010210"/>
          </a:xfrm>
        </p:grpSpPr>
        <p:sp>
          <p:nvSpPr>
            <p:cNvPr id="40" name="Google Shape;307;p20"/>
            <p:cNvSpPr/>
            <p:nvPr/>
          </p:nvSpPr>
          <p:spPr>
            <a:xfrm rot="1233980">
              <a:off x="7702903" y="1677825"/>
              <a:ext cx="968" cy="7906"/>
            </a:xfrm>
            <a:custGeom>
              <a:avLst/>
              <a:gdLst/>
              <a:ahLst/>
              <a:cxnLst/>
              <a:rect l="l" t="t" r="r" b="b"/>
              <a:pathLst>
                <a:path w="18" h="147" extrusionOk="0">
                  <a:moveTo>
                    <a:pt x="17" y="1"/>
                  </a:moveTo>
                  <a:lnTo>
                    <a:pt x="0" y="90"/>
                  </a:lnTo>
                  <a:cubicBezTo>
                    <a:pt x="5" y="118"/>
                    <a:pt x="9" y="146"/>
                    <a:pt x="12" y="146"/>
                  </a:cubicBezTo>
                  <a:cubicBezTo>
                    <a:pt x="15" y="146"/>
                    <a:pt x="17" y="111"/>
                    <a:pt x="17" y="1"/>
                  </a:cubicBezTo>
                  <a:close/>
                </a:path>
              </a:pathLst>
            </a:custGeom>
            <a:solidFill>
              <a:srgbClr val="F987B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308;p20"/>
            <p:cNvSpPr/>
            <p:nvPr/>
          </p:nvSpPr>
          <p:spPr>
            <a:xfrm rot="1233980">
              <a:off x="5865970" y="1190581"/>
              <a:ext cx="1906613" cy="363607"/>
            </a:xfrm>
            <a:custGeom>
              <a:avLst/>
              <a:gdLst/>
              <a:ahLst/>
              <a:cxnLst/>
              <a:rect l="l" t="t" r="r" b="b"/>
              <a:pathLst>
                <a:path w="35452" h="6761" extrusionOk="0">
                  <a:moveTo>
                    <a:pt x="13370" y="1"/>
                  </a:moveTo>
                  <a:lnTo>
                    <a:pt x="13370" y="1"/>
                  </a:lnTo>
                  <a:cubicBezTo>
                    <a:pt x="13358" y="32"/>
                    <a:pt x="13345" y="71"/>
                    <a:pt x="13334" y="71"/>
                  </a:cubicBezTo>
                  <a:cubicBezTo>
                    <a:pt x="13333" y="71"/>
                    <a:pt x="13331" y="70"/>
                    <a:pt x="13330" y="68"/>
                  </a:cubicBezTo>
                  <a:lnTo>
                    <a:pt x="13330" y="68"/>
                  </a:lnTo>
                  <a:cubicBezTo>
                    <a:pt x="13330" y="107"/>
                    <a:pt x="13330" y="147"/>
                    <a:pt x="13333" y="187"/>
                  </a:cubicBezTo>
                  <a:lnTo>
                    <a:pt x="11147" y="187"/>
                  </a:lnTo>
                  <a:cubicBezTo>
                    <a:pt x="11144" y="157"/>
                    <a:pt x="11144" y="123"/>
                    <a:pt x="11138" y="94"/>
                  </a:cubicBezTo>
                  <a:cubicBezTo>
                    <a:pt x="11134" y="123"/>
                    <a:pt x="11134" y="157"/>
                    <a:pt x="11131" y="187"/>
                  </a:cubicBezTo>
                  <a:lnTo>
                    <a:pt x="893" y="187"/>
                  </a:lnTo>
                  <a:cubicBezTo>
                    <a:pt x="893" y="187"/>
                    <a:pt x="318" y="633"/>
                    <a:pt x="195" y="1730"/>
                  </a:cubicBezTo>
                  <a:cubicBezTo>
                    <a:pt x="0" y="3433"/>
                    <a:pt x="519" y="3282"/>
                    <a:pt x="453" y="4115"/>
                  </a:cubicBezTo>
                  <a:cubicBezTo>
                    <a:pt x="351" y="5385"/>
                    <a:pt x="569" y="5877"/>
                    <a:pt x="404" y="6681"/>
                  </a:cubicBezTo>
                  <a:lnTo>
                    <a:pt x="10949" y="6681"/>
                  </a:lnTo>
                  <a:cubicBezTo>
                    <a:pt x="10955" y="6710"/>
                    <a:pt x="10963" y="6737"/>
                    <a:pt x="10972" y="6760"/>
                  </a:cubicBezTo>
                  <a:lnTo>
                    <a:pt x="10975" y="6681"/>
                  </a:lnTo>
                  <a:lnTo>
                    <a:pt x="19778" y="6681"/>
                  </a:lnTo>
                  <a:cubicBezTo>
                    <a:pt x="19784" y="6710"/>
                    <a:pt x="19795" y="6737"/>
                    <a:pt x="19804" y="6760"/>
                  </a:cubicBezTo>
                  <a:lnTo>
                    <a:pt x="19804" y="6681"/>
                  </a:lnTo>
                  <a:lnTo>
                    <a:pt x="28607" y="6681"/>
                  </a:lnTo>
                  <a:cubicBezTo>
                    <a:pt x="28613" y="6710"/>
                    <a:pt x="28624" y="6737"/>
                    <a:pt x="28633" y="6760"/>
                  </a:cubicBezTo>
                  <a:lnTo>
                    <a:pt x="28633" y="6681"/>
                  </a:lnTo>
                  <a:lnTo>
                    <a:pt x="35452" y="6681"/>
                  </a:lnTo>
                  <a:cubicBezTo>
                    <a:pt x="35452" y="6681"/>
                    <a:pt x="35412" y="6142"/>
                    <a:pt x="35161" y="5616"/>
                  </a:cubicBezTo>
                  <a:cubicBezTo>
                    <a:pt x="35038" y="5358"/>
                    <a:pt x="34860" y="5100"/>
                    <a:pt x="34612" y="4915"/>
                  </a:cubicBezTo>
                  <a:cubicBezTo>
                    <a:pt x="33858" y="4356"/>
                    <a:pt x="34454" y="3552"/>
                    <a:pt x="34371" y="2911"/>
                  </a:cubicBezTo>
                  <a:cubicBezTo>
                    <a:pt x="34288" y="2270"/>
                    <a:pt x="33799" y="1549"/>
                    <a:pt x="33465" y="1149"/>
                  </a:cubicBezTo>
                  <a:cubicBezTo>
                    <a:pt x="33343" y="1003"/>
                    <a:pt x="33220" y="834"/>
                    <a:pt x="33114" y="683"/>
                  </a:cubicBezTo>
                  <a:cubicBezTo>
                    <a:pt x="32929" y="414"/>
                    <a:pt x="32793" y="187"/>
                    <a:pt x="32793" y="187"/>
                  </a:cubicBezTo>
                  <a:lnTo>
                    <a:pt x="31018" y="187"/>
                  </a:lnTo>
                  <a:cubicBezTo>
                    <a:pt x="31021" y="123"/>
                    <a:pt x="31024" y="64"/>
                    <a:pt x="31028" y="1"/>
                  </a:cubicBezTo>
                  <a:lnTo>
                    <a:pt x="31028" y="1"/>
                  </a:lnTo>
                  <a:cubicBezTo>
                    <a:pt x="31019" y="32"/>
                    <a:pt x="31006" y="71"/>
                    <a:pt x="30994" y="71"/>
                  </a:cubicBezTo>
                  <a:cubicBezTo>
                    <a:pt x="30992" y="71"/>
                    <a:pt x="30990" y="70"/>
                    <a:pt x="30988" y="68"/>
                  </a:cubicBezTo>
                  <a:lnTo>
                    <a:pt x="30988" y="68"/>
                  </a:lnTo>
                  <a:cubicBezTo>
                    <a:pt x="30988" y="107"/>
                    <a:pt x="30991" y="147"/>
                    <a:pt x="30991" y="187"/>
                  </a:cubicBezTo>
                  <a:lnTo>
                    <a:pt x="28809" y="187"/>
                  </a:lnTo>
                  <a:cubicBezTo>
                    <a:pt x="28805" y="157"/>
                    <a:pt x="28802" y="123"/>
                    <a:pt x="28799" y="94"/>
                  </a:cubicBezTo>
                  <a:cubicBezTo>
                    <a:pt x="28796" y="123"/>
                    <a:pt x="28792" y="157"/>
                    <a:pt x="28789" y="187"/>
                  </a:cubicBezTo>
                  <a:lnTo>
                    <a:pt x="22189" y="187"/>
                  </a:lnTo>
                  <a:cubicBezTo>
                    <a:pt x="22192" y="123"/>
                    <a:pt x="22195" y="64"/>
                    <a:pt x="22199" y="1"/>
                  </a:cubicBezTo>
                  <a:lnTo>
                    <a:pt x="22199" y="1"/>
                  </a:lnTo>
                  <a:cubicBezTo>
                    <a:pt x="22190" y="32"/>
                    <a:pt x="22175" y="71"/>
                    <a:pt x="22164" y="71"/>
                  </a:cubicBezTo>
                  <a:cubicBezTo>
                    <a:pt x="22162" y="71"/>
                    <a:pt x="22160" y="70"/>
                    <a:pt x="22159" y="68"/>
                  </a:cubicBezTo>
                  <a:lnTo>
                    <a:pt x="22159" y="68"/>
                  </a:lnTo>
                  <a:cubicBezTo>
                    <a:pt x="22159" y="107"/>
                    <a:pt x="22159" y="147"/>
                    <a:pt x="22162" y="187"/>
                  </a:cubicBezTo>
                  <a:lnTo>
                    <a:pt x="19976" y="187"/>
                  </a:lnTo>
                  <a:cubicBezTo>
                    <a:pt x="19976" y="157"/>
                    <a:pt x="19973" y="123"/>
                    <a:pt x="19967" y="94"/>
                  </a:cubicBezTo>
                  <a:cubicBezTo>
                    <a:pt x="19967" y="123"/>
                    <a:pt x="19963" y="157"/>
                    <a:pt x="19960" y="187"/>
                  </a:cubicBezTo>
                  <a:lnTo>
                    <a:pt x="13360" y="187"/>
                  </a:lnTo>
                  <a:cubicBezTo>
                    <a:pt x="13363" y="123"/>
                    <a:pt x="13366" y="64"/>
                    <a:pt x="13370" y="1"/>
                  </a:cubicBez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ffectLst>
              <a:outerShdw blurRad="42863" dist="19050" dir="19380000" algn="bl" rotWithShape="0">
                <a:srgbClr val="000000">
                  <a:alpha val="21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309;p20"/>
            <p:cNvSpPr/>
            <p:nvPr/>
          </p:nvSpPr>
          <p:spPr>
            <a:xfrm rot="1233980">
              <a:off x="7060840" y="1317101"/>
              <a:ext cx="136655" cy="349302"/>
            </a:xfrm>
            <a:custGeom>
              <a:avLst/>
              <a:gdLst/>
              <a:ahLst/>
              <a:cxnLst/>
              <a:rect l="l" t="t" r="r" b="b"/>
              <a:pathLst>
                <a:path w="2541" h="6495" extrusionOk="0">
                  <a:moveTo>
                    <a:pt x="70" y="2732"/>
                  </a:moveTo>
                  <a:cubicBezTo>
                    <a:pt x="72" y="2842"/>
                    <a:pt x="70" y="2877"/>
                    <a:pt x="67" y="2877"/>
                  </a:cubicBezTo>
                  <a:cubicBezTo>
                    <a:pt x="64" y="2877"/>
                    <a:pt x="60" y="2849"/>
                    <a:pt x="57" y="2821"/>
                  </a:cubicBezTo>
                  <a:lnTo>
                    <a:pt x="70" y="2732"/>
                  </a:lnTo>
                  <a:close/>
                  <a:moveTo>
                    <a:pt x="2382" y="3356"/>
                  </a:moveTo>
                  <a:cubicBezTo>
                    <a:pt x="2379" y="3382"/>
                    <a:pt x="2374" y="3429"/>
                    <a:pt x="2368" y="3485"/>
                  </a:cubicBezTo>
                  <a:lnTo>
                    <a:pt x="2368" y="3476"/>
                  </a:lnTo>
                  <a:cubicBezTo>
                    <a:pt x="2375" y="3416"/>
                    <a:pt x="2380" y="3378"/>
                    <a:pt x="2382" y="3356"/>
                  </a:cubicBezTo>
                  <a:close/>
                  <a:moveTo>
                    <a:pt x="2332" y="599"/>
                  </a:moveTo>
                  <a:cubicBezTo>
                    <a:pt x="2342" y="642"/>
                    <a:pt x="2352" y="695"/>
                    <a:pt x="2362" y="755"/>
                  </a:cubicBezTo>
                  <a:cubicBezTo>
                    <a:pt x="2379" y="854"/>
                    <a:pt x="2391" y="973"/>
                    <a:pt x="2402" y="1108"/>
                  </a:cubicBezTo>
                  <a:cubicBezTo>
                    <a:pt x="2408" y="1174"/>
                    <a:pt x="2411" y="1244"/>
                    <a:pt x="2418" y="1320"/>
                  </a:cubicBezTo>
                  <a:cubicBezTo>
                    <a:pt x="2421" y="1356"/>
                    <a:pt x="2421" y="1396"/>
                    <a:pt x="2425" y="1432"/>
                  </a:cubicBezTo>
                  <a:cubicBezTo>
                    <a:pt x="2421" y="1472"/>
                    <a:pt x="2421" y="1512"/>
                    <a:pt x="2418" y="1551"/>
                  </a:cubicBezTo>
                  <a:cubicBezTo>
                    <a:pt x="2403" y="1810"/>
                    <a:pt x="2386" y="1861"/>
                    <a:pt x="2373" y="1861"/>
                  </a:cubicBezTo>
                  <a:cubicBezTo>
                    <a:pt x="2365" y="1861"/>
                    <a:pt x="2359" y="1840"/>
                    <a:pt x="2356" y="1840"/>
                  </a:cubicBezTo>
                  <a:cubicBezTo>
                    <a:pt x="2355" y="1840"/>
                    <a:pt x="2355" y="1845"/>
                    <a:pt x="2356" y="1859"/>
                  </a:cubicBezTo>
                  <a:cubicBezTo>
                    <a:pt x="2302" y="2335"/>
                    <a:pt x="2309" y="2540"/>
                    <a:pt x="2332" y="2722"/>
                  </a:cubicBezTo>
                  <a:cubicBezTo>
                    <a:pt x="2348" y="2904"/>
                    <a:pt x="2362" y="3069"/>
                    <a:pt x="2316" y="3462"/>
                  </a:cubicBezTo>
                  <a:cubicBezTo>
                    <a:pt x="2296" y="3575"/>
                    <a:pt x="2278" y="3609"/>
                    <a:pt x="2263" y="3609"/>
                  </a:cubicBezTo>
                  <a:cubicBezTo>
                    <a:pt x="2240" y="3609"/>
                    <a:pt x="2221" y="3534"/>
                    <a:pt x="2202" y="3534"/>
                  </a:cubicBezTo>
                  <a:cubicBezTo>
                    <a:pt x="2198" y="3534"/>
                    <a:pt x="2194" y="3537"/>
                    <a:pt x="2190" y="3545"/>
                  </a:cubicBezTo>
                  <a:cubicBezTo>
                    <a:pt x="2193" y="3132"/>
                    <a:pt x="2249" y="2910"/>
                    <a:pt x="2263" y="2632"/>
                  </a:cubicBezTo>
                  <a:lnTo>
                    <a:pt x="2263" y="2632"/>
                  </a:lnTo>
                  <a:lnTo>
                    <a:pt x="2223" y="2977"/>
                  </a:lnTo>
                  <a:cubicBezTo>
                    <a:pt x="2217" y="2844"/>
                    <a:pt x="2213" y="2566"/>
                    <a:pt x="2243" y="2417"/>
                  </a:cubicBezTo>
                  <a:lnTo>
                    <a:pt x="2243" y="2417"/>
                  </a:lnTo>
                  <a:cubicBezTo>
                    <a:pt x="2233" y="2454"/>
                    <a:pt x="2226" y="2510"/>
                    <a:pt x="2217" y="2580"/>
                  </a:cubicBezTo>
                  <a:cubicBezTo>
                    <a:pt x="2246" y="2199"/>
                    <a:pt x="2279" y="1819"/>
                    <a:pt x="2325" y="1436"/>
                  </a:cubicBezTo>
                  <a:cubicBezTo>
                    <a:pt x="2332" y="1280"/>
                    <a:pt x="2332" y="1128"/>
                    <a:pt x="2332" y="973"/>
                  </a:cubicBezTo>
                  <a:lnTo>
                    <a:pt x="2332" y="599"/>
                  </a:lnTo>
                  <a:close/>
                  <a:moveTo>
                    <a:pt x="2309" y="5698"/>
                  </a:moveTo>
                  <a:lnTo>
                    <a:pt x="2309" y="5698"/>
                  </a:lnTo>
                  <a:cubicBezTo>
                    <a:pt x="2310" y="5706"/>
                    <a:pt x="2312" y="5715"/>
                    <a:pt x="2313" y="5725"/>
                  </a:cubicBezTo>
                  <a:lnTo>
                    <a:pt x="2313" y="5725"/>
                  </a:lnTo>
                  <a:cubicBezTo>
                    <a:pt x="2312" y="5715"/>
                    <a:pt x="2310" y="5706"/>
                    <a:pt x="2309" y="5698"/>
                  </a:cubicBezTo>
                  <a:close/>
                  <a:moveTo>
                    <a:pt x="2451" y="6336"/>
                  </a:moveTo>
                  <a:cubicBezTo>
                    <a:pt x="2448" y="6350"/>
                    <a:pt x="2448" y="6362"/>
                    <a:pt x="2444" y="6376"/>
                  </a:cubicBezTo>
                  <a:cubicBezTo>
                    <a:pt x="2448" y="6359"/>
                    <a:pt x="2448" y="6346"/>
                    <a:pt x="2451" y="6336"/>
                  </a:cubicBezTo>
                  <a:close/>
                  <a:moveTo>
                    <a:pt x="169" y="1"/>
                  </a:moveTo>
                  <a:lnTo>
                    <a:pt x="169" y="27"/>
                  </a:lnTo>
                  <a:cubicBezTo>
                    <a:pt x="166" y="367"/>
                    <a:pt x="163" y="705"/>
                    <a:pt x="160" y="1039"/>
                  </a:cubicBezTo>
                  <a:lnTo>
                    <a:pt x="222" y="886"/>
                  </a:lnTo>
                  <a:lnTo>
                    <a:pt x="222" y="886"/>
                  </a:lnTo>
                  <a:lnTo>
                    <a:pt x="216" y="1350"/>
                  </a:lnTo>
                  <a:cubicBezTo>
                    <a:pt x="209" y="1402"/>
                    <a:pt x="199" y="1439"/>
                    <a:pt x="190" y="1439"/>
                  </a:cubicBezTo>
                  <a:cubicBezTo>
                    <a:pt x="178" y="1439"/>
                    <a:pt x="169" y="1371"/>
                    <a:pt x="173" y="1181"/>
                  </a:cubicBezTo>
                  <a:lnTo>
                    <a:pt x="173" y="1181"/>
                  </a:lnTo>
                  <a:cubicBezTo>
                    <a:pt x="153" y="1270"/>
                    <a:pt x="163" y="1405"/>
                    <a:pt x="169" y="1524"/>
                  </a:cubicBezTo>
                  <a:cubicBezTo>
                    <a:pt x="169" y="1643"/>
                    <a:pt x="179" y="1743"/>
                    <a:pt x="186" y="1747"/>
                  </a:cubicBezTo>
                  <a:cubicBezTo>
                    <a:pt x="162" y="1924"/>
                    <a:pt x="147" y="1986"/>
                    <a:pt x="139" y="1986"/>
                  </a:cubicBezTo>
                  <a:cubicBezTo>
                    <a:pt x="119" y="1986"/>
                    <a:pt x="130" y="1664"/>
                    <a:pt x="124" y="1664"/>
                  </a:cubicBezTo>
                  <a:lnTo>
                    <a:pt x="124" y="1664"/>
                  </a:lnTo>
                  <a:cubicBezTo>
                    <a:pt x="123" y="1664"/>
                    <a:pt x="122" y="1673"/>
                    <a:pt x="120" y="1693"/>
                  </a:cubicBezTo>
                  <a:lnTo>
                    <a:pt x="97" y="1965"/>
                  </a:lnTo>
                  <a:lnTo>
                    <a:pt x="110" y="1901"/>
                  </a:lnTo>
                  <a:lnTo>
                    <a:pt x="110" y="1901"/>
                  </a:lnTo>
                  <a:cubicBezTo>
                    <a:pt x="114" y="2120"/>
                    <a:pt x="137" y="2143"/>
                    <a:pt x="97" y="2540"/>
                  </a:cubicBezTo>
                  <a:cubicBezTo>
                    <a:pt x="70" y="2794"/>
                    <a:pt x="50" y="2669"/>
                    <a:pt x="44" y="2768"/>
                  </a:cubicBezTo>
                  <a:cubicBezTo>
                    <a:pt x="41" y="2768"/>
                    <a:pt x="41" y="2778"/>
                    <a:pt x="37" y="2801"/>
                  </a:cubicBezTo>
                  <a:cubicBezTo>
                    <a:pt x="37" y="2824"/>
                    <a:pt x="37" y="2861"/>
                    <a:pt x="34" y="2924"/>
                  </a:cubicBezTo>
                  <a:lnTo>
                    <a:pt x="1" y="3508"/>
                  </a:lnTo>
                  <a:lnTo>
                    <a:pt x="60" y="3274"/>
                  </a:lnTo>
                  <a:lnTo>
                    <a:pt x="60" y="3274"/>
                  </a:lnTo>
                  <a:cubicBezTo>
                    <a:pt x="64" y="3406"/>
                    <a:pt x="57" y="3545"/>
                    <a:pt x="57" y="3615"/>
                  </a:cubicBezTo>
                  <a:cubicBezTo>
                    <a:pt x="59" y="3647"/>
                    <a:pt x="60" y="3665"/>
                    <a:pt x="64" y="3665"/>
                  </a:cubicBezTo>
                  <a:cubicBezTo>
                    <a:pt x="69" y="3665"/>
                    <a:pt x="77" y="3639"/>
                    <a:pt x="94" y="3578"/>
                  </a:cubicBezTo>
                  <a:lnTo>
                    <a:pt x="94" y="3578"/>
                  </a:lnTo>
                  <a:cubicBezTo>
                    <a:pt x="70" y="3681"/>
                    <a:pt x="64" y="3856"/>
                    <a:pt x="54" y="4071"/>
                  </a:cubicBezTo>
                  <a:cubicBezTo>
                    <a:pt x="54" y="4187"/>
                    <a:pt x="50" y="4309"/>
                    <a:pt x="47" y="4438"/>
                  </a:cubicBezTo>
                  <a:cubicBezTo>
                    <a:pt x="47" y="4567"/>
                    <a:pt x="44" y="4699"/>
                    <a:pt x="54" y="4831"/>
                  </a:cubicBezTo>
                  <a:cubicBezTo>
                    <a:pt x="80" y="5361"/>
                    <a:pt x="106" y="5870"/>
                    <a:pt x="114" y="5996"/>
                  </a:cubicBezTo>
                  <a:cubicBezTo>
                    <a:pt x="140" y="6161"/>
                    <a:pt x="169" y="6323"/>
                    <a:pt x="199" y="6495"/>
                  </a:cubicBezTo>
                  <a:lnTo>
                    <a:pt x="2306" y="6495"/>
                  </a:lnTo>
                  <a:cubicBezTo>
                    <a:pt x="2296" y="6409"/>
                    <a:pt x="2283" y="6323"/>
                    <a:pt x="2272" y="6240"/>
                  </a:cubicBezTo>
                  <a:cubicBezTo>
                    <a:pt x="2252" y="6062"/>
                    <a:pt x="2240" y="5883"/>
                    <a:pt x="2226" y="5704"/>
                  </a:cubicBezTo>
                  <a:cubicBezTo>
                    <a:pt x="2206" y="5477"/>
                    <a:pt x="2197" y="5245"/>
                    <a:pt x="2186" y="5013"/>
                  </a:cubicBezTo>
                  <a:lnTo>
                    <a:pt x="2186" y="5013"/>
                  </a:lnTo>
                  <a:cubicBezTo>
                    <a:pt x="2190" y="5033"/>
                    <a:pt x="2193" y="5043"/>
                    <a:pt x="2197" y="5043"/>
                  </a:cubicBezTo>
                  <a:cubicBezTo>
                    <a:pt x="2200" y="5043"/>
                    <a:pt x="2203" y="5035"/>
                    <a:pt x="2206" y="5016"/>
                  </a:cubicBezTo>
                  <a:lnTo>
                    <a:pt x="2186" y="4782"/>
                  </a:lnTo>
                  <a:cubicBezTo>
                    <a:pt x="2190" y="4751"/>
                    <a:pt x="2195" y="4738"/>
                    <a:pt x="2199" y="4738"/>
                  </a:cubicBezTo>
                  <a:cubicBezTo>
                    <a:pt x="2220" y="4738"/>
                    <a:pt x="2245" y="5003"/>
                    <a:pt x="2257" y="5003"/>
                  </a:cubicBezTo>
                  <a:cubicBezTo>
                    <a:pt x="2260" y="5003"/>
                    <a:pt x="2262" y="4981"/>
                    <a:pt x="2263" y="4924"/>
                  </a:cubicBezTo>
                  <a:cubicBezTo>
                    <a:pt x="2283" y="5083"/>
                    <a:pt x="2306" y="5248"/>
                    <a:pt x="2325" y="5430"/>
                  </a:cubicBezTo>
                  <a:cubicBezTo>
                    <a:pt x="2336" y="5520"/>
                    <a:pt x="2345" y="5616"/>
                    <a:pt x="2352" y="5715"/>
                  </a:cubicBezTo>
                  <a:cubicBezTo>
                    <a:pt x="2362" y="5814"/>
                    <a:pt x="2368" y="5916"/>
                    <a:pt x="2375" y="6025"/>
                  </a:cubicBezTo>
                  <a:lnTo>
                    <a:pt x="2332" y="6104"/>
                  </a:lnTo>
                  <a:cubicBezTo>
                    <a:pt x="2341" y="6074"/>
                    <a:pt x="2333" y="5851"/>
                    <a:pt x="2313" y="5725"/>
                  </a:cubicBezTo>
                  <a:lnTo>
                    <a:pt x="2313" y="5725"/>
                  </a:lnTo>
                  <a:cubicBezTo>
                    <a:pt x="2327" y="5816"/>
                    <a:pt x="2326" y="5962"/>
                    <a:pt x="2329" y="6111"/>
                  </a:cubicBezTo>
                  <a:lnTo>
                    <a:pt x="2329" y="6111"/>
                  </a:lnTo>
                  <a:lnTo>
                    <a:pt x="2332" y="6104"/>
                  </a:lnTo>
                  <a:lnTo>
                    <a:pt x="2332" y="6104"/>
                  </a:lnTo>
                  <a:cubicBezTo>
                    <a:pt x="2332" y="6108"/>
                    <a:pt x="2332" y="6108"/>
                    <a:pt x="2329" y="6111"/>
                  </a:cubicBezTo>
                  <a:lnTo>
                    <a:pt x="2329" y="6111"/>
                  </a:lnTo>
                  <a:cubicBezTo>
                    <a:pt x="2329" y="6111"/>
                    <a:pt x="2329" y="6111"/>
                    <a:pt x="2329" y="6111"/>
                  </a:cubicBezTo>
                  <a:lnTo>
                    <a:pt x="2329" y="6111"/>
                  </a:lnTo>
                  <a:lnTo>
                    <a:pt x="2329" y="6112"/>
                  </a:lnTo>
                  <a:cubicBezTo>
                    <a:pt x="2329" y="6112"/>
                    <a:pt x="2329" y="6112"/>
                    <a:pt x="2329" y="6111"/>
                  </a:cubicBezTo>
                  <a:lnTo>
                    <a:pt x="2329" y="6111"/>
                  </a:lnTo>
                  <a:cubicBezTo>
                    <a:pt x="2331" y="6249"/>
                    <a:pt x="2338" y="6390"/>
                    <a:pt x="2362" y="6495"/>
                  </a:cubicBezTo>
                  <a:lnTo>
                    <a:pt x="2388" y="6495"/>
                  </a:lnTo>
                  <a:lnTo>
                    <a:pt x="2391" y="6263"/>
                  </a:lnTo>
                  <a:cubicBezTo>
                    <a:pt x="2405" y="6336"/>
                    <a:pt x="2418" y="6416"/>
                    <a:pt x="2435" y="6495"/>
                  </a:cubicBezTo>
                  <a:lnTo>
                    <a:pt x="2494" y="6495"/>
                  </a:lnTo>
                  <a:cubicBezTo>
                    <a:pt x="2485" y="6383"/>
                    <a:pt x="2473" y="6300"/>
                    <a:pt x="2462" y="6300"/>
                  </a:cubicBezTo>
                  <a:cubicBezTo>
                    <a:pt x="2458" y="6300"/>
                    <a:pt x="2454" y="6311"/>
                    <a:pt x="2451" y="6336"/>
                  </a:cubicBezTo>
                  <a:cubicBezTo>
                    <a:pt x="2464" y="6211"/>
                    <a:pt x="2461" y="6098"/>
                    <a:pt x="2458" y="5976"/>
                  </a:cubicBezTo>
                  <a:cubicBezTo>
                    <a:pt x="2451" y="5843"/>
                    <a:pt x="2441" y="5701"/>
                    <a:pt x="2464" y="5512"/>
                  </a:cubicBezTo>
                  <a:lnTo>
                    <a:pt x="2464" y="5512"/>
                  </a:lnTo>
                  <a:cubicBezTo>
                    <a:pt x="2457" y="5518"/>
                    <a:pt x="2451" y="5545"/>
                    <a:pt x="2446" y="5545"/>
                  </a:cubicBezTo>
                  <a:cubicBezTo>
                    <a:pt x="2439" y="5545"/>
                    <a:pt x="2434" y="5502"/>
                    <a:pt x="2428" y="5318"/>
                  </a:cubicBezTo>
                  <a:cubicBezTo>
                    <a:pt x="2425" y="5304"/>
                    <a:pt x="2415" y="5268"/>
                    <a:pt x="2411" y="5248"/>
                  </a:cubicBezTo>
                  <a:lnTo>
                    <a:pt x="2411" y="5245"/>
                  </a:lnTo>
                  <a:cubicBezTo>
                    <a:pt x="2410" y="5237"/>
                    <a:pt x="2408" y="5233"/>
                    <a:pt x="2407" y="5233"/>
                  </a:cubicBezTo>
                  <a:lnTo>
                    <a:pt x="2407" y="5233"/>
                  </a:lnTo>
                  <a:cubicBezTo>
                    <a:pt x="2406" y="5233"/>
                    <a:pt x="2406" y="5239"/>
                    <a:pt x="2408" y="5251"/>
                  </a:cubicBezTo>
                  <a:cubicBezTo>
                    <a:pt x="2405" y="5327"/>
                    <a:pt x="2402" y="5390"/>
                    <a:pt x="2391" y="5417"/>
                  </a:cubicBezTo>
                  <a:cubicBezTo>
                    <a:pt x="2348" y="5254"/>
                    <a:pt x="2316" y="4735"/>
                    <a:pt x="2296" y="4560"/>
                  </a:cubicBezTo>
                  <a:cubicBezTo>
                    <a:pt x="2298" y="4506"/>
                    <a:pt x="2300" y="4488"/>
                    <a:pt x="2303" y="4488"/>
                  </a:cubicBezTo>
                  <a:cubicBezTo>
                    <a:pt x="2308" y="4488"/>
                    <a:pt x="2316" y="4559"/>
                    <a:pt x="2324" y="4559"/>
                  </a:cubicBezTo>
                  <a:cubicBezTo>
                    <a:pt x="2326" y="4559"/>
                    <a:pt x="2329" y="4552"/>
                    <a:pt x="2332" y="4534"/>
                  </a:cubicBezTo>
                  <a:lnTo>
                    <a:pt x="2302" y="4273"/>
                  </a:lnTo>
                  <a:cubicBezTo>
                    <a:pt x="2327" y="4255"/>
                    <a:pt x="2348" y="4020"/>
                    <a:pt x="2365" y="4020"/>
                  </a:cubicBezTo>
                  <a:cubicBezTo>
                    <a:pt x="2373" y="4020"/>
                    <a:pt x="2381" y="4069"/>
                    <a:pt x="2388" y="4213"/>
                  </a:cubicBezTo>
                  <a:lnTo>
                    <a:pt x="2388" y="3803"/>
                  </a:lnTo>
                  <a:cubicBezTo>
                    <a:pt x="2402" y="3562"/>
                    <a:pt x="2438" y="3228"/>
                    <a:pt x="2428" y="3023"/>
                  </a:cubicBezTo>
                  <a:cubicBezTo>
                    <a:pt x="2441" y="2868"/>
                    <a:pt x="2423" y="2652"/>
                    <a:pt x="2425" y="2652"/>
                  </a:cubicBezTo>
                  <a:lnTo>
                    <a:pt x="2425" y="2652"/>
                  </a:lnTo>
                  <a:cubicBezTo>
                    <a:pt x="2425" y="2652"/>
                    <a:pt x="2427" y="2667"/>
                    <a:pt x="2431" y="2702"/>
                  </a:cubicBezTo>
                  <a:cubicBezTo>
                    <a:pt x="2431" y="2702"/>
                    <a:pt x="2431" y="2663"/>
                    <a:pt x="2435" y="2603"/>
                  </a:cubicBezTo>
                  <a:cubicBezTo>
                    <a:pt x="2431" y="2540"/>
                    <a:pt x="2438" y="2461"/>
                    <a:pt x="2441" y="2378"/>
                  </a:cubicBezTo>
                  <a:cubicBezTo>
                    <a:pt x="2451" y="2219"/>
                    <a:pt x="2461" y="2057"/>
                    <a:pt x="2461" y="2057"/>
                  </a:cubicBezTo>
                  <a:lnTo>
                    <a:pt x="2471" y="2051"/>
                  </a:lnTo>
                  <a:cubicBezTo>
                    <a:pt x="2487" y="1892"/>
                    <a:pt x="2501" y="1730"/>
                    <a:pt x="2510" y="1564"/>
                  </a:cubicBezTo>
                  <a:cubicBezTo>
                    <a:pt x="2514" y="1524"/>
                    <a:pt x="2517" y="1482"/>
                    <a:pt x="2521" y="1442"/>
                  </a:cubicBezTo>
                  <a:lnTo>
                    <a:pt x="2521" y="1317"/>
                  </a:lnTo>
                  <a:cubicBezTo>
                    <a:pt x="2517" y="1234"/>
                    <a:pt x="2517" y="1147"/>
                    <a:pt x="2514" y="1062"/>
                  </a:cubicBezTo>
                  <a:cubicBezTo>
                    <a:pt x="2507" y="721"/>
                    <a:pt x="2507" y="371"/>
                    <a:pt x="2540" y="7"/>
                  </a:cubicBezTo>
                  <a:lnTo>
                    <a:pt x="2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310;p20"/>
            <p:cNvSpPr/>
            <p:nvPr/>
          </p:nvSpPr>
          <p:spPr>
            <a:xfrm rot="1233980">
              <a:off x="7283457" y="1404371"/>
              <a:ext cx="156554" cy="349302"/>
            </a:xfrm>
            <a:custGeom>
              <a:avLst/>
              <a:gdLst/>
              <a:ahLst/>
              <a:cxnLst/>
              <a:rect l="l" t="t" r="r" b="b"/>
              <a:pathLst>
                <a:path w="2911" h="6495" extrusionOk="0">
                  <a:moveTo>
                    <a:pt x="286" y="1697"/>
                  </a:moveTo>
                  <a:lnTo>
                    <a:pt x="286" y="1697"/>
                  </a:lnTo>
                  <a:cubicBezTo>
                    <a:pt x="283" y="1866"/>
                    <a:pt x="283" y="2034"/>
                    <a:pt x="286" y="2203"/>
                  </a:cubicBezTo>
                  <a:lnTo>
                    <a:pt x="223" y="2213"/>
                  </a:lnTo>
                  <a:lnTo>
                    <a:pt x="286" y="2272"/>
                  </a:lnTo>
                  <a:cubicBezTo>
                    <a:pt x="286" y="2441"/>
                    <a:pt x="292" y="2606"/>
                    <a:pt x="295" y="2771"/>
                  </a:cubicBezTo>
                  <a:cubicBezTo>
                    <a:pt x="293" y="2771"/>
                    <a:pt x="291" y="2771"/>
                    <a:pt x="289" y="2771"/>
                  </a:cubicBezTo>
                  <a:cubicBezTo>
                    <a:pt x="245" y="2771"/>
                    <a:pt x="205" y="2742"/>
                    <a:pt x="187" y="2682"/>
                  </a:cubicBezTo>
                  <a:cubicBezTo>
                    <a:pt x="187" y="2655"/>
                    <a:pt x="196" y="2464"/>
                    <a:pt x="210" y="2259"/>
                  </a:cubicBezTo>
                  <a:cubicBezTo>
                    <a:pt x="229" y="2051"/>
                    <a:pt x="252" y="1832"/>
                    <a:pt x="266" y="1747"/>
                  </a:cubicBezTo>
                  <a:cubicBezTo>
                    <a:pt x="272" y="1720"/>
                    <a:pt x="279" y="1703"/>
                    <a:pt x="286" y="1697"/>
                  </a:cubicBezTo>
                  <a:close/>
                  <a:moveTo>
                    <a:pt x="338" y="4663"/>
                  </a:moveTo>
                  <a:lnTo>
                    <a:pt x="338" y="4663"/>
                  </a:lnTo>
                  <a:cubicBezTo>
                    <a:pt x="388" y="4778"/>
                    <a:pt x="467" y="4987"/>
                    <a:pt x="553" y="5219"/>
                  </a:cubicBezTo>
                  <a:cubicBezTo>
                    <a:pt x="567" y="5291"/>
                    <a:pt x="580" y="5364"/>
                    <a:pt x="596" y="5440"/>
                  </a:cubicBezTo>
                  <a:cubicBezTo>
                    <a:pt x="623" y="5625"/>
                    <a:pt x="643" y="5807"/>
                    <a:pt x="663" y="5993"/>
                  </a:cubicBezTo>
                  <a:lnTo>
                    <a:pt x="663" y="6002"/>
                  </a:lnTo>
                  <a:cubicBezTo>
                    <a:pt x="629" y="5900"/>
                    <a:pt x="590" y="5787"/>
                    <a:pt x="556" y="5668"/>
                  </a:cubicBezTo>
                  <a:cubicBezTo>
                    <a:pt x="536" y="5599"/>
                    <a:pt x="517" y="5529"/>
                    <a:pt x="501" y="5457"/>
                  </a:cubicBezTo>
                  <a:cubicBezTo>
                    <a:pt x="481" y="5384"/>
                    <a:pt x="461" y="5311"/>
                    <a:pt x="441" y="5235"/>
                  </a:cubicBezTo>
                  <a:lnTo>
                    <a:pt x="451" y="5120"/>
                  </a:lnTo>
                  <a:lnTo>
                    <a:pt x="338" y="4663"/>
                  </a:lnTo>
                  <a:close/>
                  <a:moveTo>
                    <a:pt x="94" y="1"/>
                  </a:moveTo>
                  <a:cubicBezTo>
                    <a:pt x="94" y="50"/>
                    <a:pt x="97" y="90"/>
                    <a:pt x="100" y="113"/>
                  </a:cubicBezTo>
                  <a:cubicBezTo>
                    <a:pt x="1" y="417"/>
                    <a:pt x="25" y="1475"/>
                    <a:pt x="21" y="1971"/>
                  </a:cubicBezTo>
                  <a:lnTo>
                    <a:pt x="60" y="1988"/>
                  </a:lnTo>
                  <a:cubicBezTo>
                    <a:pt x="54" y="2328"/>
                    <a:pt x="84" y="2655"/>
                    <a:pt x="113" y="3076"/>
                  </a:cubicBezTo>
                  <a:lnTo>
                    <a:pt x="147" y="3049"/>
                  </a:lnTo>
                  <a:cubicBezTo>
                    <a:pt x="176" y="3231"/>
                    <a:pt x="187" y="3466"/>
                    <a:pt x="193" y="3727"/>
                  </a:cubicBezTo>
                  <a:cubicBezTo>
                    <a:pt x="203" y="3989"/>
                    <a:pt x="233" y="4273"/>
                    <a:pt x="266" y="4560"/>
                  </a:cubicBezTo>
                  <a:cubicBezTo>
                    <a:pt x="246" y="4524"/>
                    <a:pt x="233" y="4375"/>
                    <a:pt x="229" y="4273"/>
                  </a:cubicBezTo>
                  <a:lnTo>
                    <a:pt x="229" y="4273"/>
                  </a:lnTo>
                  <a:cubicBezTo>
                    <a:pt x="219" y="4620"/>
                    <a:pt x="306" y="4981"/>
                    <a:pt x="385" y="5331"/>
                  </a:cubicBezTo>
                  <a:cubicBezTo>
                    <a:pt x="454" y="5685"/>
                    <a:pt x="517" y="6025"/>
                    <a:pt x="497" y="6336"/>
                  </a:cubicBezTo>
                  <a:cubicBezTo>
                    <a:pt x="504" y="6396"/>
                    <a:pt x="510" y="6445"/>
                    <a:pt x="513" y="6495"/>
                  </a:cubicBezTo>
                  <a:lnTo>
                    <a:pt x="2908" y="6495"/>
                  </a:lnTo>
                  <a:cubicBezTo>
                    <a:pt x="2911" y="6141"/>
                    <a:pt x="2878" y="5718"/>
                    <a:pt x="2792" y="5341"/>
                  </a:cubicBezTo>
                  <a:lnTo>
                    <a:pt x="2792" y="5341"/>
                  </a:lnTo>
                  <a:cubicBezTo>
                    <a:pt x="2798" y="5347"/>
                    <a:pt x="2809" y="5364"/>
                    <a:pt x="2825" y="5427"/>
                  </a:cubicBezTo>
                  <a:cubicBezTo>
                    <a:pt x="2815" y="5370"/>
                    <a:pt x="2805" y="5314"/>
                    <a:pt x="2792" y="5258"/>
                  </a:cubicBezTo>
                  <a:cubicBezTo>
                    <a:pt x="2778" y="5202"/>
                    <a:pt x="2766" y="5146"/>
                    <a:pt x="2749" y="5089"/>
                  </a:cubicBezTo>
                  <a:cubicBezTo>
                    <a:pt x="2726" y="4974"/>
                    <a:pt x="2699" y="4854"/>
                    <a:pt x="2673" y="4735"/>
                  </a:cubicBezTo>
                  <a:cubicBezTo>
                    <a:pt x="2613" y="4497"/>
                    <a:pt x="2597" y="4259"/>
                    <a:pt x="2567" y="4035"/>
                  </a:cubicBezTo>
                  <a:cubicBezTo>
                    <a:pt x="2554" y="3925"/>
                    <a:pt x="2540" y="3816"/>
                    <a:pt x="2528" y="3717"/>
                  </a:cubicBezTo>
                  <a:cubicBezTo>
                    <a:pt x="2521" y="3615"/>
                    <a:pt x="2511" y="3522"/>
                    <a:pt x="2501" y="3436"/>
                  </a:cubicBezTo>
                  <a:cubicBezTo>
                    <a:pt x="2481" y="3267"/>
                    <a:pt x="2451" y="3132"/>
                    <a:pt x="2409" y="3056"/>
                  </a:cubicBezTo>
                  <a:cubicBezTo>
                    <a:pt x="2409" y="3056"/>
                    <a:pt x="2386" y="2913"/>
                    <a:pt x="2375" y="2771"/>
                  </a:cubicBezTo>
                  <a:cubicBezTo>
                    <a:pt x="2362" y="2629"/>
                    <a:pt x="2349" y="2487"/>
                    <a:pt x="2349" y="2487"/>
                  </a:cubicBezTo>
                  <a:lnTo>
                    <a:pt x="2349" y="2487"/>
                  </a:lnTo>
                  <a:cubicBezTo>
                    <a:pt x="2352" y="2725"/>
                    <a:pt x="2346" y="2798"/>
                    <a:pt x="2336" y="2798"/>
                  </a:cubicBezTo>
                  <a:cubicBezTo>
                    <a:pt x="2320" y="2798"/>
                    <a:pt x="2294" y="2611"/>
                    <a:pt x="2276" y="2611"/>
                  </a:cubicBezTo>
                  <a:cubicBezTo>
                    <a:pt x="2271" y="2611"/>
                    <a:pt x="2266" y="2630"/>
                    <a:pt x="2263" y="2679"/>
                  </a:cubicBezTo>
                  <a:cubicBezTo>
                    <a:pt x="2251" y="2466"/>
                    <a:pt x="2271" y="2158"/>
                    <a:pt x="2289" y="2158"/>
                  </a:cubicBezTo>
                  <a:cubicBezTo>
                    <a:pt x="2296" y="2158"/>
                    <a:pt x="2302" y="2196"/>
                    <a:pt x="2306" y="2289"/>
                  </a:cubicBezTo>
                  <a:lnTo>
                    <a:pt x="2299" y="2342"/>
                  </a:lnTo>
                  <a:cubicBezTo>
                    <a:pt x="2304" y="2350"/>
                    <a:pt x="2309" y="2353"/>
                    <a:pt x="2313" y="2353"/>
                  </a:cubicBezTo>
                  <a:cubicBezTo>
                    <a:pt x="2341" y="2353"/>
                    <a:pt x="2340" y="2151"/>
                    <a:pt x="2349" y="1938"/>
                  </a:cubicBezTo>
                  <a:cubicBezTo>
                    <a:pt x="2355" y="1698"/>
                    <a:pt x="2362" y="1449"/>
                    <a:pt x="2387" y="1449"/>
                  </a:cubicBezTo>
                  <a:cubicBezTo>
                    <a:pt x="2388" y="1449"/>
                    <a:pt x="2388" y="1449"/>
                    <a:pt x="2389" y="1449"/>
                  </a:cubicBezTo>
                  <a:cubicBezTo>
                    <a:pt x="2395" y="1128"/>
                    <a:pt x="2412" y="810"/>
                    <a:pt x="2432" y="497"/>
                  </a:cubicBezTo>
                  <a:cubicBezTo>
                    <a:pt x="2247" y="228"/>
                    <a:pt x="2111" y="1"/>
                    <a:pt x="2111" y="1"/>
                  </a:cubicBezTo>
                  <a:lnTo>
                    <a:pt x="338" y="1"/>
                  </a:lnTo>
                  <a:cubicBezTo>
                    <a:pt x="335" y="76"/>
                    <a:pt x="332" y="152"/>
                    <a:pt x="329" y="225"/>
                  </a:cubicBezTo>
                  <a:cubicBezTo>
                    <a:pt x="318" y="152"/>
                    <a:pt x="315" y="76"/>
                    <a:pt x="3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311;p20"/>
            <p:cNvSpPr/>
            <p:nvPr/>
          </p:nvSpPr>
          <p:spPr>
            <a:xfrm rot="1233980">
              <a:off x="6616301" y="1150288"/>
              <a:ext cx="136655" cy="349302"/>
            </a:xfrm>
            <a:custGeom>
              <a:avLst/>
              <a:gdLst/>
              <a:ahLst/>
              <a:cxnLst/>
              <a:rect l="l" t="t" r="r" b="b"/>
              <a:pathLst>
                <a:path w="2541" h="6495" extrusionOk="0">
                  <a:moveTo>
                    <a:pt x="70" y="2732"/>
                  </a:moveTo>
                  <a:cubicBezTo>
                    <a:pt x="70" y="2842"/>
                    <a:pt x="68" y="2877"/>
                    <a:pt x="65" y="2877"/>
                  </a:cubicBezTo>
                  <a:cubicBezTo>
                    <a:pt x="62" y="2877"/>
                    <a:pt x="59" y="2849"/>
                    <a:pt x="54" y="2821"/>
                  </a:cubicBezTo>
                  <a:lnTo>
                    <a:pt x="70" y="2732"/>
                  </a:lnTo>
                  <a:close/>
                  <a:moveTo>
                    <a:pt x="2384" y="3334"/>
                  </a:moveTo>
                  <a:cubicBezTo>
                    <a:pt x="2385" y="3334"/>
                    <a:pt x="2377" y="3397"/>
                    <a:pt x="2368" y="3485"/>
                  </a:cubicBezTo>
                  <a:cubicBezTo>
                    <a:pt x="2368" y="3479"/>
                    <a:pt x="2368" y="3479"/>
                    <a:pt x="2365" y="3476"/>
                  </a:cubicBezTo>
                  <a:cubicBezTo>
                    <a:pt x="2378" y="3374"/>
                    <a:pt x="2384" y="3334"/>
                    <a:pt x="2384" y="3334"/>
                  </a:cubicBezTo>
                  <a:close/>
                  <a:moveTo>
                    <a:pt x="2332" y="599"/>
                  </a:moveTo>
                  <a:cubicBezTo>
                    <a:pt x="2342" y="642"/>
                    <a:pt x="2352" y="695"/>
                    <a:pt x="2362" y="755"/>
                  </a:cubicBezTo>
                  <a:cubicBezTo>
                    <a:pt x="2375" y="854"/>
                    <a:pt x="2391" y="973"/>
                    <a:pt x="2402" y="1108"/>
                  </a:cubicBezTo>
                  <a:cubicBezTo>
                    <a:pt x="2408" y="1174"/>
                    <a:pt x="2411" y="1244"/>
                    <a:pt x="2418" y="1320"/>
                  </a:cubicBezTo>
                  <a:cubicBezTo>
                    <a:pt x="2418" y="1356"/>
                    <a:pt x="2421" y="1396"/>
                    <a:pt x="2425" y="1432"/>
                  </a:cubicBezTo>
                  <a:cubicBezTo>
                    <a:pt x="2421" y="1472"/>
                    <a:pt x="2421" y="1512"/>
                    <a:pt x="2418" y="1551"/>
                  </a:cubicBezTo>
                  <a:cubicBezTo>
                    <a:pt x="2403" y="1810"/>
                    <a:pt x="2386" y="1861"/>
                    <a:pt x="2373" y="1861"/>
                  </a:cubicBezTo>
                  <a:cubicBezTo>
                    <a:pt x="2365" y="1861"/>
                    <a:pt x="2359" y="1840"/>
                    <a:pt x="2356" y="1840"/>
                  </a:cubicBezTo>
                  <a:cubicBezTo>
                    <a:pt x="2355" y="1840"/>
                    <a:pt x="2355" y="1845"/>
                    <a:pt x="2356" y="1859"/>
                  </a:cubicBezTo>
                  <a:cubicBezTo>
                    <a:pt x="2302" y="2335"/>
                    <a:pt x="2309" y="2540"/>
                    <a:pt x="2329" y="2722"/>
                  </a:cubicBezTo>
                  <a:cubicBezTo>
                    <a:pt x="2348" y="2904"/>
                    <a:pt x="2362" y="3069"/>
                    <a:pt x="2316" y="3462"/>
                  </a:cubicBezTo>
                  <a:cubicBezTo>
                    <a:pt x="2296" y="3575"/>
                    <a:pt x="2278" y="3609"/>
                    <a:pt x="2263" y="3609"/>
                  </a:cubicBezTo>
                  <a:cubicBezTo>
                    <a:pt x="2240" y="3609"/>
                    <a:pt x="2221" y="3534"/>
                    <a:pt x="2202" y="3534"/>
                  </a:cubicBezTo>
                  <a:cubicBezTo>
                    <a:pt x="2198" y="3534"/>
                    <a:pt x="2194" y="3537"/>
                    <a:pt x="2190" y="3545"/>
                  </a:cubicBezTo>
                  <a:cubicBezTo>
                    <a:pt x="2193" y="3132"/>
                    <a:pt x="2249" y="2910"/>
                    <a:pt x="2263" y="2632"/>
                  </a:cubicBezTo>
                  <a:lnTo>
                    <a:pt x="2263" y="2632"/>
                  </a:lnTo>
                  <a:lnTo>
                    <a:pt x="2223" y="2977"/>
                  </a:lnTo>
                  <a:cubicBezTo>
                    <a:pt x="2217" y="2844"/>
                    <a:pt x="2213" y="2566"/>
                    <a:pt x="2243" y="2417"/>
                  </a:cubicBezTo>
                  <a:lnTo>
                    <a:pt x="2243" y="2417"/>
                  </a:lnTo>
                  <a:cubicBezTo>
                    <a:pt x="2233" y="2454"/>
                    <a:pt x="2223" y="2510"/>
                    <a:pt x="2217" y="2580"/>
                  </a:cubicBezTo>
                  <a:cubicBezTo>
                    <a:pt x="2243" y="2199"/>
                    <a:pt x="2279" y="1819"/>
                    <a:pt x="2325" y="1436"/>
                  </a:cubicBezTo>
                  <a:cubicBezTo>
                    <a:pt x="2329" y="1280"/>
                    <a:pt x="2329" y="1128"/>
                    <a:pt x="2332" y="973"/>
                  </a:cubicBezTo>
                  <a:lnTo>
                    <a:pt x="2332" y="599"/>
                  </a:lnTo>
                  <a:close/>
                  <a:moveTo>
                    <a:pt x="2309" y="5698"/>
                  </a:moveTo>
                  <a:cubicBezTo>
                    <a:pt x="2310" y="5706"/>
                    <a:pt x="2312" y="5715"/>
                    <a:pt x="2313" y="5725"/>
                  </a:cubicBezTo>
                  <a:lnTo>
                    <a:pt x="2313" y="5725"/>
                  </a:lnTo>
                  <a:cubicBezTo>
                    <a:pt x="2312" y="5715"/>
                    <a:pt x="2310" y="5706"/>
                    <a:pt x="2309" y="5698"/>
                  </a:cubicBezTo>
                  <a:close/>
                  <a:moveTo>
                    <a:pt x="2332" y="6104"/>
                  </a:moveTo>
                  <a:lnTo>
                    <a:pt x="2332" y="6104"/>
                  </a:lnTo>
                  <a:cubicBezTo>
                    <a:pt x="2332" y="6106"/>
                    <a:pt x="2331" y="6107"/>
                    <a:pt x="2330" y="6107"/>
                  </a:cubicBezTo>
                  <a:lnTo>
                    <a:pt x="2330" y="6107"/>
                  </a:lnTo>
                  <a:lnTo>
                    <a:pt x="2332" y="6104"/>
                  </a:lnTo>
                  <a:close/>
                  <a:moveTo>
                    <a:pt x="2448" y="6339"/>
                  </a:moveTo>
                  <a:cubicBezTo>
                    <a:pt x="2448" y="6353"/>
                    <a:pt x="2448" y="6362"/>
                    <a:pt x="2444" y="6376"/>
                  </a:cubicBezTo>
                  <a:cubicBezTo>
                    <a:pt x="2444" y="6362"/>
                    <a:pt x="2448" y="6350"/>
                    <a:pt x="2448" y="6339"/>
                  </a:cubicBezTo>
                  <a:close/>
                  <a:moveTo>
                    <a:pt x="169" y="1"/>
                  </a:moveTo>
                  <a:lnTo>
                    <a:pt x="169" y="27"/>
                  </a:lnTo>
                  <a:cubicBezTo>
                    <a:pt x="166" y="367"/>
                    <a:pt x="163" y="705"/>
                    <a:pt x="160" y="1039"/>
                  </a:cubicBezTo>
                  <a:lnTo>
                    <a:pt x="219" y="886"/>
                  </a:lnTo>
                  <a:lnTo>
                    <a:pt x="216" y="1350"/>
                  </a:lnTo>
                  <a:cubicBezTo>
                    <a:pt x="209" y="1402"/>
                    <a:pt x="199" y="1439"/>
                    <a:pt x="190" y="1439"/>
                  </a:cubicBezTo>
                  <a:cubicBezTo>
                    <a:pt x="178" y="1439"/>
                    <a:pt x="167" y="1371"/>
                    <a:pt x="169" y="1181"/>
                  </a:cubicBezTo>
                  <a:lnTo>
                    <a:pt x="169" y="1181"/>
                  </a:lnTo>
                  <a:cubicBezTo>
                    <a:pt x="153" y="1270"/>
                    <a:pt x="163" y="1405"/>
                    <a:pt x="166" y="1524"/>
                  </a:cubicBezTo>
                  <a:cubicBezTo>
                    <a:pt x="169" y="1643"/>
                    <a:pt x="179" y="1743"/>
                    <a:pt x="186" y="1747"/>
                  </a:cubicBezTo>
                  <a:cubicBezTo>
                    <a:pt x="162" y="1924"/>
                    <a:pt x="147" y="1986"/>
                    <a:pt x="138" y="1986"/>
                  </a:cubicBezTo>
                  <a:cubicBezTo>
                    <a:pt x="119" y="1986"/>
                    <a:pt x="129" y="1664"/>
                    <a:pt x="122" y="1664"/>
                  </a:cubicBezTo>
                  <a:lnTo>
                    <a:pt x="122" y="1664"/>
                  </a:lnTo>
                  <a:cubicBezTo>
                    <a:pt x="121" y="1664"/>
                    <a:pt x="119" y="1673"/>
                    <a:pt x="117" y="1693"/>
                  </a:cubicBezTo>
                  <a:lnTo>
                    <a:pt x="97" y="1965"/>
                  </a:lnTo>
                  <a:lnTo>
                    <a:pt x="110" y="1901"/>
                  </a:lnTo>
                  <a:lnTo>
                    <a:pt x="110" y="1901"/>
                  </a:lnTo>
                  <a:cubicBezTo>
                    <a:pt x="114" y="2120"/>
                    <a:pt x="137" y="2143"/>
                    <a:pt x="94" y="2540"/>
                  </a:cubicBezTo>
                  <a:cubicBezTo>
                    <a:pt x="70" y="2794"/>
                    <a:pt x="50" y="2669"/>
                    <a:pt x="44" y="2768"/>
                  </a:cubicBezTo>
                  <a:cubicBezTo>
                    <a:pt x="41" y="2768"/>
                    <a:pt x="41" y="2778"/>
                    <a:pt x="37" y="2801"/>
                  </a:cubicBezTo>
                  <a:cubicBezTo>
                    <a:pt x="37" y="2824"/>
                    <a:pt x="37" y="2861"/>
                    <a:pt x="34" y="2924"/>
                  </a:cubicBezTo>
                  <a:lnTo>
                    <a:pt x="1" y="3508"/>
                  </a:lnTo>
                  <a:lnTo>
                    <a:pt x="1" y="3508"/>
                  </a:lnTo>
                  <a:lnTo>
                    <a:pt x="60" y="3274"/>
                  </a:lnTo>
                  <a:lnTo>
                    <a:pt x="60" y="3274"/>
                  </a:lnTo>
                  <a:cubicBezTo>
                    <a:pt x="64" y="3406"/>
                    <a:pt x="57" y="3545"/>
                    <a:pt x="57" y="3615"/>
                  </a:cubicBezTo>
                  <a:cubicBezTo>
                    <a:pt x="59" y="3647"/>
                    <a:pt x="60" y="3665"/>
                    <a:pt x="64" y="3665"/>
                  </a:cubicBezTo>
                  <a:cubicBezTo>
                    <a:pt x="69" y="3665"/>
                    <a:pt x="77" y="3639"/>
                    <a:pt x="94" y="3578"/>
                  </a:cubicBezTo>
                  <a:lnTo>
                    <a:pt x="94" y="3578"/>
                  </a:lnTo>
                  <a:cubicBezTo>
                    <a:pt x="70" y="3681"/>
                    <a:pt x="60" y="3856"/>
                    <a:pt x="54" y="4071"/>
                  </a:cubicBezTo>
                  <a:cubicBezTo>
                    <a:pt x="50" y="4187"/>
                    <a:pt x="50" y="4309"/>
                    <a:pt x="47" y="4438"/>
                  </a:cubicBezTo>
                  <a:cubicBezTo>
                    <a:pt x="47" y="4567"/>
                    <a:pt x="44" y="4699"/>
                    <a:pt x="54" y="4831"/>
                  </a:cubicBezTo>
                  <a:cubicBezTo>
                    <a:pt x="80" y="5361"/>
                    <a:pt x="106" y="5870"/>
                    <a:pt x="114" y="5996"/>
                  </a:cubicBezTo>
                  <a:cubicBezTo>
                    <a:pt x="137" y="6161"/>
                    <a:pt x="169" y="6323"/>
                    <a:pt x="199" y="6495"/>
                  </a:cubicBezTo>
                  <a:lnTo>
                    <a:pt x="2302" y="6495"/>
                  </a:lnTo>
                  <a:cubicBezTo>
                    <a:pt x="2292" y="6409"/>
                    <a:pt x="2283" y="6323"/>
                    <a:pt x="2272" y="6240"/>
                  </a:cubicBezTo>
                  <a:cubicBezTo>
                    <a:pt x="2252" y="6062"/>
                    <a:pt x="2236" y="5883"/>
                    <a:pt x="2223" y="5704"/>
                  </a:cubicBezTo>
                  <a:cubicBezTo>
                    <a:pt x="2206" y="5477"/>
                    <a:pt x="2197" y="5245"/>
                    <a:pt x="2186" y="5013"/>
                  </a:cubicBezTo>
                  <a:lnTo>
                    <a:pt x="2186" y="5013"/>
                  </a:lnTo>
                  <a:cubicBezTo>
                    <a:pt x="2190" y="5033"/>
                    <a:pt x="2193" y="5043"/>
                    <a:pt x="2197" y="5043"/>
                  </a:cubicBezTo>
                  <a:cubicBezTo>
                    <a:pt x="2200" y="5043"/>
                    <a:pt x="2203" y="5035"/>
                    <a:pt x="2206" y="5016"/>
                  </a:cubicBezTo>
                  <a:lnTo>
                    <a:pt x="2186" y="4782"/>
                  </a:lnTo>
                  <a:cubicBezTo>
                    <a:pt x="2190" y="4751"/>
                    <a:pt x="2195" y="4738"/>
                    <a:pt x="2199" y="4738"/>
                  </a:cubicBezTo>
                  <a:cubicBezTo>
                    <a:pt x="2219" y="4738"/>
                    <a:pt x="2245" y="5003"/>
                    <a:pt x="2255" y="5003"/>
                  </a:cubicBezTo>
                  <a:cubicBezTo>
                    <a:pt x="2258" y="5003"/>
                    <a:pt x="2260" y="4981"/>
                    <a:pt x="2260" y="4924"/>
                  </a:cubicBezTo>
                  <a:cubicBezTo>
                    <a:pt x="2283" y="5083"/>
                    <a:pt x="2306" y="5248"/>
                    <a:pt x="2325" y="5430"/>
                  </a:cubicBezTo>
                  <a:cubicBezTo>
                    <a:pt x="2336" y="5520"/>
                    <a:pt x="2345" y="5616"/>
                    <a:pt x="2352" y="5715"/>
                  </a:cubicBezTo>
                  <a:cubicBezTo>
                    <a:pt x="2362" y="5814"/>
                    <a:pt x="2368" y="5916"/>
                    <a:pt x="2371" y="6025"/>
                  </a:cubicBezTo>
                  <a:lnTo>
                    <a:pt x="2332" y="6104"/>
                  </a:lnTo>
                  <a:cubicBezTo>
                    <a:pt x="2341" y="6074"/>
                    <a:pt x="2333" y="5851"/>
                    <a:pt x="2313" y="5725"/>
                  </a:cubicBezTo>
                  <a:lnTo>
                    <a:pt x="2313" y="5725"/>
                  </a:lnTo>
                  <a:cubicBezTo>
                    <a:pt x="2339" y="5900"/>
                    <a:pt x="2311" y="6275"/>
                    <a:pt x="2359" y="6495"/>
                  </a:cubicBezTo>
                  <a:lnTo>
                    <a:pt x="2385" y="6495"/>
                  </a:lnTo>
                  <a:lnTo>
                    <a:pt x="2391" y="6263"/>
                  </a:lnTo>
                  <a:cubicBezTo>
                    <a:pt x="2405" y="6336"/>
                    <a:pt x="2418" y="6416"/>
                    <a:pt x="2435" y="6495"/>
                  </a:cubicBezTo>
                  <a:lnTo>
                    <a:pt x="2494" y="6495"/>
                  </a:lnTo>
                  <a:cubicBezTo>
                    <a:pt x="2482" y="6384"/>
                    <a:pt x="2472" y="6301"/>
                    <a:pt x="2461" y="6301"/>
                  </a:cubicBezTo>
                  <a:cubicBezTo>
                    <a:pt x="2456" y="6301"/>
                    <a:pt x="2452" y="6313"/>
                    <a:pt x="2448" y="6339"/>
                  </a:cubicBezTo>
                  <a:cubicBezTo>
                    <a:pt x="2464" y="6211"/>
                    <a:pt x="2461" y="6098"/>
                    <a:pt x="2455" y="5976"/>
                  </a:cubicBezTo>
                  <a:cubicBezTo>
                    <a:pt x="2451" y="5843"/>
                    <a:pt x="2441" y="5701"/>
                    <a:pt x="2461" y="5512"/>
                  </a:cubicBezTo>
                  <a:lnTo>
                    <a:pt x="2461" y="5512"/>
                  </a:lnTo>
                  <a:cubicBezTo>
                    <a:pt x="2454" y="5518"/>
                    <a:pt x="2448" y="5545"/>
                    <a:pt x="2444" y="5545"/>
                  </a:cubicBezTo>
                  <a:cubicBezTo>
                    <a:pt x="2438" y="5545"/>
                    <a:pt x="2434" y="5502"/>
                    <a:pt x="2428" y="5318"/>
                  </a:cubicBezTo>
                  <a:cubicBezTo>
                    <a:pt x="2421" y="5304"/>
                    <a:pt x="2415" y="5268"/>
                    <a:pt x="2411" y="5248"/>
                  </a:cubicBezTo>
                  <a:lnTo>
                    <a:pt x="2411" y="5225"/>
                  </a:lnTo>
                  <a:cubicBezTo>
                    <a:pt x="2408" y="5231"/>
                    <a:pt x="2408" y="5235"/>
                    <a:pt x="2408" y="5245"/>
                  </a:cubicBezTo>
                  <a:cubicBezTo>
                    <a:pt x="2406" y="5237"/>
                    <a:pt x="2406" y="5233"/>
                    <a:pt x="2406" y="5233"/>
                  </a:cubicBezTo>
                  <a:lnTo>
                    <a:pt x="2406" y="5233"/>
                  </a:lnTo>
                  <a:cubicBezTo>
                    <a:pt x="2405" y="5233"/>
                    <a:pt x="2406" y="5239"/>
                    <a:pt x="2408" y="5251"/>
                  </a:cubicBezTo>
                  <a:cubicBezTo>
                    <a:pt x="2405" y="5327"/>
                    <a:pt x="2398" y="5390"/>
                    <a:pt x="2391" y="5417"/>
                  </a:cubicBezTo>
                  <a:cubicBezTo>
                    <a:pt x="2345" y="5254"/>
                    <a:pt x="2316" y="4735"/>
                    <a:pt x="2296" y="4560"/>
                  </a:cubicBezTo>
                  <a:cubicBezTo>
                    <a:pt x="2298" y="4506"/>
                    <a:pt x="2300" y="4488"/>
                    <a:pt x="2303" y="4488"/>
                  </a:cubicBezTo>
                  <a:cubicBezTo>
                    <a:pt x="2308" y="4488"/>
                    <a:pt x="2316" y="4559"/>
                    <a:pt x="2324" y="4559"/>
                  </a:cubicBezTo>
                  <a:cubicBezTo>
                    <a:pt x="2326" y="4559"/>
                    <a:pt x="2329" y="4552"/>
                    <a:pt x="2332" y="4534"/>
                  </a:cubicBezTo>
                  <a:lnTo>
                    <a:pt x="2302" y="4273"/>
                  </a:lnTo>
                  <a:cubicBezTo>
                    <a:pt x="2327" y="4255"/>
                    <a:pt x="2348" y="4020"/>
                    <a:pt x="2364" y="4020"/>
                  </a:cubicBezTo>
                  <a:cubicBezTo>
                    <a:pt x="2372" y="4020"/>
                    <a:pt x="2379" y="4069"/>
                    <a:pt x="2385" y="4213"/>
                  </a:cubicBezTo>
                  <a:lnTo>
                    <a:pt x="2388" y="3803"/>
                  </a:lnTo>
                  <a:cubicBezTo>
                    <a:pt x="2402" y="3562"/>
                    <a:pt x="2435" y="3228"/>
                    <a:pt x="2428" y="3023"/>
                  </a:cubicBezTo>
                  <a:cubicBezTo>
                    <a:pt x="2441" y="2868"/>
                    <a:pt x="2423" y="2652"/>
                    <a:pt x="2425" y="2652"/>
                  </a:cubicBezTo>
                  <a:lnTo>
                    <a:pt x="2425" y="2652"/>
                  </a:lnTo>
                  <a:cubicBezTo>
                    <a:pt x="2425" y="2652"/>
                    <a:pt x="2427" y="2667"/>
                    <a:pt x="2431" y="2702"/>
                  </a:cubicBezTo>
                  <a:lnTo>
                    <a:pt x="2431" y="2603"/>
                  </a:lnTo>
                  <a:cubicBezTo>
                    <a:pt x="2431" y="2540"/>
                    <a:pt x="2435" y="2461"/>
                    <a:pt x="2441" y="2378"/>
                  </a:cubicBezTo>
                  <a:cubicBezTo>
                    <a:pt x="2451" y="2219"/>
                    <a:pt x="2461" y="2057"/>
                    <a:pt x="2461" y="2057"/>
                  </a:cubicBezTo>
                  <a:lnTo>
                    <a:pt x="2471" y="2051"/>
                  </a:lnTo>
                  <a:cubicBezTo>
                    <a:pt x="2487" y="1892"/>
                    <a:pt x="2501" y="1730"/>
                    <a:pt x="2510" y="1564"/>
                  </a:cubicBezTo>
                  <a:cubicBezTo>
                    <a:pt x="2514" y="1524"/>
                    <a:pt x="2517" y="1482"/>
                    <a:pt x="2521" y="1442"/>
                  </a:cubicBezTo>
                  <a:cubicBezTo>
                    <a:pt x="2521" y="1399"/>
                    <a:pt x="2521" y="1359"/>
                    <a:pt x="2517" y="1317"/>
                  </a:cubicBezTo>
                  <a:cubicBezTo>
                    <a:pt x="2517" y="1234"/>
                    <a:pt x="2514" y="1147"/>
                    <a:pt x="2514" y="1062"/>
                  </a:cubicBezTo>
                  <a:cubicBezTo>
                    <a:pt x="2507" y="721"/>
                    <a:pt x="2507" y="371"/>
                    <a:pt x="2540" y="7"/>
                  </a:cubicBezTo>
                  <a:lnTo>
                    <a:pt x="2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312;p20"/>
            <p:cNvSpPr/>
            <p:nvPr/>
          </p:nvSpPr>
          <p:spPr>
            <a:xfrm rot="1233980">
              <a:off x="6838918" y="1237558"/>
              <a:ext cx="156554" cy="349302"/>
            </a:xfrm>
            <a:custGeom>
              <a:avLst/>
              <a:gdLst/>
              <a:ahLst/>
              <a:cxnLst/>
              <a:rect l="l" t="t" r="r" b="b"/>
              <a:pathLst>
                <a:path w="2911" h="6495" extrusionOk="0">
                  <a:moveTo>
                    <a:pt x="283" y="1697"/>
                  </a:moveTo>
                  <a:lnTo>
                    <a:pt x="283" y="2203"/>
                  </a:lnTo>
                  <a:lnTo>
                    <a:pt x="219" y="2213"/>
                  </a:lnTo>
                  <a:lnTo>
                    <a:pt x="283" y="2272"/>
                  </a:lnTo>
                  <a:cubicBezTo>
                    <a:pt x="286" y="2441"/>
                    <a:pt x="289" y="2606"/>
                    <a:pt x="295" y="2771"/>
                  </a:cubicBezTo>
                  <a:cubicBezTo>
                    <a:pt x="293" y="2771"/>
                    <a:pt x="291" y="2771"/>
                    <a:pt x="289" y="2771"/>
                  </a:cubicBezTo>
                  <a:cubicBezTo>
                    <a:pt x="245" y="2771"/>
                    <a:pt x="205" y="2742"/>
                    <a:pt x="183" y="2682"/>
                  </a:cubicBezTo>
                  <a:cubicBezTo>
                    <a:pt x="187" y="2655"/>
                    <a:pt x="196" y="2464"/>
                    <a:pt x="210" y="2259"/>
                  </a:cubicBezTo>
                  <a:cubicBezTo>
                    <a:pt x="226" y="2051"/>
                    <a:pt x="249" y="1832"/>
                    <a:pt x="266" y="1747"/>
                  </a:cubicBezTo>
                  <a:cubicBezTo>
                    <a:pt x="272" y="1720"/>
                    <a:pt x="279" y="1703"/>
                    <a:pt x="283" y="1697"/>
                  </a:cubicBezTo>
                  <a:close/>
                  <a:moveTo>
                    <a:pt x="338" y="4663"/>
                  </a:moveTo>
                  <a:lnTo>
                    <a:pt x="338" y="4663"/>
                  </a:lnTo>
                  <a:cubicBezTo>
                    <a:pt x="388" y="4778"/>
                    <a:pt x="467" y="4987"/>
                    <a:pt x="553" y="5219"/>
                  </a:cubicBezTo>
                  <a:cubicBezTo>
                    <a:pt x="567" y="5291"/>
                    <a:pt x="580" y="5364"/>
                    <a:pt x="593" y="5440"/>
                  </a:cubicBezTo>
                  <a:cubicBezTo>
                    <a:pt x="620" y="5625"/>
                    <a:pt x="643" y="5807"/>
                    <a:pt x="663" y="5993"/>
                  </a:cubicBezTo>
                  <a:lnTo>
                    <a:pt x="663" y="6002"/>
                  </a:lnTo>
                  <a:cubicBezTo>
                    <a:pt x="629" y="5900"/>
                    <a:pt x="586" y="5787"/>
                    <a:pt x="553" y="5668"/>
                  </a:cubicBezTo>
                  <a:cubicBezTo>
                    <a:pt x="533" y="5599"/>
                    <a:pt x="517" y="5529"/>
                    <a:pt x="501" y="5457"/>
                  </a:cubicBezTo>
                  <a:cubicBezTo>
                    <a:pt x="481" y="5384"/>
                    <a:pt x="457" y="5311"/>
                    <a:pt x="441" y="5235"/>
                  </a:cubicBezTo>
                  <a:lnTo>
                    <a:pt x="448" y="5120"/>
                  </a:lnTo>
                  <a:lnTo>
                    <a:pt x="338" y="4663"/>
                  </a:lnTo>
                  <a:close/>
                  <a:moveTo>
                    <a:pt x="94" y="1"/>
                  </a:moveTo>
                  <a:cubicBezTo>
                    <a:pt x="94" y="50"/>
                    <a:pt x="97" y="90"/>
                    <a:pt x="100" y="113"/>
                  </a:cubicBezTo>
                  <a:cubicBezTo>
                    <a:pt x="1" y="417"/>
                    <a:pt x="25" y="1475"/>
                    <a:pt x="17" y="1971"/>
                  </a:cubicBezTo>
                  <a:lnTo>
                    <a:pt x="60" y="1988"/>
                  </a:lnTo>
                  <a:cubicBezTo>
                    <a:pt x="54" y="2328"/>
                    <a:pt x="84" y="2655"/>
                    <a:pt x="114" y="3076"/>
                  </a:cubicBezTo>
                  <a:lnTo>
                    <a:pt x="147" y="3049"/>
                  </a:lnTo>
                  <a:cubicBezTo>
                    <a:pt x="176" y="3231"/>
                    <a:pt x="187" y="3466"/>
                    <a:pt x="193" y="3727"/>
                  </a:cubicBezTo>
                  <a:cubicBezTo>
                    <a:pt x="203" y="3989"/>
                    <a:pt x="233" y="4273"/>
                    <a:pt x="266" y="4560"/>
                  </a:cubicBezTo>
                  <a:cubicBezTo>
                    <a:pt x="246" y="4524"/>
                    <a:pt x="233" y="4375"/>
                    <a:pt x="229" y="4273"/>
                  </a:cubicBezTo>
                  <a:lnTo>
                    <a:pt x="229" y="4273"/>
                  </a:lnTo>
                  <a:cubicBezTo>
                    <a:pt x="219" y="4620"/>
                    <a:pt x="306" y="4981"/>
                    <a:pt x="382" y="5331"/>
                  </a:cubicBezTo>
                  <a:cubicBezTo>
                    <a:pt x="454" y="5685"/>
                    <a:pt x="517" y="6025"/>
                    <a:pt x="497" y="6336"/>
                  </a:cubicBezTo>
                  <a:cubicBezTo>
                    <a:pt x="504" y="6396"/>
                    <a:pt x="510" y="6445"/>
                    <a:pt x="513" y="6495"/>
                  </a:cubicBezTo>
                  <a:lnTo>
                    <a:pt x="2905" y="6495"/>
                  </a:lnTo>
                  <a:cubicBezTo>
                    <a:pt x="2911" y="6141"/>
                    <a:pt x="2878" y="5718"/>
                    <a:pt x="2792" y="5341"/>
                  </a:cubicBezTo>
                  <a:lnTo>
                    <a:pt x="2792" y="5341"/>
                  </a:lnTo>
                  <a:cubicBezTo>
                    <a:pt x="2798" y="5347"/>
                    <a:pt x="2809" y="5364"/>
                    <a:pt x="2825" y="5427"/>
                  </a:cubicBezTo>
                  <a:cubicBezTo>
                    <a:pt x="2815" y="5370"/>
                    <a:pt x="2802" y="5314"/>
                    <a:pt x="2792" y="5258"/>
                  </a:cubicBezTo>
                  <a:cubicBezTo>
                    <a:pt x="2778" y="5202"/>
                    <a:pt x="2763" y="5146"/>
                    <a:pt x="2749" y="5089"/>
                  </a:cubicBezTo>
                  <a:cubicBezTo>
                    <a:pt x="2723" y="4974"/>
                    <a:pt x="2696" y="4854"/>
                    <a:pt x="2670" y="4735"/>
                  </a:cubicBezTo>
                  <a:cubicBezTo>
                    <a:pt x="2613" y="4497"/>
                    <a:pt x="2594" y="4259"/>
                    <a:pt x="2567" y="4035"/>
                  </a:cubicBezTo>
                  <a:cubicBezTo>
                    <a:pt x="2554" y="3925"/>
                    <a:pt x="2540" y="3816"/>
                    <a:pt x="2528" y="3717"/>
                  </a:cubicBezTo>
                  <a:cubicBezTo>
                    <a:pt x="2521" y="3615"/>
                    <a:pt x="2511" y="3522"/>
                    <a:pt x="2501" y="3436"/>
                  </a:cubicBezTo>
                  <a:cubicBezTo>
                    <a:pt x="2481" y="3267"/>
                    <a:pt x="2451" y="3132"/>
                    <a:pt x="2409" y="3056"/>
                  </a:cubicBezTo>
                  <a:cubicBezTo>
                    <a:pt x="2409" y="3056"/>
                    <a:pt x="2386" y="2913"/>
                    <a:pt x="2375" y="2771"/>
                  </a:cubicBezTo>
                  <a:cubicBezTo>
                    <a:pt x="2362" y="2629"/>
                    <a:pt x="2349" y="2487"/>
                    <a:pt x="2349" y="2487"/>
                  </a:cubicBezTo>
                  <a:lnTo>
                    <a:pt x="2349" y="2487"/>
                  </a:lnTo>
                  <a:cubicBezTo>
                    <a:pt x="2351" y="2725"/>
                    <a:pt x="2345" y="2798"/>
                    <a:pt x="2334" y="2798"/>
                  </a:cubicBezTo>
                  <a:cubicBezTo>
                    <a:pt x="2318" y="2798"/>
                    <a:pt x="2292" y="2611"/>
                    <a:pt x="2275" y="2611"/>
                  </a:cubicBezTo>
                  <a:cubicBezTo>
                    <a:pt x="2270" y="2611"/>
                    <a:pt x="2265" y="2630"/>
                    <a:pt x="2263" y="2679"/>
                  </a:cubicBezTo>
                  <a:cubicBezTo>
                    <a:pt x="2251" y="2466"/>
                    <a:pt x="2271" y="2158"/>
                    <a:pt x="2289" y="2158"/>
                  </a:cubicBezTo>
                  <a:cubicBezTo>
                    <a:pt x="2296" y="2158"/>
                    <a:pt x="2302" y="2196"/>
                    <a:pt x="2306" y="2289"/>
                  </a:cubicBezTo>
                  <a:lnTo>
                    <a:pt x="2299" y="2342"/>
                  </a:lnTo>
                  <a:cubicBezTo>
                    <a:pt x="2304" y="2350"/>
                    <a:pt x="2309" y="2353"/>
                    <a:pt x="2312" y="2353"/>
                  </a:cubicBezTo>
                  <a:cubicBezTo>
                    <a:pt x="2341" y="2353"/>
                    <a:pt x="2337" y="2151"/>
                    <a:pt x="2349" y="1938"/>
                  </a:cubicBezTo>
                  <a:cubicBezTo>
                    <a:pt x="2355" y="1698"/>
                    <a:pt x="2359" y="1449"/>
                    <a:pt x="2384" y="1449"/>
                  </a:cubicBezTo>
                  <a:cubicBezTo>
                    <a:pt x="2385" y="1449"/>
                    <a:pt x="2385" y="1449"/>
                    <a:pt x="2386" y="1449"/>
                  </a:cubicBezTo>
                  <a:cubicBezTo>
                    <a:pt x="2402" y="959"/>
                    <a:pt x="2432" y="480"/>
                    <a:pt x="2465" y="1"/>
                  </a:cubicBezTo>
                  <a:lnTo>
                    <a:pt x="338" y="1"/>
                  </a:lnTo>
                  <a:cubicBezTo>
                    <a:pt x="335" y="76"/>
                    <a:pt x="332" y="152"/>
                    <a:pt x="325" y="225"/>
                  </a:cubicBezTo>
                  <a:cubicBezTo>
                    <a:pt x="318" y="152"/>
                    <a:pt x="312" y="76"/>
                    <a:pt x="309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313;p20"/>
            <p:cNvSpPr/>
            <p:nvPr/>
          </p:nvSpPr>
          <p:spPr>
            <a:xfrm rot="1233980">
              <a:off x="6171762" y="983475"/>
              <a:ext cx="136655" cy="349302"/>
            </a:xfrm>
            <a:custGeom>
              <a:avLst/>
              <a:gdLst/>
              <a:ahLst/>
              <a:cxnLst/>
              <a:rect l="l" t="t" r="r" b="b"/>
              <a:pathLst>
                <a:path w="2541" h="6495" extrusionOk="0">
                  <a:moveTo>
                    <a:pt x="70" y="2732"/>
                  </a:moveTo>
                  <a:cubicBezTo>
                    <a:pt x="70" y="2842"/>
                    <a:pt x="68" y="2877"/>
                    <a:pt x="65" y="2877"/>
                  </a:cubicBezTo>
                  <a:cubicBezTo>
                    <a:pt x="62" y="2877"/>
                    <a:pt x="59" y="2849"/>
                    <a:pt x="54" y="2821"/>
                  </a:cubicBezTo>
                  <a:lnTo>
                    <a:pt x="70" y="2732"/>
                  </a:lnTo>
                  <a:close/>
                  <a:moveTo>
                    <a:pt x="2382" y="3334"/>
                  </a:moveTo>
                  <a:lnTo>
                    <a:pt x="2382" y="3334"/>
                  </a:lnTo>
                  <a:cubicBezTo>
                    <a:pt x="2382" y="3334"/>
                    <a:pt x="2376" y="3397"/>
                    <a:pt x="2368" y="3485"/>
                  </a:cubicBezTo>
                  <a:cubicBezTo>
                    <a:pt x="2365" y="3479"/>
                    <a:pt x="2365" y="3479"/>
                    <a:pt x="2365" y="3476"/>
                  </a:cubicBezTo>
                  <a:cubicBezTo>
                    <a:pt x="2377" y="3374"/>
                    <a:pt x="2381" y="3334"/>
                    <a:pt x="2382" y="3334"/>
                  </a:cubicBezTo>
                  <a:close/>
                  <a:moveTo>
                    <a:pt x="2329" y="599"/>
                  </a:moveTo>
                  <a:cubicBezTo>
                    <a:pt x="2339" y="642"/>
                    <a:pt x="2352" y="695"/>
                    <a:pt x="2359" y="755"/>
                  </a:cubicBezTo>
                  <a:cubicBezTo>
                    <a:pt x="2375" y="854"/>
                    <a:pt x="2391" y="973"/>
                    <a:pt x="2402" y="1108"/>
                  </a:cubicBezTo>
                  <a:cubicBezTo>
                    <a:pt x="2405" y="1174"/>
                    <a:pt x="2411" y="1244"/>
                    <a:pt x="2418" y="1320"/>
                  </a:cubicBezTo>
                  <a:cubicBezTo>
                    <a:pt x="2418" y="1356"/>
                    <a:pt x="2421" y="1396"/>
                    <a:pt x="2421" y="1432"/>
                  </a:cubicBezTo>
                  <a:cubicBezTo>
                    <a:pt x="2421" y="1472"/>
                    <a:pt x="2421" y="1512"/>
                    <a:pt x="2418" y="1551"/>
                  </a:cubicBezTo>
                  <a:cubicBezTo>
                    <a:pt x="2401" y="1810"/>
                    <a:pt x="2384" y="1861"/>
                    <a:pt x="2371" y="1861"/>
                  </a:cubicBezTo>
                  <a:cubicBezTo>
                    <a:pt x="2363" y="1861"/>
                    <a:pt x="2357" y="1840"/>
                    <a:pt x="2354" y="1840"/>
                  </a:cubicBezTo>
                  <a:cubicBezTo>
                    <a:pt x="2352" y="1840"/>
                    <a:pt x="2352" y="1845"/>
                    <a:pt x="2352" y="1859"/>
                  </a:cubicBezTo>
                  <a:cubicBezTo>
                    <a:pt x="2299" y="2335"/>
                    <a:pt x="2309" y="2540"/>
                    <a:pt x="2329" y="2722"/>
                  </a:cubicBezTo>
                  <a:cubicBezTo>
                    <a:pt x="2345" y="2904"/>
                    <a:pt x="2359" y="3069"/>
                    <a:pt x="2316" y="3462"/>
                  </a:cubicBezTo>
                  <a:cubicBezTo>
                    <a:pt x="2296" y="3575"/>
                    <a:pt x="2278" y="3609"/>
                    <a:pt x="2262" y="3609"/>
                  </a:cubicBezTo>
                  <a:cubicBezTo>
                    <a:pt x="2239" y="3609"/>
                    <a:pt x="2219" y="3534"/>
                    <a:pt x="2201" y="3534"/>
                  </a:cubicBezTo>
                  <a:cubicBezTo>
                    <a:pt x="2197" y="3534"/>
                    <a:pt x="2193" y="3537"/>
                    <a:pt x="2190" y="3545"/>
                  </a:cubicBezTo>
                  <a:cubicBezTo>
                    <a:pt x="2193" y="3132"/>
                    <a:pt x="2249" y="2910"/>
                    <a:pt x="2263" y="2632"/>
                  </a:cubicBezTo>
                  <a:lnTo>
                    <a:pt x="2263" y="2632"/>
                  </a:lnTo>
                  <a:lnTo>
                    <a:pt x="2223" y="2977"/>
                  </a:lnTo>
                  <a:cubicBezTo>
                    <a:pt x="2217" y="2844"/>
                    <a:pt x="2213" y="2566"/>
                    <a:pt x="2243" y="2417"/>
                  </a:cubicBezTo>
                  <a:lnTo>
                    <a:pt x="2243" y="2417"/>
                  </a:lnTo>
                  <a:cubicBezTo>
                    <a:pt x="2233" y="2454"/>
                    <a:pt x="2223" y="2510"/>
                    <a:pt x="2217" y="2580"/>
                  </a:cubicBezTo>
                  <a:cubicBezTo>
                    <a:pt x="2243" y="2199"/>
                    <a:pt x="2279" y="1819"/>
                    <a:pt x="2325" y="1436"/>
                  </a:cubicBezTo>
                  <a:cubicBezTo>
                    <a:pt x="2329" y="1280"/>
                    <a:pt x="2329" y="1128"/>
                    <a:pt x="2329" y="973"/>
                  </a:cubicBezTo>
                  <a:lnTo>
                    <a:pt x="2329" y="599"/>
                  </a:lnTo>
                  <a:close/>
                  <a:moveTo>
                    <a:pt x="2309" y="5698"/>
                  </a:moveTo>
                  <a:cubicBezTo>
                    <a:pt x="2310" y="5706"/>
                    <a:pt x="2312" y="5715"/>
                    <a:pt x="2313" y="5725"/>
                  </a:cubicBezTo>
                  <a:lnTo>
                    <a:pt x="2313" y="5725"/>
                  </a:lnTo>
                  <a:cubicBezTo>
                    <a:pt x="2312" y="5715"/>
                    <a:pt x="2310" y="5706"/>
                    <a:pt x="2309" y="5698"/>
                  </a:cubicBezTo>
                  <a:close/>
                  <a:moveTo>
                    <a:pt x="2448" y="6339"/>
                  </a:moveTo>
                  <a:cubicBezTo>
                    <a:pt x="2448" y="6353"/>
                    <a:pt x="2444" y="6362"/>
                    <a:pt x="2444" y="6376"/>
                  </a:cubicBezTo>
                  <a:cubicBezTo>
                    <a:pt x="2444" y="6362"/>
                    <a:pt x="2448" y="6350"/>
                    <a:pt x="2448" y="6339"/>
                  </a:cubicBezTo>
                  <a:close/>
                  <a:moveTo>
                    <a:pt x="169" y="1"/>
                  </a:moveTo>
                  <a:cubicBezTo>
                    <a:pt x="166" y="10"/>
                    <a:pt x="166" y="21"/>
                    <a:pt x="166" y="27"/>
                  </a:cubicBezTo>
                  <a:cubicBezTo>
                    <a:pt x="166" y="367"/>
                    <a:pt x="163" y="705"/>
                    <a:pt x="160" y="1039"/>
                  </a:cubicBezTo>
                  <a:lnTo>
                    <a:pt x="219" y="886"/>
                  </a:lnTo>
                  <a:lnTo>
                    <a:pt x="213" y="1350"/>
                  </a:lnTo>
                  <a:cubicBezTo>
                    <a:pt x="207" y="1402"/>
                    <a:pt x="198" y="1439"/>
                    <a:pt x="189" y="1439"/>
                  </a:cubicBezTo>
                  <a:cubicBezTo>
                    <a:pt x="178" y="1439"/>
                    <a:pt x="167" y="1371"/>
                    <a:pt x="169" y="1181"/>
                  </a:cubicBezTo>
                  <a:lnTo>
                    <a:pt x="169" y="1181"/>
                  </a:lnTo>
                  <a:cubicBezTo>
                    <a:pt x="149" y="1270"/>
                    <a:pt x="163" y="1405"/>
                    <a:pt x="166" y="1524"/>
                  </a:cubicBezTo>
                  <a:cubicBezTo>
                    <a:pt x="169" y="1643"/>
                    <a:pt x="179" y="1743"/>
                    <a:pt x="183" y="1747"/>
                  </a:cubicBezTo>
                  <a:cubicBezTo>
                    <a:pt x="159" y="1924"/>
                    <a:pt x="145" y="1986"/>
                    <a:pt x="137" y="1986"/>
                  </a:cubicBezTo>
                  <a:cubicBezTo>
                    <a:pt x="118" y="1986"/>
                    <a:pt x="129" y="1664"/>
                    <a:pt x="122" y="1664"/>
                  </a:cubicBezTo>
                  <a:lnTo>
                    <a:pt x="122" y="1664"/>
                  </a:lnTo>
                  <a:cubicBezTo>
                    <a:pt x="121" y="1664"/>
                    <a:pt x="119" y="1673"/>
                    <a:pt x="117" y="1693"/>
                  </a:cubicBezTo>
                  <a:lnTo>
                    <a:pt x="97" y="1965"/>
                  </a:lnTo>
                  <a:lnTo>
                    <a:pt x="110" y="1901"/>
                  </a:lnTo>
                  <a:lnTo>
                    <a:pt x="110" y="1901"/>
                  </a:lnTo>
                  <a:cubicBezTo>
                    <a:pt x="114" y="2120"/>
                    <a:pt x="137" y="2143"/>
                    <a:pt x="94" y="2540"/>
                  </a:cubicBezTo>
                  <a:cubicBezTo>
                    <a:pt x="67" y="2794"/>
                    <a:pt x="50" y="2669"/>
                    <a:pt x="44" y="2768"/>
                  </a:cubicBezTo>
                  <a:cubicBezTo>
                    <a:pt x="41" y="2768"/>
                    <a:pt x="37" y="2778"/>
                    <a:pt x="37" y="2801"/>
                  </a:cubicBezTo>
                  <a:cubicBezTo>
                    <a:pt x="37" y="2824"/>
                    <a:pt x="34" y="2861"/>
                    <a:pt x="34" y="2924"/>
                  </a:cubicBezTo>
                  <a:lnTo>
                    <a:pt x="1" y="3508"/>
                  </a:lnTo>
                  <a:lnTo>
                    <a:pt x="57" y="3274"/>
                  </a:lnTo>
                  <a:cubicBezTo>
                    <a:pt x="64" y="3406"/>
                    <a:pt x="57" y="3545"/>
                    <a:pt x="57" y="3615"/>
                  </a:cubicBezTo>
                  <a:cubicBezTo>
                    <a:pt x="59" y="3647"/>
                    <a:pt x="60" y="3665"/>
                    <a:pt x="64" y="3665"/>
                  </a:cubicBezTo>
                  <a:cubicBezTo>
                    <a:pt x="68" y="3665"/>
                    <a:pt x="76" y="3639"/>
                    <a:pt x="90" y="3578"/>
                  </a:cubicBezTo>
                  <a:lnTo>
                    <a:pt x="90" y="3578"/>
                  </a:lnTo>
                  <a:cubicBezTo>
                    <a:pt x="67" y="3681"/>
                    <a:pt x="60" y="3856"/>
                    <a:pt x="54" y="4071"/>
                  </a:cubicBezTo>
                  <a:cubicBezTo>
                    <a:pt x="50" y="4187"/>
                    <a:pt x="50" y="4309"/>
                    <a:pt x="47" y="4438"/>
                  </a:cubicBezTo>
                  <a:cubicBezTo>
                    <a:pt x="44" y="4567"/>
                    <a:pt x="44" y="4699"/>
                    <a:pt x="50" y="4831"/>
                  </a:cubicBezTo>
                  <a:cubicBezTo>
                    <a:pt x="80" y="5361"/>
                    <a:pt x="106" y="5870"/>
                    <a:pt x="114" y="5996"/>
                  </a:cubicBezTo>
                  <a:cubicBezTo>
                    <a:pt x="137" y="6161"/>
                    <a:pt x="169" y="6323"/>
                    <a:pt x="199" y="6495"/>
                  </a:cubicBezTo>
                  <a:lnTo>
                    <a:pt x="2302" y="6495"/>
                  </a:lnTo>
                  <a:cubicBezTo>
                    <a:pt x="2292" y="6409"/>
                    <a:pt x="2283" y="6323"/>
                    <a:pt x="2269" y="6240"/>
                  </a:cubicBezTo>
                  <a:cubicBezTo>
                    <a:pt x="2252" y="6062"/>
                    <a:pt x="2236" y="5883"/>
                    <a:pt x="2223" y="5704"/>
                  </a:cubicBezTo>
                  <a:cubicBezTo>
                    <a:pt x="2206" y="5477"/>
                    <a:pt x="2193" y="5245"/>
                    <a:pt x="2183" y="5013"/>
                  </a:cubicBezTo>
                  <a:lnTo>
                    <a:pt x="2183" y="5013"/>
                  </a:lnTo>
                  <a:cubicBezTo>
                    <a:pt x="2188" y="5033"/>
                    <a:pt x="2193" y="5043"/>
                    <a:pt x="2196" y="5043"/>
                  </a:cubicBezTo>
                  <a:cubicBezTo>
                    <a:pt x="2199" y="5043"/>
                    <a:pt x="2202" y="5035"/>
                    <a:pt x="2203" y="5016"/>
                  </a:cubicBezTo>
                  <a:lnTo>
                    <a:pt x="2186" y="4782"/>
                  </a:lnTo>
                  <a:cubicBezTo>
                    <a:pt x="2190" y="4751"/>
                    <a:pt x="2195" y="4738"/>
                    <a:pt x="2199" y="4738"/>
                  </a:cubicBezTo>
                  <a:cubicBezTo>
                    <a:pt x="2219" y="4738"/>
                    <a:pt x="2245" y="5003"/>
                    <a:pt x="2255" y="5003"/>
                  </a:cubicBezTo>
                  <a:cubicBezTo>
                    <a:pt x="2258" y="5003"/>
                    <a:pt x="2260" y="4981"/>
                    <a:pt x="2260" y="4924"/>
                  </a:cubicBezTo>
                  <a:cubicBezTo>
                    <a:pt x="2279" y="5083"/>
                    <a:pt x="2306" y="5248"/>
                    <a:pt x="2325" y="5430"/>
                  </a:cubicBezTo>
                  <a:cubicBezTo>
                    <a:pt x="2336" y="5520"/>
                    <a:pt x="2342" y="5616"/>
                    <a:pt x="2348" y="5715"/>
                  </a:cubicBezTo>
                  <a:cubicBezTo>
                    <a:pt x="2359" y="5814"/>
                    <a:pt x="2368" y="5916"/>
                    <a:pt x="2371" y="6025"/>
                  </a:cubicBezTo>
                  <a:lnTo>
                    <a:pt x="2332" y="6104"/>
                  </a:lnTo>
                  <a:cubicBezTo>
                    <a:pt x="2341" y="6074"/>
                    <a:pt x="2333" y="5851"/>
                    <a:pt x="2313" y="5725"/>
                  </a:cubicBezTo>
                  <a:lnTo>
                    <a:pt x="2313" y="5725"/>
                  </a:lnTo>
                  <a:cubicBezTo>
                    <a:pt x="2339" y="5900"/>
                    <a:pt x="2311" y="6275"/>
                    <a:pt x="2359" y="6495"/>
                  </a:cubicBezTo>
                  <a:lnTo>
                    <a:pt x="2385" y="6495"/>
                  </a:lnTo>
                  <a:lnTo>
                    <a:pt x="2391" y="6263"/>
                  </a:lnTo>
                  <a:cubicBezTo>
                    <a:pt x="2405" y="6336"/>
                    <a:pt x="2418" y="6416"/>
                    <a:pt x="2435" y="6495"/>
                  </a:cubicBezTo>
                  <a:lnTo>
                    <a:pt x="2494" y="6495"/>
                  </a:lnTo>
                  <a:cubicBezTo>
                    <a:pt x="2482" y="6384"/>
                    <a:pt x="2472" y="6301"/>
                    <a:pt x="2461" y="6301"/>
                  </a:cubicBezTo>
                  <a:cubicBezTo>
                    <a:pt x="2456" y="6301"/>
                    <a:pt x="2452" y="6313"/>
                    <a:pt x="2448" y="6339"/>
                  </a:cubicBezTo>
                  <a:cubicBezTo>
                    <a:pt x="2464" y="6211"/>
                    <a:pt x="2461" y="6098"/>
                    <a:pt x="2455" y="5976"/>
                  </a:cubicBezTo>
                  <a:cubicBezTo>
                    <a:pt x="2451" y="5843"/>
                    <a:pt x="2438" y="5701"/>
                    <a:pt x="2461" y="5512"/>
                  </a:cubicBezTo>
                  <a:lnTo>
                    <a:pt x="2461" y="5512"/>
                  </a:lnTo>
                  <a:cubicBezTo>
                    <a:pt x="2454" y="5518"/>
                    <a:pt x="2448" y="5545"/>
                    <a:pt x="2443" y="5545"/>
                  </a:cubicBezTo>
                  <a:cubicBezTo>
                    <a:pt x="2437" y="5545"/>
                    <a:pt x="2432" y="5502"/>
                    <a:pt x="2428" y="5318"/>
                  </a:cubicBezTo>
                  <a:cubicBezTo>
                    <a:pt x="2421" y="5304"/>
                    <a:pt x="2415" y="5268"/>
                    <a:pt x="2408" y="5248"/>
                  </a:cubicBezTo>
                  <a:lnTo>
                    <a:pt x="2408" y="5245"/>
                  </a:lnTo>
                  <a:cubicBezTo>
                    <a:pt x="2406" y="5237"/>
                    <a:pt x="2406" y="5233"/>
                    <a:pt x="2406" y="5233"/>
                  </a:cubicBezTo>
                  <a:lnTo>
                    <a:pt x="2406" y="5233"/>
                  </a:lnTo>
                  <a:cubicBezTo>
                    <a:pt x="2405" y="5233"/>
                    <a:pt x="2406" y="5239"/>
                    <a:pt x="2408" y="5251"/>
                  </a:cubicBezTo>
                  <a:cubicBezTo>
                    <a:pt x="2405" y="5327"/>
                    <a:pt x="2398" y="5390"/>
                    <a:pt x="2391" y="5417"/>
                  </a:cubicBezTo>
                  <a:cubicBezTo>
                    <a:pt x="2345" y="5254"/>
                    <a:pt x="2316" y="4735"/>
                    <a:pt x="2296" y="4560"/>
                  </a:cubicBezTo>
                  <a:cubicBezTo>
                    <a:pt x="2298" y="4506"/>
                    <a:pt x="2300" y="4488"/>
                    <a:pt x="2302" y="4488"/>
                  </a:cubicBezTo>
                  <a:cubicBezTo>
                    <a:pt x="2307" y="4488"/>
                    <a:pt x="2313" y="4559"/>
                    <a:pt x="2322" y="4559"/>
                  </a:cubicBezTo>
                  <a:cubicBezTo>
                    <a:pt x="2325" y="4559"/>
                    <a:pt x="2328" y="4552"/>
                    <a:pt x="2332" y="4534"/>
                  </a:cubicBezTo>
                  <a:lnTo>
                    <a:pt x="2302" y="4273"/>
                  </a:lnTo>
                  <a:cubicBezTo>
                    <a:pt x="2327" y="4255"/>
                    <a:pt x="2346" y="4020"/>
                    <a:pt x="2363" y="4020"/>
                  </a:cubicBezTo>
                  <a:cubicBezTo>
                    <a:pt x="2370" y="4020"/>
                    <a:pt x="2378" y="4069"/>
                    <a:pt x="2385" y="4213"/>
                  </a:cubicBezTo>
                  <a:lnTo>
                    <a:pt x="2388" y="3803"/>
                  </a:lnTo>
                  <a:cubicBezTo>
                    <a:pt x="2402" y="3562"/>
                    <a:pt x="2435" y="3228"/>
                    <a:pt x="2428" y="3023"/>
                  </a:cubicBezTo>
                  <a:cubicBezTo>
                    <a:pt x="2441" y="2868"/>
                    <a:pt x="2421" y="2652"/>
                    <a:pt x="2423" y="2652"/>
                  </a:cubicBezTo>
                  <a:lnTo>
                    <a:pt x="2423" y="2652"/>
                  </a:lnTo>
                  <a:cubicBezTo>
                    <a:pt x="2424" y="2652"/>
                    <a:pt x="2426" y="2667"/>
                    <a:pt x="2431" y="2702"/>
                  </a:cubicBezTo>
                  <a:lnTo>
                    <a:pt x="2431" y="2603"/>
                  </a:lnTo>
                  <a:cubicBezTo>
                    <a:pt x="2431" y="2540"/>
                    <a:pt x="2435" y="2461"/>
                    <a:pt x="2441" y="2378"/>
                  </a:cubicBezTo>
                  <a:cubicBezTo>
                    <a:pt x="2451" y="2219"/>
                    <a:pt x="2461" y="2057"/>
                    <a:pt x="2461" y="2057"/>
                  </a:cubicBezTo>
                  <a:lnTo>
                    <a:pt x="2471" y="2051"/>
                  </a:lnTo>
                  <a:cubicBezTo>
                    <a:pt x="2487" y="1892"/>
                    <a:pt x="2501" y="1730"/>
                    <a:pt x="2510" y="1564"/>
                  </a:cubicBezTo>
                  <a:cubicBezTo>
                    <a:pt x="2514" y="1524"/>
                    <a:pt x="2517" y="1482"/>
                    <a:pt x="2521" y="1442"/>
                  </a:cubicBezTo>
                  <a:cubicBezTo>
                    <a:pt x="2517" y="1399"/>
                    <a:pt x="2517" y="1359"/>
                    <a:pt x="2517" y="1317"/>
                  </a:cubicBezTo>
                  <a:cubicBezTo>
                    <a:pt x="2517" y="1234"/>
                    <a:pt x="2514" y="1147"/>
                    <a:pt x="2514" y="1062"/>
                  </a:cubicBezTo>
                  <a:cubicBezTo>
                    <a:pt x="2507" y="721"/>
                    <a:pt x="2507" y="371"/>
                    <a:pt x="2540" y="7"/>
                  </a:cubicBezTo>
                  <a:lnTo>
                    <a:pt x="2540" y="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314;p20"/>
            <p:cNvSpPr/>
            <p:nvPr/>
          </p:nvSpPr>
          <p:spPr>
            <a:xfrm rot="1233980">
              <a:off x="6394228" y="1070688"/>
              <a:ext cx="156554" cy="349302"/>
            </a:xfrm>
            <a:custGeom>
              <a:avLst/>
              <a:gdLst/>
              <a:ahLst/>
              <a:cxnLst/>
              <a:rect l="l" t="t" r="r" b="b"/>
              <a:pathLst>
                <a:path w="2911" h="6495" extrusionOk="0">
                  <a:moveTo>
                    <a:pt x="286" y="1697"/>
                  </a:moveTo>
                  <a:lnTo>
                    <a:pt x="286" y="2203"/>
                  </a:lnTo>
                  <a:lnTo>
                    <a:pt x="222" y="2213"/>
                  </a:lnTo>
                  <a:lnTo>
                    <a:pt x="286" y="2272"/>
                  </a:lnTo>
                  <a:cubicBezTo>
                    <a:pt x="289" y="2441"/>
                    <a:pt x="292" y="2606"/>
                    <a:pt x="298" y="2771"/>
                  </a:cubicBezTo>
                  <a:cubicBezTo>
                    <a:pt x="296" y="2771"/>
                    <a:pt x="294" y="2771"/>
                    <a:pt x="292" y="2771"/>
                  </a:cubicBezTo>
                  <a:cubicBezTo>
                    <a:pt x="248" y="2771"/>
                    <a:pt x="208" y="2742"/>
                    <a:pt x="186" y="2682"/>
                  </a:cubicBezTo>
                  <a:cubicBezTo>
                    <a:pt x="190" y="2655"/>
                    <a:pt x="199" y="2464"/>
                    <a:pt x="209" y="2259"/>
                  </a:cubicBezTo>
                  <a:cubicBezTo>
                    <a:pt x="229" y="2051"/>
                    <a:pt x="252" y="1832"/>
                    <a:pt x="269" y="1747"/>
                  </a:cubicBezTo>
                  <a:cubicBezTo>
                    <a:pt x="275" y="1720"/>
                    <a:pt x="278" y="1703"/>
                    <a:pt x="286" y="1697"/>
                  </a:cubicBezTo>
                  <a:close/>
                  <a:moveTo>
                    <a:pt x="341" y="4663"/>
                  </a:moveTo>
                  <a:lnTo>
                    <a:pt x="341" y="4663"/>
                  </a:lnTo>
                  <a:cubicBezTo>
                    <a:pt x="391" y="4778"/>
                    <a:pt x="470" y="4987"/>
                    <a:pt x="556" y="5219"/>
                  </a:cubicBezTo>
                  <a:cubicBezTo>
                    <a:pt x="570" y="5291"/>
                    <a:pt x="583" y="5364"/>
                    <a:pt x="596" y="5440"/>
                  </a:cubicBezTo>
                  <a:cubicBezTo>
                    <a:pt x="623" y="5625"/>
                    <a:pt x="646" y="5807"/>
                    <a:pt x="662" y="5992"/>
                  </a:cubicBezTo>
                  <a:lnTo>
                    <a:pt x="662" y="5992"/>
                  </a:lnTo>
                  <a:cubicBezTo>
                    <a:pt x="630" y="5893"/>
                    <a:pt x="588" y="5783"/>
                    <a:pt x="556" y="5668"/>
                  </a:cubicBezTo>
                  <a:cubicBezTo>
                    <a:pt x="536" y="5599"/>
                    <a:pt x="516" y="5529"/>
                    <a:pt x="500" y="5457"/>
                  </a:cubicBezTo>
                  <a:cubicBezTo>
                    <a:pt x="480" y="5384"/>
                    <a:pt x="460" y="5311"/>
                    <a:pt x="444" y="5235"/>
                  </a:cubicBezTo>
                  <a:lnTo>
                    <a:pt x="451" y="5120"/>
                  </a:lnTo>
                  <a:lnTo>
                    <a:pt x="341" y="4663"/>
                  </a:lnTo>
                  <a:close/>
                  <a:moveTo>
                    <a:pt x="97" y="1"/>
                  </a:moveTo>
                  <a:cubicBezTo>
                    <a:pt x="97" y="50"/>
                    <a:pt x="97" y="90"/>
                    <a:pt x="103" y="113"/>
                  </a:cubicBezTo>
                  <a:cubicBezTo>
                    <a:pt x="1" y="417"/>
                    <a:pt x="28" y="1475"/>
                    <a:pt x="20" y="1971"/>
                  </a:cubicBezTo>
                  <a:lnTo>
                    <a:pt x="63" y="1988"/>
                  </a:lnTo>
                  <a:cubicBezTo>
                    <a:pt x="54" y="2328"/>
                    <a:pt x="87" y="2655"/>
                    <a:pt x="113" y="3076"/>
                  </a:cubicBezTo>
                  <a:lnTo>
                    <a:pt x="150" y="3049"/>
                  </a:lnTo>
                  <a:cubicBezTo>
                    <a:pt x="176" y="3231"/>
                    <a:pt x="186" y="3466"/>
                    <a:pt x="196" y="3727"/>
                  </a:cubicBezTo>
                  <a:cubicBezTo>
                    <a:pt x="206" y="3989"/>
                    <a:pt x="232" y="4273"/>
                    <a:pt x="266" y="4560"/>
                  </a:cubicBezTo>
                  <a:cubicBezTo>
                    <a:pt x="249" y="4524"/>
                    <a:pt x="236" y="4375"/>
                    <a:pt x="232" y="4273"/>
                  </a:cubicBezTo>
                  <a:lnTo>
                    <a:pt x="232" y="4273"/>
                  </a:lnTo>
                  <a:cubicBezTo>
                    <a:pt x="222" y="4620"/>
                    <a:pt x="305" y="4981"/>
                    <a:pt x="385" y="5331"/>
                  </a:cubicBezTo>
                  <a:cubicBezTo>
                    <a:pt x="457" y="5685"/>
                    <a:pt x="516" y="6025"/>
                    <a:pt x="497" y="6336"/>
                  </a:cubicBezTo>
                  <a:cubicBezTo>
                    <a:pt x="507" y="6396"/>
                    <a:pt x="510" y="6445"/>
                    <a:pt x="513" y="6495"/>
                  </a:cubicBezTo>
                  <a:lnTo>
                    <a:pt x="2908" y="6495"/>
                  </a:lnTo>
                  <a:cubicBezTo>
                    <a:pt x="2911" y="6141"/>
                    <a:pt x="2881" y="5718"/>
                    <a:pt x="2795" y="5341"/>
                  </a:cubicBezTo>
                  <a:lnTo>
                    <a:pt x="2795" y="5341"/>
                  </a:lnTo>
                  <a:cubicBezTo>
                    <a:pt x="2801" y="5347"/>
                    <a:pt x="2812" y="5364"/>
                    <a:pt x="2825" y="5427"/>
                  </a:cubicBezTo>
                  <a:cubicBezTo>
                    <a:pt x="2815" y="5370"/>
                    <a:pt x="2805" y="5314"/>
                    <a:pt x="2795" y="5258"/>
                  </a:cubicBezTo>
                  <a:cubicBezTo>
                    <a:pt x="2781" y="5202"/>
                    <a:pt x="2766" y="5146"/>
                    <a:pt x="2752" y="5089"/>
                  </a:cubicBezTo>
                  <a:cubicBezTo>
                    <a:pt x="2726" y="4974"/>
                    <a:pt x="2699" y="4854"/>
                    <a:pt x="2673" y="4735"/>
                  </a:cubicBezTo>
                  <a:cubicBezTo>
                    <a:pt x="2613" y="4497"/>
                    <a:pt x="2597" y="4259"/>
                    <a:pt x="2570" y="4035"/>
                  </a:cubicBezTo>
                  <a:cubicBezTo>
                    <a:pt x="2557" y="3925"/>
                    <a:pt x="2543" y="3816"/>
                    <a:pt x="2531" y="3717"/>
                  </a:cubicBezTo>
                  <a:cubicBezTo>
                    <a:pt x="2520" y="3615"/>
                    <a:pt x="2514" y="3522"/>
                    <a:pt x="2504" y="3436"/>
                  </a:cubicBezTo>
                  <a:cubicBezTo>
                    <a:pt x="2484" y="3267"/>
                    <a:pt x="2455" y="3132"/>
                    <a:pt x="2412" y="3056"/>
                  </a:cubicBezTo>
                  <a:cubicBezTo>
                    <a:pt x="2412" y="3056"/>
                    <a:pt x="2389" y="2913"/>
                    <a:pt x="2378" y="2771"/>
                  </a:cubicBezTo>
                  <a:cubicBezTo>
                    <a:pt x="2365" y="2629"/>
                    <a:pt x="2352" y="2487"/>
                    <a:pt x="2352" y="2487"/>
                  </a:cubicBezTo>
                  <a:lnTo>
                    <a:pt x="2352" y="2487"/>
                  </a:lnTo>
                  <a:cubicBezTo>
                    <a:pt x="2354" y="2725"/>
                    <a:pt x="2348" y="2798"/>
                    <a:pt x="2337" y="2798"/>
                  </a:cubicBezTo>
                  <a:cubicBezTo>
                    <a:pt x="2321" y="2798"/>
                    <a:pt x="2295" y="2611"/>
                    <a:pt x="2278" y="2611"/>
                  </a:cubicBezTo>
                  <a:cubicBezTo>
                    <a:pt x="2273" y="2611"/>
                    <a:pt x="2268" y="2630"/>
                    <a:pt x="2266" y="2679"/>
                  </a:cubicBezTo>
                  <a:cubicBezTo>
                    <a:pt x="2254" y="2466"/>
                    <a:pt x="2274" y="2158"/>
                    <a:pt x="2292" y="2158"/>
                  </a:cubicBezTo>
                  <a:cubicBezTo>
                    <a:pt x="2299" y="2158"/>
                    <a:pt x="2305" y="2196"/>
                    <a:pt x="2309" y="2289"/>
                  </a:cubicBezTo>
                  <a:lnTo>
                    <a:pt x="2302" y="2342"/>
                  </a:lnTo>
                  <a:cubicBezTo>
                    <a:pt x="2307" y="2350"/>
                    <a:pt x="2312" y="2353"/>
                    <a:pt x="2315" y="2353"/>
                  </a:cubicBezTo>
                  <a:cubicBezTo>
                    <a:pt x="2344" y="2353"/>
                    <a:pt x="2340" y="2151"/>
                    <a:pt x="2352" y="1938"/>
                  </a:cubicBezTo>
                  <a:cubicBezTo>
                    <a:pt x="2358" y="1698"/>
                    <a:pt x="2362" y="1449"/>
                    <a:pt x="2387" y="1449"/>
                  </a:cubicBezTo>
                  <a:cubicBezTo>
                    <a:pt x="2388" y="1449"/>
                    <a:pt x="2388" y="1449"/>
                    <a:pt x="2389" y="1449"/>
                  </a:cubicBezTo>
                  <a:cubicBezTo>
                    <a:pt x="2401" y="959"/>
                    <a:pt x="2435" y="480"/>
                    <a:pt x="2468" y="1"/>
                  </a:cubicBezTo>
                  <a:lnTo>
                    <a:pt x="338" y="1"/>
                  </a:lnTo>
                  <a:cubicBezTo>
                    <a:pt x="335" y="76"/>
                    <a:pt x="332" y="152"/>
                    <a:pt x="328" y="225"/>
                  </a:cubicBezTo>
                  <a:cubicBezTo>
                    <a:pt x="321" y="152"/>
                    <a:pt x="315" y="76"/>
                    <a:pt x="312" y="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24561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4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5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25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" t="19629" b="25622"/>
          <a:stretch/>
        </p:blipFill>
        <p:spPr>
          <a:xfrm>
            <a:off x="2418228" y="4496444"/>
            <a:ext cx="2096108" cy="128824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315712" y="1478056"/>
            <a:ext cx="2569397" cy="1083103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600" dirty="0" err="1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r>
              <a:rPr lang="en-US" sz="16600" dirty="0" err="1" smtClean="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à</a:t>
            </a:r>
            <a:endParaRPr lang="en-US" sz="16600" dirty="0">
              <a:solidFill>
                <a:srgbClr val="0070C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282702" y="4711596"/>
            <a:ext cx="4979817" cy="1083103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8000" dirty="0" err="1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r>
              <a:rPr lang="en-US" sz="8000" dirty="0" err="1" smtClean="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a</a:t>
            </a:r>
            <a:r>
              <a:rPr lang="en-US" sz="8000" dirty="0" smtClean="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8000" dirty="0" err="1" smtClean="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ba</a:t>
            </a:r>
            <a:endParaRPr lang="en-US" sz="8000" dirty="0">
              <a:solidFill>
                <a:srgbClr val="0070C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62265" y="1346135"/>
            <a:ext cx="2569397" cy="1083103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600" dirty="0" err="1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r>
              <a:rPr lang="en-US" sz="16600" dirty="0" err="1" smtClean="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a</a:t>
            </a:r>
            <a:endParaRPr lang="en-US" sz="16600" dirty="0">
              <a:solidFill>
                <a:srgbClr val="0070C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8" t="3922" r="63174" b="67059"/>
          <a:stretch/>
        </p:blipFill>
        <p:spPr>
          <a:xfrm>
            <a:off x="1964662" y="477677"/>
            <a:ext cx="2781909" cy="28200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092" r="10079" b="67889"/>
          <a:stretch/>
        </p:blipFill>
        <p:spPr>
          <a:xfrm>
            <a:off x="6038311" y="477676"/>
            <a:ext cx="3591999" cy="28200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0" t="63424" r="26598" b="7557"/>
          <a:stretch/>
        </p:blipFill>
        <p:spPr>
          <a:xfrm>
            <a:off x="6995319" y="3561539"/>
            <a:ext cx="3124200" cy="28200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9" t="38240" r="4479" b="32741"/>
          <a:stretch/>
        </p:blipFill>
        <p:spPr>
          <a:xfrm>
            <a:off x="1707462" y="3730555"/>
            <a:ext cx="3124200" cy="282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664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1" t="19629" b="25622"/>
          <a:stretch/>
        </p:blipFill>
        <p:spPr>
          <a:xfrm>
            <a:off x="2418228" y="4496444"/>
            <a:ext cx="2096108" cy="1288240"/>
          </a:xfrm>
          <a:prstGeom prst="rect">
            <a:avLst/>
          </a:prstGeom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6315712" y="1478056"/>
            <a:ext cx="2569397" cy="1083103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600" smtClean="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cà</a:t>
            </a:r>
            <a:endParaRPr lang="en-US" sz="16600">
              <a:solidFill>
                <a:srgbClr val="0070C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6282702" y="4711596"/>
            <a:ext cx="2569397" cy="1083103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600" smtClean="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cá</a:t>
            </a:r>
            <a:endParaRPr lang="en-US" sz="16600">
              <a:solidFill>
                <a:srgbClr val="0070C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2262265" y="1346135"/>
            <a:ext cx="2569397" cy="1083103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6600" dirty="0" err="1" smtClean="0">
                <a:solidFill>
                  <a:srgbClr val="0070C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ca</a:t>
            </a:r>
            <a:endParaRPr lang="en-US" sz="16600" dirty="0">
              <a:solidFill>
                <a:srgbClr val="0070C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8" t="3922" r="63174" b="67059"/>
          <a:stretch/>
        </p:blipFill>
        <p:spPr>
          <a:xfrm>
            <a:off x="2075327" y="467998"/>
            <a:ext cx="2781909" cy="282001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3092" r="10079" b="67889"/>
          <a:stretch/>
        </p:blipFill>
        <p:spPr>
          <a:xfrm>
            <a:off x="5967015" y="609600"/>
            <a:ext cx="3591999" cy="282001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0" t="63424" r="26598" b="7557"/>
          <a:stretch/>
        </p:blipFill>
        <p:spPr>
          <a:xfrm>
            <a:off x="6038311" y="3843140"/>
            <a:ext cx="3124200" cy="28200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799" t="38240" r="4479" b="32741"/>
          <a:stretch/>
        </p:blipFill>
        <p:spPr>
          <a:xfrm>
            <a:off x="1813719" y="3690825"/>
            <a:ext cx="3124200" cy="282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64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4399"/>
          <a:stretch/>
        </p:blipFill>
        <p:spPr>
          <a:xfrm>
            <a:off x="325485" y="-93726"/>
            <a:ext cx="11565850" cy="5808726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84457" y="-281611"/>
            <a:ext cx="11739552" cy="2057589"/>
          </a:xfrm>
          <a:custGeom>
            <a:avLst/>
            <a:gdLst>
              <a:gd name="connsiteX0" fmla="*/ 0 w 9144000"/>
              <a:gd name="connsiteY0" fmla="*/ 0 h 1373524"/>
              <a:gd name="connsiteX1" fmla="*/ 9144000 w 9144000"/>
              <a:gd name="connsiteY1" fmla="*/ 0 h 1373524"/>
              <a:gd name="connsiteX2" fmla="*/ 9144000 w 9144000"/>
              <a:gd name="connsiteY2" fmla="*/ 1373524 h 1373524"/>
              <a:gd name="connsiteX3" fmla="*/ 0 w 9144000"/>
              <a:gd name="connsiteY3" fmla="*/ 1373524 h 1373524"/>
              <a:gd name="connsiteX4" fmla="*/ 0 w 91440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0 w 9207500"/>
              <a:gd name="connsiteY3" fmla="*/ 992524 h 1373524"/>
              <a:gd name="connsiteX4" fmla="*/ 63500 w 9207500"/>
              <a:gd name="connsiteY4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1905000 w 9207500"/>
              <a:gd name="connsiteY3" fmla="*/ 1143000 h 1373524"/>
              <a:gd name="connsiteX4" fmla="*/ 0 w 9207500"/>
              <a:gd name="connsiteY4" fmla="*/ 992524 h 1373524"/>
              <a:gd name="connsiteX5" fmla="*/ 63500 w 9207500"/>
              <a:gd name="connsiteY5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1930400 w 9207500"/>
              <a:gd name="connsiteY3" fmla="*/ 1079500 h 1373524"/>
              <a:gd name="connsiteX4" fmla="*/ 0 w 9207500"/>
              <a:gd name="connsiteY4" fmla="*/ 992524 h 1373524"/>
              <a:gd name="connsiteX5" fmla="*/ 63500 w 9207500"/>
              <a:gd name="connsiteY5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3098800 w 9207500"/>
              <a:gd name="connsiteY3" fmla="*/ 1181100 h 1373524"/>
              <a:gd name="connsiteX4" fmla="*/ 1930400 w 9207500"/>
              <a:gd name="connsiteY4" fmla="*/ 1079500 h 1373524"/>
              <a:gd name="connsiteX5" fmla="*/ 0 w 9207500"/>
              <a:gd name="connsiteY5" fmla="*/ 992524 h 1373524"/>
              <a:gd name="connsiteX6" fmla="*/ 63500 w 9207500"/>
              <a:gd name="connsiteY6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3733800 w 9207500"/>
              <a:gd name="connsiteY3" fmla="*/ 1244600 h 1373524"/>
              <a:gd name="connsiteX4" fmla="*/ 3098800 w 9207500"/>
              <a:gd name="connsiteY4" fmla="*/ 1181100 h 1373524"/>
              <a:gd name="connsiteX5" fmla="*/ 1930400 w 9207500"/>
              <a:gd name="connsiteY5" fmla="*/ 1079500 h 1373524"/>
              <a:gd name="connsiteX6" fmla="*/ 0 w 9207500"/>
              <a:gd name="connsiteY6" fmla="*/ 992524 h 1373524"/>
              <a:gd name="connsiteX7" fmla="*/ 63500 w 9207500"/>
              <a:gd name="connsiteY7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4318000 w 9207500"/>
              <a:gd name="connsiteY3" fmla="*/ 1282700 h 1373524"/>
              <a:gd name="connsiteX4" fmla="*/ 3733800 w 9207500"/>
              <a:gd name="connsiteY4" fmla="*/ 1244600 h 1373524"/>
              <a:gd name="connsiteX5" fmla="*/ 3098800 w 9207500"/>
              <a:gd name="connsiteY5" fmla="*/ 1181100 h 1373524"/>
              <a:gd name="connsiteX6" fmla="*/ 1930400 w 9207500"/>
              <a:gd name="connsiteY6" fmla="*/ 1079500 h 1373524"/>
              <a:gd name="connsiteX7" fmla="*/ 0 w 9207500"/>
              <a:gd name="connsiteY7" fmla="*/ 992524 h 1373524"/>
              <a:gd name="connsiteX8" fmla="*/ 63500 w 9207500"/>
              <a:gd name="connsiteY8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5080000 w 9207500"/>
              <a:gd name="connsiteY3" fmla="*/ 1308100 h 1373524"/>
              <a:gd name="connsiteX4" fmla="*/ 4318000 w 9207500"/>
              <a:gd name="connsiteY4" fmla="*/ 1282700 h 1373524"/>
              <a:gd name="connsiteX5" fmla="*/ 3733800 w 9207500"/>
              <a:gd name="connsiteY5" fmla="*/ 1244600 h 1373524"/>
              <a:gd name="connsiteX6" fmla="*/ 3098800 w 9207500"/>
              <a:gd name="connsiteY6" fmla="*/ 1181100 h 1373524"/>
              <a:gd name="connsiteX7" fmla="*/ 1930400 w 9207500"/>
              <a:gd name="connsiteY7" fmla="*/ 1079500 h 1373524"/>
              <a:gd name="connsiteX8" fmla="*/ 0 w 9207500"/>
              <a:gd name="connsiteY8" fmla="*/ 992524 h 1373524"/>
              <a:gd name="connsiteX9" fmla="*/ 63500 w 9207500"/>
              <a:gd name="connsiteY9" fmla="*/ 0 h 1373524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6070600 w 9207500"/>
              <a:gd name="connsiteY3" fmla="*/ 1270000 h 1373524"/>
              <a:gd name="connsiteX4" fmla="*/ 5080000 w 9207500"/>
              <a:gd name="connsiteY4" fmla="*/ 1308100 h 1373524"/>
              <a:gd name="connsiteX5" fmla="*/ 4318000 w 9207500"/>
              <a:gd name="connsiteY5" fmla="*/ 1282700 h 1373524"/>
              <a:gd name="connsiteX6" fmla="*/ 3733800 w 9207500"/>
              <a:gd name="connsiteY6" fmla="*/ 1244600 h 1373524"/>
              <a:gd name="connsiteX7" fmla="*/ 3098800 w 9207500"/>
              <a:gd name="connsiteY7" fmla="*/ 1181100 h 1373524"/>
              <a:gd name="connsiteX8" fmla="*/ 1930400 w 9207500"/>
              <a:gd name="connsiteY8" fmla="*/ 1079500 h 1373524"/>
              <a:gd name="connsiteX9" fmla="*/ 0 w 9207500"/>
              <a:gd name="connsiteY9" fmla="*/ 992524 h 1373524"/>
              <a:gd name="connsiteX10" fmla="*/ 63500 w 9207500"/>
              <a:gd name="connsiteY10" fmla="*/ 0 h 1373524"/>
              <a:gd name="connsiteX0" fmla="*/ 63500 w 9207500"/>
              <a:gd name="connsiteY0" fmla="*/ 0 h 1436045"/>
              <a:gd name="connsiteX1" fmla="*/ 9207500 w 9207500"/>
              <a:gd name="connsiteY1" fmla="*/ 0 h 1436045"/>
              <a:gd name="connsiteX2" fmla="*/ 9207500 w 9207500"/>
              <a:gd name="connsiteY2" fmla="*/ 1373524 h 1436045"/>
              <a:gd name="connsiteX3" fmla="*/ 6731000 w 9207500"/>
              <a:gd name="connsiteY3" fmla="*/ 1168400 h 1436045"/>
              <a:gd name="connsiteX4" fmla="*/ 6070600 w 9207500"/>
              <a:gd name="connsiteY4" fmla="*/ 1270000 h 1436045"/>
              <a:gd name="connsiteX5" fmla="*/ 5080000 w 9207500"/>
              <a:gd name="connsiteY5" fmla="*/ 1308100 h 1436045"/>
              <a:gd name="connsiteX6" fmla="*/ 4318000 w 9207500"/>
              <a:gd name="connsiteY6" fmla="*/ 1282700 h 1436045"/>
              <a:gd name="connsiteX7" fmla="*/ 3733800 w 9207500"/>
              <a:gd name="connsiteY7" fmla="*/ 1244600 h 1436045"/>
              <a:gd name="connsiteX8" fmla="*/ 3098800 w 9207500"/>
              <a:gd name="connsiteY8" fmla="*/ 1181100 h 1436045"/>
              <a:gd name="connsiteX9" fmla="*/ 1930400 w 9207500"/>
              <a:gd name="connsiteY9" fmla="*/ 1079500 h 1436045"/>
              <a:gd name="connsiteX10" fmla="*/ 0 w 9207500"/>
              <a:gd name="connsiteY10" fmla="*/ 992524 h 1436045"/>
              <a:gd name="connsiteX11" fmla="*/ 63500 w 9207500"/>
              <a:gd name="connsiteY11" fmla="*/ 0 h 1436045"/>
              <a:gd name="connsiteX0" fmla="*/ 63500 w 9207500"/>
              <a:gd name="connsiteY0" fmla="*/ 0 h 1373524"/>
              <a:gd name="connsiteX1" fmla="*/ 9207500 w 9207500"/>
              <a:gd name="connsiteY1" fmla="*/ 0 h 1373524"/>
              <a:gd name="connsiteX2" fmla="*/ 9207500 w 9207500"/>
              <a:gd name="connsiteY2" fmla="*/ 1373524 h 1373524"/>
              <a:gd name="connsiteX3" fmla="*/ 6731000 w 9207500"/>
              <a:gd name="connsiteY3" fmla="*/ 1168400 h 1373524"/>
              <a:gd name="connsiteX4" fmla="*/ 6070600 w 9207500"/>
              <a:gd name="connsiteY4" fmla="*/ 1270000 h 1373524"/>
              <a:gd name="connsiteX5" fmla="*/ 5080000 w 9207500"/>
              <a:gd name="connsiteY5" fmla="*/ 1308100 h 1373524"/>
              <a:gd name="connsiteX6" fmla="*/ 4318000 w 9207500"/>
              <a:gd name="connsiteY6" fmla="*/ 1282700 h 1373524"/>
              <a:gd name="connsiteX7" fmla="*/ 3733800 w 9207500"/>
              <a:gd name="connsiteY7" fmla="*/ 1244600 h 1373524"/>
              <a:gd name="connsiteX8" fmla="*/ 3098800 w 9207500"/>
              <a:gd name="connsiteY8" fmla="*/ 1181100 h 1373524"/>
              <a:gd name="connsiteX9" fmla="*/ 1930400 w 9207500"/>
              <a:gd name="connsiteY9" fmla="*/ 1079500 h 1373524"/>
              <a:gd name="connsiteX10" fmla="*/ 0 w 9207500"/>
              <a:gd name="connsiteY10" fmla="*/ 992524 h 1373524"/>
              <a:gd name="connsiteX11" fmla="*/ 63500 w 9207500"/>
              <a:gd name="connsiteY11" fmla="*/ 0 h 1373524"/>
              <a:gd name="connsiteX0" fmla="*/ 63500 w 9245600"/>
              <a:gd name="connsiteY0" fmla="*/ 0 h 1308100"/>
              <a:gd name="connsiteX1" fmla="*/ 9207500 w 9245600"/>
              <a:gd name="connsiteY1" fmla="*/ 0 h 1308100"/>
              <a:gd name="connsiteX2" fmla="*/ 9245600 w 9245600"/>
              <a:gd name="connsiteY2" fmla="*/ 662324 h 1308100"/>
              <a:gd name="connsiteX3" fmla="*/ 6731000 w 9245600"/>
              <a:gd name="connsiteY3" fmla="*/ 1168400 h 1308100"/>
              <a:gd name="connsiteX4" fmla="*/ 6070600 w 9245600"/>
              <a:gd name="connsiteY4" fmla="*/ 1270000 h 1308100"/>
              <a:gd name="connsiteX5" fmla="*/ 5080000 w 9245600"/>
              <a:gd name="connsiteY5" fmla="*/ 1308100 h 1308100"/>
              <a:gd name="connsiteX6" fmla="*/ 4318000 w 9245600"/>
              <a:gd name="connsiteY6" fmla="*/ 1282700 h 1308100"/>
              <a:gd name="connsiteX7" fmla="*/ 3733800 w 9245600"/>
              <a:gd name="connsiteY7" fmla="*/ 1244600 h 1308100"/>
              <a:gd name="connsiteX8" fmla="*/ 3098800 w 9245600"/>
              <a:gd name="connsiteY8" fmla="*/ 1181100 h 1308100"/>
              <a:gd name="connsiteX9" fmla="*/ 1930400 w 9245600"/>
              <a:gd name="connsiteY9" fmla="*/ 1079500 h 1308100"/>
              <a:gd name="connsiteX10" fmla="*/ 0 w 9245600"/>
              <a:gd name="connsiteY10" fmla="*/ 992524 h 1308100"/>
              <a:gd name="connsiteX11" fmla="*/ 63500 w 9245600"/>
              <a:gd name="connsiteY11" fmla="*/ 0 h 1308100"/>
              <a:gd name="connsiteX0" fmla="*/ 63500 w 9245600"/>
              <a:gd name="connsiteY0" fmla="*/ 0 h 1308100"/>
              <a:gd name="connsiteX1" fmla="*/ 9207500 w 9245600"/>
              <a:gd name="connsiteY1" fmla="*/ 0 h 1308100"/>
              <a:gd name="connsiteX2" fmla="*/ 9245600 w 9245600"/>
              <a:gd name="connsiteY2" fmla="*/ 662324 h 1308100"/>
              <a:gd name="connsiteX3" fmla="*/ 6731000 w 9245600"/>
              <a:gd name="connsiteY3" fmla="*/ 1168400 h 1308100"/>
              <a:gd name="connsiteX4" fmla="*/ 6070600 w 9245600"/>
              <a:gd name="connsiteY4" fmla="*/ 1270000 h 1308100"/>
              <a:gd name="connsiteX5" fmla="*/ 5080000 w 9245600"/>
              <a:gd name="connsiteY5" fmla="*/ 1308100 h 1308100"/>
              <a:gd name="connsiteX6" fmla="*/ 4318000 w 9245600"/>
              <a:gd name="connsiteY6" fmla="*/ 1282700 h 1308100"/>
              <a:gd name="connsiteX7" fmla="*/ 3733800 w 9245600"/>
              <a:gd name="connsiteY7" fmla="*/ 1244600 h 1308100"/>
              <a:gd name="connsiteX8" fmla="*/ 3098800 w 9245600"/>
              <a:gd name="connsiteY8" fmla="*/ 1181100 h 1308100"/>
              <a:gd name="connsiteX9" fmla="*/ 1930400 w 9245600"/>
              <a:gd name="connsiteY9" fmla="*/ 1079500 h 1308100"/>
              <a:gd name="connsiteX10" fmla="*/ 0 w 9245600"/>
              <a:gd name="connsiteY10" fmla="*/ 992524 h 1308100"/>
              <a:gd name="connsiteX11" fmla="*/ 63500 w 9245600"/>
              <a:gd name="connsiteY11" fmla="*/ 0 h 1308100"/>
              <a:gd name="connsiteX0" fmla="*/ 63500 w 9207500"/>
              <a:gd name="connsiteY0" fmla="*/ 0 h 1308100"/>
              <a:gd name="connsiteX1" fmla="*/ 9207500 w 9207500"/>
              <a:gd name="connsiteY1" fmla="*/ 0 h 1308100"/>
              <a:gd name="connsiteX2" fmla="*/ 9004300 w 9207500"/>
              <a:gd name="connsiteY2" fmla="*/ 649624 h 1308100"/>
              <a:gd name="connsiteX3" fmla="*/ 6731000 w 9207500"/>
              <a:gd name="connsiteY3" fmla="*/ 1168400 h 1308100"/>
              <a:gd name="connsiteX4" fmla="*/ 6070600 w 9207500"/>
              <a:gd name="connsiteY4" fmla="*/ 1270000 h 1308100"/>
              <a:gd name="connsiteX5" fmla="*/ 5080000 w 9207500"/>
              <a:gd name="connsiteY5" fmla="*/ 1308100 h 1308100"/>
              <a:gd name="connsiteX6" fmla="*/ 4318000 w 9207500"/>
              <a:gd name="connsiteY6" fmla="*/ 1282700 h 1308100"/>
              <a:gd name="connsiteX7" fmla="*/ 3733800 w 9207500"/>
              <a:gd name="connsiteY7" fmla="*/ 1244600 h 1308100"/>
              <a:gd name="connsiteX8" fmla="*/ 3098800 w 9207500"/>
              <a:gd name="connsiteY8" fmla="*/ 1181100 h 1308100"/>
              <a:gd name="connsiteX9" fmla="*/ 1930400 w 9207500"/>
              <a:gd name="connsiteY9" fmla="*/ 1079500 h 1308100"/>
              <a:gd name="connsiteX10" fmla="*/ 0 w 9207500"/>
              <a:gd name="connsiteY10" fmla="*/ 992524 h 1308100"/>
              <a:gd name="connsiteX11" fmla="*/ 63500 w 9207500"/>
              <a:gd name="connsiteY11" fmla="*/ 0 h 1308100"/>
              <a:gd name="connsiteX0" fmla="*/ 63500 w 9207500"/>
              <a:gd name="connsiteY0" fmla="*/ 0 h 1308100"/>
              <a:gd name="connsiteX1" fmla="*/ 9207500 w 9207500"/>
              <a:gd name="connsiteY1" fmla="*/ 0 h 1308100"/>
              <a:gd name="connsiteX2" fmla="*/ 9004300 w 9207500"/>
              <a:gd name="connsiteY2" fmla="*/ 649624 h 1308100"/>
              <a:gd name="connsiteX3" fmla="*/ 6731000 w 9207500"/>
              <a:gd name="connsiteY3" fmla="*/ 1168400 h 1308100"/>
              <a:gd name="connsiteX4" fmla="*/ 6070600 w 9207500"/>
              <a:gd name="connsiteY4" fmla="*/ 1270000 h 1308100"/>
              <a:gd name="connsiteX5" fmla="*/ 5080000 w 9207500"/>
              <a:gd name="connsiteY5" fmla="*/ 1308100 h 1308100"/>
              <a:gd name="connsiteX6" fmla="*/ 4318000 w 9207500"/>
              <a:gd name="connsiteY6" fmla="*/ 1282700 h 1308100"/>
              <a:gd name="connsiteX7" fmla="*/ 3733800 w 9207500"/>
              <a:gd name="connsiteY7" fmla="*/ 1244600 h 1308100"/>
              <a:gd name="connsiteX8" fmla="*/ 3098800 w 9207500"/>
              <a:gd name="connsiteY8" fmla="*/ 1181100 h 1308100"/>
              <a:gd name="connsiteX9" fmla="*/ 1930400 w 9207500"/>
              <a:gd name="connsiteY9" fmla="*/ 1079500 h 1308100"/>
              <a:gd name="connsiteX10" fmla="*/ 0 w 9207500"/>
              <a:gd name="connsiteY10" fmla="*/ 992524 h 1308100"/>
              <a:gd name="connsiteX11" fmla="*/ 63500 w 9207500"/>
              <a:gd name="connsiteY11" fmla="*/ 0 h 1308100"/>
              <a:gd name="connsiteX0" fmla="*/ 63500 w 9024326"/>
              <a:gd name="connsiteY0" fmla="*/ 12700 h 1320800"/>
              <a:gd name="connsiteX1" fmla="*/ 8826500 w 9024326"/>
              <a:gd name="connsiteY1" fmla="*/ 0 h 1320800"/>
              <a:gd name="connsiteX2" fmla="*/ 9004300 w 9024326"/>
              <a:gd name="connsiteY2" fmla="*/ 662324 h 1320800"/>
              <a:gd name="connsiteX3" fmla="*/ 6731000 w 9024326"/>
              <a:gd name="connsiteY3" fmla="*/ 1181100 h 1320800"/>
              <a:gd name="connsiteX4" fmla="*/ 6070600 w 9024326"/>
              <a:gd name="connsiteY4" fmla="*/ 1282700 h 1320800"/>
              <a:gd name="connsiteX5" fmla="*/ 5080000 w 9024326"/>
              <a:gd name="connsiteY5" fmla="*/ 1320800 h 1320800"/>
              <a:gd name="connsiteX6" fmla="*/ 4318000 w 9024326"/>
              <a:gd name="connsiteY6" fmla="*/ 1295400 h 1320800"/>
              <a:gd name="connsiteX7" fmla="*/ 3733800 w 9024326"/>
              <a:gd name="connsiteY7" fmla="*/ 1257300 h 1320800"/>
              <a:gd name="connsiteX8" fmla="*/ 3098800 w 9024326"/>
              <a:gd name="connsiteY8" fmla="*/ 1193800 h 1320800"/>
              <a:gd name="connsiteX9" fmla="*/ 1930400 w 9024326"/>
              <a:gd name="connsiteY9" fmla="*/ 1092200 h 1320800"/>
              <a:gd name="connsiteX10" fmla="*/ 0 w 9024326"/>
              <a:gd name="connsiteY10" fmla="*/ 1005224 h 1320800"/>
              <a:gd name="connsiteX11" fmla="*/ 63500 w 9024326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5852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31000 w 8826500"/>
              <a:gd name="connsiteY3" fmla="*/ 11811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2827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57900 w 8826500"/>
              <a:gd name="connsiteY4" fmla="*/ 12700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96300 w 8826500"/>
              <a:gd name="connsiteY2" fmla="*/ 7004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733800 w 8826500"/>
              <a:gd name="connsiteY7" fmla="*/ 1257300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18000 w 8826500"/>
              <a:gd name="connsiteY6" fmla="*/ 1295400 h 1320800"/>
              <a:gd name="connsiteX7" fmla="*/ 3696300 w 8826500"/>
              <a:gd name="connsiteY7" fmla="*/ 1208035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20800"/>
              <a:gd name="connsiteX1" fmla="*/ 8826500 w 8826500"/>
              <a:gd name="connsiteY1" fmla="*/ 0 h 1320800"/>
              <a:gd name="connsiteX2" fmla="*/ 8483600 w 8826500"/>
              <a:gd name="connsiteY2" fmla="*/ 662324 h 1320800"/>
              <a:gd name="connsiteX3" fmla="*/ 6781800 w 8826500"/>
              <a:gd name="connsiteY3" fmla="*/ 1206500 h 1320800"/>
              <a:gd name="connsiteX4" fmla="*/ 6070600 w 8826500"/>
              <a:gd name="connsiteY4" fmla="*/ 1308100 h 1320800"/>
              <a:gd name="connsiteX5" fmla="*/ 5080000 w 8826500"/>
              <a:gd name="connsiteY5" fmla="*/ 1320800 h 1320800"/>
              <a:gd name="connsiteX6" fmla="*/ 4330500 w 8826500"/>
              <a:gd name="connsiteY6" fmla="*/ 1206723 h 1320800"/>
              <a:gd name="connsiteX7" fmla="*/ 3696300 w 8826500"/>
              <a:gd name="connsiteY7" fmla="*/ 1208035 h 1320800"/>
              <a:gd name="connsiteX8" fmla="*/ 3098800 w 8826500"/>
              <a:gd name="connsiteY8" fmla="*/ 1193800 h 1320800"/>
              <a:gd name="connsiteX9" fmla="*/ 1930400 w 8826500"/>
              <a:gd name="connsiteY9" fmla="*/ 1092200 h 1320800"/>
              <a:gd name="connsiteX10" fmla="*/ 0 w 8826500"/>
              <a:gd name="connsiteY10" fmla="*/ 1005224 h 1320800"/>
              <a:gd name="connsiteX11" fmla="*/ 63500 w 8826500"/>
              <a:gd name="connsiteY11" fmla="*/ 12700 h 1320800"/>
              <a:gd name="connsiteX0" fmla="*/ 63500 w 8826500"/>
              <a:gd name="connsiteY0" fmla="*/ 12700 h 1308100"/>
              <a:gd name="connsiteX1" fmla="*/ 8826500 w 8826500"/>
              <a:gd name="connsiteY1" fmla="*/ 0 h 1308100"/>
              <a:gd name="connsiteX2" fmla="*/ 8483600 w 8826500"/>
              <a:gd name="connsiteY2" fmla="*/ 662324 h 1308100"/>
              <a:gd name="connsiteX3" fmla="*/ 6781800 w 8826500"/>
              <a:gd name="connsiteY3" fmla="*/ 1206500 h 1308100"/>
              <a:gd name="connsiteX4" fmla="*/ 6070600 w 8826500"/>
              <a:gd name="connsiteY4" fmla="*/ 1308100 h 1308100"/>
              <a:gd name="connsiteX5" fmla="*/ 5080000 w 8826500"/>
              <a:gd name="connsiteY5" fmla="*/ 1271535 h 1308100"/>
              <a:gd name="connsiteX6" fmla="*/ 4330500 w 8826500"/>
              <a:gd name="connsiteY6" fmla="*/ 1206723 h 1308100"/>
              <a:gd name="connsiteX7" fmla="*/ 3696300 w 8826500"/>
              <a:gd name="connsiteY7" fmla="*/ 1208035 h 1308100"/>
              <a:gd name="connsiteX8" fmla="*/ 3098800 w 8826500"/>
              <a:gd name="connsiteY8" fmla="*/ 1193800 h 1308100"/>
              <a:gd name="connsiteX9" fmla="*/ 1930400 w 8826500"/>
              <a:gd name="connsiteY9" fmla="*/ 1092200 h 1308100"/>
              <a:gd name="connsiteX10" fmla="*/ 0 w 8826500"/>
              <a:gd name="connsiteY10" fmla="*/ 1005224 h 1308100"/>
              <a:gd name="connsiteX11" fmla="*/ 63500 w 8826500"/>
              <a:gd name="connsiteY11" fmla="*/ 12700 h 1308100"/>
              <a:gd name="connsiteX0" fmla="*/ 63500 w 8826500"/>
              <a:gd name="connsiteY0" fmla="*/ 12700 h 1271535"/>
              <a:gd name="connsiteX1" fmla="*/ 8826500 w 8826500"/>
              <a:gd name="connsiteY1" fmla="*/ 0 h 1271535"/>
              <a:gd name="connsiteX2" fmla="*/ 8483600 w 8826500"/>
              <a:gd name="connsiteY2" fmla="*/ 662324 h 1271535"/>
              <a:gd name="connsiteX3" fmla="*/ 6781800 w 8826500"/>
              <a:gd name="connsiteY3" fmla="*/ 1206500 h 1271535"/>
              <a:gd name="connsiteX4" fmla="*/ 6070600 w 8826500"/>
              <a:gd name="connsiteY4" fmla="*/ 1219423 h 1271535"/>
              <a:gd name="connsiteX5" fmla="*/ 5080000 w 8826500"/>
              <a:gd name="connsiteY5" fmla="*/ 1271535 h 1271535"/>
              <a:gd name="connsiteX6" fmla="*/ 4330500 w 8826500"/>
              <a:gd name="connsiteY6" fmla="*/ 1206723 h 1271535"/>
              <a:gd name="connsiteX7" fmla="*/ 3696300 w 8826500"/>
              <a:gd name="connsiteY7" fmla="*/ 1208035 h 1271535"/>
              <a:gd name="connsiteX8" fmla="*/ 3098800 w 8826500"/>
              <a:gd name="connsiteY8" fmla="*/ 1193800 h 1271535"/>
              <a:gd name="connsiteX9" fmla="*/ 1930400 w 8826500"/>
              <a:gd name="connsiteY9" fmla="*/ 1092200 h 1271535"/>
              <a:gd name="connsiteX10" fmla="*/ 0 w 8826500"/>
              <a:gd name="connsiteY10" fmla="*/ 1005224 h 1271535"/>
              <a:gd name="connsiteX11" fmla="*/ 63500 w 8826500"/>
              <a:gd name="connsiteY11" fmla="*/ 12700 h 1271535"/>
              <a:gd name="connsiteX0" fmla="*/ 63500 w 8826500"/>
              <a:gd name="connsiteY0" fmla="*/ 12700 h 1244672"/>
              <a:gd name="connsiteX1" fmla="*/ 8826500 w 8826500"/>
              <a:gd name="connsiteY1" fmla="*/ 0 h 1244672"/>
              <a:gd name="connsiteX2" fmla="*/ 8483600 w 8826500"/>
              <a:gd name="connsiteY2" fmla="*/ 662324 h 1244672"/>
              <a:gd name="connsiteX3" fmla="*/ 6781800 w 8826500"/>
              <a:gd name="connsiteY3" fmla="*/ 1206500 h 1244672"/>
              <a:gd name="connsiteX4" fmla="*/ 6070600 w 8826500"/>
              <a:gd name="connsiteY4" fmla="*/ 1219423 h 1244672"/>
              <a:gd name="connsiteX5" fmla="*/ 5067501 w 8826500"/>
              <a:gd name="connsiteY5" fmla="*/ 1222270 h 1244672"/>
              <a:gd name="connsiteX6" fmla="*/ 4330500 w 8826500"/>
              <a:gd name="connsiteY6" fmla="*/ 1206723 h 1244672"/>
              <a:gd name="connsiteX7" fmla="*/ 3696300 w 8826500"/>
              <a:gd name="connsiteY7" fmla="*/ 1208035 h 1244672"/>
              <a:gd name="connsiteX8" fmla="*/ 3098800 w 8826500"/>
              <a:gd name="connsiteY8" fmla="*/ 1193800 h 1244672"/>
              <a:gd name="connsiteX9" fmla="*/ 1930400 w 8826500"/>
              <a:gd name="connsiteY9" fmla="*/ 1092200 h 1244672"/>
              <a:gd name="connsiteX10" fmla="*/ 0 w 8826500"/>
              <a:gd name="connsiteY10" fmla="*/ 1005224 h 1244672"/>
              <a:gd name="connsiteX11" fmla="*/ 63500 w 8826500"/>
              <a:gd name="connsiteY11" fmla="*/ 12700 h 1244672"/>
              <a:gd name="connsiteX0" fmla="*/ 63500 w 8826500"/>
              <a:gd name="connsiteY0" fmla="*/ 12700 h 1222270"/>
              <a:gd name="connsiteX1" fmla="*/ 8826500 w 8826500"/>
              <a:gd name="connsiteY1" fmla="*/ 0 h 1222270"/>
              <a:gd name="connsiteX2" fmla="*/ 8483600 w 8826500"/>
              <a:gd name="connsiteY2" fmla="*/ 662324 h 1222270"/>
              <a:gd name="connsiteX3" fmla="*/ 6844300 w 8826500"/>
              <a:gd name="connsiteY3" fmla="*/ 1127676 h 1222270"/>
              <a:gd name="connsiteX4" fmla="*/ 6070600 w 8826500"/>
              <a:gd name="connsiteY4" fmla="*/ 1219423 h 1222270"/>
              <a:gd name="connsiteX5" fmla="*/ 5067501 w 8826500"/>
              <a:gd name="connsiteY5" fmla="*/ 1222270 h 1222270"/>
              <a:gd name="connsiteX6" fmla="*/ 4330500 w 8826500"/>
              <a:gd name="connsiteY6" fmla="*/ 1206723 h 1222270"/>
              <a:gd name="connsiteX7" fmla="*/ 3696300 w 8826500"/>
              <a:gd name="connsiteY7" fmla="*/ 1208035 h 1222270"/>
              <a:gd name="connsiteX8" fmla="*/ 3098800 w 8826500"/>
              <a:gd name="connsiteY8" fmla="*/ 1193800 h 1222270"/>
              <a:gd name="connsiteX9" fmla="*/ 1930400 w 8826500"/>
              <a:gd name="connsiteY9" fmla="*/ 1092200 h 1222270"/>
              <a:gd name="connsiteX10" fmla="*/ 0 w 8826500"/>
              <a:gd name="connsiteY10" fmla="*/ 1005224 h 1222270"/>
              <a:gd name="connsiteX11" fmla="*/ 63500 w 8826500"/>
              <a:gd name="connsiteY11" fmla="*/ 12700 h 1222270"/>
              <a:gd name="connsiteX0" fmla="*/ 63500 w 8826500"/>
              <a:gd name="connsiteY0" fmla="*/ 12700 h 1222270"/>
              <a:gd name="connsiteX1" fmla="*/ 8826500 w 8826500"/>
              <a:gd name="connsiteY1" fmla="*/ 0 h 1222270"/>
              <a:gd name="connsiteX2" fmla="*/ 8483600 w 8826500"/>
              <a:gd name="connsiteY2" fmla="*/ 662324 h 1222270"/>
              <a:gd name="connsiteX3" fmla="*/ 6844300 w 8826500"/>
              <a:gd name="connsiteY3" fmla="*/ 1127676 h 1222270"/>
              <a:gd name="connsiteX4" fmla="*/ 6070600 w 8826500"/>
              <a:gd name="connsiteY4" fmla="*/ 1219423 h 1222270"/>
              <a:gd name="connsiteX5" fmla="*/ 5067501 w 8826500"/>
              <a:gd name="connsiteY5" fmla="*/ 1222270 h 1222270"/>
              <a:gd name="connsiteX6" fmla="*/ 4330500 w 8826500"/>
              <a:gd name="connsiteY6" fmla="*/ 1206723 h 1222270"/>
              <a:gd name="connsiteX7" fmla="*/ 3696300 w 8826500"/>
              <a:gd name="connsiteY7" fmla="*/ 1208035 h 1222270"/>
              <a:gd name="connsiteX8" fmla="*/ 2936301 w 8826500"/>
              <a:gd name="connsiteY8" fmla="*/ 1164241 h 1222270"/>
              <a:gd name="connsiteX9" fmla="*/ 1930400 w 8826500"/>
              <a:gd name="connsiteY9" fmla="*/ 1092200 h 1222270"/>
              <a:gd name="connsiteX10" fmla="*/ 0 w 8826500"/>
              <a:gd name="connsiteY10" fmla="*/ 1005224 h 1222270"/>
              <a:gd name="connsiteX11" fmla="*/ 63500 w 8826500"/>
              <a:gd name="connsiteY11" fmla="*/ 12700 h 1222270"/>
              <a:gd name="connsiteX0" fmla="*/ 63500 w 8826500"/>
              <a:gd name="connsiteY0" fmla="*/ 12700 h 1219423"/>
              <a:gd name="connsiteX1" fmla="*/ 8826500 w 8826500"/>
              <a:gd name="connsiteY1" fmla="*/ 0 h 1219423"/>
              <a:gd name="connsiteX2" fmla="*/ 8483600 w 8826500"/>
              <a:gd name="connsiteY2" fmla="*/ 662324 h 1219423"/>
              <a:gd name="connsiteX3" fmla="*/ 6844300 w 8826500"/>
              <a:gd name="connsiteY3" fmla="*/ 1127676 h 1219423"/>
              <a:gd name="connsiteX4" fmla="*/ 6070600 w 8826500"/>
              <a:gd name="connsiteY4" fmla="*/ 1219423 h 1219423"/>
              <a:gd name="connsiteX5" fmla="*/ 5005001 w 8826500"/>
              <a:gd name="connsiteY5" fmla="*/ 1212417 h 1219423"/>
              <a:gd name="connsiteX6" fmla="*/ 4330500 w 8826500"/>
              <a:gd name="connsiteY6" fmla="*/ 1206723 h 1219423"/>
              <a:gd name="connsiteX7" fmla="*/ 3696300 w 8826500"/>
              <a:gd name="connsiteY7" fmla="*/ 1208035 h 1219423"/>
              <a:gd name="connsiteX8" fmla="*/ 2936301 w 8826500"/>
              <a:gd name="connsiteY8" fmla="*/ 1164241 h 1219423"/>
              <a:gd name="connsiteX9" fmla="*/ 1930400 w 8826500"/>
              <a:gd name="connsiteY9" fmla="*/ 1092200 h 1219423"/>
              <a:gd name="connsiteX10" fmla="*/ 0 w 8826500"/>
              <a:gd name="connsiteY10" fmla="*/ 1005224 h 1219423"/>
              <a:gd name="connsiteX11" fmla="*/ 63500 w 8826500"/>
              <a:gd name="connsiteY11" fmla="*/ 12700 h 1219423"/>
              <a:gd name="connsiteX0" fmla="*/ 63500 w 8826500"/>
              <a:gd name="connsiteY0" fmla="*/ 12700 h 1219423"/>
              <a:gd name="connsiteX1" fmla="*/ 8826500 w 8826500"/>
              <a:gd name="connsiteY1" fmla="*/ 0 h 1219423"/>
              <a:gd name="connsiteX2" fmla="*/ 8483600 w 8826500"/>
              <a:gd name="connsiteY2" fmla="*/ 662324 h 1219423"/>
              <a:gd name="connsiteX3" fmla="*/ 6844300 w 8826500"/>
              <a:gd name="connsiteY3" fmla="*/ 1127676 h 1219423"/>
              <a:gd name="connsiteX4" fmla="*/ 6070600 w 8826500"/>
              <a:gd name="connsiteY4" fmla="*/ 1219423 h 1219423"/>
              <a:gd name="connsiteX5" fmla="*/ 5005001 w 8826500"/>
              <a:gd name="connsiteY5" fmla="*/ 1212417 h 1219423"/>
              <a:gd name="connsiteX6" fmla="*/ 4330500 w 8826500"/>
              <a:gd name="connsiteY6" fmla="*/ 1206723 h 1219423"/>
              <a:gd name="connsiteX7" fmla="*/ 3633800 w 8826500"/>
              <a:gd name="connsiteY7" fmla="*/ 1168623 h 1219423"/>
              <a:gd name="connsiteX8" fmla="*/ 2936301 w 8826500"/>
              <a:gd name="connsiteY8" fmla="*/ 1164241 h 1219423"/>
              <a:gd name="connsiteX9" fmla="*/ 1930400 w 8826500"/>
              <a:gd name="connsiteY9" fmla="*/ 1092200 h 1219423"/>
              <a:gd name="connsiteX10" fmla="*/ 0 w 8826500"/>
              <a:gd name="connsiteY10" fmla="*/ 1005224 h 1219423"/>
              <a:gd name="connsiteX11" fmla="*/ 63500 w 8826500"/>
              <a:gd name="connsiteY11" fmla="*/ 12700 h 1219423"/>
              <a:gd name="connsiteX0" fmla="*/ 63500 w 8826500"/>
              <a:gd name="connsiteY0" fmla="*/ 12700 h 1219423"/>
              <a:gd name="connsiteX1" fmla="*/ 8826500 w 8826500"/>
              <a:gd name="connsiteY1" fmla="*/ 0 h 1219423"/>
              <a:gd name="connsiteX2" fmla="*/ 8483600 w 8826500"/>
              <a:gd name="connsiteY2" fmla="*/ 662324 h 1219423"/>
              <a:gd name="connsiteX3" fmla="*/ 6844300 w 8826500"/>
              <a:gd name="connsiteY3" fmla="*/ 1127676 h 1219423"/>
              <a:gd name="connsiteX4" fmla="*/ 6070600 w 8826500"/>
              <a:gd name="connsiteY4" fmla="*/ 1219423 h 1219423"/>
              <a:gd name="connsiteX5" fmla="*/ 5005001 w 8826500"/>
              <a:gd name="connsiteY5" fmla="*/ 1212417 h 1219423"/>
              <a:gd name="connsiteX6" fmla="*/ 4330500 w 8826500"/>
              <a:gd name="connsiteY6" fmla="*/ 1206723 h 1219423"/>
              <a:gd name="connsiteX7" fmla="*/ 3596300 w 8826500"/>
              <a:gd name="connsiteY7" fmla="*/ 1178476 h 1219423"/>
              <a:gd name="connsiteX8" fmla="*/ 2936301 w 8826500"/>
              <a:gd name="connsiteY8" fmla="*/ 1164241 h 1219423"/>
              <a:gd name="connsiteX9" fmla="*/ 1930400 w 8826500"/>
              <a:gd name="connsiteY9" fmla="*/ 1092200 h 1219423"/>
              <a:gd name="connsiteX10" fmla="*/ 0 w 8826500"/>
              <a:gd name="connsiteY10" fmla="*/ 1005224 h 1219423"/>
              <a:gd name="connsiteX11" fmla="*/ 63500 w 8826500"/>
              <a:gd name="connsiteY11" fmla="*/ 12700 h 1219423"/>
              <a:gd name="connsiteX0" fmla="*/ 63500 w 8826500"/>
              <a:gd name="connsiteY0" fmla="*/ 12700 h 1219423"/>
              <a:gd name="connsiteX1" fmla="*/ 8826500 w 8826500"/>
              <a:gd name="connsiteY1" fmla="*/ 0 h 1219423"/>
              <a:gd name="connsiteX2" fmla="*/ 8483600 w 8826500"/>
              <a:gd name="connsiteY2" fmla="*/ 662324 h 1219423"/>
              <a:gd name="connsiteX3" fmla="*/ 7094300 w 8826500"/>
              <a:gd name="connsiteY3" fmla="*/ 1078411 h 1219423"/>
              <a:gd name="connsiteX4" fmla="*/ 6070600 w 8826500"/>
              <a:gd name="connsiteY4" fmla="*/ 1219423 h 1219423"/>
              <a:gd name="connsiteX5" fmla="*/ 5005001 w 8826500"/>
              <a:gd name="connsiteY5" fmla="*/ 1212417 h 1219423"/>
              <a:gd name="connsiteX6" fmla="*/ 4330500 w 8826500"/>
              <a:gd name="connsiteY6" fmla="*/ 1206723 h 1219423"/>
              <a:gd name="connsiteX7" fmla="*/ 3596300 w 8826500"/>
              <a:gd name="connsiteY7" fmla="*/ 1178476 h 1219423"/>
              <a:gd name="connsiteX8" fmla="*/ 2936301 w 8826500"/>
              <a:gd name="connsiteY8" fmla="*/ 1164241 h 1219423"/>
              <a:gd name="connsiteX9" fmla="*/ 1930400 w 8826500"/>
              <a:gd name="connsiteY9" fmla="*/ 1092200 h 1219423"/>
              <a:gd name="connsiteX10" fmla="*/ 0 w 8826500"/>
              <a:gd name="connsiteY10" fmla="*/ 1005224 h 1219423"/>
              <a:gd name="connsiteX11" fmla="*/ 63500 w 8826500"/>
              <a:gd name="connsiteY11" fmla="*/ 12700 h 1219423"/>
              <a:gd name="connsiteX0" fmla="*/ 63500 w 8826500"/>
              <a:gd name="connsiteY0" fmla="*/ 12700 h 1219423"/>
              <a:gd name="connsiteX1" fmla="*/ 8826500 w 8826500"/>
              <a:gd name="connsiteY1" fmla="*/ 0 h 1219423"/>
              <a:gd name="connsiteX2" fmla="*/ 8471100 w 8826500"/>
              <a:gd name="connsiteY2" fmla="*/ 632765 h 1219423"/>
              <a:gd name="connsiteX3" fmla="*/ 7094300 w 8826500"/>
              <a:gd name="connsiteY3" fmla="*/ 1078411 h 1219423"/>
              <a:gd name="connsiteX4" fmla="*/ 6070600 w 8826500"/>
              <a:gd name="connsiteY4" fmla="*/ 1219423 h 1219423"/>
              <a:gd name="connsiteX5" fmla="*/ 5005001 w 8826500"/>
              <a:gd name="connsiteY5" fmla="*/ 1212417 h 1219423"/>
              <a:gd name="connsiteX6" fmla="*/ 4330500 w 8826500"/>
              <a:gd name="connsiteY6" fmla="*/ 1206723 h 1219423"/>
              <a:gd name="connsiteX7" fmla="*/ 3596300 w 8826500"/>
              <a:gd name="connsiteY7" fmla="*/ 1178476 h 1219423"/>
              <a:gd name="connsiteX8" fmla="*/ 2936301 w 8826500"/>
              <a:gd name="connsiteY8" fmla="*/ 1164241 h 1219423"/>
              <a:gd name="connsiteX9" fmla="*/ 1930400 w 8826500"/>
              <a:gd name="connsiteY9" fmla="*/ 1092200 h 1219423"/>
              <a:gd name="connsiteX10" fmla="*/ 0 w 8826500"/>
              <a:gd name="connsiteY10" fmla="*/ 1005224 h 1219423"/>
              <a:gd name="connsiteX11" fmla="*/ 63500 w 8826500"/>
              <a:gd name="connsiteY11" fmla="*/ 12700 h 1219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8826500" h="1219423">
                <a:moveTo>
                  <a:pt x="63500" y="12700"/>
                </a:moveTo>
                <a:lnTo>
                  <a:pt x="8826500" y="0"/>
                </a:lnTo>
                <a:cubicBezTo>
                  <a:pt x="8758767" y="216541"/>
                  <a:pt x="8759800" y="453030"/>
                  <a:pt x="8471100" y="632765"/>
                </a:cubicBezTo>
                <a:cubicBezTo>
                  <a:pt x="8182400" y="812500"/>
                  <a:pt x="7494383" y="980635"/>
                  <a:pt x="7094300" y="1078411"/>
                </a:cubicBezTo>
                <a:cubicBezTo>
                  <a:pt x="6694217" y="1176187"/>
                  <a:pt x="6335183" y="1189790"/>
                  <a:pt x="6070600" y="1219423"/>
                </a:cubicBezTo>
                <a:lnTo>
                  <a:pt x="5005001" y="1212417"/>
                </a:lnTo>
                <a:lnTo>
                  <a:pt x="4330500" y="1206723"/>
                </a:lnTo>
                <a:lnTo>
                  <a:pt x="3596300" y="1178476"/>
                </a:lnTo>
                <a:lnTo>
                  <a:pt x="2936301" y="1164241"/>
                </a:lnTo>
                <a:lnTo>
                  <a:pt x="1930400" y="1092200"/>
                </a:lnTo>
                <a:lnTo>
                  <a:pt x="0" y="1005224"/>
                </a:lnTo>
                <a:lnTo>
                  <a:pt x="63500" y="12700"/>
                </a:lnTo>
                <a:close/>
              </a:path>
            </a:pathLst>
          </a:custGeom>
          <a:solidFill>
            <a:srgbClr val="8ADB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725" tIns="60862" rIns="121725" bIns="60862" spcCol="0" rtlCol="0" anchor="ctr"/>
          <a:lstStyle/>
          <a:p>
            <a:pPr algn="ctr"/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812" y="-16933"/>
            <a:ext cx="2203358" cy="2227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00983" y="85153"/>
            <a:ext cx="1240254" cy="1354019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4000" b="1">
                <a:solidFill>
                  <a:schemeClr val="bg1"/>
                </a:solidFill>
                <a:latin typeface="Arrus-Black" pitchFamily="18" charset="0"/>
                <a:ea typeface="Arrus-Black" pitchFamily="18" charset="0"/>
                <a:cs typeface="Arrus-Black" pitchFamily="18" charset="0"/>
              </a:rPr>
              <a:t>Bài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15111" y="481571"/>
            <a:ext cx="1127504" cy="943848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5300" b="1" smtClean="0">
                <a:solidFill>
                  <a:srgbClr val="1BBF23"/>
                </a:solidFill>
                <a:latin typeface=".VnCooper" pitchFamily="34" charset="0"/>
                <a:ea typeface="Arial-Rounded" pitchFamily="34" charset="0"/>
                <a:cs typeface="Arial-Rounded" pitchFamily="34" charset="0"/>
              </a:rPr>
              <a:t>4</a:t>
            </a:r>
            <a:endParaRPr lang="en-US" sz="5300" b="1">
              <a:solidFill>
                <a:srgbClr val="1BBF23"/>
              </a:solidFill>
              <a:latin typeface=".VnCooper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41468" y="152400"/>
            <a:ext cx="10717370" cy="1501088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9600" b="1" smtClean="0">
                <a:solidFill>
                  <a:schemeClr val="bg1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  e  Ê  ê </a:t>
            </a:r>
            <a:endParaRPr lang="en-US" sz="9600" b="1">
              <a:solidFill>
                <a:schemeClr val="bg1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721110" y="1835695"/>
            <a:ext cx="3448696" cy="941185"/>
            <a:chOff x="63500" y="1429216"/>
            <a:chExt cx="2592937" cy="705889"/>
          </a:xfrm>
        </p:grpSpPr>
        <p:sp>
          <p:nvSpPr>
            <p:cNvPr id="4" name="Rounded Rectangle 3"/>
            <p:cNvSpPr/>
            <p:nvPr/>
          </p:nvSpPr>
          <p:spPr>
            <a:xfrm>
              <a:off x="384358" y="1429216"/>
              <a:ext cx="2272079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7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Nhận biết</a:t>
              </a:r>
            </a:p>
          </p:txBody>
        </p:sp>
        <p:sp>
          <p:nvSpPr>
            <p:cNvPr id="3" name="Oval 2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300" smtClean="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2</a:t>
              </a:r>
              <a:endParaRPr lang="en-US" sz="4300">
                <a:solidFill>
                  <a:schemeClr val="tx1"/>
                </a:solidFill>
                <a:latin typeface="Arial Rounded MT Bol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58172" y="5382640"/>
            <a:ext cx="10717370" cy="1676786"/>
            <a:chOff x="646206" y="5382640"/>
            <a:chExt cx="10717370" cy="1676786"/>
          </a:xfrm>
        </p:grpSpPr>
        <p:sp>
          <p:nvSpPr>
            <p:cNvPr id="34" name="Title 1"/>
            <p:cNvSpPr txBox="1">
              <a:spLocks/>
            </p:cNvSpPr>
            <p:nvPr/>
          </p:nvSpPr>
          <p:spPr>
            <a:xfrm>
              <a:off x="646206" y="5406639"/>
              <a:ext cx="10717370" cy="1501088"/>
            </a:xfrm>
            <a:prstGeom prst="rect">
              <a:avLst/>
            </a:prstGeom>
          </p:spPr>
          <p:txBody>
            <a:bodyPr vert="horz" lIns="91294" tIns="45647" rIns="91294" bIns="45647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en-US" sz="6600" dirty="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B</a:t>
              </a:r>
              <a:r>
                <a:rPr lang="en-US" sz="6600" dirty="0" smtClean="0">
                  <a:solidFill>
                    <a:srgbClr val="FF000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e</a:t>
              </a:r>
              <a:r>
                <a:rPr lang="en-US" sz="6600" dirty="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6600" dirty="0" err="1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k</a:t>
              </a:r>
              <a:r>
                <a:rPr lang="en-US" sz="6600" dirty="0" err="1" smtClean="0">
                  <a:solidFill>
                    <a:srgbClr val="FF000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ể</a:t>
              </a:r>
              <a:r>
                <a:rPr lang="en-US" sz="6600" dirty="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m</a:t>
              </a:r>
              <a:r>
                <a:rPr lang="en-US" sz="6600" dirty="0" smtClean="0">
                  <a:solidFill>
                    <a:srgbClr val="FF000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e</a:t>
              </a:r>
              <a:r>
                <a:rPr lang="en-US" sz="6600" dirty="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6600" dirty="0" err="1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ngh</a:t>
              </a:r>
              <a:r>
                <a:rPr lang="en-US" sz="6600" dirty="0" err="1" smtClean="0">
                  <a:solidFill>
                    <a:srgbClr val="FF000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e</a:t>
              </a:r>
              <a:r>
                <a:rPr lang="en-US" sz="6600" dirty="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6600" dirty="0" err="1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v</a:t>
              </a:r>
              <a:r>
                <a:rPr lang="en-US" sz="6600" dirty="0" err="1" smtClean="0">
                  <a:solidFill>
                    <a:srgbClr val="FF000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ê</a:t>
              </a:r>
              <a:r>
                <a:rPr lang="en-US" sz="6600" dirty="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6600" dirty="0" err="1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bạn</a:t>
              </a:r>
              <a:r>
                <a:rPr lang="en-US" sz="6600" dirty="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b</a:t>
              </a:r>
              <a:r>
                <a:rPr lang="en-US" sz="6600" dirty="0" smtClean="0">
                  <a:solidFill>
                    <a:srgbClr val="FF0000"/>
                  </a:solidFill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e</a:t>
              </a:r>
              <a:r>
                <a:rPr lang="en-US" sz="6600" dirty="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.</a:t>
              </a:r>
              <a:endParaRPr lang="en-US" sz="6600" dirty="0">
                <a:latin typeface="Arial-Rounde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  <p:sp>
          <p:nvSpPr>
            <p:cNvPr id="14" name="Title 1"/>
            <p:cNvSpPr txBox="1">
              <a:spLocks/>
            </p:cNvSpPr>
            <p:nvPr/>
          </p:nvSpPr>
          <p:spPr>
            <a:xfrm>
              <a:off x="1797517" y="5558338"/>
              <a:ext cx="1196896" cy="1501088"/>
            </a:xfrm>
            <a:prstGeom prst="rect">
              <a:avLst/>
            </a:prstGeom>
          </p:spPr>
          <p:txBody>
            <a:bodyPr vert="horz" lIns="91294" tIns="45647" rIns="91294" bIns="45647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en-US" sz="66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́</a:t>
              </a:r>
            </a:p>
          </p:txBody>
        </p:sp>
        <p:sp>
          <p:nvSpPr>
            <p:cNvPr id="15" name="Title 1"/>
            <p:cNvSpPr txBox="1">
              <a:spLocks/>
            </p:cNvSpPr>
            <p:nvPr/>
          </p:nvSpPr>
          <p:spPr>
            <a:xfrm>
              <a:off x="7055311" y="5382640"/>
              <a:ext cx="1196896" cy="1501088"/>
            </a:xfrm>
            <a:prstGeom prst="rect">
              <a:avLst/>
            </a:prstGeom>
          </p:spPr>
          <p:txBody>
            <a:bodyPr vert="horz" lIns="91294" tIns="45647" rIns="91294" bIns="45647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en-US" sz="66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̀</a:t>
              </a:r>
            </a:p>
          </p:txBody>
        </p:sp>
        <p:sp>
          <p:nvSpPr>
            <p:cNvPr id="16" name="Title 1"/>
            <p:cNvSpPr txBox="1">
              <a:spLocks/>
            </p:cNvSpPr>
            <p:nvPr/>
          </p:nvSpPr>
          <p:spPr>
            <a:xfrm>
              <a:off x="9723535" y="5511706"/>
              <a:ext cx="1196896" cy="1501088"/>
            </a:xfrm>
            <a:prstGeom prst="rect">
              <a:avLst/>
            </a:prstGeom>
          </p:spPr>
          <p:txBody>
            <a:bodyPr vert="horz" lIns="91294" tIns="45647" rIns="91294" bIns="45647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en-US" sz="66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̀</a:t>
              </a:r>
            </a:p>
          </p:txBody>
        </p:sp>
        <p:sp>
          <p:nvSpPr>
            <p:cNvPr id="17" name="Title 1"/>
            <p:cNvSpPr txBox="1">
              <a:spLocks/>
            </p:cNvSpPr>
            <p:nvPr/>
          </p:nvSpPr>
          <p:spPr>
            <a:xfrm>
              <a:off x="3871119" y="5536343"/>
              <a:ext cx="1196896" cy="1501088"/>
            </a:xfrm>
            <a:prstGeom prst="rect">
              <a:avLst/>
            </a:prstGeom>
          </p:spPr>
          <p:txBody>
            <a:bodyPr vert="horz" lIns="91294" tIns="45647" rIns="91294" bIns="45647" rtlCol="0" anchor="ctr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en-US" sz="660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54063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2088715" y="1804510"/>
            <a:ext cx="1930425" cy="1083103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8113" y="3513970"/>
            <a:ext cx="2335815" cy="1270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endParaRPr lang="en-US" sz="115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106896" y="3513970"/>
            <a:ext cx="2335815" cy="1270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718113" y="4846079"/>
            <a:ext cx="4724598" cy="13980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r>
              <a:rPr lang="en-US" sz="115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6703125" y="3513970"/>
            <a:ext cx="2335815" cy="1270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endParaRPr lang="en-US" sz="115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9092330" y="3513971"/>
            <a:ext cx="2335815" cy="1270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6702763" y="4846079"/>
            <a:ext cx="4725382" cy="13980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8954368" y="5075918"/>
            <a:ext cx="1930425" cy="1155377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́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215396" y="203422"/>
            <a:ext cx="2621250" cy="941185"/>
            <a:chOff x="63500" y="1429216"/>
            <a:chExt cx="1970813" cy="705889"/>
          </a:xfrm>
        </p:grpSpPr>
        <p:sp>
          <p:nvSpPr>
            <p:cNvPr id="35" name="Rounded Rectangle 34"/>
            <p:cNvSpPr/>
            <p:nvPr/>
          </p:nvSpPr>
          <p:spPr>
            <a:xfrm>
              <a:off x="384358" y="1429216"/>
              <a:ext cx="1649955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Đọc</a:t>
              </a:r>
              <a:endParaRPr lang="en-US" sz="4800">
                <a:latin typeface="Arial-Rounde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smtClean="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3</a:t>
              </a:r>
              <a:endParaRPr lang="en-US" sz="4800">
                <a:solidFill>
                  <a:schemeClr val="tx1"/>
                </a:solidFill>
                <a:latin typeface="Arial Rounded MT Bol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</p:grpSp>
      <p:sp>
        <p:nvSpPr>
          <p:cNvPr id="14" name="Title 1"/>
          <p:cNvSpPr txBox="1">
            <a:spLocks/>
          </p:cNvSpPr>
          <p:nvPr/>
        </p:nvSpPr>
        <p:spPr>
          <a:xfrm>
            <a:off x="2968616" y="5281189"/>
            <a:ext cx="1930425" cy="1155377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́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8273829" y="1804509"/>
            <a:ext cx="1930425" cy="1083103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</p:spTree>
    <p:extLst>
      <p:ext uri="{BB962C8B-B14F-4D97-AF65-F5344CB8AC3E}">
        <p14:creationId xmlns:p14="http://schemas.microsoft.com/office/powerpoint/2010/main" val="812350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20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7"/>
          <a:stretch/>
        </p:blipFill>
        <p:spPr>
          <a:xfrm flipH="1">
            <a:off x="0" y="4291232"/>
            <a:ext cx="2818875" cy="244839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8" t="6431" b="19710"/>
          <a:stretch/>
        </p:blipFill>
        <p:spPr>
          <a:xfrm>
            <a:off x="2002970" y="174171"/>
            <a:ext cx="8142513" cy="483326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62236" y="2818047"/>
            <a:ext cx="10489585" cy="1325563"/>
          </a:xfrm>
        </p:spPr>
        <p:txBody>
          <a:bodyPr>
            <a:noAutofit/>
          </a:bodyPr>
          <a:lstStyle/>
          <a:p>
            <a:pPr algn="ctr"/>
            <a:r>
              <a:rPr lang="en-US" sz="9600" b="1" smtClean="0">
                <a:solidFill>
                  <a:srgbClr val="0070C0"/>
                </a:solidFill>
                <a:latin typeface="DomCasual" pitchFamily="18" charset="0"/>
                <a:ea typeface="DomCasual" pitchFamily="18" charset="0"/>
                <a:cs typeface="DomCasual" pitchFamily="18" charset="0"/>
              </a:rPr>
              <a:t>Thư giãn nào!</a:t>
            </a:r>
            <a:endParaRPr lang="en-US" sz="9600" b="1">
              <a:solidFill>
                <a:srgbClr val="0070C0"/>
              </a:solidFill>
              <a:latin typeface="DomCasual" pitchFamily="18" charset="0"/>
              <a:ea typeface="DomCasual" pitchFamily="18" charset="0"/>
              <a:cs typeface="DomCasual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9736" b="17249"/>
          <a:stretch/>
        </p:blipFill>
        <p:spPr>
          <a:xfrm>
            <a:off x="9591358" y="4438774"/>
            <a:ext cx="2570480" cy="2405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160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[Bài hát] Bé học chữ e, ê">
            <a:hlinkClick r:id="" action="ppaction://media"/>
            <a:extLst>
              <a:ext uri="{FF2B5EF4-FFF2-40B4-BE49-F238E27FC236}">
                <a16:creationId xmlns:a16="http://schemas.microsoft.com/office/drawing/2014/main" xmlns="" id="{5A8808D1-AF11-42AF-83D5-1C0150DB055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3486723"/>
      </p:ext>
    </p:extLst>
  </p:cSld>
  <p:clrMapOvr>
    <a:masterClrMapping/>
  </p:clrMapOvr>
  <p:transition advTm="664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607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/>
          <p:cNvSpPr txBox="1">
            <a:spLocks/>
          </p:cNvSpPr>
          <p:nvPr/>
        </p:nvSpPr>
        <p:spPr>
          <a:xfrm>
            <a:off x="2088715" y="1143001"/>
            <a:ext cx="1930425" cy="1083103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18113" y="2852461"/>
            <a:ext cx="2335815" cy="1270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dirty="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endParaRPr lang="en-US" sz="11500" dirty="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106896" y="2852461"/>
            <a:ext cx="2335815" cy="1270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718113" y="4184570"/>
            <a:ext cx="4724598" cy="13980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dirty="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r>
              <a:rPr lang="en-US" sz="11500" dirty="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 dirty="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6703125" y="2852461"/>
            <a:ext cx="2335815" cy="1270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endParaRPr lang="en-US" sz="115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9092330" y="2852462"/>
            <a:ext cx="2335815" cy="1270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17" name="Title 1"/>
          <p:cNvSpPr txBox="1">
            <a:spLocks/>
          </p:cNvSpPr>
          <p:nvPr/>
        </p:nvSpPr>
        <p:spPr>
          <a:xfrm>
            <a:off x="6702763" y="4184570"/>
            <a:ext cx="4725382" cy="13980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18" name="Title 1"/>
          <p:cNvSpPr txBox="1">
            <a:spLocks/>
          </p:cNvSpPr>
          <p:nvPr/>
        </p:nvSpPr>
        <p:spPr>
          <a:xfrm>
            <a:off x="8954368" y="4414409"/>
            <a:ext cx="1930425" cy="1155377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́</a:t>
            </a:r>
          </a:p>
        </p:txBody>
      </p:sp>
      <p:sp>
        <p:nvSpPr>
          <p:cNvPr id="19" name="Title 1"/>
          <p:cNvSpPr txBox="1">
            <a:spLocks/>
          </p:cNvSpPr>
          <p:nvPr/>
        </p:nvSpPr>
        <p:spPr>
          <a:xfrm>
            <a:off x="2968616" y="4619680"/>
            <a:ext cx="1930425" cy="1155377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́</a:t>
            </a:r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8273829" y="1143000"/>
            <a:ext cx="1930425" cy="1083103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</p:spTree>
    <p:extLst>
      <p:ext uri="{BB962C8B-B14F-4D97-AF65-F5344CB8AC3E}">
        <p14:creationId xmlns:p14="http://schemas.microsoft.com/office/powerpoint/2010/main" val="142190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 txBox="1">
            <a:spLocks/>
          </p:cNvSpPr>
          <p:nvPr/>
        </p:nvSpPr>
        <p:spPr>
          <a:xfrm>
            <a:off x="749374" y="4832016"/>
            <a:ext cx="2359745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bè</a:t>
            </a:r>
            <a:endParaRPr lang="en-US" sz="115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813868" y="4832016"/>
            <a:ext cx="2359745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dirty="0" err="1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bé</a:t>
            </a:r>
            <a:endParaRPr lang="en-US" sz="11500" dirty="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8201348" y="4832016"/>
            <a:ext cx="3800393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dirty="0" err="1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bế</a:t>
            </a:r>
            <a:endParaRPr lang="en-US" sz="11500" dirty="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779681" y="4832016"/>
            <a:ext cx="1100838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5838457" y="4832016"/>
            <a:ext cx="1100838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9945518" y="4832016"/>
            <a:ext cx="1100838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0134794" y="4832016"/>
            <a:ext cx="1100838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85" t="59909" r="54123" b="24749"/>
          <a:stretch/>
        </p:blipFill>
        <p:spPr>
          <a:xfrm>
            <a:off x="432851" y="1442059"/>
            <a:ext cx="3521481" cy="240491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62" t="60031" r="33436" b="24627"/>
          <a:stretch/>
        </p:blipFill>
        <p:spPr>
          <a:xfrm>
            <a:off x="4768910" y="1295400"/>
            <a:ext cx="2449659" cy="2624528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4" t="59507" r="11464" b="25151"/>
          <a:stretch/>
        </p:blipFill>
        <p:spPr>
          <a:xfrm>
            <a:off x="8847725" y="1414609"/>
            <a:ext cx="2574137" cy="2757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7730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1" grpId="0"/>
      <p:bldP spid="12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327" y="239661"/>
            <a:ext cx="6808305" cy="58674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978" y="245907"/>
            <a:ext cx="5285987" cy="5831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705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"/>
          <p:cNvSpPr txBox="1">
            <a:spLocks/>
          </p:cNvSpPr>
          <p:nvPr/>
        </p:nvSpPr>
        <p:spPr>
          <a:xfrm>
            <a:off x="749374" y="5550578"/>
            <a:ext cx="2359745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bè</a:t>
            </a:r>
            <a:endParaRPr lang="en-US" sz="115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/>
        </p:nvSpPr>
        <p:spPr>
          <a:xfrm>
            <a:off x="4813868" y="5575377"/>
            <a:ext cx="2359745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bé</a:t>
            </a:r>
            <a:endParaRPr lang="en-US" sz="115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2" name="Title 1"/>
          <p:cNvSpPr txBox="1">
            <a:spLocks/>
          </p:cNvSpPr>
          <p:nvPr/>
        </p:nvSpPr>
        <p:spPr>
          <a:xfrm>
            <a:off x="8201348" y="5556502"/>
            <a:ext cx="3800393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bế</a:t>
            </a:r>
            <a:endParaRPr lang="en-US" sz="115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779681" y="5550578"/>
            <a:ext cx="1100838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4" name="Title 1"/>
          <p:cNvSpPr txBox="1">
            <a:spLocks/>
          </p:cNvSpPr>
          <p:nvPr/>
        </p:nvSpPr>
        <p:spPr>
          <a:xfrm>
            <a:off x="5838457" y="5591905"/>
            <a:ext cx="1100838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5" name="Title 1"/>
          <p:cNvSpPr txBox="1">
            <a:spLocks/>
          </p:cNvSpPr>
          <p:nvPr/>
        </p:nvSpPr>
        <p:spPr>
          <a:xfrm>
            <a:off x="9945518" y="5558752"/>
            <a:ext cx="1100838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26" name="Title 1"/>
          <p:cNvSpPr txBox="1">
            <a:spLocks/>
          </p:cNvSpPr>
          <p:nvPr/>
        </p:nvSpPr>
        <p:spPr>
          <a:xfrm>
            <a:off x="10134794" y="5556502"/>
            <a:ext cx="1100838" cy="656495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7" name="Title 1"/>
          <p:cNvSpPr txBox="1">
            <a:spLocks/>
          </p:cNvSpPr>
          <p:nvPr/>
        </p:nvSpPr>
        <p:spPr>
          <a:xfrm>
            <a:off x="2088715" y="381001"/>
            <a:ext cx="1930425" cy="1083103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8" name="Title 1"/>
          <p:cNvSpPr txBox="1">
            <a:spLocks/>
          </p:cNvSpPr>
          <p:nvPr/>
        </p:nvSpPr>
        <p:spPr>
          <a:xfrm>
            <a:off x="718113" y="2090461"/>
            <a:ext cx="2335815" cy="1270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endParaRPr lang="en-US" sz="115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29" name="Title 1"/>
          <p:cNvSpPr txBox="1">
            <a:spLocks/>
          </p:cNvSpPr>
          <p:nvPr/>
        </p:nvSpPr>
        <p:spPr>
          <a:xfrm>
            <a:off x="3106896" y="2090461"/>
            <a:ext cx="2335815" cy="1270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30" name="Title 1"/>
          <p:cNvSpPr txBox="1">
            <a:spLocks/>
          </p:cNvSpPr>
          <p:nvPr/>
        </p:nvSpPr>
        <p:spPr>
          <a:xfrm>
            <a:off x="718113" y="3422570"/>
            <a:ext cx="4724598" cy="13980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r>
              <a:rPr lang="en-US" sz="115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115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31" name="Title 1"/>
          <p:cNvSpPr txBox="1">
            <a:spLocks/>
          </p:cNvSpPr>
          <p:nvPr/>
        </p:nvSpPr>
        <p:spPr>
          <a:xfrm>
            <a:off x="6703125" y="2090461"/>
            <a:ext cx="2335815" cy="1270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endParaRPr lang="en-US" sz="115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32" name="Title 1"/>
          <p:cNvSpPr txBox="1">
            <a:spLocks/>
          </p:cNvSpPr>
          <p:nvPr/>
        </p:nvSpPr>
        <p:spPr>
          <a:xfrm>
            <a:off x="9092330" y="2090462"/>
            <a:ext cx="2335815" cy="127091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6702763" y="3422570"/>
            <a:ext cx="4725382" cy="13980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  <a:spcBef>
                <a:spcPts val="799"/>
              </a:spcBef>
            </a:pPr>
            <a:r>
              <a:rPr lang="en-US" sz="115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</a:t>
            </a:r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34" name="Title 1"/>
          <p:cNvSpPr txBox="1">
            <a:spLocks/>
          </p:cNvSpPr>
          <p:nvPr/>
        </p:nvSpPr>
        <p:spPr>
          <a:xfrm>
            <a:off x="8954368" y="3652409"/>
            <a:ext cx="1930425" cy="1155377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́</a:t>
            </a:r>
          </a:p>
        </p:txBody>
      </p:sp>
      <p:sp>
        <p:nvSpPr>
          <p:cNvPr id="35" name="Title 1"/>
          <p:cNvSpPr txBox="1">
            <a:spLocks/>
          </p:cNvSpPr>
          <p:nvPr/>
        </p:nvSpPr>
        <p:spPr>
          <a:xfrm>
            <a:off x="2968616" y="3857680"/>
            <a:ext cx="1930425" cy="1155377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́</a:t>
            </a:r>
          </a:p>
        </p:txBody>
      </p:sp>
      <p:sp>
        <p:nvSpPr>
          <p:cNvPr id="36" name="Title 1"/>
          <p:cNvSpPr txBox="1">
            <a:spLocks/>
          </p:cNvSpPr>
          <p:nvPr/>
        </p:nvSpPr>
        <p:spPr>
          <a:xfrm>
            <a:off x="8273829" y="381000"/>
            <a:ext cx="1930425" cy="1083103"/>
          </a:xfrm>
          <a:prstGeom prst="rect">
            <a:avLst/>
          </a:prstGeom>
        </p:spPr>
        <p:txBody>
          <a:bodyPr vert="horz" lIns="91294" tIns="45647" rIns="91294" bIns="45647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115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</p:spTree>
    <p:extLst>
      <p:ext uri="{BB962C8B-B14F-4D97-AF65-F5344CB8AC3E}">
        <p14:creationId xmlns:p14="http://schemas.microsoft.com/office/powerpoint/2010/main" val="326458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hought Bubble: Cloud 2"/>
          <p:cNvSpPr/>
          <p:nvPr/>
        </p:nvSpPr>
        <p:spPr>
          <a:xfrm>
            <a:off x="882231" y="1527798"/>
            <a:ext cx="7790555" cy="3041374"/>
          </a:xfrm>
          <a:prstGeom prst="cloudCallout">
            <a:avLst>
              <a:gd name="adj1" fmla="val -36218"/>
              <a:gd name="adj2" fmla="val 34323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795">
              <a:solidFill>
                <a:prstClr val="white"/>
              </a:solidFill>
            </a:endParaRPr>
          </a:p>
        </p:txBody>
      </p:sp>
      <p:sp>
        <p:nvSpPr>
          <p:cNvPr id="560" name="Google Shape;560;p37"/>
          <p:cNvSpPr txBox="1">
            <a:spLocks noGrp="1"/>
          </p:cNvSpPr>
          <p:nvPr>
            <p:ph type="sldNum" idx="12"/>
          </p:nvPr>
        </p:nvSpPr>
        <p:spPr>
          <a:xfrm>
            <a:off x="11380820" y="6325950"/>
            <a:ext cx="729790" cy="523502"/>
          </a:xfrm>
          <a:prstGeom prst="rect">
            <a:avLst/>
          </a:prstGeom>
        </p:spPr>
        <p:txBody>
          <a:bodyPr spcFirstLastPara="1" vert="horz" wrap="square" lIns="121598" tIns="121598" rIns="121598" bIns="121598" rtlCol="0" anchor="ctr" anchorCtr="0">
            <a:noAutofit/>
          </a:bodyPr>
          <a:lstStyle/>
          <a:p>
            <a:pPr defTabSz="1216152">
              <a:buClr>
                <a:srgbClr val="000000"/>
              </a:buClr>
            </a:pPr>
            <a:fld id="{00000000-1234-1234-1234-123412341234}" type="slidenum">
              <a:rPr lang="en-GB" kern="0">
                <a:solidFill>
                  <a:srgbClr val="65677F"/>
                </a:solidFill>
              </a:rPr>
              <a:pPr defTabSz="1216152">
                <a:buClr>
                  <a:srgbClr val="000000"/>
                </a:buClr>
              </a:pPr>
              <a:t>13</a:t>
            </a:fld>
            <a:endParaRPr kern="0">
              <a:solidFill>
                <a:srgbClr val="65677F"/>
              </a:solidFill>
            </a:endParaRPr>
          </a:p>
        </p:txBody>
      </p:sp>
      <p:sp>
        <p:nvSpPr>
          <p:cNvPr id="10" name="Google Shape;461;p28"/>
          <p:cNvSpPr txBox="1"/>
          <p:nvPr/>
        </p:nvSpPr>
        <p:spPr>
          <a:xfrm>
            <a:off x="1215491" y="2193211"/>
            <a:ext cx="7124035" cy="2136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598" tIns="121598" rIns="121598" bIns="121598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937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Chivo Light"/>
              <a:buChar char="༝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1pPr>
            <a:lvl2pPr marL="914400" marR="0" lvl="1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hivo Light"/>
              <a:buChar char="○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2pPr>
            <a:lvl3pPr marL="1371600" marR="0" lvl="2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Font typeface="Chivo Light"/>
              <a:buChar char="■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3pPr>
            <a:lvl4pPr marL="1828800" marR="0" lvl="3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●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4pPr>
            <a:lvl5pPr marL="2286000" marR="0" lvl="4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○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5pPr>
            <a:lvl6pPr marL="2743200" marR="0" lvl="5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■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6pPr>
            <a:lvl7pPr marL="3200400" marR="0" lvl="6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●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7pPr>
            <a:lvl8pPr marL="3657600" marR="0" lvl="7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○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8pPr>
            <a:lvl9pPr marL="4114800" marR="0" lvl="8" indent="-3937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hivo Light"/>
              <a:buChar char="■"/>
              <a:defRPr sz="2600" b="0" i="0" u="none" strike="noStrike" cap="none">
                <a:solidFill>
                  <a:schemeClr val="dk1"/>
                </a:solidFill>
                <a:latin typeface="Chivo Light"/>
                <a:ea typeface="Chivo Light"/>
                <a:cs typeface="Chivo Light"/>
                <a:sym typeface="Chivo Light"/>
              </a:defRPr>
            </a:lvl9pPr>
          </a:lstStyle>
          <a:p>
            <a:pPr marL="0" indent="0" algn="ctr">
              <a:spcBef>
                <a:spcPts val="798"/>
              </a:spcBef>
              <a:buClr>
                <a:srgbClr val="4472C4"/>
              </a:buClr>
              <a:buNone/>
            </a:pPr>
            <a:r>
              <a:rPr lang="en-US" sz="6583" b="1" kern="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Tập</a:t>
            </a:r>
            <a:r>
              <a:rPr lang="en-US" sz="6583" b="1" kern="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6583" b="1" kern="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viết</a:t>
            </a:r>
            <a:r>
              <a:rPr lang="en-US" sz="6583" b="1" kern="0" dirty="0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 </a:t>
            </a:r>
            <a:r>
              <a:rPr lang="en-US" sz="6583" b="1" kern="0" dirty="0" err="1">
                <a:solidFill>
                  <a:srgbClr val="FF0000"/>
                </a:solidFill>
                <a:latin typeface="Times New Roman" panose="02020603050405020304" charset="0"/>
                <a:cs typeface="Times New Roman" panose="02020603050405020304" charset="0"/>
              </a:rPr>
              <a:t>bảng</a:t>
            </a:r>
            <a:endParaRPr lang="en-US" sz="4788" b="1" kern="0" dirty="0">
              <a:solidFill>
                <a:srgbClr val="FF0000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1827246"/>
      </p:ext>
    </p:extLst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15396" y="203422"/>
            <a:ext cx="6756905" cy="941185"/>
            <a:chOff x="63500" y="1429216"/>
            <a:chExt cx="5080245" cy="705889"/>
          </a:xfrm>
        </p:grpSpPr>
        <p:sp>
          <p:nvSpPr>
            <p:cNvPr id="13" name="Rounded Rectangle 12"/>
            <p:cNvSpPr/>
            <p:nvPr/>
          </p:nvSpPr>
          <p:spPr>
            <a:xfrm>
              <a:off x="384357" y="1429216"/>
              <a:ext cx="4759388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Hướng dẫn viết bảng</a:t>
              </a:r>
              <a:endParaRPr lang="en-US" sz="4800">
                <a:latin typeface="Arial-Rounde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smtClean="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4</a:t>
              </a:r>
              <a:endParaRPr lang="en-US" sz="4800">
                <a:solidFill>
                  <a:schemeClr val="tx1"/>
                </a:solidFill>
                <a:latin typeface="Arial Rounded MT Bol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</p:grpSp>
      <p:pic>
        <p:nvPicPr>
          <p:cNvPr id="7" name="chữ e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642519" y="1175200"/>
            <a:ext cx="5706533" cy="5706534"/>
          </a:xfrm>
        </p:spPr>
      </p:pic>
    </p:spTree>
    <p:extLst>
      <p:ext uri="{BB962C8B-B14F-4D97-AF65-F5344CB8AC3E}">
        <p14:creationId xmlns:p14="http://schemas.microsoft.com/office/powerpoint/2010/main" val="1088302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/>
          <p:cNvSpPr txBox="1"/>
          <p:nvPr/>
        </p:nvSpPr>
        <p:spPr>
          <a:xfrm>
            <a:off x="2704403" y="2143173"/>
            <a:ext cx="4941953" cy="4585673"/>
          </a:xfrm>
          <a:prstGeom prst="rect">
            <a:avLst/>
          </a:prstGeom>
          <a:noFill/>
        </p:spPr>
        <p:txBody>
          <a:bodyPr wrap="square" lIns="121725" tIns="60862" rIns="121725" bIns="60862" rtlCol="0">
            <a:spAutoFit/>
          </a:bodyPr>
          <a:lstStyle/>
          <a:p>
            <a:pPr algn="ctr"/>
            <a:r>
              <a:rPr lang="en-US" sz="28700" smtClean="0">
                <a:solidFill>
                  <a:srgbClr val="FF0000"/>
                </a:solidFill>
                <a:latin typeface="HP001 4 hàng" pitchFamily="34" charset="0"/>
              </a:rPr>
              <a:t>Ƙ</a:t>
            </a:r>
            <a:endParaRPr lang="en-US" sz="28700">
              <a:solidFill>
                <a:srgbClr val="FF0000"/>
              </a:solidFill>
              <a:latin typeface="HP001 4 hàng" pitchFamily="34" charset="0"/>
            </a:endParaRPr>
          </a:p>
        </p:txBody>
      </p:sp>
      <p:pic>
        <p:nvPicPr>
          <p:cNvPr id="4" name="chữ ê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04403" y="304800"/>
            <a:ext cx="6096000" cy="6096002"/>
          </a:xfrm>
        </p:spPr>
      </p:pic>
    </p:spTree>
    <p:extLst>
      <p:ext uri="{BB962C8B-B14F-4D97-AF65-F5344CB8AC3E}">
        <p14:creationId xmlns:p14="http://schemas.microsoft.com/office/powerpoint/2010/main" val="1385696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é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575719" y="152400"/>
            <a:ext cx="6248400" cy="6248402"/>
          </a:xfrm>
        </p:spPr>
      </p:pic>
    </p:spTree>
    <p:extLst>
      <p:ext uri="{BB962C8B-B14F-4D97-AF65-F5344CB8AC3E}">
        <p14:creationId xmlns:p14="http://schemas.microsoft.com/office/powerpoint/2010/main" val="610002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ế.mp4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28119" y="228600"/>
            <a:ext cx="6263481" cy="6263482"/>
          </a:xfrm>
        </p:spPr>
      </p:pic>
    </p:spTree>
    <p:extLst>
      <p:ext uri="{BB962C8B-B14F-4D97-AF65-F5344CB8AC3E}">
        <p14:creationId xmlns:p14="http://schemas.microsoft.com/office/powerpoint/2010/main" val="278736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215396" y="203422"/>
            <a:ext cx="3382243" cy="941185"/>
            <a:chOff x="63500" y="1429216"/>
            <a:chExt cx="2542972" cy="705889"/>
          </a:xfrm>
        </p:grpSpPr>
        <p:sp>
          <p:nvSpPr>
            <p:cNvPr id="13" name="Rounded Rectangle 12"/>
            <p:cNvSpPr/>
            <p:nvPr/>
          </p:nvSpPr>
          <p:spPr>
            <a:xfrm>
              <a:off x="384357" y="1429216"/>
              <a:ext cx="2222115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Tô</a:t>
              </a:r>
              <a:r>
                <a:rPr lang="en-US" sz="4800" dirty="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800" dirty="0" err="1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và</a:t>
              </a:r>
              <a:r>
                <a:rPr lang="en-US" sz="4800" dirty="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r>
                <a:rPr lang="en-US" sz="4800" dirty="0" err="1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viết</a:t>
              </a:r>
              <a:r>
                <a:rPr lang="en-US" sz="4800" dirty="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 </a:t>
              </a:r>
              <a:endParaRPr lang="en-US" sz="4800" dirty="0">
                <a:latin typeface="Arial-Rounde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smtClean="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5</a:t>
              </a:r>
              <a:endParaRPr lang="en-US" sz="4800">
                <a:solidFill>
                  <a:schemeClr val="tx1"/>
                </a:solidFill>
                <a:latin typeface="Arial Rounded MT Bol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803" y="1981199"/>
            <a:ext cx="11730515" cy="2889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396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319" y="-2498"/>
            <a:ext cx="7551658" cy="6860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663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2" t="3511" r="7596" b="61947"/>
          <a:stretch/>
        </p:blipFill>
        <p:spPr>
          <a:xfrm>
            <a:off x="1249998" y="0"/>
            <a:ext cx="9201484" cy="515545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215396" y="203422"/>
            <a:ext cx="2621250" cy="941185"/>
            <a:chOff x="63500" y="1429216"/>
            <a:chExt cx="1970813" cy="705889"/>
          </a:xfrm>
        </p:grpSpPr>
        <p:sp>
          <p:nvSpPr>
            <p:cNvPr id="8" name="Rounded Rectangle 7"/>
            <p:cNvSpPr/>
            <p:nvPr/>
          </p:nvSpPr>
          <p:spPr>
            <a:xfrm>
              <a:off x="384358" y="1429216"/>
              <a:ext cx="1649955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Đọc</a:t>
              </a:r>
              <a:endParaRPr lang="en-US" sz="4800">
                <a:latin typeface="Arial-Rounde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smtClean="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6</a:t>
              </a:r>
              <a:endParaRPr lang="en-US" sz="4800">
                <a:solidFill>
                  <a:schemeClr val="tx1"/>
                </a:solidFill>
                <a:latin typeface="Arial Rounded MT Bol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3150684" y="5332033"/>
            <a:ext cx="541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</a:t>
            </a:r>
            <a:r>
              <a:rPr lang="en-US" sz="7200" dirty="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7200" dirty="0" err="1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bế</a:t>
            </a:r>
            <a:r>
              <a:rPr lang="en-US" sz="7200" dirty="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7200" dirty="0" err="1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bé</a:t>
            </a:r>
            <a:r>
              <a:rPr lang="en-US" sz="7200" dirty="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.</a:t>
            </a:r>
            <a:endParaRPr lang="en-US" sz="7200" dirty="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146116" y="5332033"/>
            <a:ext cx="1723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341051" y="5332033"/>
            <a:ext cx="17238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smtClean="0">
                <a:solidFill>
                  <a:srgbClr val="FF0000"/>
                </a:solidFill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e</a:t>
            </a:r>
            <a:endParaRPr lang="en-US" sz="7200">
              <a:solidFill>
                <a:srgbClr val="FF0000"/>
              </a:solidFill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574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0" y="37980"/>
            <a:ext cx="2621250" cy="941185"/>
            <a:chOff x="63500" y="1429216"/>
            <a:chExt cx="1970813" cy="705889"/>
          </a:xfrm>
        </p:grpSpPr>
        <p:sp>
          <p:nvSpPr>
            <p:cNvPr id="3" name="Rounded Rectangle 2"/>
            <p:cNvSpPr/>
            <p:nvPr/>
          </p:nvSpPr>
          <p:spPr>
            <a:xfrm>
              <a:off x="384358" y="1429216"/>
              <a:ext cx="1649955" cy="705889"/>
            </a:xfrm>
            <a:prstGeom prst="roundRect">
              <a:avLst/>
            </a:prstGeom>
            <a:solidFill>
              <a:srgbClr val="61DC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 smtClean="0">
                  <a:latin typeface="Arial-Rounded" pitchFamily="34" charset="0"/>
                  <a:ea typeface="Arial-Rounded" pitchFamily="34" charset="0"/>
                  <a:cs typeface="Arial-Rounded" pitchFamily="34" charset="0"/>
                </a:rPr>
                <a:t>Nói</a:t>
              </a:r>
              <a:endParaRPr lang="en-US" sz="4800" dirty="0">
                <a:latin typeface="Arial-Rounde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63500" y="1458734"/>
              <a:ext cx="641717" cy="641717"/>
            </a:xfrm>
            <a:prstGeom prst="ellipse">
              <a:avLst/>
            </a:prstGeom>
            <a:solidFill>
              <a:srgbClr val="FFC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4800" smtClean="0">
                  <a:solidFill>
                    <a:schemeClr val="tx1"/>
                  </a:solidFill>
                  <a:latin typeface="Arial Rounded MT Bold" pitchFamily="34" charset="0"/>
                  <a:ea typeface="Arial-Rounded" pitchFamily="34" charset="0"/>
                  <a:cs typeface="Arial-Rounded" pitchFamily="34" charset="0"/>
                </a:rPr>
                <a:t>7</a:t>
              </a:r>
              <a:endParaRPr lang="en-US" sz="4800">
                <a:solidFill>
                  <a:schemeClr val="tx1"/>
                </a:solidFill>
                <a:latin typeface="Arial Rounded MT Bold" pitchFamily="34" charset="0"/>
                <a:ea typeface="Arial-Rounded" pitchFamily="34" charset="0"/>
                <a:cs typeface="Arial-Rounded" pitchFamily="34" charset="0"/>
              </a:endParaRPr>
            </a:p>
          </p:txBody>
        </p:sp>
      </p:grp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" t="51778" r="11067" b="6237"/>
          <a:stretch/>
        </p:blipFill>
        <p:spPr>
          <a:xfrm>
            <a:off x="0" y="1563221"/>
            <a:ext cx="12161838" cy="529477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575719" y="517500"/>
            <a:ext cx="71996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Trên</a:t>
            </a:r>
            <a:r>
              <a:rPr lang="en-US" sz="5400" dirty="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sân</a:t>
            </a:r>
            <a:r>
              <a:rPr lang="en-US" sz="5400" dirty="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 </a:t>
            </a:r>
            <a:r>
              <a:rPr lang="en-US" sz="5400" dirty="0" err="1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trường</a:t>
            </a:r>
            <a:endParaRPr lang="en-US" sz="5400" dirty="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7484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7"/>
          <a:stretch/>
        </p:blipFill>
        <p:spPr>
          <a:xfrm flipH="1">
            <a:off x="0" y="4291232"/>
            <a:ext cx="2818875" cy="2448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9736" b="17249"/>
          <a:stretch/>
        </p:blipFill>
        <p:spPr>
          <a:xfrm>
            <a:off x="9591358" y="4438774"/>
            <a:ext cx="2570480" cy="24051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48"/>
          <a:stretch/>
        </p:blipFill>
        <p:spPr>
          <a:xfrm>
            <a:off x="1657349" y="0"/>
            <a:ext cx="8133913" cy="5586413"/>
          </a:xfrm>
          <a:prstGeom prst="rect">
            <a:avLst/>
          </a:prstGeom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005" y="2465388"/>
            <a:ext cx="5054600" cy="192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58662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50684" y="5410200"/>
            <a:ext cx="541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smtClean="0">
                <a:latin typeface="Arial-Rounded" pitchFamily="34" charset="0"/>
                <a:ea typeface="Arial-Rounded" pitchFamily="34" charset="0"/>
                <a:cs typeface="Arial-Rounded" pitchFamily="34" charset="0"/>
              </a:rPr>
              <a:t>Bà bế bé.</a:t>
            </a:r>
            <a:endParaRPr lang="en-US" sz="8000">
              <a:latin typeface="Arial-Rounded" pitchFamily="34" charset="0"/>
              <a:ea typeface="Arial-Rounded" pitchFamily="34" charset="0"/>
              <a:cs typeface="Arial-Rounded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915" y="-306174"/>
            <a:ext cx="8826070" cy="6068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6638" y="147917"/>
            <a:ext cx="1371600" cy="13716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72" t="12157" r="16935" b="15976"/>
          <a:stretch/>
        </p:blipFill>
        <p:spPr>
          <a:xfrm>
            <a:off x="7601126" y="147917"/>
            <a:ext cx="1379515" cy="1371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4719" y="3944190"/>
            <a:ext cx="1452563" cy="145256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48" t="80055" r="26895"/>
          <a:stretch/>
        </p:blipFill>
        <p:spPr>
          <a:xfrm>
            <a:off x="3812437" y="5041645"/>
            <a:ext cx="3994187" cy="16919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55" t="2156" r="64021" b="67451"/>
          <a:stretch/>
        </p:blipFill>
        <p:spPr>
          <a:xfrm>
            <a:off x="8290883" y="3662549"/>
            <a:ext cx="1473019" cy="15050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99" t="26296" r="39077" b="43311"/>
          <a:stretch/>
        </p:blipFill>
        <p:spPr>
          <a:xfrm>
            <a:off x="5340440" y="3662548"/>
            <a:ext cx="1473019" cy="150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172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77F99186-3714-49D8-8FDE-FCE02A866F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0319" y="20022"/>
            <a:ext cx="4876799" cy="6837978"/>
          </a:xfrm>
          <a:prstGeom prst="rect">
            <a:avLst/>
          </a:prstGeom>
        </p:spPr>
      </p:pic>
      <p:pic>
        <p:nvPicPr>
          <p:cNvPr id="3" name="Content Placeholder 4">
            <a:extLst>
              <a:ext uri="{FF2B5EF4-FFF2-40B4-BE49-F238E27FC236}">
                <a16:creationId xmlns:a16="http://schemas.microsoft.com/office/drawing/2014/main" xmlns="" id="{A2C028EA-A381-4245-8638-1F3A7D47CA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319" y="609600"/>
            <a:ext cx="3542944" cy="4985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912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45"/>
    </mc:Choice>
    <mc:Fallback xmlns="">
      <p:transition spd="slow" advTm="6645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577"/>
          <a:stretch/>
        </p:blipFill>
        <p:spPr>
          <a:xfrm flipH="1">
            <a:off x="0" y="4291232"/>
            <a:ext cx="2818875" cy="244839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3" t="9736" b="17249"/>
          <a:stretch/>
        </p:blipFill>
        <p:spPr>
          <a:xfrm>
            <a:off x="9591358" y="4438774"/>
            <a:ext cx="2570480" cy="240517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948"/>
          <a:stretch/>
        </p:blipFill>
        <p:spPr>
          <a:xfrm>
            <a:off x="1657349" y="0"/>
            <a:ext cx="8133913" cy="558641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81250" y="2850356"/>
            <a:ext cx="65341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smtClean="0">
                <a:latin typeface="Bandit" pitchFamily="18" charset="0"/>
                <a:ea typeface="Bandit" pitchFamily="18" charset="0"/>
                <a:cs typeface="Bandit" pitchFamily="18" charset="0"/>
              </a:rPr>
              <a:t>Dặn dò</a:t>
            </a:r>
            <a:endParaRPr lang="en-US" sz="8000">
              <a:latin typeface="Bandit" pitchFamily="18" charset="0"/>
              <a:ea typeface="Bandit" pitchFamily="18" charset="0"/>
              <a:cs typeface="Bandit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8893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132</Words>
  <Application>Microsoft Office PowerPoint</Application>
  <PresentationFormat>Custom</PresentationFormat>
  <Paragraphs>95</Paragraphs>
  <Slides>25</Slides>
  <Notes>13</Notes>
  <HiddenSlides>0</HiddenSlides>
  <MMClips>5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25</vt:i4>
      </vt:variant>
    </vt:vector>
  </HeadingPairs>
  <TitlesOfParts>
    <vt:vector size="42" baseType="lpstr">
      <vt:lpstr>.VnCooper</vt:lpstr>
      <vt:lpstr>Arial</vt:lpstr>
      <vt:lpstr>Arial Rounded MT Bold</vt:lpstr>
      <vt:lpstr>Arial-Rounded</vt:lpstr>
      <vt:lpstr>Arrus-Black</vt:lpstr>
      <vt:lpstr>AvantGarde</vt:lpstr>
      <vt:lpstr>Bandit</vt:lpstr>
      <vt:lpstr>Calibri</vt:lpstr>
      <vt:lpstr>Calibri Light</vt:lpstr>
      <vt:lpstr>Chivo Light</vt:lpstr>
      <vt:lpstr>DomCasual</vt:lpstr>
      <vt:lpstr>HP001 4 hàng</vt:lpstr>
      <vt:lpstr>Kids</vt:lpstr>
      <vt:lpstr>Times New Roman</vt:lpstr>
      <vt:lpstr>Office Theme</vt:lpstr>
      <vt:lpstr>1_Office Theme</vt:lpstr>
      <vt:lpstr>2_Office Theme</vt:lpstr>
      <vt:lpstr>TIẾNG VIỆT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Thư giãn nào!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TIẾNG VIỆT 1</dc:title>
  <dc:creator>PC</dc:creator>
  <cp:lastModifiedBy>Admin</cp:lastModifiedBy>
  <cp:revision>129</cp:revision>
  <dcterms:created xsi:type="dcterms:W3CDTF">2021-06-13T09:23:33Z</dcterms:created>
  <dcterms:modified xsi:type="dcterms:W3CDTF">2021-09-22T16:09:00Z</dcterms:modified>
</cp:coreProperties>
</file>