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7" r:id="rId5"/>
  </p:sldMasterIdLst>
  <p:notesMasterIdLst>
    <p:notesMasterId r:id="rId53"/>
  </p:notesMasterIdLst>
  <p:sldIdLst>
    <p:sldId id="445" r:id="rId6"/>
    <p:sldId id="257" r:id="rId7"/>
    <p:sldId id="258" r:id="rId8"/>
    <p:sldId id="343" r:id="rId9"/>
    <p:sldId id="344" r:id="rId10"/>
    <p:sldId id="345" r:id="rId11"/>
    <p:sldId id="346" r:id="rId12"/>
    <p:sldId id="347" r:id="rId13"/>
    <p:sldId id="348" r:id="rId14"/>
    <p:sldId id="259" r:id="rId15"/>
    <p:sldId id="260" r:id="rId16"/>
    <p:sldId id="324" r:id="rId17"/>
    <p:sldId id="336" r:id="rId18"/>
    <p:sldId id="263" r:id="rId19"/>
    <p:sldId id="282" r:id="rId20"/>
    <p:sldId id="283" r:id="rId21"/>
    <p:sldId id="284" r:id="rId22"/>
    <p:sldId id="361" r:id="rId23"/>
    <p:sldId id="264" r:id="rId24"/>
    <p:sldId id="265" r:id="rId25"/>
    <p:sldId id="262" r:id="rId26"/>
    <p:sldId id="426" r:id="rId27"/>
    <p:sldId id="355" r:id="rId28"/>
    <p:sldId id="434" r:id="rId29"/>
    <p:sldId id="435" r:id="rId30"/>
    <p:sldId id="357" r:id="rId31"/>
    <p:sldId id="436" r:id="rId32"/>
    <p:sldId id="440" r:id="rId33"/>
    <p:sldId id="342" r:id="rId34"/>
    <p:sldId id="294" r:id="rId35"/>
    <p:sldId id="364" r:id="rId36"/>
    <p:sldId id="427" r:id="rId37"/>
    <p:sldId id="314" r:id="rId38"/>
    <p:sldId id="272" r:id="rId39"/>
    <p:sldId id="338" r:id="rId40"/>
    <p:sldId id="353" r:id="rId41"/>
    <p:sldId id="339" r:id="rId42"/>
    <p:sldId id="326" r:id="rId43"/>
    <p:sldId id="274" r:id="rId44"/>
    <p:sldId id="275" r:id="rId45"/>
    <p:sldId id="443" r:id="rId46"/>
    <p:sldId id="444" r:id="rId47"/>
    <p:sldId id="442" r:id="rId48"/>
    <p:sldId id="374" r:id="rId49"/>
    <p:sldId id="441" r:id="rId50"/>
    <p:sldId id="366" r:id="rId51"/>
    <p:sldId id="277" r:id="rId52"/>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5" autoAdjust="0"/>
    <p:restoredTop sz="90214" autoAdjust="0"/>
  </p:normalViewPr>
  <p:slideViewPr>
    <p:cSldViewPr>
      <p:cViewPr varScale="1">
        <p:scale>
          <a:sx n="46" d="100"/>
          <a:sy n="46" d="100"/>
        </p:scale>
        <p:origin x="72" y="426"/>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 Type="http://schemas.openxmlformats.org/officeDocument/2006/relationships/slideMaster" Target="slideMasters/slideMaster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11/23/2021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29</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30</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31</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tìm tiếng có vần oc, ôc, uc, ưc rồi tự gạch chân.</a:t>
            </a:r>
          </a:p>
        </p:txBody>
      </p:sp>
      <p:sp>
        <p:nvSpPr>
          <p:cNvPr id="4" name="Slide Number Placeholder 3"/>
          <p:cNvSpPr>
            <a:spLocks noGrp="1"/>
          </p:cNvSpPr>
          <p:nvPr>
            <p:ph type="sldNum" sz="quarter" idx="5"/>
          </p:nvPr>
        </p:nvSpPr>
        <p:spPr/>
        <p:txBody>
          <a:bodyPr/>
          <a:lstStyle/>
          <a:p>
            <a:fld id="{2D6B2E6C-2AFC-4020-8547-494ABD7E6602}" type="slidenum">
              <a:rPr lang="en-US" smtClean="0"/>
              <a:t>34</a:t>
            </a:fld>
            <a:endParaRPr lang="en-US"/>
          </a:p>
        </p:txBody>
      </p:sp>
    </p:spTree>
    <p:extLst>
      <p:ext uri="{BB962C8B-B14F-4D97-AF65-F5344CB8AC3E}">
        <p14:creationId xmlns:p14="http://schemas.microsoft.com/office/powerpoint/2010/main" val="4104096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Luyện</a:t>
            </a:r>
            <a:r>
              <a:rPr lang="en-US" baseline="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35</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mở</a:t>
            </a:r>
            <a:r>
              <a:rPr lang="en-US" baseline="0"/>
              <a:t> rộng kĩ năng sống cho HS: yêu thiên nhiên, chỉ nên hái hoa  ở những nơi phù hợp, không nên hái hoa nơi công cng. Biết khen ngợi trong các tình huống phù hợp.</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37</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Có những ai trong tranh? Theo em, các bạn đang làm gì? Sở thích của em là gì?</a:t>
            </a:r>
          </a:p>
        </p:txBody>
      </p:sp>
      <p:sp>
        <p:nvSpPr>
          <p:cNvPr id="4" name="Slide Number Placeholder 3"/>
          <p:cNvSpPr>
            <a:spLocks noGrp="1"/>
          </p:cNvSpPr>
          <p:nvPr>
            <p:ph type="sldNum" sz="quarter" idx="5"/>
          </p:nvPr>
        </p:nvSpPr>
        <p:spPr/>
        <p:txBody>
          <a:bodyPr/>
          <a:lstStyle/>
          <a:p>
            <a:fld id="{2D6B2E6C-2AFC-4020-8547-494ABD7E6602}" type="slidenum">
              <a:rPr lang="en-US" smtClean="0"/>
              <a:t>39</a:t>
            </a:fld>
            <a:endParaRPr lang="en-US"/>
          </a:p>
        </p:txBody>
      </p:sp>
    </p:spTree>
    <p:extLst>
      <p:ext uri="{BB962C8B-B14F-4D97-AF65-F5344CB8AC3E}">
        <p14:creationId xmlns:p14="http://schemas.microsoft.com/office/powerpoint/2010/main" val="24271190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GV cho hs tự nối</a:t>
            </a:r>
          </a:p>
          <a:p>
            <a:endParaRPr lang="en-US"/>
          </a:p>
        </p:txBody>
      </p:sp>
      <p:sp>
        <p:nvSpPr>
          <p:cNvPr id="4" name="Slide Number Placeholder 3"/>
          <p:cNvSpPr>
            <a:spLocks noGrp="1"/>
          </p:cNvSpPr>
          <p:nvPr>
            <p:ph type="sldNum" sz="quarter" idx="5"/>
          </p:nvPr>
        </p:nvSpPr>
        <p:spPr/>
        <p:txBody>
          <a:bodyPr/>
          <a:lstStyle/>
          <a:p>
            <a:fld id="{2D6B2E6C-2AFC-4020-8547-494ABD7E6602}" type="slidenum">
              <a:rPr lang="en-US" smtClean="0"/>
              <a:t>41</a:t>
            </a:fld>
            <a:endParaRPr lang="en-US"/>
          </a:p>
        </p:txBody>
      </p:sp>
    </p:spTree>
    <p:extLst>
      <p:ext uri="{BB962C8B-B14F-4D97-AF65-F5344CB8AC3E}">
        <p14:creationId xmlns:p14="http://schemas.microsoft.com/office/powerpoint/2010/main" val="3345911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tự nối</a:t>
            </a:r>
          </a:p>
        </p:txBody>
      </p:sp>
      <p:sp>
        <p:nvSpPr>
          <p:cNvPr id="4" name="Slide Number Placeholder 3"/>
          <p:cNvSpPr>
            <a:spLocks noGrp="1"/>
          </p:cNvSpPr>
          <p:nvPr>
            <p:ph type="sldNum" sz="quarter" idx="5"/>
          </p:nvPr>
        </p:nvSpPr>
        <p:spPr/>
        <p:txBody>
          <a:bodyPr/>
          <a:lstStyle/>
          <a:p>
            <a:fld id="{2D6B2E6C-2AFC-4020-8547-494ABD7E6602}" type="slidenum">
              <a:rPr lang="en-US" smtClean="0"/>
              <a:t>42</a:t>
            </a:fld>
            <a:endParaRPr lang="en-US"/>
          </a:p>
        </p:txBody>
      </p:sp>
    </p:spTree>
    <p:extLst>
      <p:ext uri="{BB962C8B-B14F-4D97-AF65-F5344CB8AC3E}">
        <p14:creationId xmlns:p14="http://schemas.microsoft.com/office/powerpoint/2010/main" val="70205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11</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tự khoanh, hs còn lại ghi KQ ở chat.</a:t>
            </a:r>
          </a:p>
        </p:txBody>
      </p:sp>
      <p:sp>
        <p:nvSpPr>
          <p:cNvPr id="4" name="Slide Number Placeholder 3"/>
          <p:cNvSpPr>
            <a:spLocks noGrp="1"/>
          </p:cNvSpPr>
          <p:nvPr>
            <p:ph type="sldNum" sz="quarter" idx="5"/>
          </p:nvPr>
        </p:nvSpPr>
        <p:spPr/>
        <p:txBody>
          <a:bodyPr/>
          <a:lstStyle/>
          <a:p>
            <a:fld id="{2D6B2E6C-2AFC-4020-8547-494ABD7E6602}" type="slidenum">
              <a:rPr lang="en-US" smtClean="0"/>
              <a:t>44</a:t>
            </a:fld>
            <a:endParaRPr lang="en-US"/>
          </a:p>
        </p:txBody>
      </p:sp>
    </p:spTree>
    <p:extLst>
      <p:ext uri="{BB962C8B-B14F-4D97-AF65-F5344CB8AC3E}">
        <p14:creationId xmlns:p14="http://schemas.microsoft.com/office/powerpoint/2010/main" val="466536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13</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14</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Hay còn</a:t>
            </a:r>
            <a:r>
              <a:rPr lang="en-US" baseline="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15</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16</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17</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18</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23</a:t>
            </a:fld>
            <a:endParaRPr lang="en-US"/>
          </a:p>
        </p:txBody>
      </p:sp>
    </p:spTree>
    <p:extLst>
      <p:ext uri="{BB962C8B-B14F-4D97-AF65-F5344CB8AC3E}">
        <p14:creationId xmlns:p14="http://schemas.microsoft.com/office/powerpoint/2010/main" val="2332184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9D0918-B3BC-4D15-9AF8-385E8378AD06}"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E0751295-190A-42A1-AC2F-6353F9F0677A}"/>
              </a:ext>
            </a:extLst>
          </p:cNvPr>
          <p:cNvSpPr/>
          <p:nvPr/>
        </p:nvSpPr>
        <p:spPr>
          <a:xfrm>
            <a:off x="1" y="2647950"/>
            <a:ext cx="4750718"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795"/>
          </a:p>
        </p:txBody>
      </p:sp>
      <p:sp>
        <p:nvSpPr>
          <p:cNvPr id="5" name="Freeform 9">
            <a:extLst>
              <a:ext uri="{FF2B5EF4-FFF2-40B4-BE49-F238E27FC236}">
                <a16:creationId xmlns:a16="http://schemas.microsoft.com/office/drawing/2014/main" id="{27B5F831-B117-4A9D-AD23-FDE7A7BA2745}"/>
              </a:ext>
            </a:extLst>
          </p:cNvPr>
          <p:cNvSpPr/>
          <p:nvPr/>
        </p:nvSpPr>
        <p:spPr>
          <a:xfrm>
            <a:off x="-2111" y="-1588"/>
            <a:ext cx="12163950"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795"/>
          </a:p>
        </p:txBody>
      </p:sp>
      <p:sp>
        <p:nvSpPr>
          <p:cNvPr id="2" name="Title 1"/>
          <p:cNvSpPr>
            <a:spLocks noGrp="1"/>
          </p:cNvSpPr>
          <p:nvPr>
            <p:ph type="ctrTitle"/>
          </p:nvPr>
        </p:nvSpPr>
        <p:spPr>
          <a:xfrm rot="19140000">
            <a:off x="1086789" y="1730403"/>
            <a:ext cx="7512865" cy="1204306"/>
          </a:xfrm>
        </p:spPr>
        <p:txBody>
          <a:bodyPr bIns="9144" anchor="b"/>
          <a:lstStyle>
            <a:lvl1pPr>
              <a:defRPr sz="3192"/>
            </a:lvl1pPr>
          </a:lstStyle>
          <a:p>
            <a:r>
              <a:rPr lang="en-US"/>
              <a:t>Click to edit Master title style</a:t>
            </a:r>
            <a:endParaRPr lang="en-US" dirty="0"/>
          </a:p>
        </p:txBody>
      </p:sp>
      <p:sp>
        <p:nvSpPr>
          <p:cNvPr id="3" name="Subtitle 2"/>
          <p:cNvSpPr>
            <a:spLocks noGrp="1"/>
          </p:cNvSpPr>
          <p:nvPr>
            <p:ph type="subTitle" idx="1"/>
          </p:nvPr>
        </p:nvSpPr>
        <p:spPr>
          <a:xfrm rot="19140000">
            <a:off x="1612371" y="2470927"/>
            <a:ext cx="8660031" cy="329259"/>
          </a:xfrm>
        </p:spPr>
        <p:txBody>
          <a:bodyPr tIns="9144">
            <a:normAutofit/>
          </a:bodyPr>
          <a:lstStyle>
            <a:lvl1pPr marL="0" indent="0" algn="l">
              <a:buNone/>
              <a:defRPr kumimoji="0" lang="en-US" sz="1397" b="0" i="0" u="none" strike="noStrike" kern="1200" cap="all" spc="399" normalizeH="0" baseline="0" noProof="0" dirty="0" smtClean="0">
                <a:ln>
                  <a:noFill/>
                </a:ln>
                <a:solidFill>
                  <a:schemeClr val="tx1"/>
                </a:solidFill>
                <a:effectLst/>
                <a:uLnTx/>
                <a:uFillTx/>
                <a:latin typeface="+mn-lt"/>
                <a:ea typeface="+mj-ea"/>
                <a:cs typeface="Tunga" pitchFamily="2"/>
              </a:defRPr>
            </a:lvl1pPr>
            <a:lvl2pPr marL="456057" indent="0" algn="ctr">
              <a:buNone/>
              <a:defRPr>
                <a:solidFill>
                  <a:schemeClr val="tx1">
                    <a:tint val="75000"/>
                  </a:schemeClr>
                </a:solidFill>
              </a:defRPr>
            </a:lvl2pPr>
            <a:lvl3pPr marL="912114" indent="0" algn="ctr">
              <a:buNone/>
              <a:defRPr>
                <a:solidFill>
                  <a:schemeClr val="tx1">
                    <a:tint val="75000"/>
                  </a:schemeClr>
                </a:solidFill>
              </a:defRPr>
            </a:lvl3pPr>
            <a:lvl4pPr marL="1368171" indent="0" algn="ctr">
              <a:buNone/>
              <a:defRPr>
                <a:solidFill>
                  <a:schemeClr val="tx1">
                    <a:tint val="75000"/>
                  </a:schemeClr>
                </a:solidFill>
              </a:defRPr>
            </a:lvl4pPr>
            <a:lvl5pPr marL="1824228" indent="0" algn="ctr">
              <a:buNone/>
              <a:defRPr>
                <a:solidFill>
                  <a:schemeClr val="tx1">
                    <a:tint val="75000"/>
                  </a:schemeClr>
                </a:solidFill>
              </a:defRPr>
            </a:lvl5pPr>
            <a:lvl6pPr marL="2280285" indent="0" algn="ctr">
              <a:buNone/>
              <a:defRPr>
                <a:solidFill>
                  <a:schemeClr val="tx1">
                    <a:tint val="75000"/>
                  </a:schemeClr>
                </a:solidFill>
              </a:defRPr>
            </a:lvl6pPr>
            <a:lvl7pPr marL="2736342" indent="0" algn="ctr">
              <a:buNone/>
              <a:defRPr>
                <a:solidFill>
                  <a:schemeClr val="tx1">
                    <a:tint val="75000"/>
                  </a:schemeClr>
                </a:solidFill>
              </a:defRPr>
            </a:lvl7pPr>
            <a:lvl8pPr marL="3192399" indent="0" algn="ctr">
              <a:buNone/>
              <a:defRPr>
                <a:solidFill>
                  <a:schemeClr val="tx1">
                    <a:tint val="75000"/>
                  </a:schemeClr>
                </a:solidFill>
              </a:defRPr>
            </a:lvl8pPr>
            <a:lvl9pPr marL="3648456" indent="0" algn="ctr">
              <a:buNone/>
              <a:defRPr>
                <a:solidFill>
                  <a:schemeClr val="tx1">
                    <a:tint val="75000"/>
                  </a:schemeClr>
                </a:solidFill>
              </a:defRPr>
            </a:lvl9pPr>
          </a:lstStyle>
          <a:p>
            <a:pPr lvl="0"/>
            <a:r>
              <a:rPr lang="en-US"/>
              <a:t>Click to edit Master subtitle style</a:t>
            </a:r>
            <a:endParaRPr lang="en-US" dirty="0"/>
          </a:p>
        </p:txBody>
      </p:sp>
      <p:sp>
        <p:nvSpPr>
          <p:cNvPr id="6" name="Date Placeholder 3">
            <a:extLst>
              <a:ext uri="{FF2B5EF4-FFF2-40B4-BE49-F238E27FC236}">
                <a16:creationId xmlns:a16="http://schemas.microsoft.com/office/drawing/2014/main" id="{11619486-28EA-40B4-AF80-48B2FA158907}"/>
              </a:ext>
            </a:extLst>
          </p:cNvPr>
          <p:cNvSpPr>
            <a:spLocks noGrp="1"/>
          </p:cNvSpPr>
          <p:nvPr>
            <p:ph type="dt" sz="half" idx="10"/>
          </p:nvPr>
        </p:nvSpPr>
        <p:spPr/>
        <p:txBody>
          <a:bodyPr/>
          <a:lstStyle>
            <a:lvl1pPr>
              <a:defRPr/>
            </a:lvl1pPr>
          </a:lstStyle>
          <a:p>
            <a:pPr>
              <a:defRPr/>
            </a:pPr>
            <a:endParaRPr lang="en-US"/>
          </a:p>
        </p:txBody>
      </p:sp>
      <p:sp>
        <p:nvSpPr>
          <p:cNvPr id="7" name="Footer Placeholder 4">
            <a:extLst>
              <a:ext uri="{FF2B5EF4-FFF2-40B4-BE49-F238E27FC236}">
                <a16:creationId xmlns:a16="http://schemas.microsoft.com/office/drawing/2014/main" id="{EA9C22E2-017A-4AAA-A591-87EC85AB3049}"/>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8221198C-D412-4D7B-B496-655359CB90F4}"/>
              </a:ext>
            </a:extLst>
          </p:cNvPr>
          <p:cNvSpPr>
            <a:spLocks noGrp="1"/>
          </p:cNvSpPr>
          <p:nvPr>
            <p:ph type="sldNum" sz="quarter" idx="12"/>
          </p:nvPr>
        </p:nvSpPr>
        <p:spPr/>
        <p:txBody>
          <a:bodyPr/>
          <a:lstStyle>
            <a:lvl1pPr>
              <a:defRPr smtClean="0"/>
            </a:lvl1pPr>
          </a:lstStyle>
          <a:p>
            <a:pPr>
              <a:defRPr/>
            </a:pPr>
            <a:fld id="{E5353E17-E037-4523-9DBB-21B05F6EDA35}" type="slidenum">
              <a:rPr lang="en-US" altLang="vi-VN"/>
              <a:pPr>
                <a:defRPr/>
              </a:pPr>
              <a:t>‹#›</a:t>
            </a:fld>
            <a:endParaRPr lang="en-US" altLang="vi-VN"/>
          </a:p>
        </p:txBody>
      </p:sp>
    </p:spTree>
    <p:extLst>
      <p:ext uri="{BB962C8B-B14F-4D97-AF65-F5344CB8AC3E}">
        <p14:creationId xmlns:p14="http://schemas.microsoft.com/office/powerpoint/2010/main" val="3390705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A62D76-89D0-4608-9A17-3B722D5AB263}"/>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0EAD8A8F-C90C-4D9F-81CC-A6FA4C02593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B943AD8-991C-415A-8BBC-D85044DE1A38}"/>
              </a:ext>
            </a:extLst>
          </p:cNvPr>
          <p:cNvSpPr>
            <a:spLocks noGrp="1"/>
          </p:cNvSpPr>
          <p:nvPr>
            <p:ph type="sldNum" sz="quarter" idx="12"/>
          </p:nvPr>
        </p:nvSpPr>
        <p:spPr>
          <a:ln/>
        </p:spPr>
        <p:txBody>
          <a:bodyPr/>
          <a:lstStyle>
            <a:lvl1pPr>
              <a:defRPr/>
            </a:lvl1pPr>
          </a:lstStyle>
          <a:p>
            <a:pPr>
              <a:defRPr/>
            </a:pPr>
            <a:fld id="{0147C933-8D92-4B6B-A5BC-220A9BC63FD8}" type="slidenum">
              <a:rPr lang="en-US" altLang="vi-VN"/>
              <a:pPr>
                <a:defRPr/>
              </a:pPr>
              <a:t>‹#›</a:t>
            </a:fld>
            <a:endParaRPr lang="en-US" altLang="vi-VN"/>
          </a:p>
        </p:txBody>
      </p:sp>
    </p:spTree>
    <p:extLst>
      <p:ext uri="{BB962C8B-B14F-4D97-AF65-F5344CB8AC3E}">
        <p14:creationId xmlns:p14="http://schemas.microsoft.com/office/powerpoint/2010/main" val="1748308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C0BF245D-1DC9-4100-A0C3-A45A9F69755C}"/>
              </a:ext>
            </a:extLst>
          </p:cNvPr>
          <p:cNvSpPr/>
          <p:nvPr/>
        </p:nvSpPr>
        <p:spPr>
          <a:xfrm>
            <a:off x="-2111" y="-1588"/>
            <a:ext cx="12163950"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795"/>
          </a:p>
        </p:txBody>
      </p:sp>
      <p:sp>
        <p:nvSpPr>
          <p:cNvPr id="5" name="Right Triangle 4">
            <a:extLst>
              <a:ext uri="{FF2B5EF4-FFF2-40B4-BE49-F238E27FC236}">
                <a16:creationId xmlns:a16="http://schemas.microsoft.com/office/drawing/2014/main" id="{D0930A7A-E20D-4808-91DF-A08EC64C19E1}"/>
              </a:ext>
            </a:extLst>
          </p:cNvPr>
          <p:cNvSpPr/>
          <p:nvPr/>
        </p:nvSpPr>
        <p:spPr>
          <a:xfrm>
            <a:off x="1" y="2647950"/>
            <a:ext cx="4750718"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795"/>
          </a:p>
        </p:txBody>
      </p:sp>
      <p:sp>
        <p:nvSpPr>
          <p:cNvPr id="2" name="Title 1"/>
          <p:cNvSpPr>
            <a:spLocks noGrp="1"/>
          </p:cNvSpPr>
          <p:nvPr>
            <p:ph type="title"/>
          </p:nvPr>
        </p:nvSpPr>
        <p:spPr>
          <a:xfrm rot="19140000">
            <a:off x="1089829" y="1726739"/>
            <a:ext cx="7516016" cy="1207509"/>
          </a:xfrm>
        </p:spPr>
        <p:txBody>
          <a:bodyPr bIns="9144" anchor="b"/>
          <a:lstStyle>
            <a:lvl1pPr algn="l">
              <a:defRPr kumimoji="0" lang="en-US" sz="3192" b="0" i="0" u="none" strike="noStrike" kern="1200" cap="all" spc="0" normalizeH="0" baseline="0" noProof="0" dirty="0" smtClean="0">
                <a:ln>
                  <a:noFill/>
                </a:ln>
                <a:solidFill>
                  <a:schemeClr val="tx1"/>
                </a:solidFill>
                <a:effectLst/>
                <a:uLnTx/>
                <a:uFillTx/>
                <a:latin typeface="+mj-lt"/>
                <a:ea typeface="+mj-ea"/>
                <a:cs typeface="+mj-cs"/>
              </a:defRPr>
            </a:lvl1pPr>
          </a:lstStyle>
          <a:p>
            <a:pPr lvl="0"/>
            <a:r>
              <a:rPr lang="en-US"/>
              <a:t>Click to edit Master title style</a:t>
            </a:r>
            <a:endParaRPr lang="en-US" dirty="0"/>
          </a:p>
        </p:txBody>
      </p:sp>
      <p:sp>
        <p:nvSpPr>
          <p:cNvPr id="3" name="Text Placeholder 2"/>
          <p:cNvSpPr>
            <a:spLocks noGrp="1"/>
          </p:cNvSpPr>
          <p:nvPr>
            <p:ph type="body" idx="1"/>
          </p:nvPr>
        </p:nvSpPr>
        <p:spPr>
          <a:xfrm rot="19140000">
            <a:off x="1617524" y="2468304"/>
            <a:ext cx="8659229" cy="329184"/>
          </a:xfrm>
        </p:spPr>
        <p:txBody>
          <a:bodyPr>
            <a:normAutofit/>
          </a:bodyPr>
          <a:lstStyle>
            <a:lvl1pPr marL="0" indent="0">
              <a:buNone/>
              <a:defRPr kumimoji="0" lang="en-US" sz="1397" b="0" i="0" u="none" strike="noStrike" kern="1200" cap="all" spc="399" normalizeH="0" baseline="0" noProof="0" dirty="0" smtClean="0">
                <a:ln>
                  <a:noFill/>
                </a:ln>
                <a:solidFill>
                  <a:schemeClr val="tx1"/>
                </a:solidFill>
                <a:effectLst/>
                <a:uLnTx/>
                <a:uFillTx/>
                <a:latin typeface="+mn-lt"/>
                <a:ea typeface="+mj-ea"/>
                <a:cs typeface="Tunga" pitchFamily="2"/>
              </a:defRPr>
            </a:lvl1pPr>
            <a:lvl2pPr marL="456057" indent="0">
              <a:buNone/>
              <a:defRPr sz="1795">
                <a:solidFill>
                  <a:schemeClr val="tx1">
                    <a:tint val="75000"/>
                  </a:schemeClr>
                </a:solidFill>
              </a:defRPr>
            </a:lvl2pPr>
            <a:lvl3pPr marL="912114" indent="0">
              <a:buNone/>
              <a:defRPr sz="1596">
                <a:solidFill>
                  <a:schemeClr val="tx1">
                    <a:tint val="75000"/>
                  </a:schemeClr>
                </a:solidFill>
              </a:defRPr>
            </a:lvl3pPr>
            <a:lvl4pPr marL="1368171" indent="0">
              <a:buNone/>
              <a:defRPr sz="1397">
                <a:solidFill>
                  <a:schemeClr val="tx1">
                    <a:tint val="75000"/>
                  </a:schemeClr>
                </a:solidFill>
              </a:defRPr>
            </a:lvl4pPr>
            <a:lvl5pPr marL="1824228" indent="0">
              <a:buNone/>
              <a:defRPr sz="1397">
                <a:solidFill>
                  <a:schemeClr val="tx1">
                    <a:tint val="75000"/>
                  </a:schemeClr>
                </a:solidFill>
              </a:defRPr>
            </a:lvl5pPr>
            <a:lvl6pPr marL="2280285" indent="0">
              <a:buNone/>
              <a:defRPr sz="1397">
                <a:solidFill>
                  <a:schemeClr val="tx1">
                    <a:tint val="75000"/>
                  </a:schemeClr>
                </a:solidFill>
              </a:defRPr>
            </a:lvl6pPr>
            <a:lvl7pPr marL="2736342" indent="0">
              <a:buNone/>
              <a:defRPr sz="1397">
                <a:solidFill>
                  <a:schemeClr val="tx1">
                    <a:tint val="75000"/>
                  </a:schemeClr>
                </a:solidFill>
              </a:defRPr>
            </a:lvl7pPr>
            <a:lvl8pPr marL="3192399" indent="0">
              <a:buNone/>
              <a:defRPr sz="1397">
                <a:solidFill>
                  <a:schemeClr val="tx1">
                    <a:tint val="75000"/>
                  </a:schemeClr>
                </a:solidFill>
              </a:defRPr>
            </a:lvl8pPr>
            <a:lvl9pPr marL="3648456" indent="0">
              <a:buNone/>
              <a:defRPr sz="1397">
                <a:solidFill>
                  <a:schemeClr val="tx1">
                    <a:tint val="75000"/>
                  </a:schemeClr>
                </a:solidFill>
              </a:defRPr>
            </a:lvl9pPr>
          </a:lstStyle>
          <a:p>
            <a:pPr lvl="0"/>
            <a:r>
              <a:rPr lang="en-US"/>
              <a:t>Click to edit Master text styles</a:t>
            </a:r>
          </a:p>
        </p:txBody>
      </p:sp>
      <p:sp>
        <p:nvSpPr>
          <p:cNvPr id="6" name="Date Placeholder 3">
            <a:extLst>
              <a:ext uri="{FF2B5EF4-FFF2-40B4-BE49-F238E27FC236}">
                <a16:creationId xmlns:a16="http://schemas.microsoft.com/office/drawing/2014/main" id="{CE1E9652-9D8E-4006-BBC9-80494EB9046B}"/>
              </a:ext>
            </a:extLst>
          </p:cNvPr>
          <p:cNvSpPr>
            <a:spLocks noGrp="1"/>
          </p:cNvSpPr>
          <p:nvPr>
            <p:ph type="dt" sz="half" idx="10"/>
          </p:nvPr>
        </p:nvSpPr>
        <p:spPr/>
        <p:txBody>
          <a:bodyPr/>
          <a:lstStyle>
            <a:lvl1pPr>
              <a:defRPr/>
            </a:lvl1pPr>
          </a:lstStyle>
          <a:p>
            <a:pPr>
              <a:defRPr/>
            </a:pPr>
            <a:endParaRPr lang="en-US"/>
          </a:p>
        </p:txBody>
      </p:sp>
      <p:sp>
        <p:nvSpPr>
          <p:cNvPr id="7" name="Footer Placeholder 4">
            <a:extLst>
              <a:ext uri="{FF2B5EF4-FFF2-40B4-BE49-F238E27FC236}">
                <a16:creationId xmlns:a16="http://schemas.microsoft.com/office/drawing/2014/main" id="{CA6A1627-AABC-4C3B-82BA-2167D98874F9}"/>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69953AAE-B727-49BD-A25C-582456F69DE4}"/>
              </a:ext>
            </a:extLst>
          </p:cNvPr>
          <p:cNvSpPr>
            <a:spLocks noGrp="1"/>
          </p:cNvSpPr>
          <p:nvPr>
            <p:ph type="sldNum" sz="quarter" idx="12"/>
          </p:nvPr>
        </p:nvSpPr>
        <p:spPr/>
        <p:txBody>
          <a:bodyPr/>
          <a:lstStyle>
            <a:lvl1pPr>
              <a:defRPr smtClean="0"/>
            </a:lvl1pPr>
          </a:lstStyle>
          <a:p>
            <a:pPr>
              <a:defRPr/>
            </a:pPr>
            <a:fld id="{3B50A413-F111-440A-BE7E-98EBD10D5375}" type="slidenum">
              <a:rPr lang="en-US" altLang="vi-VN"/>
              <a:pPr>
                <a:defRPr/>
              </a:pPr>
              <a:t>‹#›</a:t>
            </a:fld>
            <a:endParaRPr lang="en-US" altLang="vi-VN"/>
          </a:p>
        </p:txBody>
      </p:sp>
    </p:spTree>
    <p:extLst>
      <p:ext uri="{BB962C8B-B14F-4D97-AF65-F5344CB8AC3E}">
        <p14:creationId xmlns:p14="http://schemas.microsoft.com/office/powerpoint/2010/main" val="1433499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94566" y="1097280"/>
            <a:ext cx="4256643" cy="3712464"/>
          </a:xfrm>
        </p:spPr>
        <p:txBody>
          <a:bodyPr/>
          <a:lstStyle>
            <a:lvl1pPr>
              <a:defRPr sz="2793"/>
            </a:lvl1pPr>
            <a:lvl2pPr>
              <a:defRPr sz="2394"/>
            </a:lvl2pPr>
            <a:lvl3pPr>
              <a:defRPr sz="1995"/>
            </a:lvl3pPr>
            <a:lvl4pPr>
              <a:defRPr sz="1795"/>
            </a:lvl4pPr>
            <a:lvl5pPr>
              <a:defRPr sz="1795"/>
            </a:lvl5pPr>
            <a:lvl6pPr>
              <a:defRPr sz="1795"/>
            </a:lvl6pPr>
            <a:lvl7pPr>
              <a:defRPr sz="1795"/>
            </a:lvl7pPr>
            <a:lvl8pPr>
              <a:defRPr sz="1795"/>
            </a:lvl8pPr>
            <a:lvl9pPr>
              <a:defRPr sz="17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1185" y="1097280"/>
            <a:ext cx="4256643" cy="3712464"/>
          </a:xfrm>
        </p:spPr>
        <p:txBody>
          <a:bodyPr/>
          <a:lstStyle>
            <a:lvl1pPr>
              <a:defRPr sz="2793"/>
            </a:lvl1pPr>
            <a:lvl2pPr>
              <a:defRPr sz="2394"/>
            </a:lvl2pPr>
            <a:lvl3pPr>
              <a:defRPr sz="1995"/>
            </a:lvl3pPr>
            <a:lvl4pPr>
              <a:defRPr sz="1795"/>
            </a:lvl4pPr>
            <a:lvl5pPr>
              <a:defRPr sz="1795"/>
            </a:lvl5pPr>
            <a:lvl6pPr>
              <a:defRPr sz="1795"/>
            </a:lvl6pPr>
            <a:lvl7pPr>
              <a:defRPr sz="1795"/>
            </a:lvl7pPr>
            <a:lvl8pPr>
              <a:defRPr sz="1795"/>
            </a:lvl8pPr>
            <a:lvl9pPr>
              <a:defRPr sz="17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77682CAD-8152-4CB8-A023-63350549A230}"/>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C0D0EDBC-F020-4EB5-A0BE-3854EBE7E5B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C9BB9C6-34F1-4CD5-83A1-E913340A04B2}"/>
              </a:ext>
            </a:extLst>
          </p:cNvPr>
          <p:cNvSpPr>
            <a:spLocks noGrp="1"/>
          </p:cNvSpPr>
          <p:nvPr>
            <p:ph type="sldNum" sz="quarter" idx="12"/>
          </p:nvPr>
        </p:nvSpPr>
        <p:spPr>
          <a:ln/>
        </p:spPr>
        <p:txBody>
          <a:bodyPr/>
          <a:lstStyle>
            <a:lvl1pPr>
              <a:defRPr/>
            </a:lvl1pPr>
          </a:lstStyle>
          <a:p>
            <a:pPr>
              <a:defRPr/>
            </a:pPr>
            <a:fld id="{7D1A2673-D757-42EC-AB69-2BE8DA73670D}" type="slidenum">
              <a:rPr lang="en-US" altLang="vi-VN"/>
              <a:pPr>
                <a:defRPr/>
              </a:pPr>
              <a:t>‹#›</a:t>
            </a:fld>
            <a:endParaRPr lang="en-US" altLang="vi-VN"/>
          </a:p>
        </p:txBody>
      </p:sp>
    </p:spTree>
    <p:extLst>
      <p:ext uri="{BB962C8B-B14F-4D97-AF65-F5344CB8AC3E}">
        <p14:creationId xmlns:p14="http://schemas.microsoft.com/office/powerpoint/2010/main" val="4150736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94566" y="1097280"/>
            <a:ext cx="4256643" cy="548640"/>
          </a:xfrm>
        </p:spPr>
        <p:txBody>
          <a:bodyPr anchor="b">
            <a:normAutofit/>
          </a:bodyPr>
          <a:lstStyle>
            <a:lvl1pPr marL="0" indent="0">
              <a:buNone/>
              <a:defRPr lang="en-US" sz="1397" b="0" kern="1200" cap="all" spc="399" baseline="0" dirty="0" smtClean="0">
                <a:solidFill>
                  <a:schemeClr val="tx1"/>
                </a:solidFill>
                <a:latin typeface="+mn-lt"/>
                <a:ea typeface="+mj-ea"/>
                <a:cs typeface="Tunga" pitchFamily="2"/>
              </a:defRPr>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4" name="Content Placeholder 3"/>
          <p:cNvSpPr>
            <a:spLocks noGrp="1"/>
          </p:cNvSpPr>
          <p:nvPr>
            <p:ph sz="half" idx="2"/>
          </p:nvPr>
        </p:nvSpPr>
        <p:spPr>
          <a:xfrm>
            <a:off x="1089498" y="1701848"/>
            <a:ext cx="4256643" cy="3108960"/>
          </a:xfrm>
        </p:spPr>
        <p:txBody>
          <a:bodyPr/>
          <a:lstStyle>
            <a:lvl1pPr>
              <a:defRPr sz="2394"/>
            </a:lvl1pPr>
            <a:lvl2pPr>
              <a:defRPr sz="1995"/>
            </a:lvl2pPr>
            <a:lvl3pPr>
              <a:defRPr sz="1795"/>
            </a:lvl3pPr>
            <a:lvl4pPr>
              <a:defRPr sz="1596"/>
            </a:lvl4pPr>
            <a:lvl5pPr>
              <a:defRPr sz="1596"/>
            </a:lvl5pPr>
            <a:lvl6pPr>
              <a:defRPr sz="1596"/>
            </a:lvl6pPr>
            <a:lvl7pPr>
              <a:defRPr sz="1596"/>
            </a:lvl7pPr>
            <a:lvl8pPr>
              <a:defRPr sz="1596"/>
            </a:lvl8pPr>
            <a:lvl9pPr>
              <a:defRPr sz="15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51185" y="1097280"/>
            <a:ext cx="4256643" cy="548640"/>
          </a:xfrm>
        </p:spPr>
        <p:txBody>
          <a:bodyPr anchor="b">
            <a:normAutofit/>
          </a:bodyPr>
          <a:lstStyle>
            <a:lvl1pPr marL="0" indent="0">
              <a:buNone/>
              <a:defRPr lang="en-US" sz="1397" b="0" kern="1200" cap="all" spc="399" baseline="0" dirty="0" smtClean="0">
                <a:solidFill>
                  <a:schemeClr val="tx1"/>
                </a:solidFill>
                <a:latin typeface="+mn-lt"/>
                <a:ea typeface="+mj-ea"/>
                <a:cs typeface="Tunga" pitchFamily="2"/>
              </a:defRPr>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6" name="Content Placeholder 5"/>
          <p:cNvSpPr>
            <a:spLocks noGrp="1"/>
          </p:cNvSpPr>
          <p:nvPr>
            <p:ph sz="quarter" idx="4"/>
          </p:nvPr>
        </p:nvSpPr>
        <p:spPr>
          <a:xfrm>
            <a:off x="6251185" y="1701848"/>
            <a:ext cx="4256643" cy="3108960"/>
          </a:xfrm>
        </p:spPr>
        <p:txBody>
          <a:bodyPr/>
          <a:lstStyle>
            <a:lvl1pPr>
              <a:defRPr sz="2394"/>
            </a:lvl1pPr>
            <a:lvl2pPr>
              <a:defRPr sz="1995"/>
            </a:lvl2pPr>
            <a:lvl3pPr>
              <a:defRPr sz="1795"/>
            </a:lvl3pPr>
            <a:lvl4pPr>
              <a:defRPr sz="1596"/>
            </a:lvl4pPr>
            <a:lvl5pPr>
              <a:defRPr sz="1596"/>
            </a:lvl5pPr>
            <a:lvl6pPr>
              <a:defRPr sz="1596"/>
            </a:lvl6pPr>
            <a:lvl7pPr>
              <a:defRPr sz="1596"/>
            </a:lvl7pPr>
            <a:lvl8pPr>
              <a:defRPr sz="1596"/>
            </a:lvl8pPr>
            <a:lvl9pPr>
              <a:defRPr sz="15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692C9C0D-73D5-4F20-8AD5-67EB2A5F8091}"/>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A70DF28E-0DE3-4BF2-8D34-A96B1729E3C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E7154A15-1B18-4A8F-AB4B-B2A7FC166CC6}"/>
              </a:ext>
            </a:extLst>
          </p:cNvPr>
          <p:cNvSpPr>
            <a:spLocks noGrp="1"/>
          </p:cNvSpPr>
          <p:nvPr>
            <p:ph type="sldNum" sz="quarter" idx="12"/>
          </p:nvPr>
        </p:nvSpPr>
        <p:spPr>
          <a:ln/>
        </p:spPr>
        <p:txBody>
          <a:bodyPr/>
          <a:lstStyle>
            <a:lvl1pPr>
              <a:defRPr/>
            </a:lvl1pPr>
          </a:lstStyle>
          <a:p>
            <a:pPr>
              <a:defRPr/>
            </a:pPr>
            <a:fld id="{EE7FAF74-98D9-45B1-9662-22650D328AD3}" type="slidenum">
              <a:rPr lang="en-US" altLang="vi-VN"/>
              <a:pPr>
                <a:defRPr/>
              </a:pPr>
              <a:t>‹#›</a:t>
            </a:fld>
            <a:endParaRPr lang="en-US" altLang="vi-VN"/>
          </a:p>
        </p:txBody>
      </p:sp>
    </p:spTree>
    <p:extLst>
      <p:ext uri="{BB962C8B-B14F-4D97-AF65-F5344CB8AC3E}">
        <p14:creationId xmlns:p14="http://schemas.microsoft.com/office/powerpoint/2010/main" val="1023772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357D24B9-CFAB-474E-8542-86A6E8CC0CEF}"/>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F55C393F-2805-4785-ACA8-E2D610667FB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CBCE299-486C-4AC6-AA29-A7D4739BB355}"/>
              </a:ext>
            </a:extLst>
          </p:cNvPr>
          <p:cNvSpPr>
            <a:spLocks noGrp="1"/>
          </p:cNvSpPr>
          <p:nvPr>
            <p:ph type="sldNum" sz="quarter" idx="12"/>
          </p:nvPr>
        </p:nvSpPr>
        <p:spPr>
          <a:ln/>
        </p:spPr>
        <p:txBody>
          <a:bodyPr/>
          <a:lstStyle>
            <a:lvl1pPr>
              <a:defRPr/>
            </a:lvl1pPr>
          </a:lstStyle>
          <a:p>
            <a:pPr>
              <a:defRPr/>
            </a:pPr>
            <a:fld id="{01A3FE25-F8D5-4755-A3E3-5F0BE0C256B7}" type="slidenum">
              <a:rPr lang="en-US" altLang="vi-VN"/>
              <a:pPr>
                <a:defRPr/>
              </a:pPr>
              <a:t>‹#›</a:t>
            </a:fld>
            <a:endParaRPr lang="en-US" altLang="vi-VN"/>
          </a:p>
        </p:txBody>
      </p:sp>
    </p:spTree>
    <p:extLst>
      <p:ext uri="{BB962C8B-B14F-4D97-AF65-F5344CB8AC3E}">
        <p14:creationId xmlns:p14="http://schemas.microsoft.com/office/powerpoint/2010/main" val="11023842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D421FD-3975-417A-991F-E7BCE43383D8}"/>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F9E0232C-2BEB-4D9E-97E9-97A9ADF372F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F162C9A-A623-42D8-8B65-FCE38B921455}"/>
              </a:ext>
            </a:extLst>
          </p:cNvPr>
          <p:cNvSpPr>
            <a:spLocks noGrp="1"/>
          </p:cNvSpPr>
          <p:nvPr>
            <p:ph type="sldNum" sz="quarter" idx="12"/>
          </p:nvPr>
        </p:nvSpPr>
        <p:spPr>
          <a:ln/>
        </p:spPr>
        <p:txBody>
          <a:bodyPr/>
          <a:lstStyle>
            <a:lvl1pPr>
              <a:defRPr/>
            </a:lvl1pPr>
          </a:lstStyle>
          <a:p>
            <a:pPr>
              <a:defRPr/>
            </a:pPr>
            <a:fld id="{49A61A47-D347-4B78-A8D4-DACBAB3E6176}" type="slidenum">
              <a:rPr lang="en-US" altLang="vi-VN"/>
              <a:pPr>
                <a:defRPr/>
              </a:pPr>
              <a:t>‹#›</a:t>
            </a:fld>
            <a:endParaRPr lang="en-US" altLang="vi-VN"/>
          </a:p>
        </p:txBody>
      </p:sp>
    </p:spTree>
    <p:extLst>
      <p:ext uri="{BB962C8B-B14F-4D97-AF65-F5344CB8AC3E}">
        <p14:creationId xmlns:p14="http://schemas.microsoft.com/office/powerpoint/2010/main" val="1338768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907309B2-DED6-4382-9283-722FA36F2BD4}"/>
              </a:ext>
            </a:extLst>
          </p:cNvPr>
          <p:cNvSpPr/>
          <p:nvPr/>
        </p:nvSpPr>
        <p:spPr>
          <a:xfrm>
            <a:off x="1" y="2647950"/>
            <a:ext cx="4750718"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795"/>
          </a:p>
        </p:txBody>
      </p:sp>
      <p:sp>
        <p:nvSpPr>
          <p:cNvPr id="6" name="Right Triangle 5">
            <a:extLst>
              <a:ext uri="{FF2B5EF4-FFF2-40B4-BE49-F238E27FC236}">
                <a16:creationId xmlns:a16="http://schemas.microsoft.com/office/drawing/2014/main" id="{0AF80325-D968-42EE-AF35-CFB569333AD2}"/>
              </a:ext>
            </a:extLst>
          </p:cNvPr>
          <p:cNvSpPr/>
          <p:nvPr/>
        </p:nvSpPr>
        <p:spPr>
          <a:xfrm rot="5400000">
            <a:off x="1708111" y="-1708110"/>
            <a:ext cx="6858000" cy="10274219"/>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795"/>
          </a:p>
        </p:txBody>
      </p:sp>
      <p:sp>
        <p:nvSpPr>
          <p:cNvPr id="2" name="Title 1"/>
          <p:cNvSpPr>
            <a:spLocks noGrp="1"/>
          </p:cNvSpPr>
          <p:nvPr>
            <p:ph type="title"/>
          </p:nvPr>
        </p:nvSpPr>
        <p:spPr>
          <a:xfrm rot="19140000">
            <a:off x="1043984" y="1576105"/>
            <a:ext cx="6932248" cy="1089427"/>
          </a:xfrm>
        </p:spPr>
        <p:txBody>
          <a:bodyPr bIns="0" anchor="b"/>
          <a:lstStyle>
            <a:lvl1pPr algn="l">
              <a:defRPr kumimoji="0" lang="en-US" sz="2793" b="0" i="0" u="none" strike="noStrike" kern="1200" cap="all" spc="0" normalizeH="0" baseline="0" noProof="0" dirty="0" smtClean="0">
                <a:ln>
                  <a:noFill/>
                </a:ln>
                <a:solidFill>
                  <a:srgbClr val="FFFFFF"/>
                </a:solidFill>
                <a:effectLst/>
                <a:uLnTx/>
                <a:uFillTx/>
                <a:latin typeface="+mj-lt"/>
                <a:ea typeface="+mj-ea"/>
                <a:cs typeface="+mj-cs"/>
              </a:defRPr>
            </a:lvl1pPr>
          </a:lstStyle>
          <a:p>
            <a:pPr lvl="0"/>
            <a:r>
              <a:rPr lang="en-US"/>
              <a:t>Click to edit Master title style</a:t>
            </a:r>
            <a:endParaRPr lang="en-US" dirty="0"/>
          </a:p>
        </p:txBody>
      </p:sp>
      <p:sp>
        <p:nvSpPr>
          <p:cNvPr id="3" name="Content Placeholder 2"/>
          <p:cNvSpPr>
            <a:spLocks noGrp="1"/>
          </p:cNvSpPr>
          <p:nvPr>
            <p:ph idx="1"/>
          </p:nvPr>
        </p:nvSpPr>
        <p:spPr>
          <a:xfrm>
            <a:off x="6317071" y="2618914"/>
            <a:ext cx="5064479" cy="3324687"/>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19140000">
            <a:off x="1726324" y="2253385"/>
            <a:ext cx="7707233" cy="623314"/>
          </a:xfrm>
        </p:spPr>
        <p:txBody>
          <a:bodyPr>
            <a:normAutofit/>
          </a:bodyPr>
          <a:lstStyle>
            <a:lvl1pPr marL="0" indent="0">
              <a:buNone/>
              <a:defRPr lang="en-US" sz="1397" b="1" kern="1200" dirty="0" smtClean="0">
                <a:solidFill>
                  <a:srgbClr val="FFFFFF"/>
                </a:solidFill>
                <a:latin typeface="+mn-lt"/>
                <a:ea typeface="+mn-ea"/>
                <a:cs typeface="+mn-cs"/>
              </a:defRPr>
            </a:lvl1pPr>
            <a:lvl2pPr marL="456057" indent="0">
              <a:buNone/>
              <a:defRPr sz="1197"/>
            </a:lvl2pPr>
            <a:lvl3pPr marL="912114" indent="0">
              <a:buNone/>
              <a:defRPr sz="998"/>
            </a:lvl3pPr>
            <a:lvl4pPr marL="1368171" indent="0">
              <a:buNone/>
              <a:defRPr sz="898"/>
            </a:lvl4pPr>
            <a:lvl5pPr marL="1824228" indent="0">
              <a:buNone/>
              <a:defRPr sz="898"/>
            </a:lvl5pPr>
            <a:lvl6pPr marL="2280285" indent="0">
              <a:buNone/>
              <a:defRPr sz="898"/>
            </a:lvl6pPr>
            <a:lvl7pPr marL="2736342" indent="0">
              <a:buNone/>
              <a:defRPr sz="898"/>
            </a:lvl7pPr>
            <a:lvl8pPr marL="3192399" indent="0">
              <a:buNone/>
              <a:defRPr sz="898"/>
            </a:lvl8pPr>
            <a:lvl9pPr marL="3648456" indent="0">
              <a:buNone/>
              <a:defRPr sz="898"/>
            </a:lvl9pPr>
          </a:lstStyle>
          <a:p>
            <a:pPr lvl="0"/>
            <a:r>
              <a:rPr lang="en-US"/>
              <a:t>Click to edit Master text styles</a:t>
            </a:r>
          </a:p>
        </p:txBody>
      </p:sp>
      <p:sp>
        <p:nvSpPr>
          <p:cNvPr id="7" name="Date Placeholder 4">
            <a:extLst>
              <a:ext uri="{FF2B5EF4-FFF2-40B4-BE49-F238E27FC236}">
                <a16:creationId xmlns:a16="http://schemas.microsoft.com/office/drawing/2014/main" id="{B50357A9-C359-43E0-9957-374DBF9F3535}"/>
              </a:ext>
            </a:extLst>
          </p:cNvPr>
          <p:cNvSpPr>
            <a:spLocks noGrp="1"/>
          </p:cNvSpPr>
          <p:nvPr>
            <p:ph type="dt" sz="half" idx="10"/>
          </p:nvPr>
        </p:nvSpPr>
        <p:spPr/>
        <p:txBody>
          <a:bodyPr/>
          <a:lstStyle>
            <a:lvl1pPr>
              <a:defRPr/>
            </a:lvl1pPr>
          </a:lstStyle>
          <a:p>
            <a:pPr>
              <a:defRPr/>
            </a:pPr>
            <a:endParaRPr lang="en-US"/>
          </a:p>
        </p:txBody>
      </p:sp>
      <p:sp>
        <p:nvSpPr>
          <p:cNvPr id="8" name="Footer Placeholder 5">
            <a:extLst>
              <a:ext uri="{FF2B5EF4-FFF2-40B4-BE49-F238E27FC236}">
                <a16:creationId xmlns:a16="http://schemas.microsoft.com/office/drawing/2014/main" id="{FF35915A-5ABD-4478-A597-D372D7F9B4AA}"/>
              </a:ext>
            </a:extLst>
          </p:cNvPr>
          <p:cNvSpPr>
            <a:spLocks noGrp="1"/>
          </p:cNvSpPr>
          <p:nvPr>
            <p:ph type="ftr" sz="quarter" idx="11"/>
          </p:nvPr>
        </p:nvSpPr>
        <p:spPr/>
        <p:txBody>
          <a:bodyPr/>
          <a:lstStyle>
            <a:lvl1pPr>
              <a:defRPr>
                <a:solidFill>
                  <a:schemeClr val="tx2"/>
                </a:solidFill>
              </a:defRPr>
            </a:lvl1pPr>
          </a:lstStyle>
          <a:p>
            <a:pPr>
              <a:defRPr/>
            </a:pPr>
            <a:endParaRPr lang="en-US"/>
          </a:p>
        </p:txBody>
      </p:sp>
      <p:sp>
        <p:nvSpPr>
          <p:cNvPr id="9" name="Slide Number Placeholder 6">
            <a:extLst>
              <a:ext uri="{FF2B5EF4-FFF2-40B4-BE49-F238E27FC236}">
                <a16:creationId xmlns:a16="http://schemas.microsoft.com/office/drawing/2014/main" id="{C38D621F-89B1-45C7-B610-FE8A7600FEF6}"/>
              </a:ext>
            </a:extLst>
          </p:cNvPr>
          <p:cNvSpPr>
            <a:spLocks noGrp="1"/>
          </p:cNvSpPr>
          <p:nvPr>
            <p:ph type="sldNum" sz="quarter" idx="12"/>
          </p:nvPr>
        </p:nvSpPr>
        <p:spPr>
          <a:ln>
            <a:solidFill>
              <a:schemeClr val="tx2"/>
            </a:solidFill>
          </a:ln>
        </p:spPr>
        <p:txBody>
          <a:bodyPr/>
          <a:lstStyle>
            <a:lvl1pPr>
              <a:defRPr smtClean="0">
                <a:solidFill>
                  <a:schemeClr val="tx2"/>
                </a:solidFill>
              </a:defRPr>
            </a:lvl1pPr>
          </a:lstStyle>
          <a:p>
            <a:pPr>
              <a:defRPr/>
            </a:pPr>
            <a:fld id="{DCF13275-316C-421F-9F32-E6E490B8034F}" type="slidenum">
              <a:rPr lang="en-US" altLang="vi-VN"/>
              <a:pPr>
                <a:defRPr/>
              </a:pPr>
              <a:t>‹#›</a:t>
            </a:fld>
            <a:endParaRPr lang="en-US" altLang="vi-VN"/>
          </a:p>
        </p:txBody>
      </p:sp>
    </p:spTree>
    <p:extLst>
      <p:ext uri="{BB962C8B-B14F-4D97-AF65-F5344CB8AC3E}">
        <p14:creationId xmlns:p14="http://schemas.microsoft.com/office/powerpoint/2010/main" val="2347499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C8F7334C-52CE-4FA6-A0AB-FF99416E8E47}"/>
              </a:ext>
            </a:extLst>
          </p:cNvPr>
          <p:cNvSpPr/>
          <p:nvPr/>
        </p:nvSpPr>
        <p:spPr>
          <a:xfrm>
            <a:off x="1" y="2647950"/>
            <a:ext cx="4750718"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795"/>
          </a:p>
        </p:txBody>
      </p:sp>
      <p:sp>
        <p:nvSpPr>
          <p:cNvPr id="6" name="Freeform 9">
            <a:extLst>
              <a:ext uri="{FF2B5EF4-FFF2-40B4-BE49-F238E27FC236}">
                <a16:creationId xmlns:a16="http://schemas.microsoft.com/office/drawing/2014/main" id="{4C1C0594-8572-49E3-823B-F4EF7A8B81FE}"/>
              </a:ext>
            </a:extLst>
          </p:cNvPr>
          <p:cNvSpPr/>
          <p:nvPr/>
        </p:nvSpPr>
        <p:spPr>
          <a:xfrm>
            <a:off x="1" y="5048250"/>
            <a:ext cx="4750718"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795"/>
          </a:p>
        </p:txBody>
      </p:sp>
      <p:sp>
        <p:nvSpPr>
          <p:cNvPr id="11" name="Picture Placeholder 10"/>
          <p:cNvSpPr>
            <a:spLocks noGrp="1"/>
          </p:cNvSpPr>
          <p:nvPr>
            <p:ph type="pic" sz="quarter" idx="14"/>
          </p:nvPr>
        </p:nvSpPr>
        <p:spPr>
          <a:xfrm>
            <a:off x="2698409" y="0"/>
            <a:ext cx="9463430"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rtlCol="0" anchor="ctr">
            <a:normAutofit/>
          </a:bodyPr>
          <a:lstStyle>
            <a:lvl1pPr algn="r">
              <a:defRPr/>
            </a:lvl1pPr>
          </a:lstStyle>
          <a:p>
            <a:pPr lvl="0"/>
            <a:r>
              <a:rPr lang="en-US" noProof="0"/>
              <a:t>Click icon to add picture</a:t>
            </a:r>
            <a:endParaRPr lang="en-US" noProof="0" dirty="0"/>
          </a:p>
        </p:txBody>
      </p:sp>
      <p:sp>
        <p:nvSpPr>
          <p:cNvPr id="2" name="Title 1"/>
          <p:cNvSpPr>
            <a:spLocks noGrp="1"/>
          </p:cNvSpPr>
          <p:nvPr>
            <p:ph type="title"/>
          </p:nvPr>
        </p:nvSpPr>
        <p:spPr>
          <a:xfrm rot="19140000">
            <a:off x="892715" y="1717501"/>
            <a:ext cx="7297103" cy="867444"/>
          </a:xfrm>
        </p:spPr>
        <p:txBody>
          <a:bodyPr anchor="b"/>
          <a:lstStyle>
            <a:lvl1pPr algn="l">
              <a:defRPr sz="2793" b="0">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rot="19140000">
            <a:off x="1520868" y="2180529"/>
            <a:ext cx="8108617" cy="740664"/>
          </a:xfrm>
        </p:spPr>
        <p:txBody>
          <a:bodyPr/>
          <a:lstStyle>
            <a:lvl1pPr marL="0" indent="0">
              <a:buNone/>
              <a:defRPr sz="1397">
                <a:solidFill>
                  <a:schemeClr val="tx2"/>
                </a:solidFill>
              </a:defRPr>
            </a:lvl1pPr>
            <a:lvl2pPr marL="456057" indent="0">
              <a:buNone/>
              <a:defRPr sz="1197"/>
            </a:lvl2pPr>
            <a:lvl3pPr marL="912114" indent="0">
              <a:buNone/>
              <a:defRPr sz="998"/>
            </a:lvl3pPr>
            <a:lvl4pPr marL="1368171" indent="0">
              <a:buNone/>
              <a:defRPr sz="898"/>
            </a:lvl4pPr>
            <a:lvl5pPr marL="1824228" indent="0">
              <a:buNone/>
              <a:defRPr sz="898"/>
            </a:lvl5pPr>
            <a:lvl6pPr marL="2280285" indent="0">
              <a:buNone/>
              <a:defRPr sz="898"/>
            </a:lvl6pPr>
            <a:lvl7pPr marL="2736342" indent="0">
              <a:buNone/>
              <a:defRPr sz="898"/>
            </a:lvl7pPr>
            <a:lvl8pPr marL="3192399" indent="0">
              <a:buNone/>
              <a:defRPr sz="898"/>
            </a:lvl8pPr>
            <a:lvl9pPr marL="3648456" indent="0">
              <a:buNone/>
              <a:defRPr sz="898"/>
            </a:lvl9pPr>
          </a:lstStyle>
          <a:p>
            <a:pPr lvl="0"/>
            <a:r>
              <a:rPr lang="en-US"/>
              <a:t>Click to edit Master text styles</a:t>
            </a:r>
          </a:p>
        </p:txBody>
      </p:sp>
      <p:sp>
        <p:nvSpPr>
          <p:cNvPr id="7" name="Date Placeholder 4">
            <a:extLst>
              <a:ext uri="{FF2B5EF4-FFF2-40B4-BE49-F238E27FC236}">
                <a16:creationId xmlns:a16="http://schemas.microsoft.com/office/drawing/2014/main" id="{B8C84FB0-FFE6-4988-967A-E2E80B0E0419}"/>
              </a:ext>
            </a:extLst>
          </p:cNvPr>
          <p:cNvSpPr>
            <a:spLocks noGrp="1"/>
          </p:cNvSpPr>
          <p:nvPr>
            <p:ph type="dt" sz="half" idx="15"/>
          </p:nvPr>
        </p:nvSpPr>
        <p:spPr/>
        <p:txBody>
          <a:bodyPr/>
          <a:lstStyle>
            <a:lvl1pPr>
              <a:defRPr/>
            </a:lvl1pPr>
          </a:lstStyle>
          <a:p>
            <a:pPr>
              <a:defRPr/>
            </a:pPr>
            <a:endParaRPr lang="en-US"/>
          </a:p>
        </p:txBody>
      </p:sp>
      <p:sp>
        <p:nvSpPr>
          <p:cNvPr id="8" name="Footer Placeholder 5">
            <a:extLst>
              <a:ext uri="{FF2B5EF4-FFF2-40B4-BE49-F238E27FC236}">
                <a16:creationId xmlns:a16="http://schemas.microsoft.com/office/drawing/2014/main" id="{8DD7720A-ECAB-40CF-B7D5-783F4CFE5216}"/>
              </a:ext>
            </a:extLst>
          </p:cNvPr>
          <p:cNvSpPr>
            <a:spLocks noGrp="1"/>
          </p:cNvSpPr>
          <p:nvPr>
            <p:ph type="ftr" sz="quarter" idx="16"/>
          </p:nvPr>
        </p:nvSpPr>
        <p:spPr/>
        <p:txBody>
          <a:bodyPr/>
          <a:lstStyle>
            <a:lvl1pPr>
              <a:defRPr/>
            </a:lvl1pPr>
          </a:lstStyle>
          <a:p>
            <a:pPr>
              <a:defRPr/>
            </a:pPr>
            <a:endParaRPr lang="en-US"/>
          </a:p>
        </p:txBody>
      </p:sp>
      <p:sp>
        <p:nvSpPr>
          <p:cNvPr id="9" name="Slide Number Placeholder 6">
            <a:extLst>
              <a:ext uri="{FF2B5EF4-FFF2-40B4-BE49-F238E27FC236}">
                <a16:creationId xmlns:a16="http://schemas.microsoft.com/office/drawing/2014/main" id="{26F3FA94-5427-4034-A759-3AF9D8BF1903}"/>
              </a:ext>
            </a:extLst>
          </p:cNvPr>
          <p:cNvSpPr>
            <a:spLocks noGrp="1"/>
          </p:cNvSpPr>
          <p:nvPr>
            <p:ph type="sldNum" sz="quarter" idx="17"/>
          </p:nvPr>
        </p:nvSpPr>
        <p:spPr/>
        <p:txBody>
          <a:bodyPr/>
          <a:lstStyle>
            <a:lvl1pPr>
              <a:defRPr smtClean="0"/>
            </a:lvl1pPr>
          </a:lstStyle>
          <a:p>
            <a:pPr>
              <a:defRPr/>
            </a:pPr>
            <a:fld id="{0E24C693-D3B9-4245-88ED-BA134A3F0A5C}" type="slidenum">
              <a:rPr lang="en-US" altLang="vi-VN"/>
              <a:pPr>
                <a:defRPr/>
              </a:pPr>
              <a:t>‹#›</a:t>
            </a:fld>
            <a:endParaRPr lang="en-US" altLang="vi-VN"/>
          </a:p>
        </p:txBody>
      </p:sp>
    </p:spTree>
    <p:extLst>
      <p:ext uri="{BB962C8B-B14F-4D97-AF65-F5344CB8AC3E}">
        <p14:creationId xmlns:p14="http://schemas.microsoft.com/office/powerpoint/2010/main" val="1202739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AD0ECC-0485-4E31-9295-1AD14F4A2363}"/>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5541CEF5-38EE-4A2B-9017-2F4F9C60551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A343F3C-233B-4436-B830-D8E1DA00EF6A}"/>
              </a:ext>
            </a:extLst>
          </p:cNvPr>
          <p:cNvSpPr>
            <a:spLocks noGrp="1"/>
          </p:cNvSpPr>
          <p:nvPr>
            <p:ph type="sldNum" sz="quarter" idx="12"/>
          </p:nvPr>
        </p:nvSpPr>
        <p:spPr>
          <a:ln/>
        </p:spPr>
        <p:txBody>
          <a:bodyPr/>
          <a:lstStyle>
            <a:lvl1pPr>
              <a:defRPr/>
            </a:lvl1pPr>
          </a:lstStyle>
          <a:p>
            <a:pPr>
              <a:defRPr/>
            </a:pPr>
            <a:fld id="{9C8E627B-D210-4C60-9A41-17D151CB15CF}" type="slidenum">
              <a:rPr lang="en-US" altLang="vi-VN"/>
              <a:pPr>
                <a:defRPr/>
              </a:pPr>
              <a:t>‹#›</a:t>
            </a:fld>
            <a:endParaRPr lang="en-US" altLang="vi-VN"/>
          </a:p>
        </p:txBody>
      </p:sp>
    </p:spTree>
    <p:extLst>
      <p:ext uri="{BB962C8B-B14F-4D97-AF65-F5344CB8AC3E}">
        <p14:creationId xmlns:p14="http://schemas.microsoft.com/office/powerpoint/2010/main" val="1815827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7332" y="274639"/>
            <a:ext cx="2736414" cy="46783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8092" y="274639"/>
            <a:ext cx="8006543" cy="4678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7909C9-7BA4-4B97-B2C7-58E53F65A168}"/>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0EAC73BA-2BF7-4B7E-B3D0-2A2AA859F6A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82A5878-DE8B-46D5-B100-7F050DA56A98}"/>
              </a:ext>
            </a:extLst>
          </p:cNvPr>
          <p:cNvSpPr>
            <a:spLocks noGrp="1"/>
          </p:cNvSpPr>
          <p:nvPr>
            <p:ph type="sldNum" sz="quarter" idx="12"/>
          </p:nvPr>
        </p:nvSpPr>
        <p:spPr>
          <a:ln/>
        </p:spPr>
        <p:txBody>
          <a:bodyPr/>
          <a:lstStyle>
            <a:lvl1pPr>
              <a:defRPr/>
            </a:lvl1pPr>
          </a:lstStyle>
          <a:p>
            <a:pPr>
              <a:defRPr/>
            </a:pPr>
            <a:fld id="{CFCE7B4D-5243-4919-A26C-3AB0420D8B19}" type="slidenum">
              <a:rPr lang="en-US" altLang="vi-VN"/>
              <a:pPr>
                <a:defRPr/>
              </a:pPr>
              <a:t>‹#›</a:t>
            </a:fld>
            <a:endParaRPr lang="en-US" altLang="vi-VN"/>
          </a:p>
        </p:txBody>
      </p:sp>
    </p:spTree>
    <p:extLst>
      <p:ext uri="{BB962C8B-B14F-4D97-AF65-F5344CB8AC3E}">
        <p14:creationId xmlns:p14="http://schemas.microsoft.com/office/powerpoint/2010/main" val="35812235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0230" y="1122363"/>
            <a:ext cx="9121379" cy="2387600"/>
          </a:xfrm>
        </p:spPr>
        <p:txBody>
          <a:bodyPr anchor="b"/>
          <a:lstStyle>
            <a:lvl1pPr algn="ctr">
              <a:defRPr sz="5985"/>
            </a:lvl1pPr>
          </a:lstStyle>
          <a:p>
            <a:r>
              <a:rPr lang="en-US"/>
              <a:t>Click to edit Master title style</a:t>
            </a:r>
          </a:p>
        </p:txBody>
      </p:sp>
      <p:sp>
        <p:nvSpPr>
          <p:cNvPr id="3" name="Subtitle 2"/>
          <p:cNvSpPr>
            <a:spLocks noGrp="1"/>
          </p:cNvSpPr>
          <p:nvPr>
            <p:ph type="subTitle" idx="1"/>
          </p:nvPr>
        </p:nvSpPr>
        <p:spPr>
          <a:xfrm>
            <a:off x="1520230" y="3602038"/>
            <a:ext cx="9121379" cy="1655762"/>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en-US"/>
              <a:t>Click to edit Master subtitle style</a:t>
            </a:r>
          </a:p>
        </p:txBody>
      </p:sp>
      <p:sp>
        <p:nvSpPr>
          <p:cNvPr id="4" name="Date Placeholder 3"/>
          <p:cNvSpPr>
            <a:spLocks noGrp="1"/>
          </p:cNvSpPr>
          <p:nvPr>
            <p:ph type="dt" sz="half" idx="10"/>
          </p:nvPr>
        </p:nvSpPr>
        <p:spPr/>
        <p:txBody>
          <a:bodyPr/>
          <a:lstStyle/>
          <a:p>
            <a:fld id="{FA02E5AE-1FD4-48AD-BE3C-2D74C6DF0E3B}"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8340B-BFC8-4C38-8086-1AD3D53EB5A5}" type="slidenum">
              <a:rPr lang="en-US" smtClean="0"/>
              <a:t>‹#›</a:t>
            </a:fld>
            <a:endParaRPr lang="en-US"/>
          </a:p>
        </p:txBody>
      </p:sp>
    </p:spTree>
    <p:extLst>
      <p:ext uri="{BB962C8B-B14F-4D97-AF65-F5344CB8AC3E}">
        <p14:creationId xmlns:p14="http://schemas.microsoft.com/office/powerpoint/2010/main" val="3150390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02E5AE-1FD4-48AD-BE3C-2D74C6DF0E3B}"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8340B-BFC8-4C38-8086-1AD3D53EB5A5}" type="slidenum">
              <a:rPr lang="en-US" smtClean="0"/>
              <a:t>‹#›</a:t>
            </a:fld>
            <a:endParaRPr lang="en-US"/>
          </a:p>
        </p:txBody>
      </p:sp>
    </p:spTree>
    <p:extLst>
      <p:ext uri="{BB962C8B-B14F-4D97-AF65-F5344CB8AC3E}">
        <p14:creationId xmlns:p14="http://schemas.microsoft.com/office/powerpoint/2010/main" val="12919914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792" y="1709739"/>
            <a:ext cx="10489585" cy="2852737"/>
          </a:xfrm>
        </p:spPr>
        <p:txBody>
          <a:bodyPr anchor="b"/>
          <a:lstStyle>
            <a:lvl1pPr>
              <a:defRPr sz="5985"/>
            </a:lvl1pPr>
          </a:lstStyle>
          <a:p>
            <a:r>
              <a:rPr lang="en-US"/>
              <a:t>Click to edit Master title style</a:t>
            </a:r>
          </a:p>
        </p:txBody>
      </p:sp>
      <p:sp>
        <p:nvSpPr>
          <p:cNvPr id="3" name="Text Placeholder 2"/>
          <p:cNvSpPr>
            <a:spLocks noGrp="1"/>
          </p:cNvSpPr>
          <p:nvPr>
            <p:ph type="body" idx="1"/>
          </p:nvPr>
        </p:nvSpPr>
        <p:spPr>
          <a:xfrm>
            <a:off x="829792" y="4589464"/>
            <a:ext cx="10489585" cy="150018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02E5AE-1FD4-48AD-BE3C-2D74C6DF0E3B}"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8340B-BFC8-4C38-8086-1AD3D53EB5A5}" type="slidenum">
              <a:rPr lang="en-US" smtClean="0"/>
              <a:t>‹#›</a:t>
            </a:fld>
            <a:endParaRPr lang="en-US"/>
          </a:p>
        </p:txBody>
      </p:sp>
    </p:spTree>
    <p:extLst>
      <p:ext uri="{BB962C8B-B14F-4D97-AF65-F5344CB8AC3E}">
        <p14:creationId xmlns:p14="http://schemas.microsoft.com/office/powerpoint/2010/main" val="40457587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6126" y="1825625"/>
            <a:ext cx="516878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56931" y="1825625"/>
            <a:ext cx="516878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A02E5AE-1FD4-48AD-BE3C-2D74C6DF0E3B}" type="datetimeFigureOut">
              <a:rPr lang="en-US" smtClean="0"/>
              <a:t>11/23/2021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8340B-BFC8-4C38-8086-1AD3D53EB5A5}" type="slidenum">
              <a:rPr lang="en-US" smtClean="0"/>
              <a:t>‹#›</a:t>
            </a:fld>
            <a:endParaRPr lang="en-US"/>
          </a:p>
        </p:txBody>
      </p:sp>
    </p:spTree>
    <p:extLst>
      <p:ext uri="{BB962C8B-B14F-4D97-AF65-F5344CB8AC3E}">
        <p14:creationId xmlns:p14="http://schemas.microsoft.com/office/powerpoint/2010/main" val="7635275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7711" y="365126"/>
            <a:ext cx="10489585" cy="1325563"/>
          </a:xfrm>
        </p:spPr>
        <p:txBody>
          <a:bodyPr/>
          <a:lstStyle/>
          <a:p>
            <a:r>
              <a:rPr lang="en-US"/>
              <a:t>Click to edit Master title style</a:t>
            </a:r>
          </a:p>
        </p:txBody>
      </p:sp>
      <p:sp>
        <p:nvSpPr>
          <p:cNvPr id="3" name="Text Placeholder 2"/>
          <p:cNvSpPr>
            <a:spLocks noGrp="1"/>
          </p:cNvSpPr>
          <p:nvPr>
            <p:ph type="body" idx="1"/>
          </p:nvPr>
        </p:nvSpPr>
        <p:spPr>
          <a:xfrm>
            <a:off x="837711" y="1681163"/>
            <a:ext cx="5145027"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4" name="Content Placeholder 3"/>
          <p:cNvSpPr>
            <a:spLocks noGrp="1"/>
          </p:cNvSpPr>
          <p:nvPr>
            <p:ph sz="half" idx="2"/>
          </p:nvPr>
        </p:nvSpPr>
        <p:spPr>
          <a:xfrm>
            <a:off x="837711" y="2505075"/>
            <a:ext cx="514502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56931" y="1681163"/>
            <a:ext cx="5170365" cy="823912"/>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en-US"/>
              <a:t>Click to edit Master text styles</a:t>
            </a:r>
          </a:p>
        </p:txBody>
      </p:sp>
      <p:sp>
        <p:nvSpPr>
          <p:cNvPr id="6" name="Content Placeholder 5"/>
          <p:cNvSpPr>
            <a:spLocks noGrp="1"/>
          </p:cNvSpPr>
          <p:nvPr>
            <p:ph sz="quarter" idx="4"/>
          </p:nvPr>
        </p:nvSpPr>
        <p:spPr>
          <a:xfrm>
            <a:off x="6156931" y="2505075"/>
            <a:ext cx="51703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A02E5AE-1FD4-48AD-BE3C-2D74C6DF0E3B}" type="datetimeFigureOut">
              <a:rPr lang="en-US" smtClean="0"/>
              <a:t>11/23/2021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8340B-BFC8-4C38-8086-1AD3D53EB5A5}" type="slidenum">
              <a:rPr lang="en-US" smtClean="0"/>
              <a:t>‹#›</a:t>
            </a:fld>
            <a:endParaRPr lang="en-US"/>
          </a:p>
        </p:txBody>
      </p:sp>
    </p:spTree>
    <p:extLst>
      <p:ext uri="{BB962C8B-B14F-4D97-AF65-F5344CB8AC3E}">
        <p14:creationId xmlns:p14="http://schemas.microsoft.com/office/powerpoint/2010/main" val="13491200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A02E5AE-1FD4-48AD-BE3C-2D74C6DF0E3B}" type="datetimeFigureOut">
              <a:rPr lang="en-US" smtClean="0"/>
              <a:t>11/23/2021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8340B-BFC8-4C38-8086-1AD3D53EB5A5}" type="slidenum">
              <a:rPr lang="en-US" smtClean="0"/>
              <a:t>‹#›</a:t>
            </a:fld>
            <a:endParaRPr lang="en-US"/>
          </a:p>
        </p:txBody>
      </p:sp>
    </p:spTree>
    <p:extLst>
      <p:ext uri="{BB962C8B-B14F-4D97-AF65-F5344CB8AC3E}">
        <p14:creationId xmlns:p14="http://schemas.microsoft.com/office/powerpoint/2010/main" val="2329471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02E5AE-1FD4-48AD-BE3C-2D74C6DF0E3B}" type="datetimeFigureOut">
              <a:rPr lang="en-US" smtClean="0"/>
              <a:t>11/23/2021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8340B-BFC8-4C38-8086-1AD3D53EB5A5}" type="slidenum">
              <a:rPr lang="en-US" smtClean="0"/>
              <a:t>‹#›</a:t>
            </a:fld>
            <a:endParaRPr lang="en-US"/>
          </a:p>
        </p:txBody>
      </p:sp>
    </p:spTree>
    <p:extLst>
      <p:ext uri="{BB962C8B-B14F-4D97-AF65-F5344CB8AC3E}">
        <p14:creationId xmlns:p14="http://schemas.microsoft.com/office/powerpoint/2010/main" val="1959245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7711" y="457200"/>
            <a:ext cx="3922509" cy="1600200"/>
          </a:xfrm>
        </p:spPr>
        <p:txBody>
          <a:bodyPr anchor="b"/>
          <a:lstStyle>
            <a:lvl1pPr>
              <a:defRPr sz="3192"/>
            </a:lvl1pPr>
          </a:lstStyle>
          <a:p>
            <a:r>
              <a:rPr lang="en-US"/>
              <a:t>Click to edit Master title style</a:t>
            </a:r>
          </a:p>
        </p:txBody>
      </p:sp>
      <p:sp>
        <p:nvSpPr>
          <p:cNvPr id="3" name="Content Placeholder 2"/>
          <p:cNvSpPr>
            <a:spLocks noGrp="1"/>
          </p:cNvSpPr>
          <p:nvPr>
            <p:ph idx="1"/>
          </p:nvPr>
        </p:nvSpPr>
        <p:spPr>
          <a:xfrm>
            <a:off x="5170365" y="987426"/>
            <a:ext cx="6156930" cy="4873625"/>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7711" y="2057400"/>
            <a:ext cx="3922509"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5" name="Date Placeholder 4"/>
          <p:cNvSpPr>
            <a:spLocks noGrp="1"/>
          </p:cNvSpPr>
          <p:nvPr>
            <p:ph type="dt" sz="half" idx="10"/>
          </p:nvPr>
        </p:nvSpPr>
        <p:spPr/>
        <p:txBody>
          <a:bodyPr/>
          <a:lstStyle/>
          <a:p>
            <a:fld id="{FA02E5AE-1FD4-48AD-BE3C-2D74C6DF0E3B}" type="datetimeFigureOut">
              <a:rPr lang="en-US" smtClean="0"/>
              <a:t>11/23/2021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8340B-BFC8-4C38-8086-1AD3D53EB5A5}" type="slidenum">
              <a:rPr lang="en-US" smtClean="0"/>
              <a:t>‹#›</a:t>
            </a:fld>
            <a:endParaRPr lang="en-US"/>
          </a:p>
        </p:txBody>
      </p:sp>
    </p:spTree>
    <p:extLst>
      <p:ext uri="{BB962C8B-B14F-4D97-AF65-F5344CB8AC3E}">
        <p14:creationId xmlns:p14="http://schemas.microsoft.com/office/powerpoint/2010/main" val="39744672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7711" y="457200"/>
            <a:ext cx="3922509" cy="1600200"/>
          </a:xfrm>
        </p:spPr>
        <p:txBody>
          <a:bodyPr anchor="b"/>
          <a:lstStyle>
            <a:lvl1pPr>
              <a:defRPr sz="3192"/>
            </a:lvl1pPr>
          </a:lstStyle>
          <a:p>
            <a:r>
              <a:rPr lang="en-US"/>
              <a:t>Click to edit Master title style</a:t>
            </a:r>
          </a:p>
        </p:txBody>
      </p:sp>
      <p:sp>
        <p:nvSpPr>
          <p:cNvPr id="3" name="Picture Placeholder 2"/>
          <p:cNvSpPr>
            <a:spLocks noGrp="1"/>
          </p:cNvSpPr>
          <p:nvPr>
            <p:ph type="pic" idx="1"/>
          </p:nvPr>
        </p:nvSpPr>
        <p:spPr>
          <a:xfrm>
            <a:off x="5170365" y="987426"/>
            <a:ext cx="6156930" cy="4873625"/>
          </a:xfrm>
        </p:spPr>
        <p:txBody>
          <a:bodyPr/>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endParaRPr lang="en-US"/>
          </a:p>
        </p:txBody>
      </p:sp>
      <p:sp>
        <p:nvSpPr>
          <p:cNvPr id="4" name="Text Placeholder 3"/>
          <p:cNvSpPr>
            <a:spLocks noGrp="1"/>
          </p:cNvSpPr>
          <p:nvPr>
            <p:ph type="body" sz="half" idx="2"/>
          </p:nvPr>
        </p:nvSpPr>
        <p:spPr>
          <a:xfrm>
            <a:off x="837711" y="2057400"/>
            <a:ext cx="3922509" cy="3811588"/>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en-US"/>
              <a:t>Click to edit Master text styles</a:t>
            </a:r>
          </a:p>
        </p:txBody>
      </p:sp>
      <p:sp>
        <p:nvSpPr>
          <p:cNvPr id="5" name="Date Placeholder 4"/>
          <p:cNvSpPr>
            <a:spLocks noGrp="1"/>
          </p:cNvSpPr>
          <p:nvPr>
            <p:ph type="dt" sz="half" idx="10"/>
          </p:nvPr>
        </p:nvSpPr>
        <p:spPr/>
        <p:txBody>
          <a:bodyPr/>
          <a:lstStyle/>
          <a:p>
            <a:fld id="{FA02E5AE-1FD4-48AD-BE3C-2D74C6DF0E3B}" type="datetimeFigureOut">
              <a:rPr lang="en-US" smtClean="0"/>
              <a:t>11/23/2021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8340B-BFC8-4C38-8086-1AD3D53EB5A5}" type="slidenum">
              <a:rPr lang="en-US" smtClean="0"/>
              <a:t>‹#›</a:t>
            </a:fld>
            <a:endParaRPr lang="en-US"/>
          </a:p>
        </p:txBody>
      </p:sp>
    </p:spTree>
    <p:extLst>
      <p:ext uri="{BB962C8B-B14F-4D97-AF65-F5344CB8AC3E}">
        <p14:creationId xmlns:p14="http://schemas.microsoft.com/office/powerpoint/2010/main" val="536921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02E5AE-1FD4-48AD-BE3C-2D74C6DF0E3B}"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8340B-BFC8-4C38-8086-1AD3D53EB5A5}" type="slidenum">
              <a:rPr lang="en-US" smtClean="0"/>
              <a:t>‹#›</a:t>
            </a:fld>
            <a:endParaRPr lang="en-US"/>
          </a:p>
        </p:txBody>
      </p:sp>
    </p:spTree>
    <p:extLst>
      <p:ext uri="{BB962C8B-B14F-4D97-AF65-F5344CB8AC3E}">
        <p14:creationId xmlns:p14="http://schemas.microsoft.com/office/powerpoint/2010/main" val="36624296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03315" y="365125"/>
            <a:ext cx="2622396"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6126" y="365125"/>
            <a:ext cx="771516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02E5AE-1FD4-48AD-BE3C-2D74C6DF0E3B}"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8340B-BFC8-4C38-8086-1AD3D53EB5A5}" type="slidenum">
              <a:rPr lang="en-US" smtClean="0"/>
              <a:t>‹#›</a:t>
            </a:fld>
            <a:endParaRPr lang="en-US"/>
          </a:p>
        </p:txBody>
      </p:sp>
    </p:spTree>
    <p:extLst>
      <p:ext uri="{BB962C8B-B14F-4D97-AF65-F5344CB8AC3E}">
        <p14:creationId xmlns:p14="http://schemas.microsoft.com/office/powerpoint/2010/main" val="36229280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ED0D902-E3FD-41D4-B99A-597D73F1A13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35476819"/>
      </p:ext>
    </p:extLst>
  </p:cSld>
  <p:clrMapOvr>
    <a:masterClrMapping/>
  </p:clrMapOvr>
  <p:transition advTm="6645"/>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CD2D8B6-A4AC-42E0-BA92-63F5808EFAB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58570533"/>
      </p:ext>
    </p:extLst>
  </p:cSld>
  <p:clrMapOvr>
    <a:masterClrMapping/>
  </p:clrMapOvr>
  <p:transition advTm="6645"/>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3D5E828-E5B7-4D4D-9B80-7E0F84246B1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26851822"/>
      </p:ext>
    </p:extLst>
  </p:cSld>
  <p:clrMapOvr>
    <a:masterClrMapping/>
  </p:clrMapOvr>
  <p:transition advTm="6645"/>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8092" y="1600201"/>
            <a:ext cx="537147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600201"/>
            <a:ext cx="537147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E889393-D349-44D7-AD3D-BABF296EAA0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2307001"/>
      </p:ext>
    </p:extLst>
  </p:cSld>
  <p:clrMapOvr>
    <a:masterClrMapping/>
  </p:clrMapOvr>
  <p:transition advTm="6645"/>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15B5BE1-1900-417B-AE8E-E6037FDDFC2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8608752"/>
      </p:ext>
    </p:extLst>
  </p:cSld>
  <p:clrMapOvr>
    <a:masterClrMapping/>
  </p:clrMapOvr>
  <p:transition advTm="6645"/>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C1BC497-F838-49E0-8278-72BCFF454F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33739944"/>
      </p:ext>
    </p:extLst>
  </p:cSld>
  <p:clrMapOvr>
    <a:masterClrMapping/>
  </p:clrMapOvr>
  <p:transition advTm="6645"/>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D0918-B3BC-4D15-9AF8-385E8378AD06}" type="datetimeFigureOut">
              <a:rPr lang="en-US" smtClean="0"/>
              <a:t>11/23/2021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ACC6F88C-A493-4071-8513-6FE15AE74A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91159186"/>
      </p:ext>
    </p:extLst>
  </p:cSld>
  <p:clrMapOvr>
    <a:masterClrMapping/>
  </p:clrMapOvr>
  <p:transition advTm="6645"/>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3384FC0-1499-44A9-97CF-09119C7CF36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3034487"/>
      </p:ext>
    </p:extLst>
  </p:cSld>
  <p:clrMapOvr>
    <a:masterClrMapping/>
  </p:clrMapOvr>
  <p:transition advTm="6645"/>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4F74ED5-F850-4853-B39F-47DCA0B681F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62594059"/>
      </p:ext>
    </p:extLst>
  </p:cSld>
  <p:clrMapOvr>
    <a:masterClrMapping/>
  </p:clrMapOvr>
  <p:transition advTm="6645"/>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819B0F0-6FB0-4512-B550-AF40F1A0DDF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835048"/>
      </p:ext>
    </p:extLst>
  </p:cSld>
  <p:clrMapOvr>
    <a:masterClrMapping/>
  </p:clrMapOvr>
  <p:transition advTm="6645"/>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7332" y="274639"/>
            <a:ext cx="273641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8092" y="274639"/>
            <a:ext cx="800654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C313C44-666D-497D-9BA3-E1180D68CD3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8365596"/>
      </p:ext>
    </p:extLst>
  </p:cSld>
  <p:clrMapOvr>
    <a:masterClrMapping/>
  </p:clrMapOvr>
  <p:transition advTm="6645"/>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8092" y="274639"/>
            <a:ext cx="10945654"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8092" y="6245225"/>
            <a:ext cx="2837762"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4155295" y="6245225"/>
            <a:ext cx="3851249"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8715984" y="6245225"/>
            <a:ext cx="2837762" cy="476250"/>
          </a:xfrm>
        </p:spPr>
        <p:txBody>
          <a:bodyPr/>
          <a:lstStyle>
            <a:lvl1pPr>
              <a:defRPr/>
            </a:lvl1pPr>
          </a:lstStyle>
          <a:p>
            <a:fld id="{BED2BAF4-63E0-45E4-909C-0AF5B3B4DC4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29804838"/>
      </p:ext>
    </p:extLst>
  </p:cSld>
  <p:clrMapOvr>
    <a:masterClrMapping/>
  </p:clrMapOvr>
  <p:transition advTm="6645"/>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rot="10800000">
            <a:off x="7006957" y="-65256"/>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1" name="Google Shape;11;p2"/>
          <p:cNvSpPr/>
          <p:nvPr/>
        </p:nvSpPr>
        <p:spPr>
          <a:xfrm>
            <a:off x="-100717" y="2086171"/>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2" name="Google Shape;12;p2"/>
          <p:cNvSpPr/>
          <p:nvPr/>
        </p:nvSpPr>
        <p:spPr>
          <a:xfrm>
            <a:off x="2073258" y="811036"/>
            <a:ext cx="8015322" cy="3618400"/>
          </a:xfrm>
          <a:prstGeom prst="roundRect">
            <a:avLst>
              <a:gd name="adj" fmla="val 16667"/>
            </a:avLst>
          </a:pr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3" name="Google Shape;13;p2"/>
          <p:cNvSpPr txBox="1">
            <a:spLocks noGrp="1"/>
          </p:cNvSpPr>
          <p:nvPr>
            <p:ph type="ctrTitle"/>
          </p:nvPr>
        </p:nvSpPr>
        <p:spPr>
          <a:xfrm>
            <a:off x="2186744" y="1407002"/>
            <a:ext cx="7810230" cy="2123600"/>
          </a:xfrm>
          <a:prstGeom prst="rect">
            <a:avLst/>
          </a:prstGeom>
        </p:spPr>
        <p:txBody>
          <a:bodyPr spcFirstLastPara="1" wrap="square" lIns="121666" tIns="121666" rIns="121666" bIns="121666" anchor="b" anchorCtr="0">
            <a:noAutofit/>
          </a:bodyPr>
          <a:lstStyle>
            <a:lvl1pPr lvl="0" algn="ctr">
              <a:spcBef>
                <a:spcPts val="0"/>
              </a:spcBef>
              <a:spcAft>
                <a:spcPts val="0"/>
              </a:spcAft>
              <a:buSzPts val="5200"/>
              <a:buNone/>
              <a:defRPr sz="6900"/>
            </a:lvl1pPr>
            <a:lvl2pPr lvl="1" algn="ctr">
              <a:spcBef>
                <a:spcPts val="0"/>
              </a:spcBef>
              <a:spcAft>
                <a:spcPts val="0"/>
              </a:spcAft>
              <a:buSzPts val="5200"/>
              <a:buNone/>
              <a:defRPr sz="6900"/>
            </a:lvl2pPr>
            <a:lvl3pPr lvl="2" algn="ctr">
              <a:spcBef>
                <a:spcPts val="0"/>
              </a:spcBef>
              <a:spcAft>
                <a:spcPts val="0"/>
              </a:spcAft>
              <a:buSzPts val="5200"/>
              <a:buNone/>
              <a:defRPr sz="6900"/>
            </a:lvl3pPr>
            <a:lvl4pPr lvl="3" algn="ctr">
              <a:spcBef>
                <a:spcPts val="0"/>
              </a:spcBef>
              <a:spcAft>
                <a:spcPts val="0"/>
              </a:spcAft>
              <a:buSzPts val="5200"/>
              <a:buNone/>
              <a:defRPr sz="6900"/>
            </a:lvl4pPr>
            <a:lvl5pPr lvl="4" algn="ctr">
              <a:spcBef>
                <a:spcPts val="0"/>
              </a:spcBef>
              <a:spcAft>
                <a:spcPts val="0"/>
              </a:spcAft>
              <a:buSzPts val="5200"/>
              <a:buNone/>
              <a:defRPr sz="6900"/>
            </a:lvl5pPr>
            <a:lvl6pPr lvl="5" algn="ctr">
              <a:spcBef>
                <a:spcPts val="0"/>
              </a:spcBef>
              <a:spcAft>
                <a:spcPts val="0"/>
              </a:spcAft>
              <a:buSzPts val="5200"/>
              <a:buNone/>
              <a:defRPr sz="6900"/>
            </a:lvl6pPr>
            <a:lvl7pPr lvl="6" algn="ctr">
              <a:spcBef>
                <a:spcPts val="0"/>
              </a:spcBef>
              <a:spcAft>
                <a:spcPts val="0"/>
              </a:spcAft>
              <a:buSzPts val="5200"/>
              <a:buNone/>
              <a:defRPr sz="6900"/>
            </a:lvl7pPr>
            <a:lvl8pPr lvl="7" algn="ctr">
              <a:spcBef>
                <a:spcPts val="0"/>
              </a:spcBef>
              <a:spcAft>
                <a:spcPts val="0"/>
              </a:spcAft>
              <a:buSzPts val="5200"/>
              <a:buNone/>
              <a:defRPr sz="6900"/>
            </a:lvl8pPr>
            <a:lvl9pPr lvl="8" algn="ctr">
              <a:spcBef>
                <a:spcPts val="0"/>
              </a:spcBef>
              <a:spcAft>
                <a:spcPts val="0"/>
              </a:spcAft>
              <a:buSzPts val="5200"/>
              <a:buNone/>
              <a:defRPr sz="6900"/>
            </a:lvl9pPr>
          </a:lstStyle>
          <a:p>
            <a:endParaRPr/>
          </a:p>
        </p:txBody>
      </p:sp>
      <p:sp>
        <p:nvSpPr>
          <p:cNvPr id="14" name="Google Shape;14;p2"/>
          <p:cNvSpPr txBox="1">
            <a:spLocks noGrp="1"/>
          </p:cNvSpPr>
          <p:nvPr>
            <p:ph type="subTitle" idx="1"/>
          </p:nvPr>
        </p:nvSpPr>
        <p:spPr>
          <a:xfrm>
            <a:off x="3543545" y="3327402"/>
            <a:ext cx="5085388" cy="520399"/>
          </a:xfrm>
          <a:prstGeom prst="rect">
            <a:avLst/>
          </a:prstGeom>
        </p:spPr>
        <p:txBody>
          <a:bodyPr spcFirstLastPara="1" wrap="square" lIns="121666" tIns="121666" rIns="121666" bIns="121666" anchor="t" anchorCtr="0">
            <a:noAutofit/>
          </a:bodyPr>
          <a:lstStyle>
            <a:lvl1pPr lvl="0" algn="ctr">
              <a:lnSpc>
                <a:spcPct val="100000"/>
              </a:lnSpc>
              <a:spcBef>
                <a:spcPts val="0"/>
              </a:spcBef>
              <a:spcAft>
                <a:spcPts val="0"/>
              </a:spcAft>
              <a:buSzPts val="1400"/>
              <a:buFont typeface="Karla Regular"/>
              <a:buNone/>
              <a:defRPr>
                <a:latin typeface="Karla Regular"/>
                <a:ea typeface="Karla Regular"/>
                <a:cs typeface="Karla Regular"/>
                <a:sym typeface="Karla Regular"/>
              </a:defRPr>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a:p>
        </p:txBody>
      </p:sp>
      <p:grpSp>
        <p:nvGrpSpPr>
          <p:cNvPr id="15" name="Google Shape;15;p2"/>
          <p:cNvGrpSpPr/>
          <p:nvPr/>
        </p:nvGrpSpPr>
        <p:grpSpPr>
          <a:xfrm>
            <a:off x="72427" y="15440"/>
            <a:ext cx="5325430" cy="5394029"/>
            <a:chOff x="54455" y="11580"/>
            <a:chExt cx="4003978" cy="4045522"/>
          </a:xfrm>
        </p:grpSpPr>
        <p:sp>
          <p:nvSpPr>
            <p:cNvPr id="16" name="Google Shape;16;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2"/>
          <p:cNvGrpSpPr/>
          <p:nvPr/>
        </p:nvGrpSpPr>
        <p:grpSpPr>
          <a:xfrm rot="10800000">
            <a:off x="6623779" y="1258373"/>
            <a:ext cx="5325430" cy="5394029"/>
            <a:chOff x="54455" y="11580"/>
            <a:chExt cx="4003978" cy="4045522"/>
          </a:xfrm>
        </p:grpSpPr>
        <p:sp>
          <p:nvSpPr>
            <p:cNvPr id="45" name="Google Shape;45;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794701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2141156" y="560934"/>
            <a:ext cx="7867289" cy="763600"/>
          </a:xfrm>
          <a:prstGeom prst="rect">
            <a:avLst/>
          </a:prstGeom>
        </p:spPr>
        <p:txBody>
          <a:bodyPr spcFirstLastPara="1" wrap="square" lIns="121666" tIns="121666" rIns="121666" bIns="121666" anchor="t" anchorCtr="0">
            <a:noAutofit/>
          </a:bodyPr>
          <a:lstStyle>
            <a:lvl1pPr lvl="0">
              <a:spcBef>
                <a:spcPts val="0"/>
              </a:spcBef>
              <a:spcAft>
                <a:spcPts val="0"/>
              </a:spcAft>
              <a:buSzPts val="27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887399" y="1571767"/>
            <a:ext cx="10387040" cy="4475200"/>
          </a:xfrm>
          <a:prstGeom prst="rect">
            <a:avLst/>
          </a:prstGeom>
        </p:spPr>
        <p:txBody>
          <a:bodyPr spcFirstLastPara="1" wrap="square" lIns="121666" tIns="121666" rIns="121666" bIns="121666" anchor="t" anchorCtr="0">
            <a:noAutofit/>
          </a:bodyPr>
          <a:lstStyle>
            <a:lvl1pPr marL="608429" lvl="0" indent="-422521" rtl="0">
              <a:spcBef>
                <a:spcPts val="0"/>
              </a:spcBef>
              <a:spcAft>
                <a:spcPts val="0"/>
              </a:spcAft>
              <a:buClr>
                <a:schemeClr val="accent3"/>
              </a:buClr>
              <a:buSzPts val="1400"/>
              <a:buAutoNum type="arabicPeriod"/>
              <a:defRPr sz="1600"/>
            </a:lvl1pPr>
            <a:lvl2pPr marL="1216857" lvl="1" indent="-422521" rtl="0">
              <a:spcBef>
                <a:spcPts val="0"/>
              </a:spcBef>
              <a:spcAft>
                <a:spcPts val="0"/>
              </a:spcAft>
              <a:buSzPts val="1400"/>
              <a:buAutoNum type="alphaLcPeriod"/>
              <a:defRPr/>
            </a:lvl2pPr>
            <a:lvl3pPr marL="1825288" lvl="2" indent="-422521" rtl="0">
              <a:spcBef>
                <a:spcPts val="0"/>
              </a:spcBef>
              <a:spcAft>
                <a:spcPts val="0"/>
              </a:spcAft>
              <a:buSzPts val="1400"/>
              <a:buAutoNum type="romanLcPeriod"/>
              <a:defRPr/>
            </a:lvl3pPr>
            <a:lvl4pPr marL="2433717" lvl="3" indent="-422521" rtl="0">
              <a:spcBef>
                <a:spcPts val="0"/>
              </a:spcBef>
              <a:spcAft>
                <a:spcPts val="0"/>
              </a:spcAft>
              <a:buSzPts val="1400"/>
              <a:buAutoNum type="arabicPeriod"/>
              <a:defRPr/>
            </a:lvl4pPr>
            <a:lvl5pPr marL="3042145" lvl="4" indent="-422521" rtl="0">
              <a:spcBef>
                <a:spcPts val="0"/>
              </a:spcBef>
              <a:spcAft>
                <a:spcPts val="0"/>
              </a:spcAft>
              <a:buSzPts val="1400"/>
              <a:buAutoNum type="alphaLcPeriod"/>
              <a:defRPr/>
            </a:lvl5pPr>
            <a:lvl6pPr marL="3650575" lvl="5" indent="-422521" rtl="0">
              <a:spcBef>
                <a:spcPts val="0"/>
              </a:spcBef>
              <a:spcAft>
                <a:spcPts val="0"/>
              </a:spcAft>
              <a:buSzPts val="1400"/>
              <a:buAutoNum type="romanLcPeriod"/>
              <a:defRPr/>
            </a:lvl6pPr>
            <a:lvl7pPr marL="4259005" lvl="6" indent="-422521" rtl="0">
              <a:spcBef>
                <a:spcPts val="0"/>
              </a:spcBef>
              <a:spcAft>
                <a:spcPts val="0"/>
              </a:spcAft>
              <a:buSzPts val="1400"/>
              <a:buAutoNum type="arabicPeriod"/>
              <a:defRPr/>
            </a:lvl7pPr>
            <a:lvl8pPr marL="4867433" lvl="7" indent="-422521" rtl="0">
              <a:spcBef>
                <a:spcPts val="0"/>
              </a:spcBef>
              <a:spcAft>
                <a:spcPts val="0"/>
              </a:spcAft>
              <a:buSzPts val="1400"/>
              <a:buAutoNum type="alphaLcPeriod"/>
              <a:defRPr/>
            </a:lvl8pPr>
            <a:lvl9pPr marL="5475862" lvl="8" indent="-422521" rtl="0">
              <a:spcBef>
                <a:spcPts val="0"/>
              </a:spcBef>
              <a:spcAft>
                <a:spcPts val="0"/>
              </a:spcAft>
              <a:buSzPts val="1400"/>
              <a:buAutoNum type="romanLcPeriod"/>
              <a:defRPr/>
            </a:lvl9pPr>
          </a:lstStyle>
          <a:p>
            <a:endParaRPr/>
          </a:p>
        </p:txBody>
      </p:sp>
      <p:sp>
        <p:nvSpPr>
          <p:cNvPr id="100" name="Google Shape;100;p4"/>
          <p:cNvSpPr/>
          <p:nvPr/>
        </p:nvSpPr>
        <p:spPr>
          <a:xfrm>
            <a:off x="-100717" y="5553939"/>
            <a:ext cx="1471250"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01" name="Google Shape;101;p4"/>
          <p:cNvSpPr/>
          <p:nvPr/>
        </p:nvSpPr>
        <p:spPr>
          <a:xfrm rot="10800000">
            <a:off x="10818207" y="-91480"/>
            <a:ext cx="1444748" cy="133261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grpSp>
        <p:nvGrpSpPr>
          <p:cNvPr id="102" name="Google Shape;102;p4"/>
          <p:cNvGrpSpPr/>
          <p:nvPr/>
        </p:nvGrpSpPr>
        <p:grpSpPr>
          <a:xfrm>
            <a:off x="45755" y="15433"/>
            <a:ext cx="4675600" cy="4712224"/>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 name="Google Shape;126;p4"/>
          <p:cNvSpPr/>
          <p:nvPr/>
        </p:nvSpPr>
        <p:spPr>
          <a:xfrm rot="10800000">
            <a:off x="11567418" y="1373909"/>
            <a:ext cx="116266" cy="76854"/>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grpSp>
        <p:nvGrpSpPr>
          <p:cNvPr id="127" name="Google Shape;127;p4"/>
          <p:cNvGrpSpPr/>
          <p:nvPr/>
        </p:nvGrpSpPr>
        <p:grpSpPr>
          <a:xfrm>
            <a:off x="7635204" y="2346808"/>
            <a:ext cx="4450150" cy="4421127"/>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9357454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94"/>
        <p:cNvGrpSpPr/>
        <p:nvPr/>
      </p:nvGrpSpPr>
      <p:grpSpPr>
        <a:xfrm>
          <a:off x="0" y="0"/>
          <a:ext cx="0" cy="0"/>
          <a:chOff x="0" y="0"/>
          <a:chExt cx="0" cy="0"/>
        </a:xfrm>
      </p:grpSpPr>
      <p:sp>
        <p:nvSpPr>
          <p:cNvPr id="195" name="Google Shape;195;p6"/>
          <p:cNvSpPr/>
          <p:nvPr/>
        </p:nvSpPr>
        <p:spPr>
          <a:xfrm>
            <a:off x="-100717" y="5553939"/>
            <a:ext cx="1471250"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96" name="Google Shape;196;p6"/>
          <p:cNvSpPr/>
          <p:nvPr/>
        </p:nvSpPr>
        <p:spPr>
          <a:xfrm rot="10800000">
            <a:off x="10818207" y="-91480"/>
            <a:ext cx="1444748" cy="133261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97" name="Google Shape;197;p6"/>
          <p:cNvSpPr txBox="1">
            <a:spLocks noGrp="1"/>
          </p:cNvSpPr>
          <p:nvPr>
            <p:ph type="title"/>
          </p:nvPr>
        </p:nvSpPr>
        <p:spPr>
          <a:xfrm>
            <a:off x="1144894" y="562300"/>
            <a:ext cx="9858750" cy="763600"/>
          </a:xfrm>
          <a:prstGeom prst="rect">
            <a:avLst/>
          </a:prstGeom>
        </p:spPr>
        <p:txBody>
          <a:bodyPr spcFirstLastPara="1" wrap="square" lIns="121666" tIns="121666" rIns="121666" bIns="121666" anchor="t" anchorCtr="0">
            <a:noAutofit/>
          </a:bodyPr>
          <a:lstStyle>
            <a:lvl1pPr lvl="0">
              <a:spcBef>
                <a:spcPts val="0"/>
              </a:spcBef>
              <a:spcAft>
                <a:spcPts val="0"/>
              </a:spcAft>
              <a:buSzPts val="30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198" name="Google Shape;198;p6"/>
          <p:cNvGrpSpPr/>
          <p:nvPr/>
        </p:nvGrpSpPr>
        <p:grpSpPr>
          <a:xfrm rot="-5400000" flipH="1">
            <a:off x="-6815" y="174225"/>
            <a:ext cx="2654262" cy="2460344"/>
            <a:chOff x="817100" y="238125"/>
            <a:chExt cx="5912375" cy="5495644"/>
          </a:xfrm>
        </p:grpSpPr>
        <p:sp>
          <p:nvSpPr>
            <p:cNvPr id="199" name="Google Shape;199;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16;p6"/>
          <p:cNvGrpSpPr/>
          <p:nvPr/>
        </p:nvGrpSpPr>
        <p:grpSpPr>
          <a:xfrm rot="10800000">
            <a:off x="9430341" y="4316777"/>
            <a:ext cx="2647696" cy="2466445"/>
            <a:chOff x="817100" y="238125"/>
            <a:chExt cx="5912375" cy="5495644"/>
          </a:xfrm>
        </p:grpSpPr>
        <p:sp>
          <p:nvSpPr>
            <p:cNvPr id="217" name="Google Shape;217;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586729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34"/>
        <p:cNvGrpSpPr/>
        <p:nvPr/>
      </p:nvGrpSpPr>
      <p:grpSpPr>
        <a:xfrm>
          <a:off x="0" y="0"/>
          <a:ext cx="0" cy="0"/>
          <a:chOff x="0" y="0"/>
          <a:chExt cx="0" cy="0"/>
        </a:xfrm>
      </p:grpSpPr>
      <p:sp>
        <p:nvSpPr>
          <p:cNvPr id="235" name="Google Shape;235;p7"/>
          <p:cNvSpPr/>
          <p:nvPr/>
        </p:nvSpPr>
        <p:spPr>
          <a:xfrm rot="5400000">
            <a:off x="-237552" y="-34901"/>
            <a:ext cx="3327063" cy="305207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36" name="Google Shape;236;p7"/>
          <p:cNvSpPr txBox="1">
            <a:spLocks noGrp="1"/>
          </p:cNvSpPr>
          <p:nvPr>
            <p:ph type="title"/>
          </p:nvPr>
        </p:nvSpPr>
        <p:spPr>
          <a:xfrm>
            <a:off x="6436238" y="410333"/>
            <a:ext cx="4357992" cy="1007600"/>
          </a:xfrm>
          <a:prstGeom prst="rect">
            <a:avLst/>
          </a:prstGeom>
        </p:spPr>
        <p:txBody>
          <a:bodyPr spcFirstLastPara="1" wrap="square" lIns="121666" tIns="121666" rIns="121666" bIns="121666" anchor="b" anchorCtr="0">
            <a:noAutofit/>
          </a:bodyPr>
          <a:lstStyle>
            <a:lvl1pPr lvl="0" algn="l">
              <a:spcBef>
                <a:spcPts val="0"/>
              </a:spcBef>
              <a:spcAft>
                <a:spcPts val="0"/>
              </a:spcAft>
              <a:buSzPts val="2400"/>
              <a:buNone/>
              <a:defRPr sz="40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37" name="Google Shape;237;p7"/>
          <p:cNvSpPr/>
          <p:nvPr/>
        </p:nvSpPr>
        <p:spPr>
          <a:xfrm>
            <a:off x="-100715" y="1290835"/>
            <a:ext cx="6171224" cy="568927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38" name="Google Shape;238;p7"/>
          <p:cNvSpPr txBox="1">
            <a:spLocks noGrp="1"/>
          </p:cNvSpPr>
          <p:nvPr>
            <p:ph type="subTitle" idx="1"/>
          </p:nvPr>
        </p:nvSpPr>
        <p:spPr>
          <a:xfrm>
            <a:off x="6436238" y="1523202"/>
            <a:ext cx="4357992" cy="3811600"/>
          </a:xfrm>
          <a:prstGeom prst="rect">
            <a:avLst/>
          </a:prstGeom>
        </p:spPr>
        <p:txBody>
          <a:bodyPr spcFirstLastPara="1" wrap="square" lIns="121666" tIns="121666" rIns="121666" bIns="121666"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9336076" y="4257203"/>
            <a:ext cx="2647696" cy="2466445"/>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01793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9D0918-B3BC-4D15-9AF8-385E8378AD06}" type="datetimeFigureOut">
              <a:rPr lang="en-US" smtClean="0"/>
              <a:t>11/23/2021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57"/>
        <p:cNvGrpSpPr/>
        <p:nvPr/>
      </p:nvGrpSpPr>
      <p:grpSpPr>
        <a:xfrm>
          <a:off x="0" y="0"/>
          <a:ext cx="0" cy="0"/>
          <a:chOff x="0" y="0"/>
          <a:chExt cx="0" cy="0"/>
        </a:xfrm>
      </p:grpSpPr>
      <p:sp>
        <p:nvSpPr>
          <p:cNvPr id="258" name="Google Shape;258;p8"/>
          <p:cNvSpPr/>
          <p:nvPr/>
        </p:nvSpPr>
        <p:spPr>
          <a:xfrm>
            <a:off x="2078512" y="1419602"/>
            <a:ext cx="8015322" cy="4018800"/>
          </a:xfrm>
          <a:prstGeom prst="roundRect">
            <a:avLst>
              <a:gd name="adj" fmla="val 16667"/>
            </a:avLst>
          </a:pr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59" name="Google Shape;259;p8"/>
          <p:cNvSpPr txBox="1">
            <a:spLocks noGrp="1"/>
          </p:cNvSpPr>
          <p:nvPr>
            <p:ph type="title"/>
          </p:nvPr>
        </p:nvSpPr>
        <p:spPr>
          <a:xfrm>
            <a:off x="2905062" y="1977401"/>
            <a:ext cx="6362221" cy="2903200"/>
          </a:xfrm>
          <a:prstGeom prst="rect">
            <a:avLst/>
          </a:prstGeom>
        </p:spPr>
        <p:txBody>
          <a:bodyPr spcFirstLastPara="1" wrap="square" lIns="121666" tIns="121666" rIns="121666" bIns="121666" anchor="ctr" anchorCtr="0">
            <a:noAutofit/>
          </a:bodyPr>
          <a:lstStyle>
            <a:lvl1pPr lvl="0">
              <a:spcBef>
                <a:spcPts val="0"/>
              </a:spcBef>
              <a:spcAft>
                <a:spcPts val="0"/>
              </a:spcAft>
              <a:buSzPts val="4800"/>
              <a:buNone/>
              <a:defRPr sz="93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260" name="Google Shape;260;p8"/>
          <p:cNvSpPr/>
          <p:nvPr/>
        </p:nvSpPr>
        <p:spPr>
          <a:xfrm>
            <a:off x="-100717" y="5250831"/>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1" name="Google Shape;261;p8"/>
          <p:cNvSpPr/>
          <p:nvPr/>
        </p:nvSpPr>
        <p:spPr>
          <a:xfrm rot="10800000">
            <a:off x="10463084" y="-91137"/>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2" name="Google Shape;262;p8"/>
          <p:cNvSpPr/>
          <p:nvPr/>
        </p:nvSpPr>
        <p:spPr>
          <a:xfrm rot="10800000">
            <a:off x="11527176"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3" name="Google Shape;263;p8"/>
          <p:cNvSpPr/>
          <p:nvPr/>
        </p:nvSpPr>
        <p:spPr>
          <a:xfrm rot="10800000">
            <a:off x="9972108" y="61829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4" name="Google Shape;264;p8"/>
          <p:cNvSpPr/>
          <p:nvPr/>
        </p:nvSpPr>
        <p:spPr>
          <a:xfrm rot="10800000">
            <a:off x="10550440" y="15826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5" name="Google Shape;265;p8"/>
          <p:cNvSpPr/>
          <p:nvPr/>
        </p:nvSpPr>
        <p:spPr>
          <a:xfrm rot="10800000">
            <a:off x="9222056" y="66400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6" name="Google Shape;266;p8"/>
          <p:cNvSpPr/>
          <p:nvPr/>
        </p:nvSpPr>
        <p:spPr>
          <a:xfrm rot="10800000">
            <a:off x="10751562" y="28735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7" name="Google Shape;267;p8"/>
          <p:cNvSpPr/>
          <p:nvPr/>
        </p:nvSpPr>
        <p:spPr>
          <a:xfrm rot="10800000">
            <a:off x="10943320" y="25482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8" name="Google Shape;268;p8"/>
          <p:cNvSpPr/>
          <p:nvPr/>
        </p:nvSpPr>
        <p:spPr>
          <a:xfrm rot="10800000">
            <a:off x="11527189" y="6642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9" name="Google Shape;269;p8"/>
          <p:cNvSpPr/>
          <p:nvPr/>
        </p:nvSpPr>
        <p:spPr>
          <a:xfrm rot="10800000">
            <a:off x="7937874" y="6507398"/>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70" name="Google Shape;270;p8"/>
          <p:cNvSpPr/>
          <p:nvPr/>
        </p:nvSpPr>
        <p:spPr>
          <a:xfrm rot="10800000">
            <a:off x="10274811" y="52262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71" name="Google Shape;271;p8"/>
          <p:cNvSpPr/>
          <p:nvPr/>
        </p:nvSpPr>
        <p:spPr>
          <a:xfrm rot="10800000">
            <a:off x="10550428" y="5159132"/>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grpSp>
        <p:nvGrpSpPr>
          <p:cNvPr id="272" name="Google Shape;272;p8"/>
          <p:cNvGrpSpPr/>
          <p:nvPr/>
        </p:nvGrpSpPr>
        <p:grpSpPr>
          <a:xfrm flipH="1">
            <a:off x="218053" y="407532"/>
            <a:ext cx="4020352"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09737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37"/>
        <p:cNvGrpSpPr/>
        <p:nvPr/>
      </p:nvGrpSpPr>
      <p:grpSpPr>
        <a:xfrm>
          <a:off x="0" y="0"/>
          <a:ext cx="0" cy="0"/>
          <a:chOff x="0" y="0"/>
          <a:chExt cx="0" cy="0"/>
        </a:xfrm>
      </p:grpSpPr>
      <p:sp>
        <p:nvSpPr>
          <p:cNvPr id="338" name="Google Shape;338;p13"/>
          <p:cNvSpPr txBox="1">
            <a:spLocks noGrp="1"/>
          </p:cNvSpPr>
          <p:nvPr>
            <p:ph type="subTitle" idx="1"/>
          </p:nvPr>
        </p:nvSpPr>
        <p:spPr>
          <a:xfrm>
            <a:off x="2677327" y="2763034"/>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9" name="Google Shape;339;p13"/>
          <p:cNvSpPr txBox="1">
            <a:spLocks noGrp="1"/>
          </p:cNvSpPr>
          <p:nvPr>
            <p:ph type="subTitle" idx="2"/>
          </p:nvPr>
        </p:nvSpPr>
        <p:spPr>
          <a:xfrm>
            <a:off x="2677327" y="2229667"/>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0" name="Google Shape;340;p13"/>
          <p:cNvSpPr txBox="1">
            <a:spLocks noGrp="1"/>
          </p:cNvSpPr>
          <p:nvPr>
            <p:ph type="title"/>
          </p:nvPr>
        </p:nvSpPr>
        <p:spPr>
          <a:xfrm>
            <a:off x="2141156" y="560934"/>
            <a:ext cx="7867289"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1" name="Google Shape;341;p13"/>
          <p:cNvSpPr txBox="1">
            <a:spLocks noGrp="1"/>
          </p:cNvSpPr>
          <p:nvPr>
            <p:ph type="title" idx="3" hasCustomPrompt="1"/>
          </p:nvPr>
        </p:nvSpPr>
        <p:spPr>
          <a:xfrm>
            <a:off x="1131063" y="2150100"/>
            <a:ext cx="1410103" cy="1383600"/>
          </a:xfrm>
          <a:prstGeom prst="rect">
            <a:avLst/>
          </a:prstGeom>
        </p:spPr>
        <p:txBody>
          <a:bodyPr spcFirstLastPara="1" wrap="square" lIns="121666" tIns="121666" rIns="121666" bIns="121666" anchor="ctr"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2" name="Google Shape;342;p13"/>
          <p:cNvSpPr txBox="1">
            <a:spLocks noGrp="1"/>
          </p:cNvSpPr>
          <p:nvPr>
            <p:ph type="subTitle" idx="4"/>
          </p:nvPr>
        </p:nvSpPr>
        <p:spPr>
          <a:xfrm>
            <a:off x="2677327" y="4639267"/>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3" name="Google Shape;343;p13"/>
          <p:cNvSpPr txBox="1">
            <a:spLocks noGrp="1"/>
          </p:cNvSpPr>
          <p:nvPr>
            <p:ph type="subTitle" idx="5"/>
          </p:nvPr>
        </p:nvSpPr>
        <p:spPr>
          <a:xfrm>
            <a:off x="2677327" y="4105900"/>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13"/>
          <p:cNvSpPr txBox="1">
            <a:spLocks noGrp="1"/>
          </p:cNvSpPr>
          <p:nvPr>
            <p:ph type="title" idx="6" hasCustomPrompt="1"/>
          </p:nvPr>
        </p:nvSpPr>
        <p:spPr>
          <a:xfrm>
            <a:off x="1203982" y="3969234"/>
            <a:ext cx="1410103" cy="13836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5" name="Google Shape;345;p13"/>
          <p:cNvSpPr txBox="1">
            <a:spLocks noGrp="1"/>
          </p:cNvSpPr>
          <p:nvPr>
            <p:ph type="subTitle" idx="7"/>
          </p:nvPr>
        </p:nvSpPr>
        <p:spPr>
          <a:xfrm>
            <a:off x="7837928" y="2765851"/>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6" name="Google Shape;346;p13"/>
          <p:cNvSpPr txBox="1">
            <a:spLocks noGrp="1"/>
          </p:cNvSpPr>
          <p:nvPr>
            <p:ph type="subTitle" idx="8"/>
          </p:nvPr>
        </p:nvSpPr>
        <p:spPr>
          <a:xfrm>
            <a:off x="7837928" y="2232484"/>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7" name="Google Shape;347;p13"/>
          <p:cNvSpPr txBox="1">
            <a:spLocks noGrp="1"/>
          </p:cNvSpPr>
          <p:nvPr>
            <p:ph type="title" idx="9" hasCustomPrompt="1"/>
          </p:nvPr>
        </p:nvSpPr>
        <p:spPr>
          <a:xfrm>
            <a:off x="6352379" y="2168085"/>
            <a:ext cx="1410103" cy="13040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8" name="Google Shape;348;p13"/>
          <p:cNvSpPr txBox="1">
            <a:spLocks noGrp="1"/>
          </p:cNvSpPr>
          <p:nvPr>
            <p:ph type="subTitle" idx="13"/>
          </p:nvPr>
        </p:nvSpPr>
        <p:spPr>
          <a:xfrm>
            <a:off x="7856017" y="4644467"/>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9" name="Google Shape;349;p13"/>
          <p:cNvSpPr txBox="1">
            <a:spLocks noGrp="1"/>
          </p:cNvSpPr>
          <p:nvPr>
            <p:ph type="subTitle" idx="14"/>
          </p:nvPr>
        </p:nvSpPr>
        <p:spPr>
          <a:xfrm>
            <a:off x="7856017" y="4111085"/>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13"/>
          <p:cNvSpPr txBox="1">
            <a:spLocks noGrp="1"/>
          </p:cNvSpPr>
          <p:nvPr>
            <p:ph type="title" idx="15" hasCustomPrompt="1"/>
          </p:nvPr>
        </p:nvSpPr>
        <p:spPr>
          <a:xfrm>
            <a:off x="6387259" y="3998434"/>
            <a:ext cx="1356236" cy="13544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51" name="Google Shape;351;p13"/>
          <p:cNvSpPr/>
          <p:nvPr/>
        </p:nvSpPr>
        <p:spPr>
          <a:xfrm flipH="1">
            <a:off x="10463084" y="5250831"/>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2" name="Google Shape;352;p13"/>
          <p:cNvSpPr/>
          <p:nvPr/>
        </p:nvSpPr>
        <p:spPr>
          <a:xfrm rot="10800000" flipH="1">
            <a:off x="-100717" y="-91137"/>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3" name="Google Shape;353;p13"/>
          <p:cNvSpPr/>
          <p:nvPr/>
        </p:nvSpPr>
        <p:spPr>
          <a:xfrm rot="10800000">
            <a:off x="11527176"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4" name="Google Shape;354;p13"/>
          <p:cNvSpPr/>
          <p:nvPr/>
        </p:nvSpPr>
        <p:spPr>
          <a:xfrm rot="10800000">
            <a:off x="9898757" y="6277565"/>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5" name="Google Shape;355;p13"/>
          <p:cNvSpPr/>
          <p:nvPr/>
        </p:nvSpPr>
        <p:spPr>
          <a:xfrm rot="10800000">
            <a:off x="1825519" y="107910"/>
            <a:ext cx="398731" cy="41905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6" name="Google Shape;356;p13"/>
          <p:cNvSpPr/>
          <p:nvPr/>
        </p:nvSpPr>
        <p:spPr>
          <a:xfrm rot="10800000">
            <a:off x="160275" y="29406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7" name="Google Shape;357;p13"/>
          <p:cNvSpPr/>
          <p:nvPr/>
        </p:nvSpPr>
        <p:spPr>
          <a:xfrm rot="-7769342">
            <a:off x="668694" y="4592754"/>
            <a:ext cx="281621" cy="300275"/>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8" name="Google Shape;358;p13"/>
          <p:cNvSpPr/>
          <p:nvPr/>
        </p:nvSpPr>
        <p:spPr>
          <a:xfrm rot="-6939360">
            <a:off x="11391192" y="1814230"/>
            <a:ext cx="303447" cy="32360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9" name="Google Shape;359;p13"/>
          <p:cNvSpPr/>
          <p:nvPr/>
        </p:nvSpPr>
        <p:spPr>
          <a:xfrm>
            <a:off x="127303" y="1687804"/>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0" name="Google Shape;360;p13"/>
          <p:cNvSpPr/>
          <p:nvPr/>
        </p:nvSpPr>
        <p:spPr>
          <a:xfrm>
            <a:off x="380676" y="5311444"/>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1" name="Google Shape;361;p13"/>
          <p:cNvSpPr/>
          <p:nvPr/>
        </p:nvSpPr>
        <p:spPr>
          <a:xfrm>
            <a:off x="245368" y="5588966"/>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2" name="Google Shape;362;p13"/>
          <p:cNvSpPr/>
          <p:nvPr/>
        </p:nvSpPr>
        <p:spPr>
          <a:xfrm>
            <a:off x="469477" y="550294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3" name="Google Shape;363;p13"/>
          <p:cNvSpPr/>
          <p:nvPr/>
        </p:nvSpPr>
        <p:spPr>
          <a:xfrm>
            <a:off x="3552391" y="19809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4" name="Google Shape;364;p13"/>
          <p:cNvSpPr/>
          <p:nvPr/>
        </p:nvSpPr>
        <p:spPr>
          <a:xfrm>
            <a:off x="-214858" y="3996390"/>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5" name="Google Shape;365;p13"/>
          <p:cNvSpPr/>
          <p:nvPr/>
        </p:nvSpPr>
        <p:spPr>
          <a:xfrm>
            <a:off x="139311" y="424447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6" name="Google Shape;366;p13"/>
          <p:cNvSpPr/>
          <p:nvPr/>
        </p:nvSpPr>
        <p:spPr>
          <a:xfrm>
            <a:off x="3158205" y="-91125"/>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7" name="Google Shape;367;p13"/>
          <p:cNvSpPr/>
          <p:nvPr/>
        </p:nvSpPr>
        <p:spPr>
          <a:xfrm>
            <a:off x="2365455" y="19809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8" name="Google Shape;368;p13"/>
          <p:cNvSpPr/>
          <p:nvPr/>
        </p:nvSpPr>
        <p:spPr>
          <a:xfrm rot="10800000">
            <a:off x="11658923" y="4622362"/>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9" name="Google Shape;369;p13"/>
          <p:cNvSpPr/>
          <p:nvPr/>
        </p:nvSpPr>
        <p:spPr>
          <a:xfrm rot="10800000">
            <a:off x="11641691" y="1544748"/>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0" name="Google Shape;370;p13"/>
          <p:cNvSpPr/>
          <p:nvPr/>
        </p:nvSpPr>
        <p:spPr>
          <a:xfrm rot="10800000">
            <a:off x="11776999" y="1267228"/>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1" name="Google Shape;371;p13"/>
          <p:cNvSpPr/>
          <p:nvPr/>
        </p:nvSpPr>
        <p:spPr>
          <a:xfrm rot="10800000">
            <a:off x="11641696" y="654867"/>
            <a:ext cx="10604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2" name="Google Shape;372;p13"/>
          <p:cNvSpPr/>
          <p:nvPr/>
        </p:nvSpPr>
        <p:spPr>
          <a:xfrm rot="10800000">
            <a:off x="11552890" y="1353252"/>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3" name="Google Shape;373;p13"/>
          <p:cNvSpPr/>
          <p:nvPr/>
        </p:nvSpPr>
        <p:spPr>
          <a:xfrm rot="10800000">
            <a:off x="8469976" y="665810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4" name="Google Shape;374;p13"/>
          <p:cNvSpPr/>
          <p:nvPr/>
        </p:nvSpPr>
        <p:spPr>
          <a:xfrm rot="10800000">
            <a:off x="12001085" y="2688877"/>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5" name="Google Shape;375;p13"/>
          <p:cNvSpPr/>
          <p:nvPr/>
        </p:nvSpPr>
        <p:spPr>
          <a:xfrm rot="10800000">
            <a:off x="11883056" y="261172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6" name="Google Shape;376;p13"/>
          <p:cNvSpPr/>
          <p:nvPr/>
        </p:nvSpPr>
        <p:spPr>
          <a:xfrm rot="10800000">
            <a:off x="8628022" y="6776393"/>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7" name="Google Shape;377;p13"/>
          <p:cNvSpPr/>
          <p:nvPr/>
        </p:nvSpPr>
        <p:spPr>
          <a:xfrm rot="10800000">
            <a:off x="9656912" y="665810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40409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408"/>
        <p:cNvGrpSpPr/>
        <p:nvPr/>
      </p:nvGrpSpPr>
      <p:grpSpPr>
        <a:xfrm>
          <a:off x="0" y="0"/>
          <a:ext cx="0" cy="0"/>
          <a:chOff x="0" y="0"/>
          <a:chExt cx="0" cy="0"/>
        </a:xfrm>
      </p:grpSpPr>
      <p:sp>
        <p:nvSpPr>
          <p:cNvPr id="409" name="Google Shape;409;p15"/>
          <p:cNvSpPr/>
          <p:nvPr/>
        </p:nvSpPr>
        <p:spPr>
          <a:xfrm rot="-5400000">
            <a:off x="10578835" y="5181976"/>
            <a:ext cx="1886323" cy="17304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410" name="Google Shape;410;p15"/>
          <p:cNvSpPr/>
          <p:nvPr/>
        </p:nvSpPr>
        <p:spPr>
          <a:xfrm rot="10800000" flipH="1">
            <a:off x="-183809" y="-129665"/>
            <a:ext cx="1814265" cy="1672576"/>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411" name="Google Shape;411;p15"/>
          <p:cNvSpPr txBox="1">
            <a:spLocks noGrp="1"/>
          </p:cNvSpPr>
          <p:nvPr>
            <p:ph type="title"/>
          </p:nvPr>
        </p:nvSpPr>
        <p:spPr>
          <a:xfrm>
            <a:off x="1167139" y="560936"/>
            <a:ext cx="9800893" cy="661599"/>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2" name="Google Shape;412;p15"/>
          <p:cNvSpPr txBox="1">
            <a:spLocks noGrp="1"/>
          </p:cNvSpPr>
          <p:nvPr>
            <p:ph type="subTitle" idx="1"/>
          </p:nvPr>
        </p:nvSpPr>
        <p:spPr>
          <a:xfrm>
            <a:off x="1013087" y="2161733"/>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3" name="Google Shape;413;p15"/>
          <p:cNvSpPr txBox="1">
            <a:spLocks noGrp="1"/>
          </p:cNvSpPr>
          <p:nvPr>
            <p:ph type="subTitle" idx="2"/>
          </p:nvPr>
        </p:nvSpPr>
        <p:spPr>
          <a:xfrm>
            <a:off x="1013087" y="1628367"/>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4" name="Google Shape;414;p15"/>
          <p:cNvSpPr txBox="1">
            <a:spLocks noGrp="1"/>
          </p:cNvSpPr>
          <p:nvPr>
            <p:ph type="subTitle" idx="3"/>
          </p:nvPr>
        </p:nvSpPr>
        <p:spPr>
          <a:xfrm>
            <a:off x="1041791" y="5232001"/>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5" name="Google Shape;415;p15"/>
          <p:cNvSpPr txBox="1">
            <a:spLocks noGrp="1"/>
          </p:cNvSpPr>
          <p:nvPr>
            <p:ph type="subTitle" idx="4"/>
          </p:nvPr>
        </p:nvSpPr>
        <p:spPr>
          <a:xfrm>
            <a:off x="1041800" y="4698634"/>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6" name="Google Shape;416;p15"/>
          <p:cNvSpPr txBox="1">
            <a:spLocks noGrp="1"/>
          </p:cNvSpPr>
          <p:nvPr>
            <p:ph type="subTitle" idx="5"/>
          </p:nvPr>
        </p:nvSpPr>
        <p:spPr>
          <a:xfrm>
            <a:off x="8455630" y="2161733"/>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7" name="Google Shape;417;p15"/>
          <p:cNvSpPr txBox="1">
            <a:spLocks noGrp="1"/>
          </p:cNvSpPr>
          <p:nvPr>
            <p:ph type="subTitle" idx="6"/>
          </p:nvPr>
        </p:nvSpPr>
        <p:spPr>
          <a:xfrm>
            <a:off x="8455630" y="1628367"/>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8" name="Google Shape;418;p15"/>
          <p:cNvSpPr txBox="1">
            <a:spLocks noGrp="1"/>
          </p:cNvSpPr>
          <p:nvPr>
            <p:ph type="subTitle" idx="7"/>
          </p:nvPr>
        </p:nvSpPr>
        <p:spPr>
          <a:xfrm>
            <a:off x="1013087" y="3696868"/>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9" name="Google Shape;419;p15"/>
          <p:cNvSpPr txBox="1">
            <a:spLocks noGrp="1"/>
          </p:cNvSpPr>
          <p:nvPr>
            <p:ph type="subTitle" idx="8"/>
          </p:nvPr>
        </p:nvSpPr>
        <p:spPr>
          <a:xfrm>
            <a:off x="1013087" y="3163501"/>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0" name="Google Shape;420;p15"/>
          <p:cNvSpPr txBox="1">
            <a:spLocks noGrp="1"/>
          </p:cNvSpPr>
          <p:nvPr>
            <p:ph type="subTitle" idx="9"/>
          </p:nvPr>
        </p:nvSpPr>
        <p:spPr>
          <a:xfrm>
            <a:off x="8455630" y="5232001"/>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21" name="Google Shape;421;p15"/>
          <p:cNvSpPr txBox="1">
            <a:spLocks noGrp="1"/>
          </p:cNvSpPr>
          <p:nvPr>
            <p:ph type="subTitle" idx="13"/>
          </p:nvPr>
        </p:nvSpPr>
        <p:spPr>
          <a:xfrm>
            <a:off x="8455630" y="4698634"/>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2" name="Google Shape;422;p15"/>
          <p:cNvSpPr txBox="1">
            <a:spLocks noGrp="1"/>
          </p:cNvSpPr>
          <p:nvPr>
            <p:ph type="subTitle" idx="14"/>
          </p:nvPr>
        </p:nvSpPr>
        <p:spPr>
          <a:xfrm>
            <a:off x="8455630" y="3696868"/>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23" name="Google Shape;423;p15"/>
          <p:cNvSpPr txBox="1">
            <a:spLocks noGrp="1"/>
          </p:cNvSpPr>
          <p:nvPr>
            <p:ph type="subTitle" idx="15"/>
          </p:nvPr>
        </p:nvSpPr>
        <p:spPr>
          <a:xfrm>
            <a:off x="8455630" y="3163501"/>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424" name="Google Shape;424;p15"/>
          <p:cNvGrpSpPr/>
          <p:nvPr/>
        </p:nvGrpSpPr>
        <p:grpSpPr>
          <a:xfrm rot="5400000">
            <a:off x="9520734" y="174225"/>
            <a:ext cx="2654262" cy="2460344"/>
            <a:chOff x="817100" y="238125"/>
            <a:chExt cx="5912375" cy="5495644"/>
          </a:xfrm>
        </p:grpSpPr>
        <p:sp>
          <p:nvSpPr>
            <p:cNvPr id="425" name="Google Shape;425;p1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2" name="Google Shape;442;p15"/>
          <p:cNvGrpSpPr/>
          <p:nvPr/>
        </p:nvGrpSpPr>
        <p:grpSpPr>
          <a:xfrm rot="10800000" flipH="1">
            <a:off x="90149" y="4316777"/>
            <a:ext cx="2647696" cy="2466445"/>
            <a:chOff x="817100" y="238125"/>
            <a:chExt cx="5912375" cy="5495644"/>
          </a:xfrm>
        </p:grpSpPr>
        <p:sp>
          <p:nvSpPr>
            <p:cNvPr id="443" name="Google Shape;443;p1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234094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603"/>
        <p:cNvGrpSpPr/>
        <p:nvPr/>
      </p:nvGrpSpPr>
      <p:grpSpPr>
        <a:xfrm>
          <a:off x="0" y="0"/>
          <a:ext cx="0" cy="0"/>
          <a:chOff x="0" y="0"/>
          <a:chExt cx="0" cy="0"/>
        </a:xfrm>
      </p:grpSpPr>
      <p:sp>
        <p:nvSpPr>
          <p:cNvPr id="604" name="Google Shape;604;p21"/>
          <p:cNvSpPr/>
          <p:nvPr/>
        </p:nvSpPr>
        <p:spPr>
          <a:xfrm flipH="1">
            <a:off x="10647835" y="5421039"/>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05" name="Google Shape;605;p21"/>
          <p:cNvSpPr/>
          <p:nvPr/>
        </p:nvSpPr>
        <p:spPr>
          <a:xfrm rot="10800000" flipH="1">
            <a:off x="-100715" y="-90837"/>
            <a:ext cx="1684025" cy="1552508"/>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06" name="Google Shape;606;p21"/>
          <p:cNvSpPr txBox="1">
            <a:spLocks noGrp="1"/>
          </p:cNvSpPr>
          <p:nvPr>
            <p:ph type="title"/>
          </p:nvPr>
        </p:nvSpPr>
        <p:spPr>
          <a:xfrm>
            <a:off x="414572" y="559833"/>
            <a:ext cx="11332694"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07" name="Google Shape;607;p21"/>
          <p:cNvGrpSpPr/>
          <p:nvPr/>
        </p:nvGrpSpPr>
        <p:grpSpPr>
          <a:xfrm rot="5400000">
            <a:off x="9520734" y="174225"/>
            <a:ext cx="2654262" cy="2460344"/>
            <a:chOff x="817100" y="238125"/>
            <a:chExt cx="5912375" cy="5495644"/>
          </a:xfrm>
        </p:grpSpPr>
        <p:sp>
          <p:nvSpPr>
            <p:cNvPr id="608" name="Google Shape;608;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 name="Google Shape;625;p21"/>
          <p:cNvGrpSpPr/>
          <p:nvPr/>
        </p:nvGrpSpPr>
        <p:grpSpPr>
          <a:xfrm rot="10800000" flipH="1">
            <a:off x="90149" y="4316777"/>
            <a:ext cx="2647696" cy="2466445"/>
            <a:chOff x="817100" y="238125"/>
            <a:chExt cx="5912375" cy="5495644"/>
          </a:xfrm>
        </p:grpSpPr>
        <p:sp>
          <p:nvSpPr>
            <p:cNvPr id="626" name="Google Shape;626;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424300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683"/>
        <p:cNvGrpSpPr/>
        <p:nvPr/>
      </p:nvGrpSpPr>
      <p:grpSpPr>
        <a:xfrm>
          <a:off x="0" y="0"/>
          <a:ext cx="0" cy="0"/>
          <a:chOff x="0" y="0"/>
          <a:chExt cx="0" cy="0"/>
        </a:xfrm>
      </p:grpSpPr>
      <p:sp>
        <p:nvSpPr>
          <p:cNvPr id="684" name="Google Shape;684;p23"/>
          <p:cNvSpPr/>
          <p:nvPr/>
        </p:nvSpPr>
        <p:spPr>
          <a:xfrm flipH="1">
            <a:off x="10647835" y="5421039"/>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85" name="Google Shape;685;p23"/>
          <p:cNvSpPr/>
          <p:nvPr/>
        </p:nvSpPr>
        <p:spPr>
          <a:xfrm rot="10800000" flipH="1">
            <a:off x="-100717" y="-90926"/>
            <a:ext cx="1649951" cy="152109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86" name="Google Shape;686;p23"/>
          <p:cNvSpPr txBox="1">
            <a:spLocks noGrp="1"/>
          </p:cNvSpPr>
          <p:nvPr>
            <p:ph type="title"/>
          </p:nvPr>
        </p:nvSpPr>
        <p:spPr>
          <a:xfrm>
            <a:off x="1973140" y="559767"/>
            <a:ext cx="8191285"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87" name="Google Shape;687;p23"/>
          <p:cNvGrpSpPr/>
          <p:nvPr/>
        </p:nvGrpSpPr>
        <p:grpSpPr>
          <a:xfrm rot="5400000">
            <a:off x="9520734" y="174225"/>
            <a:ext cx="2654262" cy="2460344"/>
            <a:chOff x="817100" y="238125"/>
            <a:chExt cx="5912375" cy="5495644"/>
          </a:xfrm>
        </p:grpSpPr>
        <p:sp>
          <p:nvSpPr>
            <p:cNvPr id="688" name="Google Shape;688;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 name="Google Shape;705;p23"/>
          <p:cNvGrpSpPr/>
          <p:nvPr/>
        </p:nvGrpSpPr>
        <p:grpSpPr>
          <a:xfrm rot="10800000" flipH="1">
            <a:off x="90149" y="4316777"/>
            <a:ext cx="2647696" cy="2466445"/>
            <a:chOff x="817100" y="238125"/>
            <a:chExt cx="5912375" cy="5495644"/>
          </a:xfrm>
        </p:grpSpPr>
        <p:sp>
          <p:nvSpPr>
            <p:cNvPr id="706" name="Google Shape;706;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735462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898"/>
        <p:cNvGrpSpPr/>
        <p:nvPr/>
      </p:nvGrpSpPr>
      <p:grpSpPr>
        <a:xfrm>
          <a:off x="0" y="0"/>
          <a:ext cx="0" cy="0"/>
          <a:chOff x="0" y="0"/>
          <a:chExt cx="0" cy="0"/>
        </a:xfrm>
      </p:grpSpPr>
      <p:grpSp>
        <p:nvGrpSpPr>
          <p:cNvPr id="899" name="Google Shape;899;p27"/>
          <p:cNvGrpSpPr/>
          <p:nvPr/>
        </p:nvGrpSpPr>
        <p:grpSpPr>
          <a:xfrm flipH="1">
            <a:off x="7409760" y="15433"/>
            <a:ext cx="4675600"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3" name="Google Shape;923;p27"/>
          <p:cNvGrpSpPr/>
          <p:nvPr/>
        </p:nvGrpSpPr>
        <p:grpSpPr>
          <a:xfrm flipH="1">
            <a:off x="45751" y="2346808"/>
            <a:ext cx="4450150"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95811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946"/>
        <p:cNvGrpSpPr/>
        <p:nvPr/>
      </p:nvGrpSpPr>
      <p:grpSpPr>
        <a:xfrm>
          <a:off x="0" y="0"/>
          <a:ext cx="0" cy="0"/>
          <a:chOff x="0" y="0"/>
          <a:chExt cx="0" cy="0"/>
        </a:xfrm>
      </p:grpSpPr>
      <p:sp>
        <p:nvSpPr>
          <p:cNvPr id="947" name="Google Shape;947;p28"/>
          <p:cNvSpPr/>
          <p:nvPr/>
        </p:nvSpPr>
        <p:spPr>
          <a:xfrm rot="10800000">
            <a:off x="7006957" y="-93795"/>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48" name="Google Shape;948;p28"/>
          <p:cNvSpPr/>
          <p:nvPr/>
        </p:nvSpPr>
        <p:spPr>
          <a:xfrm>
            <a:off x="-100717" y="2057628"/>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49" name="Google Shape;949;p28"/>
          <p:cNvSpPr/>
          <p:nvPr/>
        </p:nvSpPr>
        <p:spPr>
          <a:xfrm rot="-2368478">
            <a:off x="10666558" y="2140321"/>
            <a:ext cx="277336" cy="291558"/>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0" name="Google Shape;950;p28"/>
          <p:cNvSpPr/>
          <p:nvPr/>
        </p:nvSpPr>
        <p:spPr>
          <a:xfrm rot="10800000">
            <a:off x="11527176"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1" name="Google Shape;951;p28"/>
          <p:cNvSpPr/>
          <p:nvPr/>
        </p:nvSpPr>
        <p:spPr>
          <a:xfrm rot="10800000">
            <a:off x="9972108" y="61829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2" name="Google Shape;952;p28"/>
          <p:cNvSpPr/>
          <p:nvPr/>
        </p:nvSpPr>
        <p:spPr>
          <a:xfrm rot="10800000">
            <a:off x="1647410" y="363854"/>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3" name="Google Shape;953;p28"/>
          <p:cNvSpPr/>
          <p:nvPr/>
        </p:nvSpPr>
        <p:spPr>
          <a:xfrm rot="10800000">
            <a:off x="160275" y="29406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4" name="Google Shape;954;p28"/>
          <p:cNvSpPr/>
          <p:nvPr/>
        </p:nvSpPr>
        <p:spPr>
          <a:xfrm rot="10800000">
            <a:off x="1577560" y="4203631"/>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5" name="Google Shape;955;p28"/>
          <p:cNvSpPr/>
          <p:nvPr/>
        </p:nvSpPr>
        <p:spPr>
          <a:xfrm rot="10800000">
            <a:off x="10274824" y="1859931"/>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6" name="Google Shape;956;p28"/>
          <p:cNvSpPr/>
          <p:nvPr/>
        </p:nvSpPr>
        <p:spPr>
          <a:xfrm rot="10800000" flipH="1">
            <a:off x="1323136" y="2616865"/>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7" name="Google Shape;957;p28"/>
          <p:cNvSpPr/>
          <p:nvPr/>
        </p:nvSpPr>
        <p:spPr>
          <a:xfrm rot="10800000" flipH="1">
            <a:off x="1525833" y="28200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8" name="Google Shape;958;p28"/>
          <p:cNvSpPr/>
          <p:nvPr/>
        </p:nvSpPr>
        <p:spPr>
          <a:xfrm rot="10800000" flipH="1">
            <a:off x="260837" y="16972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9" name="Google Shape;959;p28"/>
          <p:cNvSpPr/>
          <p:nvPr/>
        </p:nvSpPr>
        <p:spPr>
          <a:xfrm rot="10800000" flipH="1">
            <a:off x="937925" y="5568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0" name="Google Shape;960;p28"/>
          <p:cNvSpPr/>
          <p:nvPr/>
        </p:nvSpPr>
        <p:spPr>
          <a:xfrm rot="10800000" flipH="1">
            <a:off x="423500" y="4933032"/>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1" name="Google Shape;961;p28"/>
          <p:cNvSpPr/>
          <p:nvPr/>
        </p:nvSpPr>
        <p:spPr>
          <a:xfrm rot="10800000" flipH="1">
            <a:off x="641560" y="5154848"/>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2" name="Google Shape;962;p28"/>
          <p:cNvSpPr/>
          <p:nvPr/>
        </p:nvSpPr>
        <p:spPr>
          <a:xfrm rot="10800000" flipH="1">
            <a:off x="362385" y="557988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3" name="Google Shape;963;p28"/>
          <p:cNvSpPr/>
          <p:nvPr/>
        </p:nvSpPr>
        <p:spPr>
          <a:xfrm rot="10800000" flipH="1">
            <a:off x="11324066" y="6115847"/>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4" name="Google Shape;964;p28"/>
          <p:cNvSpPr/>
          <p:nvPr/>
        </p:nvSpPr>
        <p:spPr>
          <a:xfrm rot="10800000" flipH="1">
            <a:off x="10671418" y="3887347"/>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5" name="Google Shape;965;p28"/>
          <p:cNvSpPr/>
          <p:nvPr/>
        </p:nvSpPr>
        <p:spPr>
          <a:xfrm rot="10800000" flipH="1">
            <a:off x="11801150" y="1493213"/>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6" name="Google Shape;966;p28"/>
          <p:cNvSpPr/>
          <p:nvPr/>
        </p:nvSpPr>
        <p:spPr>
          <a:xfrm rot="10800000" flipH="1">
            <a:off x="11527163" y="114108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7" name="Google Shape;967;p28"/>
          <p:cNvSpPr/>
          <p:nvPr/>
        </p:nvSpPr>
        <p:spPr>
          <a:xfrm rot="10800000" flipH="1">
            <a:off x="11425615" y="54384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53469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968"/>
        <p:cNvGrpSpPr/>
        <p:nvPr/>
      </p:nvGrpSpPr>
      <p:grpSpPr>
        <a:xfrm>
          <a:off x="0" y="0"/>
          <a:ext cx="0" cy="0"/>
          <a:chOff x="0" y="0"/>
          <a:chExt cx="0" cy="0"/>
        </a:xfrm>
      </p:grpSpPr>
      <p:grpSp>
        <p:nvGrpSpPr>
          <p:cNvPr id="969" name="Google Shape;969;p29"/>
          <p:cNvGrpSpPr/>
          <p:nvPr/>
        </p:nvGrpSpPr>
        <p:grpSpPr>
          <a:xfrm rot="5400000">
            <a:off x="9520734" y="174225"/>
            <a:ext cx="2654262" cy="2460344"/>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7" name="Google Shape;987;p29"/>
          <p:cNvGrpSpPr/>
          <p:nvPr/>
        </p:nvGrpSpPr>
        <p:grpSpPr>
          <a:xfrm rot="10800000" flipH="1">
            <a:off x="90149" y="4316777"/>
            <a:ext cx="2647696" cy="2466445"/>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5" name="Google Shape;1005;p29"/>
          <p:cNvSpPr/>
          <p:nvPr/>
        </p:nvSpPr>
        <p:spPr>
          <a:xfrm flipH="1">
            <a:off x="7006957" y="2137207"/>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006" name="Google Shape;1006;p29"/>
          <p:cNvSpPr/>
          <p:nvPr/>
        </p:nvSpPr>
        <p:spPr>
          <a:xfrm rot="10800000" flipH="1">
            <a:off x="-100717" y="-93793"/>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39065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8092" y="6356353"/>
            <a:ext cx="2837762" cy="365125"/>
          </a:xfrm>
          <a:prstGeom prst="rect">
            <a:avLst/>
          </a:prstGeom>
        </p:spPr>
        <p:txBody>
          <a:bodyPr lIns="91414" tIns="45707" rIns="91414" bIns="45707"/>
          <a:lstStyle/>
          <a:p>
            <a:fld id="{D59D0918-B3BC-4D15-9AF8-385E8378AD06}" type="datetimeFigureOut">
              <a:rPr lang="en-US" smtClean="0"/>
              <a:t>11/23/2021</a:t>
            </a:fld>
            <a:endParaRPr lang="en-US"/>
          </a:p>
        </p:txBody>
      </p:sp>
      <p:sp>
        <p:nvSpPr>
          <p:cNvPr id="5" name="Footer Placeholder 4"/>
          <p:cNvSpPr>
            <a:spLocks noGrp="1"/>
          </p:cNvSpPr>
          <p:nvPr>
            <p:ph type="ftr" sz="quarter" idx="11"/>
          </p:nvPr>
        </p:nvSpPr>
        <p:spPr>
          <a:xfrm>
            <a:off x="4155297" y="6356353"/>
            <a:ext cx="3851249" cy="365125"/>
          </a:xfrm>
          <a:prstGeom prst="rect">
            <a:avLst/>
          </a:prstGeom>
        </p:spPr>
        <p:txBody>
          <a:bodyPr lIns="91414" tIns="45707" rIns="91414" bIns="45707"/>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7518583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8092" y="6356351"/>
            <a:ext cx="2837762" cy="365125"/>
          </a:xfrm>
          <a:prstGeom prst="rect">
            <a:avLst/>
          </a:prstGeom>
        </p:spPr>
        <p:txBody>
          <a:bodyPr/>
          <a:lstStyle/>
          <a:p>
            <a:fld id="{D59D0918-B3BC-4D15-9AF8-385E8378AD06}" type="datetimeFigureOut">
              <a:rPr lang="en-US" smtClean="0"/>
              <a:t>11/23/2021</a:t>
            </a:fld>
            <a:endParaRPr lang="en-US"/>
          </a:p>
        </p:txBody>
      </p:sp>
      <p:sp>
        <p:nvSpPr>
          <p:cNvPr id="3" name="Footer Placeholder 2"/>
          <p:cNvSpPr>
            <a:spLocks noGrp="1"/>
          </p:cNvSpPr>
          <p:nvPr>
            <p:ph type="ftr" sz="quarter" idx="11"/>
          </p:nvPr>
        </p:nvSpPr>
        <p:spPr>
          <a:xfrm>
            <a:off x="4155295" y="6356351"/>
            <a:ext cx="3851249"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315032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9D0918-B3BC-4D15-9AF8-385E8378AD06}" type="datetimeFigureOut">
              <a:rPr lang="en-US" smtClean="0"/>
              <a:t>11/23/2021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04"/>
        <p:cNvGrpSpPr/>
        <p:nvPr/>
      </p:nvGrpSpPr>
      <p:grpSpPr>
        <a:xfrm>
          <a:off x="0" y="0"/>
          <a:ext cx="0" cy="0"/>
          <a:chOff x="0" y="0"/>
          <a:chExt cx="0" cy="0"/>
        </a:xfrm>
      </p:grpSpPr>
      <p:sp>
        <p:nvSpPr>
          <p:cNvPr id="105" name="Google Shape;105;p5"/>
          <p:cNvSpPr txBox="1">
            <a:spLocks noGrp="1"/>
          </p:cNvSpPr>
          <p:nvPr>
            <p:ph type="title"/>
          </p:nvPr>
        </p:nvSpPr>
        <p:spPr>
          <a:xfrm>
            <a:off x="948614" y="440967"/>
            <a:ext cx="10264942" cy="951200"/>
          </a:xfrm>
          <a:prstGeom prst="rect">
            <a:avLst/>
          </a:prstGeom>
        </p:spPr>
        <p:txBody>
          <a:bodyPr spcFirstLastPara="1" wrap="square" lIns="121705" tIns="121705" rIns="121705" bIns="121705" anchor="t" anchorCtr="0">
            <a:normAutofit/>
          </a:bodyPr>
          <a:lstStyle>
            <a:lvl1pPr lvl="0" algn="ctr">
              <a:spcBef>
                <a:spcPts val="0"/>
              </a:spcBef>
              <a:spcAft>
                <a:spcPts val="0"/>
              </a:spcAft>
              <a:buSzPts val="2800"/>
              <a:buNone/>
              <a:defRPr sz="5100">
                <a:solidFill>
                  <a:srgbClr val="3B3B3B"/>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6" name="Google Shape;106;p5"/>
          <p:cNvSpPr txBox="1">
            <a:spLocks noGrp="1"/>
          </p:cNvSpPr>
          <p:nvPr>
            <p:ph type="subTitle" idx="1"/>
          </p:nvPr>
        </p:nvSpPr>
        <p:spPr>
          <a:xfrm>
            <a:off x="6446833" y="1884733"/>
            <a:ext cx="3867209" cy="9512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Clr>
                <a:srgbClr val="2B4C64"/>
              </a:buClr>
              <a:buSzPts val="2000"/>
              <a:buFont typeface="Alfa Slab One"/>
              <a:buNone/>
              <a:defRPr sz="3700">
                <a:solidFill>
                  <a:srgbClr val="E15561"/>
                </a:solidFill>
                <a:latin typeface="Mouse Memoirs"/>
                <a:ea typeface="Mouse Memoirs"/>
                <a:cs typeface="Mouse Memoirs"/>
                <a:sym typeface="Mouse Memoirs"/>
              </a:defRPr>
            </a:lvl1pPr>
            <a:lvl2pPr lvl="1"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2pPr>
            <a:lvl3pPr lvl="2"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3pPr>
            <a:lvl4pPr lvl="3"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4pPr>
            <a:lvl5pPr lvl="4"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5pPr>
            <a:lvl6pPr lvl="5"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6pPr>
            <a:lvl7pPr lvl="6"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7pPr>
            <a:lvl8pPr lvl="7"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8pPr>
            <a:lvl9pPr lvl="8"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9pPr>
          </a:lstStyle>
          <a:p>
            <a:endParaRPr/>
          </a:p>
        </p:txBody>
      </p:sp>
      <p:sp>
        <p:nvSpPr>
          <p:cNvPr id="107" name="Google Shape;107;p5"/>
          <p:cNvSpPr txBox="1">
            <a:spLocks noGrp="1"/>
          </p:cNvSpPr>
          <p:nvPr>
            <p:ph type="subTitle" idx="2"/>
          </p:nvPr>
        </p:nvSpPr>
        <p:spPr>
          <a:xfrm>
            <a:off x="6446833" y="4119933"/>
            <a:ext cx="3867209" cy="9512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Clr>
                <a:srgbClr val="2B4C64"/>
              </a:buClr>
              <a:buSzPts val="2000"/>
              <a:buFont typeface="Alfa Slab One"/>
              <a:buNone/>
              <a:defRPr sz="3700">
                <a:solidFill>
                  <a:srgbClr val="5587AC"/>
                </a:solidFill>
                <a:latin typeface="Mouse Memoirs"/>
                <a:ea typeface="Mouse Memoirs"/>
                <a:cs typeface="Mouse Memoirs"/>
                <a:sym typeface="Mouse Memoirs"/>
              </a:defRPr>
            </a:lvl1pPr>
            <a:lvl2pPr lvl="1"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2pPr>
            <a:lvl3pPr lvl="2"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3pPr>
            <a:lvl4pPr lvl="3"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4pPr>
            <a:lvl5pPr lvl="4"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5pPr>
            <a:lvl6pPr lvl="5"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6pPr>
            <a:lvl7pPr lvl="6"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7pPr>
            <a:lvl8pPr lvl="7"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8pPr>
            <a:lvl9pPr lvl="8"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9pPr>
          </a:lstStyle>
          <a:p>
            <a:endParaRPr/>
          </a:p>
        </p:txBody>
      </p:sp>
      <p:sp>
        <p:nvSpPr>
          <p:cNvPr id="108" name="Google Shape;108;p5"/>
          <p:cNvSpPr txBox="1">
            <a:spLocks noGrp="1"/>
          </p:cNvSpPr>
          <p:nvPr>
            <p:ph type="subTitle" idx="3"/>
          </p:nvPr>
        </p:nvSpPr>
        <p:spPr>
          <a:xfrm>
            <a:off x="6326332" y="2576433"/>
            <a:ext cx="4108211" cy="11776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SzPts val="1600"/>
              <a:buNone/>
              <a:defRPr sz="2100">
                <a:solidFill>
                  <a:srgbClr val="3B3B3B"/>
                </a:solidFill>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109" name="Google Shape;109;p5"/>
          <p:cNvSpPr txBox="1">
            <a:spLocks noGrp="1"/>
          </p:cNvSpPr>
          <p:nvPr>
            <p:ph type="subTitle" idx="4"/>
          </p:nvPr>
        </p:nvSpPr>
        <p:spPr>
          <a:xfrm>
            <a:off x="6325135" y="4811633"/>
            <a:ext cx="4110605" cy="11776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SzPts val="1600"/>
              <a:buNone/>
              <a:defRPr sz="2100">
                <a:solidFill>
                  <a:srgbClr val="3B3B3B"/>
                </a:solidFill>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Tree>
    <p:extLst>
      <p:ext uri="{BB962C8B-B14F-4D97-AF65-F5344CB8AC3E}">
        <p14:creationId xmlns:p14="http://schemas.microsoft.com/office/powerpoint/2010/main" val="15564786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05"/>
        <p:cNvGrpSpPr/>
        <p:nvPr/>
      </p:nvGrpSpPr>
      <p:grpSpPr>
        <a:xfrm>
          <a:off x="0" y="0"/>
          <a:ext cx="0" cy="0"/>
          <a:chOff x="0" y="0"/>
          <a:chExt cx="0" cy="0"/>
        </a:xfrm>
      </p:grpSpPr>
      <p:sp>
        <p:nvSpPr>
          <p:cNvPr id="406" name="Google Shape;406;p17"/>
          <p:cNvSpPr txBox="1">
            <a:spLocks noGrp="1"/>
          </p:cNvSpPr>
          <p:nvPr>
            <p:ph type="title"/>
          </p:nvPr>
        </p:nvSpPr>
        <p:spPr>
          <a:xfrm>
            <a:off x="948614" y="440967"/>
            <a:ext cx="10264942" cy="951200"/>
          </a:xfrm>
          <a:prstGeom prst="rect">
            <a:avLst/>
          </a:prstGeom>
        </p:spPr>
        <p:txBody>
          <a:bodyPr spcFirstLastPara="1" wrap="square" lIns="121705" tIns="121705" rIns="121705" bIns="121705" anchor="t" anchorCtr="0">
            <a:normAutofit/>
          </a:bodyPr>
          <a:lstStyle>
            <a:lvl1pPr lvl="0" algn="ctr" rtl="0">
              <a:spcBef>
                <a:spcPts val="0"/>
              </a:spcBef>
              <a:spcAft>
                <a:spcPts val="0"/>
              </a:spcAft>
              <a:buSzPts val="2800"/>
              <a:buNone/>
              <a:defRPr sz="5100">
                <a:solidFill>
                  <a:srgbClr val="3B3B3B"/>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07" name="Google Shape;407;p17"/>
          <p:cNvGrpSpPr/>
          <p:nvPr/>
        </p:nvGrpSpPr>
        <p:grpSpPr>
          <a:xfrm>
            <a:off x="-501297" y="328600"/>
            <a:ext cx="13756079" cy="1699240"/>
            <a:chOff x="-376905" y="246450"/>
            <a:chExt cx="10342646" cy="1274430"/>
          </a:xfrm>
        </p:grpSpPr>
        <p:sp>
          <p:nvSpPr>
            <p:cNvPr id="408" name="Google Shape;408;p17"/>
            <p:cNvSpPr/>
            <p:nvPr/>
          </p:nvSpPr>
          <p:spPr>
            <a:xfrm>
              <a:off x="8292027" y="246450"/>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7"/>
            <p:cNvSpPr/>
            <p:nvPr/>
          </p:nvSpPr>
          <p:spPr>
            <a:xfrm>
              <a:off x="7740424" y="1149999"/>
              <a:ext cx="857646" cy="370881"/>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7"/>
            <p:cNvSpPr/>
            <p:nvPr/>
          </p:nvSpPr>
          <p:spPr>
            <a:xfrm>
              <a:off x="-376905" y="352336"/>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1" name="Google Shape;411;p17"/>
          <p:cNvGrpSpPr/>
          <p:nvPr/>
        </p:nvGrpSpPr>
        <p:grpSpPr>
          <a:xfrm>
            <a:off x="-238420" y="5937398"/>
            <a:ext cx="13226929" cy="956535"/>
            <a:chOff x="-179259" y="4453048"/>
            <a:chExt cx="9944799" cy="717401"/>
          </a:xfrm>
        </p:grpSpPr>
        <p:sp>
          <p:nvSpPr>
            <p:cNvPr id="412" name="Google Shape;412;p17"/>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3" name="Google Shape;413;p17"/>
            <p:cNvGrpSpPr/>
            <p:nvPr/>
          </p:nvGrpSpPr>
          <p:grpSpPr>
            <a:xfrm>
              <a:off x="-179259" y="4453048"/>
              <a:ext cx="9944799" cy="717401"/>
              <a:chOff x="-179259" y="4453048"/>
              <a:chExt cx="9944799" cy="717401"/>
            </a:xfrm>
          </p:grpSpPr>
          <p:sp>
            <p:nvSpPr>
              <p:cNvPr id="414" name="Google Shape;414;p17"/>
              <p:cNvSpPr/>
              <p:nvPr/>
            </p:nvSpPr>
            <p:spPr>
              <a:xfrm>
                <a:off x="-179250" y="4453048"/>
                <a:ext cx="9944790" cy="717401"/>
              </a:xfrm>
              <a:custGeom>
                <a:avLst/>
                <a:gdLst/>
                <a:ahLst/>
                <a:cxnLst/>
                <a:rect l="l" t="t" r="r" b="b"/>
                <a:pathLst>
                  <a:path w="209001" h="11307" extrusionOk="0">
                    <a:moveTo>
                      <a:pt x="0" y="1"/>
                    </a:moveTo>
                    <a:lnTo>
                      <a:pt x="0" y="11307"/>
                    </a:lnTo>
                    <a:lnTo>
                      <a:pt x="209000" y="11307"/>
                    </a:lnTo>
                    <a:lnTo>
                      <a:pt x="2090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7"/>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144869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11/23/2021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5.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11/23/2021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1249755-0A47-4609-B24F-EE9D0F81EB87}"/>
              </a:ext>
            </a:extLst>
          </p:cNvPr>
          <p:cNvSpPr/>
          <p:nvPr/>
        </p:nvSpPr>
        <p:spPr>
          <a:xfrm>
            <a:off x="-4222" y="5051427"/>
            <a:ext cx="4754940" cy="1806575"/>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795"/>
          </a:p>
        </p:txBody>
      </p:sp>
      <p:sp>
        <p:nvSpPr>
          <p:cNvPr id="8" name="Freeform 7">
            <a:extLst>
              <a:ext uri="{FF2B5EF4-FFF2-40B4-BE49-F238E27FC236}">
                <a16:creationId xmlns:a16="http://schemas.microsoft.com/office/drawing/2014/main" id="{6E8A53D2-09DD-4621-BCB7-D3C923893405}"/>
              </a:ext>
            </a:extLst>
          </p:cNvPr>
          <p:cNvSpPr/>
          <p:nvPr/>
        </p:nvSpPr>
        <p:spPr>
          <a:xfrm>
            <a:off x="-2111" y="5051427"/>
            <a:ext cx="12163950" cy="180657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795"/>
          </a:p>
        </p:txBody>
      </p:sp>
      <p:sp>
        <p:nvSpPr>
          <p:cNvPr id="2" name="Title Placeholder 1">
            <a:extLst>
              <a:ext uri="{FF2B5EF4-FFF2-40B4-BE49-F238E27FC236}">
                <a16:creationId xmlns:a16="http://schemas.microsoft.com/office/drawing/2014/main" id="{ABC7396C-77A0-4C53-B218-FE49911E283A}"/>
              </a:ext>
            </a:extLst>
          </p:cNvPr>
          <p:cNvSpPr>
            <a:spLocks noGrp="1"/>
          </p:cNvSpPr>
          <p:nvPr>
            <p:ph type="title"/>
          </p:nvPr>
        </p:nvSpPr>
        <p:spPr>
          <a:xfrm>
            <a:off x="1093722" y="365127"/>
            <a:ext cx="10003957" cy="54927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1029" name="Text Placeholder 2">
            <a:extLst>
              <a:ext uri="{FF2B5EF4-FFF2-40B4-BE49-F238E27FC236}">
                <a16:creationId xmlns:a16="http://schemas.microsoft.com/office/drawing/2014/main" id="{DFAF5C11-7D02-4D86-B585-AD302EC098A0}"/>
              </a:ext>
            </a:extLst>
          </p:cNvPr>
          <p:cNvSpPr>
            <a:spLocks noGrp="1"/>
          </p:cNvSpPr>
          <p:nvPr>
            <p:ph type="body" idx="1"/>
          </p:nvPr>
        </p:nvSpPr>
        <p:spPr bwMode="auto">
          <a:xfrm>
            <a:off x="1093722" y="1100138"/>
            <a:ext cx="10003957" cy="357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E894D177-CFB8-4A8F-A3A8-D085C51AC411}"/>
              </a:ext>
            </a:extLst>
          </p:cNvPr>
          <p:cNvSpPr>
            <a:spLocks noGrp="1"/>
          </p:cNvSpPr>
          <p:nvPr>
            <p:ph type="dt" sz="half" idx="2"/>
          </p:nvPr>
        </p:nvSpPr>
        <p:spPr>
          <a:xfrm rot="19140000">
            <a:off x="268153" y="5870577"/>
            <a:ext cx="2894770" cy="201613"/>
          </a:xfrm>
          <a:prstGeom prst="rect">
            <a:avLst/>
          </a:prstGeom>
        </p:spPr>
        <p:txBody>
          <a:bodyPr vert="horz" lIns="91440" tIns="45720" rIns="91440" bIns="45720" rtlCol="0" anchor="ctr"/>
          <a:lstStyle>
            <a:lvl1pPr algn="l" eaLnBrk="1" hangingPunct="1">
              <a:defRPr sz="1197">
                <a:solidFill>
                  <a:srgbClr val="FFFFFF"/>
                </a:solidFill>
              </a:defRPr>
            </a:lvl1pPr>
          </a:lstStyle>
          <a:p>
            <a:pPr>
              <a:defRPr/>
            </a:pPr>
            <a:endParaRPr lang="en-US"/>
          </a:p>
        </p:txBody>
      </p:sp>
      <p:sp>
        <p:nvSpPr>
          <p:cNvPr id="5" name="Footer Placeholder 4">
            <a:extLst>
              <a:ext uri="{FF2B5EF4-FFF2-40B4-BE49-F238E27FC236}">
                <a16:creationId xmlns:a16="http://schemas.microsoft.com/office/drawing/2014/main" id="{511B34B7-2557-4207-83D0-D897076E7BD9}"/>
              </a:ext>
            </a:extLst>
          </p:cNvPr>
          <p:cNvSpPr>
            <a:spLocks noGrp="1"/>
          </p:cNvSpPr>
          <p:nvPr>
            <p:ph type="ftr" sz="quarter" idx="3"/>
          </p:nvPr>
        </p:nvSpPr>
        <p:spPr>
          <a:xfrm>
            <a:off x="4678929" y="6284915"/>
            <a:ext cx="6283616" cy="274637"/>
          </a:xfrm>
          <a:prstGeom prst="rect">
            <a:avLst/>
          </a:prstGeom>
        </p:spPr>
        <p:txBody>
          <a:bodyPr vert="horz" lIns="91440" tIns="45720" rIns="91440" bIns="45720" rtlCol="0" anchor="ctr"/>
          <a:lstStyle>
            <a:lvl1pPr algn="r" eaLnBrk="1" hangingPunct="1">
              <a:defRPr sz="998" cap="all" spc="200" baseline="0">
                <a:solidFill>
                  <a:srgbClr val="FFFFFF"/>
                </a:solidFill>
              </a:defRPr>
            </a:lvl1pPr>
          </a:lstStyle>
          <a:p>
            <a:pPr>
              <a:defRPr/>
            </a:pPr>
            <a:endParaRPr lang="en-US"/>
          </a:p>
        </p:txBody>
      </p:sp>
      <p:sp>
        <p:nvSpPr>
          <p:cNvPr id="6" name="Slide Number Placeholder 5">
            <a:extLst>
              <a:ext uri="{FF2B5EF4-FFF2-40B4-BE49-F238E27FC236}">
                <a16:creationId xmlns:a16="http://schemas.microsoft.com/office/drawing/2014/main" id="{2FBFD24E-DACA-4CF0-B62E-AFC74E4BC763}"/>
              </a:ext>
            </a:extLst>
          </p:cNvPr>
          <p:cNvSpPr>
            <a:spLocks noGrp="1"/>
          </p:cNvSpPr>
          <p:nvPr>
            <p:ph type="sldNum" sz="quarter" idx="4"/>
          </p:nvPr>
        </p:nvSpPr>
        <p:spPr>
          <a:xfrm>
            <a:off x="11173689" y="6170615"/>
            <a:ext cx="669324" cy="503237"/>
          </a:xfrm>
          <a:prstGeom prst="ellipse">
            <a:avLst/>
          </a:prstGeom>
          <a:ln w="19050">
            <a:solidFill>
              <a:srgbClr val="FFFFFF"/>
            </a:solidFill>
          </a:ln>
        </p:spPr>
        <p:txBody>
          <a:bodyPr vert="horz" wrap="square" lIns="9144" tIns="9144" rIns="9144" bIns="9144" numCol="1" anchor="ctr" anchorCtr="0" compatLnSpc="1">
            <a:prstTxWarp prst="textNoShape">
              <a:avLst/>
            </a:prstTxWarp>
            <a:normAutofit/>
          </a:bodyPr>
          <a:lstStyle>
            <a:lvl1pPr algn="ctr" eaLnBrk="1" hangingPunct="1">
              <a:defRPr sz="1596" smtClean="0">
                <a:solidFill>
                  <a:srgbClr val="FFFFFF"/>
                </a:solidFill>
              </a:defRPr>
            </a:lvl1pPr>
          </a:lstStyle>
          <a:p>
            <a:pPr>
              <a:defRPr/>
            </a:pPr>
            <a:fld id="{B251D05E-ACA9-429B-9171-CD128781DAE0}" type="slidenum">
              <a:rPr lang="en-US" altLang="vi-VN"/>
              <a:pPr>
                <a:defRPr/>
              </a:pPr>
              <a:t>‹#›</a:t>
            </a:fld>
            <a:endParaRPr lang="en-US" altLang="vi-VN"/>
          </a:p>
        </p:txBody>
      </p:sp>
    </p:spTree>
    <p:extLst>
      <p:ext uri="{BB962C8B-B14F-4D97-AF65-F5344CB8AC3E}">
        <p14:creationId xmlns:p14="http://schemas.microsoft.com/office/powerpoint/2010/main" val="2726799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2793" kern="1200" cap="all">
          <a:solidFill>
            <a:schemeClr val="tx1"/>
          </a:solidFill>
          <a:latin typeface="+mj-lt"/>
          <a:ea typeface="+mj-ea"/>
          <a:cs typeface="+mj-cs"/>
        </a:defRPr>
      </a:lvl1pPr>
      <a:lvl2pPr algn="l" rtl="0" eaLnBrk="0" fontAlgn="base" hangingPunct="0">
        <a:spcBef>
          <a:spcPct val="0"/>
        </a:spcBef>
        <a:spcAft>
          <a:spcPct val="0"/>
        </a:spcAft>
        <a:defRPr sz="2793">
          <a:solidFill>
            <a:schemeClr val="tx1"/>
          </a:solidFill>
          <a:latin typeface="Franklin Gothic Medium" pitchFamily="34" charset="0"/>
        </a:defRPr>
      </a:lvl2pPr>
      <a:lvl3pPr algn="l" rtl="0" eaLnBrk="0" fontAlgn="base" hangingPunct="0">
        <a:spcBef>
          <a:spcPct val="0"/>
        </a:spcBef>
        <a:spcAft>
          <a:spcPct val="0"/>
        </a:spcAft>
        <a:defRPr sz="2793">
          <a:solidFill>
            <a:schemeClr val="tx1"/>
          </a:solidFill>
          <a:latin typeface="Franklin Gothic Medium" pitchFamily="34" charset="0"/>
        </a:defRPr>
      </a:lvl3pPr>
      <a:lvl4pPr algn="l" rtl="0" eaLnBrk="0" fontAlgn="base" hangingPunct="0">
        <a:spcBef>
          <a:spcPct val="0"/>
        </a:spcBef>
        <a:spcAft>
          <a:spcPct val="0"/>
        </a:spcAft>
        <a:defRPr sz="2793">
          <a:solidFill>
            <a:schemeClr val="tx1"/>
          </a:solidFill>
          <a:latin typeface="Franklin Gothic Medium" pitchFamily="34" charset="0"/>
        </a:defRPr>
      </a:lvl4pPr>
      <a:lvl5pPr algn="l" rtl="0" eaLnBrk="0" fontAlgn="base" hangingPunct="0">
        <a:spcBef>
          <a:spcPct val="0"/>
        </a:spcBef>
        <a:spcAft>
          <a:spcPct val="0"/>
        </a:spcAft>
        <a:defRPr sz="2793">
          <a:solidFill>
            <a:schemeClr val="tx1"/>
          </a:solidFill>
          <a:latin typeface="Franklin Gothic Medium" pitchFamily="34" charset="0"/>
        </a:defRPr>
      </a:lvl5pPr>
      <a:lvl6pPr marL="456057" algn="l" rtl="0" fontAlgn="base">
        <a:spcBef>
          <a:spcPct val="0"/>
        </a:spcBef>
        <a:spcAft>
          <a:spcPct val="0"/>
        </a:spcAft>
        <a:defRPr sz="2793">
          <a:solidFill>
            <a:schemeClr val="tx1"/>
          </a:solidFill>
          <a:latin typeface="Franklin Gothic Medium" pitchFamily="34" charset="0"/>
        </a:defRPr>
      </a:lvl6pPr>
      <a:lvl7pPr marL="912114" algn="l" rtl="0" fontAlgn="base">
        <a:spcBef>
          <a:spcPct val="0"/>
        </a:spcBef>
        <a:spcAft>
          <a:spcPct val="0"/>
        </a:spcAft>
        <a:defRPr sz="2793">
          <a:solidFill>
            <a:schemeClr val="tx1"/>
          </a:solidFill>
          <a:latin typeface="Franklin Gothic Medium" pitchFamily="34" charset="0"/>
        </a:defRPr>
      </a:lvl7pPr>
      <a:lvl8pPr marL="1368171" algn="l" rtl="0" fontAlgn="base">
        <a:spcBef>
          <a:spcPct val="0"/>
        </a:spcBef>
        <a:spcAft>
          <a:spcPct val="0"/>
        </a:spcAft>
        <a:defRPr sz="2793">
          <a:solidFill>
            <a:schemeClr val="tx1"/>
          </a:solidFill>
          <a:latin typeface="Franklin Gothic Medium" pitchFamily="34" charset="0"/>
        </a:defRPr>
      </a:lvl8pPr>
      <a:lvl9pPr marL="1824228" algn="l" rtl="0" fontAlgn="base">
        <a:spcBef>
          <a:spcPct val="0"/>
        </a:spcBef>
        <a:spcAft>
          <a:spcPct val="0"/>
        </a:spcAft>
        <a:defRPr sz="2793">
          <a:solidFill>
            <a:schemeClr val="tx1"/>
          </a:solidFill>
          <a:latin typeface="Franklin Gothic Medium" pitchFamily="34" charset="0"/>
        </a:defRPr>
      </a:lvl9pPr>
    </p:titleStyle>
    <p:bodyStyle>
      <a:lvl1pPr marL="342043" indent="-342043" algn="l" rtl="0" eaLnBrk="0" fontAlgn="base" hangingPunct="0">
        <a:spcBef>
          <a:spcPts val="798"/>
        </a:spcBef>
        <a:spcAft>
          <a:spcPct val="0"/>
        </a:spcAft>
        <a:buFont typeface="Arial" panose="020B0604020202020204" pitchFamily="34" charset="0"/>
        <a:defRPr sz="1596" b="1" kern="1200">
          <a:solidFill>
            <a:schemeClr val="tx1"/>
          </a:solidFill>
          <a:latin typeface="+mn-lt"/>
          <a:ea typeface="+mn-ea"/>
          <a:cs typeface="+mn-cs"/>
        </a:defRPr>
      </a:lvl1pPr>
      <a:lvl2pPr marL="172605" indent="-172605" algn="l" rtl="0" eaLnBrk="0" fontAlgn="base" hangingPunct="0">
        <a:spcBef>
          <a:spcPts val="299"/>
        </a:spcBef>
        <a:spcAft>
          <a:spcPct val="0"/>
        </a:spcAft>
        <a:buClr>
          <a:schemeClr val="accent2"/>
        </a:buClr>
        <a:buFont typeface="Wingdings" panose="05000000000000000000" pitchFamily="2" charset="2"/>
        <a:buChar char="§"/>
        <a:defRPr sz="1596" kern="1200">
          <a:solidFill>
            <a:schemeClr val="tx1"/>
          </a:solidFill>
          <a:latin typeface="+mn-lt"/>
          <a:ea typeface="+mn-ea"/>
          <a:cs typeface="+mn-cs"/>
        </a:defRPr>
      </a:lvl2pPr>
      <a:lvl3pPr marL="400634" indent="-163104" algn="l" rtl="0" eaLnBrk="0" fontAlgn="base" hangingPunct="0">
        <a:spcBef>
          <a:spcPts val="299"/>
        </a:spcBef>
        <a:spcAft>
          <a:spcPct val="0"/>
        </a:spcAft>
        <a:buClr>
          <a:schemeClr val="accent2"/>
        </a:buClr>
        <a:buFont typeface="Wingdings" panose="05000000000000000000" pitchFamily="2" charset="2"/>
        <a:buChar char="§"/>
        <a:defRPr sz="1596" kern="1200">
          <a:solidFill>
            <a:schemeClr val="tx1"/>
          </a:solidFill>
          <a:latin typeface="+mn-lt"/>
          <a:ea typeface="+mn-ea"/>
          <a:cs typeface="+mn-cs"/>
        </a:defRPr>
      </a:lvl3pPr>
      <a:lvl4pPr marL="628662" indent="-163104" algn="l" rtl="0" eaLnBrk="0" fontAlgn="base" hangingPunct="0">
        <a:spcBef>
          <a:spcPts val="299"/>
        </a:spcBef>
        <a:spcAft>
          <a:spcPct val="0"/>
        </a:spcAft>
        <a:buClr>
          <a:schemeClr val="accent2"/>
        </a:buClr>
        <a:buFont typeface="Wingdings" panose="05000000000000000000" pitchFamily="2" charset="2"/>
        <a:buChar char="§"/>
        <a:defRPr sz="1596" kern="1200">
          <a:solidFill>
            <a:schemeClr val="tx1"/>
          </a:solidFill>
          <a:latin typeface="+mn-lt"/>
          <a:ea typeface="+mn-ea"/>
          <a:cs typeface="+mn-cs"/>
        </a:defRPr>
      </a:lvl4pPr>
      <a:lvl5pPr marL="856691" indent="-172605" algn="l" rtl="0" eaLnBrk="0" fontAlgn="base" hangingPunct="0">
        <a:spcBef>
          <a:spcPts val="299"/>
        </a:spcBef>
        <a:spcAft>
          <a:spcPct val="0"/>
        </a:spcAft>
        <a:buClr>
          <a:schemeClr val="accent2"/>
        </a:buClr>
        <a:buFont typeface="Wingdings" panose="05000000000000000000" pitchFamily="2" charset="2"/>
        <a:buChar char="§"/>
        <a:defRPr sz="1596" kern="1200">
          <a:solidFill>
            <a:schemeClr val="tx1"/>
          </a:solidFill>
          <a:latin typeface="+mn-lt"/>
          <a:ea typeface="+mn-ea"/>
          <a:cs typeface="+mn-cs"/>
        </a:defRPr>
      </a:lvl5pPr>
      <a:lvl6pPr marL="1094537" indent="-173302" algn="l" defTabSz="912114" rtl="0" eaLnBrk="1" latinLnBrk="0" hangingPunct="1">
        <a:spcBef>
          <a:spcPts val="299"/>
        </a:spcBef>
        <a:buClr>
          <a:schemeClr val="accent2"/>
        </a:buClr>
        <a:buFont typeface="Wingdings" pitchFamily="2" charset="2"/>
        <a:buChar char="§"/>
        <a:defRPr sz="1397" kern="1200">
          <a:solidFill>
            <a:schemeClr val="tx1"/>
          </a:solidFill>
          <a:latin typeface="+mn-lt"/>
          <a:ea typeface="+mn-ea"/>
          <a:cs typeface="+mn-cs"/>
        </a:defRPr>
      </a:lvl6pPr>
      <a:lvl7pPr marL="1349929" indent="-164181" algn="l" defTabSz="912114" rtl="0" eaLnBrk="1" latinLnBrk="0" hangingPunct="1">
        <a:spcBef>
          <a:spcPts val="299"/>
        </a:spcBef>
        <a:buClr>
          <a:schemeClr val="accent2"/>
        </a:buClr>
        <a:buFont typeface="Wingdings" pitchFamily="2" charset="2"/>
        <a:buChar char="§"/>
        <a:defRPr sz="1397" kern="1200">
          <a:solidFill>
            <a:schemeClr val="tx1"/>
          </a:solidFill>
          <a:latin typeface="+mn-lt"/>
          <a:ea typeface="+mn-ea"/>
          <a:cs typeface="+mn-cs"/>
        </a:defRPr>
      </a:lvl7pPr>
      <a:lvl8pPr marL="1577957" indent="-164181" algn="l" defTabSz="912114" rtl="0" eaLnBrk="1" latinLnBrk="0" hangingPunct="1">
        <a:spcBef>
          <a:spcPts val="299"/>
        </a:spcBef>
        <a:buClr>
          <a:schemeClr val="accent2"/>
        </a:buClr>
        <a:buFont typeface="Wingdings" pitchFamily="2" charset="2"/>
        <a:buChar char="§"/>
        <a:defRPr sz="1397" kern="1200">
          <a:solidFill>
            <a:schemeClr val="tx1"/>
          </a:solidFill>
          <a:latin typeface="+mn-lt"/>
          <a:ea typeface="+mn-ea"/>
          <a:cs typeface="+mn-cs"/>
        </a:defRPr>
      </a:lvl8pPr>
      <a:lvl9pPr marL="1787743" indent="-164181" algn="l" defTabSz="912114" rtl="0" eaLnBrk="1" latinLnBrk="0" hangingPunct="1">
        <a:spcBef>
          <a:spcPts val="299"/>
        </a:spcBef>
        <a:buClr>
          <a:schemeClr val="accent2"/>
        </a:buClr>
        <a:buFont typeface="Wingdings" pitchFamily="2" charset="2"/>
        <a:buChar char="§"/>
        <a:defRPr sz="1397"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6127" y="365126"/>
            <a:ext cx="1048958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6127" y="1825625"/>
            <a:ext cx="1048958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6126" y="6356351"/>
            <a:ext cx="2736414" cy="365125"/>
          </a:xfrm>
          <a:prstGeom prst="rect">
            <a:avLst/>
          </a:prstGeom>
        </p:spPr>
        <p:txBody>
          <a:bodyPr vert="horz" lIns="91440" tIns="45720" rIns="91440" bIns="45720" rtlCol="0" anchor="ctr"/>
          <a:lstStyle>
            <a:lvl1pPr algn="l">
              <a:defRPr sz="1197">
                <a:solidFill>
                  <a:schemeClr val="tx1">
                    <a:tint val="75000"/>
                  </a:schemeClr>
                </a:solidFill>
              </a:defRPr>
            </a:lvl1pPr>
          </a:lstStyle>
          <a:p>
            <a:fld id="{FA02E5AE-1FD4-48AD-BE3C-2D74C6DF0E3B}" type="datetimeFigureOut">
              <a:rPr lang="en-US" smtClean="0"/>
              <a:t>11/23/2021</a:t>
            </a:fld>
            <a:endParaRPr lang="en-US"/>
          </a:p>
        </p:txBody>
      </p:sp>
      <p:sp>
        <p:nvSpPr>
          <p:cNvPr id="5" name="Footer Placeholder 4"/>
          <p:cNvSpPr>
            <a:spLocks noGrp="1"/>
          </p:cNvSpPr>
          <p:nvPr>
            <p:ph type="ftr" sz="quarter" idx="3"/>
          </p:nvPr>
        </p:nvSpPr>
        <p:spPr>
          <a:xfrm>
            <a:off x="4028609" y="6356351"/>
            <a:ext cx="4104620" cy="36512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89298" y="6356351"/>
            <a:ext cx="2736414" cy="365125"/>
          </a:xfrm>
          <a:prstGeom prst="rect">
            <a:avLst/>
          </a:prstGeom>
        </p:spPr>
        <p:txBody>
          <a:bodyPr vert="horz" lIns="91440" tIns="45720" rIns="91440" bIns="45720" rtlCol="0" anchor="ctr"/>
          <a:lstStyle>
            <a:lvl1pPr algn="r">
              <a:defRPr sz="1197">
                <a:solidFill>
                  <a:schemeClr val="tx1">
                    <a:tint val="75000"/>
                  </a:schemeClr>
                </a:solidFill>
              </a:defRPr>
            </a:lvl1pPr>
          </a:lstStyle>
          <a:p>
            <a:fld id="{5958340B-BFC8-4C38-8086-1AD3D53EB5A5}" type="slidenum">
              <a:rPr lang="en-US" smtClean="0"/>
              <a:t>‹#›</a:t>
            </a:fld>
            <a:endParaRPr lang="en-US"/>
          </a:p>
        </p:txBody>
      </p:sp>
    </p:spTree>
    <p:extLst>
      <p:ext uri="{BB962C8B-B14F-4D97-AF65-F5344CB8AC3E}">
        <p14:creationId xmlns:p14="http://schemas.microsoft.com/office/powerpoint/2010/main" val="108079473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8092" y="274638"/>
            <a:ext cx="10945654"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8092" y="1600201"/>
            <a:ext cx="10945654"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8092" y="6245225"/>
            <a:ext cx="283776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4155295" y="6245225"/>
            <a:ext cx="3851249"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8715984" y="6245225"/>
            <a:ext cx="283776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pPr>
            <a:fld id="{8F16920F-CB97-41FB-B4FF-EE984BB0C14E}" type="slidenum">
              <a:rPr lang="en-US" smtClean="0">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426304423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ransition advTm="6645"/>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6"/>
            <a:ext cx="11332694" cy="763600"/>
          </a:xfrm>
          <a:prstGeom prst="rect">
            <a:avLst/>
          </a:prstGeom>
          <a:noFill/>
          <a:ln>
            <a:noFill/>
          </a:ln>
        </p:spPr>
        <p:txBody>
          <a:bodyPr spcFirstLastPara="1" wrap="square" lIns="121666" tIns="121666" rIns="121666" bIns="121666" anchor="t" anchorCtr="0">
            <a:noAutofit/>
          </a:bodyPr>
          <a:lstStyle>
            <a:lvl1pPr lvl="0" algn="ctr">
              <a:spcBef>
                <a:spcPts val="0"/>
              </a:spcBef>
              <a:spcAft>
                <a:spcPts val="0"/>
              </a:spcAft>
              <a:buClr>
                <a:schemeClr val="dk1"/>
              </a:buClr>
              <a:buSzPts val="2700"/>
              <a:buFont typeface="Luckiest Guy"/>
              <a:buNone/>
              <a:defRPr sz="27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2397868"/>
            <a:ext cx="11332694" cy="3298800"/>
          </a:xfrm>
          <a:prstGeom prst="rect">
            <a:avLst/>
          </a:prstGeom>
          <a:noFill/>
          <a:ln>
            <a:noFill/>
          </a:ln>
        </p:spPr>
        <p:txBody>
          <a:bodyPr spcFirstLastPara="1" wrap="square" lIns="121666" tIns="121666" rIns="121666" bIns="121666"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11268664" y="6217624"/>
            <a:ext cx="729790" cy="524799"/>
          </a:xfrm>
          <a:prstGeom prst="rect">
            <a:avLst/>
          </a:prstGeom>
          <a:noFill/>
          <a:ln>
            <a:noFill/>
          </a:ln>
        </p:spPr>
        <p:txBody>
          <a:bodyPr spcFirstLastPara="1" wrap="square" lIns="121666" tIns="121666" rIns="121666" bIns="121666"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71460712"/>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25.jpeg"/><Relationship Id="rId4" Type="http://schemas.openxmlformats.org/officeDocument/2006/relationships/image" Target="../media/image19.jpeg"/><Relationship Id="rId9"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4.wmv"/><Relationship Id="rId1" Type="http://schemas.microsoft.com/office/2007/relationships/media" Target="../media/media4.wmv"/><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5.wmv"/><Relationship Id="rId1" Type="http://schemas.microsoft.com/office/2007/relationships/media" Target="../media/media5.wmv"/><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9.png"/><Relationship Id="rId5" Type="http://schemas.microsoft.com/office/2007/relationships/hdphoto" Target="../media/hdphoto1.wdp"/><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slide" Target="slide8.xml"/><Relationship Id="rId2"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11.png"/><Relationship Id="rId5" Type="http://schemas.openxmlformats.org/officeDocument/2006/relationships/image" Target="../media/image8.png"/><Relationship Id="rId15" Type="http://schemas.openxmlformats.org/officeDocument/2006/relationships/image" Target="../media/image13.png"/><Relationship Id="rId10" Type="http://schemas.openxmlformats.org/officeDocument/2006/relationships/slide" Target="slide9.xml"/><Relationship Id="rId4" Type="http://schemas.openxmlformats.org/officeDocument/2006/relationships/slide" Target="slide5.xml"/><Relationship Id="rId9" Type="http://schemas.openxmlformats.org/officeDocument/2006/relationships/image" Target="../media/image10.png"/><Relationship Id="rId14" Type="http://schemas.openxmlformats.org/officeDocument/2006/relationships/slide" Target="slide10.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8.png"/><Relationship Id="rId5" Type="http://schemas.microsoft.com/office/2007/relationships/hdphoto" Target="../media/hdphoto1.wdp"/><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8.png"/><Relationship Id="rId5" Type="http://schemas.microsoft.com/office/2007/relationships/hdphoto" Target="../media/hdphoto1.wdp"/><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9.jpg"/><Relationship Id="rId4" Type="http://schemas.openxmlformats.org/officeDocument/2006/relationships/image" Target="../media/image48.jpg"/></Relationships>
</file>

<file path=ppt/slides/_rels/slide42.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52.jpg"/><Relationship Id="rId4" Type="http://schemas.openxmlformats.org/officeDocument/2006/relationships/image" Target="../media/image51.jpg"/></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g"/><Relationship Id="rId1" Type="http://schemas.openxmlformats.org/officeDocument/2006/relationships/slideLayout" Target="../slideLayouts/slideLayout7.xml"/><Relationship Id="rId4" Type="http://schemas.openxmlformats.org/officeDocument/2006/relationships/image" Target="../media/image55.jp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image" Target="../media/image14.gif"/></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89" y="-177968"/>
            <a:ext cx="10337562" cy="1470025"/>
          </a:xfrm>
        </p:spPr>
        <p:txBody>
          <a:bodyPr/>
          <a:lstStyle/>
          <a:p>
            <a:pPr>
              <a:lnSpc>
                <a:spcPct val="110000"/>
              </a:lnSpc>
              <a:spcBef>
                <a:spcPts val="0"/>
              </a:spcBef>
            </a:pPr>
            <a:r>
              <a:rPr lang="en-US" dirty="0" err="1" smtClean="0"/>
              <a:t>Luyện</a:t>
            </a:r>
            <a:r>
              <a:rPr lang="en-US" dirty="0" smtClean="0"/>
              <a:t> </a:t>
            </a:r>
            <a:r>
              <a:rPr lang="en-US" dirty="0" err="1" smtClean="0"/>
              <a:t>đọc</a:t>
            </a:r>
            <a:endParaRPr lang="en-US" dirty="0"/>
          </a:p>
        </p:txBody>
      </p:sp>
      <p:sp>
        <p:nvSpPr>
          <p:cNvPr id="4" name="TextBox 3"/>
          <p:cNvSpPr txBox="1"/>
          <p:nvPr/>
        </p:nvSpPr>
        <p:spPr>
          <a:xfrm>
            <a:off x="670719" y="838200"/>
            <a:ext cx="3038011" cy="1057212"/>
          </a:xfrm>
          <a:prstGeom prst="rect">
            <a:avLst/>
          </a:prstGeom>
          <a:noFill/>
        </p:spPr>
        <p:txBody>
          <a:bodyPr wrap="none" rtlCol="0">
            <a:spAutoFit/>
          </a:bodyPr>
          <a:lstStyle/>
          <a:p>
            <a:pPr marL="0" marR="0" lvl="0" indent="0" algn="l" defTabSz="914400" rtl="0" eaLnBrk="1" fontAlgn="auto" latinLnBrk="0" hangingPunct="1">
              <a:lnSpc>
                <a:spcPct val="110000"/>
              </a:lnSpc>
              <a:spcAft>
                <a:spcPts val="0"/>
              </a:spcAft>
              <a:buClrTx/>
              <a:buSzTx/>
              <a:buFontTx/>
              <a:buNone/>
              <a:tabLst/>
              <a:defRPr/>
            </a:pPr>
            <a:r>
              <a:rPr lang="en-US" sz="6000" dirty="0" err="1">
                <a:solidFill>
                  <a:prstClr val="black"/>
                </a:solidFill>
                <a:latin typeface="Calibri"/>
              </a:rPr>
              <a:t>b</a:t>
            </a:r>
            <a:r>
              <a:rPr kumimoji="0" lang="en-US" sz="6000" b="0" i="0" u="none" strike="noStrike" kern="1200" cap="none" spc="0" normalizeH="0" baseline="0" noProof="0" dirty="0" err="1" smtClean="0">
                <a:ln>
                  <a:noFill/>
                </a:ln>
                <a:solidFill>
                  <a:prstClr val="black"/>
                </a:solidFill>
                <a:effectLst/>
                <a:uLnTx/>
                <a:uFillTx/>
                <a:latin typeface="Calibri"/>
                <a:ea typeface="+mn-ea"/>
                <a:cs typeface="+mn-cs"/>
              </a:rPr>
              <a:t>ản</a:t>
            </a:r>
            <a:r>
              <a:rPr kumimoji="0" lang="en-US" sz="6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6000" b="0" i="0" u="none" strike="noStrike" kern="1200" cap="none" spc="0" normalizeH="0" baseline="0" noProof="0" dirty="0" err="1" smtClean="0">
                <a:ln>
                  <a:noFill/>
                </a:ln>
                <a:solidFill>
                  <a:prstClr val="black"/>
                </a:solidFill>
                <a:effectLst/>
                <a:uLnTx/>
                <a:uFillTx/>
                <a:latin typeface="Calibri"/>
                <a:ea typeface="+mn-ea"/>
                <a:cs typeface="+mn-cs"/>
              </a:rPr>
              <a:t>nhạc</a:t>
            </a:r>
            <a:endParaRPr kumimoji="0" lang="en-US" sz="60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Box 4"/>
          <p:cNvSpPr txBox="1"/>
          <p:nvPr/>
        </p:nvSpPr>
        <p:spPr>
          <a:xfrm>
            <a:off x="663398" y="1740932"/>
            <a:ext cx="2762295" cy="1057212"/>
          </a:xfrm>
          <a:prstGeom prst="rect">
            <a:avLst/>
          </a:prstGeom>
          <a:noFill/>
        </p:spPr>
        <p:txBody>
          <a:bodyPr wrap="none" rtlCol="0">
            <a:spAutoFit/>
          </a:bodyPr>
          <a:lstStyle/>
          <a:p>
            <a:pPr marL="0" marR="0" lvl="0" indent="0" algn="l" defTabSz="914400" rtl="0" eaLnBrk="1" fontAlgn="auto" latinLnBrk="0" hangingPunct="1">
              <a:lnSpc>
                <a:spcPct val="110000"/>
              </a:lnSpc>
              <a:spcAft>
                <a:spcPts val="0"/>
              </a:spcAft>
              <a:buClrTx/>
              <a:buSzTx/>
              <a:buFontTx/>
              <a:buNone/>
              <a:tabLst/>
              <a:defRPr/>
            </a:pPr>
            <a:r>
              <a:rPr lang="en-US" sz="6000" dirty="0" err="1">
                <a:solidFill>
                  <a:prstClr val="black"/>
                </a:solidFill>
                <a:latin typeface="Calibri"/>
              </a:rPr>
              <a:t>g</a:t>
            </a:r>
            <a:r>
              <a:rPr kumimoji="0" lang="en-US" sz="6000" b="0" i="0" u="none" strike="noStrike" kern="1200" cap="none" spc="0" normalizeH="0" baseline="0" noProof="0" dirty="0" err="1" smtClean="0">
                <a:ln>
                  <a:noFill/>
                </a:ln>
                <a:solidFill>
                  <a:prstClr val="black"/>
                </a:solidFill>
                <a:effectLst/>
                <a:uLnTx/>
                <a:uFillTx/>
                <a:latin typeface="Calibri"/>
                <a:ea typeface="+mn-ea"/>
                <a:cs typeface="+mn-cs"/>
              </a:rPr>
              <a:t>iấc</a:t>
            </a:r>
            <a:r>
              <a:rPr kumimoji="0" lang="en-US" sz="6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6000" b="0" i="0" u="none" strike="noStrike" kern="1200" cap="none" spc="0" normalizeH="0" baseline="0" noProof="0" dirty="0" err="1" smtClean="0">
                <a:ln>
                  <a:noFill/>
                </a:ln>
                <a:solidFill>
                  <a:prstClr val="black"/>
                </a:solidFill>
                <a:effectLst/>
                <a:uLnTx/>
                <a:uFillTx/>
                <a:latin typeface="Calibri"/>
                <a:ea typeface="+mn-ea"/>
                <a:cs typeface="+mn-cs"/>
              </a:rPr>
              <a:t>ngủ</a:t>
            </a:r>
            <a:endParaRPr kumimoji="0" lang="en-US" sz="60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p:cNvSpPr txBox="1"/>
          <p:nvPr/>
        </p:nvSpPr>
        <p:spPr>
          <a:xfrm>
            <a:off x="663398" y="2738001"/>
            <a:ext cx="3023585" cy="1057212"/>
          </a:xfrm>
          <a:prstGeom prst="rect">
            <a:avLst/>
          </a:prstGeom>
          <a:noFill/>
        </p:spPr>
        <p:txBody>
          <a:bodyPr wrap="none" rtlCol="0">
            <a:spAutoFit/>
          </a:bodyPr>
          <a:lstStyle/>
          <a:p>
            <a:pPr marL="0" marR="0" lvl="0" indent="0" algn="l" defTabSz="914400" rtl="0" eaLnBrk="1" fontAlgn="auto" latinLnBrk="0" hangingPunct="1">
              <a:lnSpc>
                <a:spcPct val="110000"/>
              </a:lnSpc>
              <a:spcAft>
                <a:spcPts val="0"/>
              </a:spcAft>
              <a:buClrTx/>
              <a:buSzTx/>
              <a:buFontTx/>
              <a:buNone/>
              <a:tabLst/>
              <a:defRPr/>
            </a:pPr>
            <a:r>
              <a:rPr lang="en-US" sz="6000" dirty="0" err="1">
                <a:solidFill>
                  <a:prstClr val="black"/>
                </a:solidFill>
                <a:latin typeface="Calibri"/>
              </a:rPr>
              <a:t>t</a:t>
            </a:r>
            <a:r>
              <a:rPr kumimoji="0" lang="en-US" sz="6000" b="0" i="0" u="none" strike="noStrike" kern="1200" cap="none" spc="0" normalizeH="0" baseline="0" noProof="0" dirty="0" err="1" smtClean="0">
                <a:ln>
                  <a:noFill/>
                </a:ln>
                <a:solidFill>
                  <a:prstClr val="black"/>
                </a:solidFill>
                <a:effectLst/>
                <a:uLnTx/>
                <a:uFillTx/>
                <a:latin typeface="Calibri"/>
                <a:ea typeface="+mn-ea"/>
                <a:cs typeface="+mn-cs"/>
              </a:rPr>
              <a:t>hắc</a:t>
            </a:r>
            <a:r>
              <a:rPr kumimoji="0" lang="en-US" sz="60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6000" b="0" i="0" u="none" strike="noStrike" kern="1200" cap="none" spc="0" normalizeH="0" baseline="0" noProof="0" dirty="0" err="1" smtClean="0">
                <a:ln>
                  <a:noFill/>
                </a:ln>
                <a:solidFill>
                  <a:prstClr val="black"/>
                </a:solidFill>
                <a:effectLst/>
                <a:uLnTx/>
                <a:uFillTx/>
                <a:latin typeface="Calibri"/>
                <a:ea typeface="+mn-ea"/>
                <a:cs typeface="+mn-cs"/>
              </a:rPr>
              <a:t>mắc</a:t>
            </a:r>
            <a:endParaRPr kumimoji="0" lang="en-US" sz="60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xtBox 6"/>
          <p:cNvSpPr txBox="1"/>
          <p:nvPr/>
        </p:nvSpPr>
        <p:spPr>
          <a:xfrm>
            <a:off x="5037589" y="838200"/>
            <a:ext cx="2553904" cy="1107996"/>
          </a:xfrm>
          <a:prstGeom prst="rect">
            <a:avLst/>
          </a:prstGeom>
          <a:noFill/>
        </p:spPr>
        <p:txBody>
          <a:bodyPr wrap="none" rtlCol="0">
            <a:spAutoFit/>
          </a:bodyPr>
          <a:lstStyle/>
          <a:p>
            <a:pPr marL="0" marR="0" lvl="0" indent="0" algn="l" defTabSz="914400" rtl="0" eaLnBrk="1" fontAlgn="auto" latinLnBrk="0" hangingPunct="1">
              <a:lnSpc>
                <a:spcPct val="110000"/>
              </a:lnSpc>
              <a:spcAft>
                <a:spcPts val="0"/>
              </a:spcAft>
              <a:buClrTx/>
              <a:buSzTx/>
              <a:buFontTx/>
              <a:buNone/>
              <a:tabLst/>
              <a:defRPr/>
            </a:pPr>
            <a:r>
              <a:rPr lang="en-US" sz="6000" dirty="0" err="1">
                <a:solidFill>
                  <a:srgbClr val="FF0000"/>
                </a:solidFill>
                <a:latin typeface="Calibri"/>
              </a:rPr>
              <a:t>t</a:t>
            </a:r>
            <a:r>
              <a:rPr kumimoji="0" lang="en-US" sz="6000" b="0" i="0" u="none" strike="noStrike" kern="1200" cap="none" spc="0" normalizeH="0" baseline="0" noProof="0" dirty="0" err="1" smtClean="0">
                <a:ln>
                  <a:noFill/>
                </a:ln>
                <a:solidFill>
                  <a:srgbClr val="FF0000"/>
                </a:solidFill>
                <a:effectLst/>
                <a:uLnTx/>
                <a:uFillTx/>
                <a:latin typeface="Calibri"/>
                <a:ea typeface="+mn-ea"/>
                <a:cs typeface="+mn-cs"/>
              </a:rPr>
              <a:t>hịt</a:t>
            </a:r>
            <a:r>
              <a:rPr kumimoji="0" lang="en-US" sz="6000" b="0" i="0" u="none" strike="noStrike" kern="1200" cap="none" spc="0" normalizeH="0" baseline="0" noProof="0" dirty="0" smtClean="0">
                <a:ln>
                  <a:noFill/>
                </a:ln>
                <a:solidFill>
                  <a:srgbClr val="FF0000"/>
                </a:solidFill>
                <a:effectLst/>
                <a:uLnTx/>
                <a:uFillTx/>
                <a:latin typeface="Calibri"/>
                <a:ea typeface="+mn-ea"/>
                <a:cs typeface="+mn-cs"/>
              </a:rPr>
              <a:t> </a:t>
            </a:r>
            <a:r>
              <a:rPr kumimoji="0" lang="en-US" sz="6000" b="0" i="0" u="none" strike="noStrike" kern="1200" cap="none" spc="0" normalizeH="0" baseline="0" noProof="0" dirty="0" err="1" smtClean="0">
                <a:ln>
                  <a:noFill/>
                </a:ln>
                <a:solidFill>
                  <a:srgbClr val="FF0000"/>
                </a:solidFill>
                <a:effectLst/>
                <a:uLnTx/>
                <a:uFillTx/>
                <a:latin typeface="Calibri"/>
                <a:ea typeface="+mn-ea"/>
                <a:cs typeface="+mn-cs"/>
              </a:rPr>
              <a:t>nạc</a:t>
            </a:r>
            <a:endParaRPr kumimoji="0" lang="en-US" sz="6000" b="0" i="0" u="none" strike="noStrike" kern="1200" cap="none" spc="0" normalizeH="0" baseline="0" noProof="0" dirty="0">
              <a:ln>
                <a:noFill/>
              </a:ln>
              <a:solidFill>
                <a:srgbClr val="FF0000"/>
              </a:solidFill>
              <a:effectLst/>
              <a:uLnTx/>
              <a:uFillTx/>
              <a:latin typeface="Calibri"/>
              <a:ea typeface="+mn-ea"/>
              <a:cs typeface="+mn-cs"/>
            </a:endParaRPr>
          </a:p>
        </p:txBody>
      </p:sp>
      <p:sp>
        <p:nvSpPr>
          <p:cNvPr id="8" name="TextBox 7"/>
          <p:cNvSpPr txBox="1"/>
          <p:nvPr/>
        </p:nvSpPr>
        <p:spPr>
          <a:xfrm>
            <a:off x="5037589" y="1773532"/>
            <a:ext cx="2603533" cy="1107996"/>
          </a:xfrm>
          <a:prstGeom prst="rect">
            <a:avLst/>
          </a:prstGeom>
          <a:noFill/>
        </p:spPr>
        <p:txBody>
          <a:bodyPr wrap="none" rtlCol="0">
            <a:spAutoFit/>
          </a:bodyPr>
          <a:lstStyle/>
          <a:p>
            <a:pPr marL="0" marR="0" lvl="0" indent="0" algn="l" defTabSz="914400" rtl="0" eaLnBrk="1" fontAlgn="auto" latinLnBrk="0" hangingPunct="1">
              <a:lnSpc>
                <a:spcPct val="110000"/>
              </a:lnSpc>
              <a:spcAft>
                <a:spcPts val="0"/>
              </a:spcAft>
              <a:buClrTx/>
              <a:buSzTx/>
              <a:buFontTx/>
              <a:buNone/>
              <a:tabLst/>
              <a:defRPr/>
            </a:pPr>
            <a:r>
              <a:rPr lang="en-US" sz="6000" dirty="0" err="1">
                <a:solidFill>
                  <a:srgbClr val="FF0000"/>
                </a:solidFill>
                <a:latin typeface="Calibri"/>
              </a:rPr>
              <a:t>h</a:t>
            </a:r>
            <a:r>
              <a:rPr kumimoji="0" lang="en-US" sz="6000" b="0" i="0" u="none" strike="noStrike" kern="1200" cap="none" spc="0" normalizeH="0" baseline="0" noProof="0" dirty="0" err="1" smtClean="0">
                <a:ln>
                  <a:noFill/>
                </a:ln>
                <a:solidFill>
                  <a:srgbClr val="FF0000"/>
                </a:solidFill>
                <a:effectLst/>
                <a:uLnTx/>
                <a:uFillTx/>
                <a:latin typeface="Calibri"/>
                <a:ea typeface="+mn-ea"/>
                <a:cs typeface="+mn-cs"/>
              </a:rPr>
              <a:t>ọc</a:t>
            </a:r>
            <a:r>
              <a:rPr kumimoji="0" lang="en-US" sz="6000" b="0" i="0" u="none" strike="noStrike" kern="1200" cap="none" spc="0" normalizeH="0" baseline="0" noProof="0" dirty="0" smtClean="0">
                <a:ln>
                  <a:noFill/>
                </a:ln>
                <a:solidFill>
                  <a:srgbClr val="FF0000"/>
                </a:solidFill>
                <a:effectLst/>
                <a:uLnTx/>
                <a:uFillTx/>
                <a:latin typeface="Calibri"/>
                <a:ea typeface="+mn-ea"/>
                <a:cs typeface="+mn-cs"/>
              </a:rPr>
              <a:t> </a:t>
            </a:r>
            <a:r>
              <a:rPr kumimoji="0" lang="en-US" sz="6000" b="0" i="0" u="none" strike="noStrike" kern="1200" cap="none" spc="0" normalizeH="0" baseline="0" noProof="0" dirty="0" err="1" smtClean="0">
                <a:ln>
                  <a:noFill/>
                </a:ln>
                <a:solidFill>
                  <a:srgbClr val="FF0000"/>
                </a:solidFill>
                <a:effectLst/>
                <a:uLnTx/>
                <a:uFillTx/>
                <a:latin typeface="Calibri"/>
                <a:ea typeface="+mn-ea"/>
                <a:cs typeface="+mn-cs"/>
              </a:rPr>
              <a:t>vần</a:t>
            </a:r>
            <a:endParaRPr kumimoji="0" lang="en-US" sz="6000" b="0" i="0" u="none" strike="noStrike" kern="1200" cap="none" spc="0" normalizeH="0" baseline="0" noProof="0" dirty="0">
              <a:ln>
                <a:noFill/>
              </a:ln>
              <a:solidFill>
                <a:srgbClr val="FF0000"/>
              </a:solidFill>
              <a:effectLst/>
              <a:uLnTx/>
              <a:uFillTx/>
              <a:latin typeface="Calibri"/>
              <a:ea typeface="+mn-ea"/>
              <a:cs typeface="+mn-cs"/>
            </a:endParaRPr>
          </a:p>
        </p:txBody>
      </p:sp>
      <p:sp>
        <p:nvSpPr>
          <p:cNvPr id="9" name="TextBox 8"/>
          <p:cNvSpPr txBox="1"/>
          <p:nvPr/>
        </p:nvSpPr>
        <p:spPr>
          <a:xfrm>
            <a:off x="4961389" y="2738002"/>
            <a:ext cx="2101857" cy="1107996"/>
          </a:xfrm>
          <a:prstGeom prst="rect">
            <a:avLst/>
          </a:prstGeom>
          <a:noFill/>
        </p:spPr>
        <p:txBody>
          <a:bodyPr wrap="none" rtlCol="0">
            <a:spAutoFit/>
          </a:bodyPr>
          <a:lstStyle/>
          <a:p>
            <a:pPr marL="0" marR="0" lvl="0" indent="0" algn="l" defTabSz="914400" rtl="0" eaLnBrk="1" fontAlgn="auto" latinLnBrk="0" hangingPunct="1">
              <a:lnSpc>
                <a:spcPct val="110000"/>
              </a:lnSpc>
              <a:spcAft>
                <a:spcPts val="0"/>
              </a:spcAft>
              <a:buClrTx/>
              <a:buSzTx/>
              <a:buFontTx/>
              <a:buNone/>
              <a:tabLst/>
              <a:defRPr/>
            </a:pPr>
            <a:r>
              <a:rPr lang="en-US" sz="6000" dirty="0" err="1">
                <a:solidFill>
                  <a:srgbClr val="FF0000"/>
                </a:solidFill>
                <a:latin typeface="Calibri"/>
              </a:rPr>
              <a:t>s</a:t>
            </a:r>
            <a:r>
              <a:rPr kumimoji="0" lang="en-US" sz="6000" b="0" i="0" u="none" strike="noStrike" kern="1200" cap="none" spc="0" normalizeH="0" baseline="0" noProof="0" dirty="0" err="1" smtClean="0">
                <a:ln>
                  <a:noFill/>
                </a:ln>
                <a:solidFill>
                  <a:srgbClr val="FF0000"/>
                </a:solidFill>
                <a:effectLst/>
                <a:uLnTx/>
                <a:uFillTx/>
                <a:latin typeface="Calibri"/>
                <a:ea typeface="+mn-ea"/>
                <a:cs typeface="+mn-cs"/>
              </a:rPr>
              <a:t>ặc</a:t>
            </a:r>
            <a:r>
              <a:rPr kumimoji="0" lang="en-US" sz="6000" b="0" i="0" u="none" strike="noStrike" kern="1200" cap="none" spc="0" normalizeH="0" baseline="0" noProof="0" dirty="0" smtClean="0">
                <a:ln>
                  <a:noFill/>
                </a:ln>
                <a:solidFill>
                  <a:srgbClr val="FF0000"/>
                </a:solidFill>
                <a:effectLst/>
                <a:uLnTx/>
                <a:uFillTx/>
                <a:latin typeface="Calibri"/>
                <a:ea typeface="+mn-ea"/>
                <a:cs typeface="+mn-cs"/>
              </a:rPr>
              <a:t> </a:t>
            </a:r>
            <a:r>
              <a:rPr kumimoji="0" lang="en-US" sz="6000" b="0" i="0" u="none" strike="noStrike" kern="1200" cap="none" spc="0" normalizeH="0" baseline="0" noProof="0" dirty="0" err="1" smtClean="0">
                <a:ln>
                  <a:noFill/>
                </a:ln>
                <a:solidFill>
                  <a:srgbClr val="FF0000"/>
                </a:solidFill>
                <a:effectLst/>
                <a:uLnTx/>
                <a:uFillTx/>
                <a:latin typeface="Calibri"/>
                <a:ea typeface="+mn-ea"/>
                <a:cs typeface="+mn-cs"/>
              </a:rPr>
              <a:t>sỡ</a:t>
            </a:r>
            <a:endParaRPr kumimoji="0" lang="en-US" sz="60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0" name="TextBox 9"/>
          <p:cNvSpPr txBox="1"/>
          <p:nvPr/>
        </p:nvSpPr>
        <p:spPr>
          <a:xfrm>
            <a:off x="8923789" y="884366"/>
            <a:ext cx="2142638" cy="1107996"/>
          </a:xfrm>
          <a:prstGeom prst="rect">
            <a:avLst/>
          </a:prstGeom>
          <a:noFill/>
        </p:spPr>
        <p:txBody>
          <a:bodyPr wrap="none" rtlCol="0">
            <a:spAutoFit/>
          </a:bodyPr>
          <a:lstStyle/>
          <a:p>
            <a:pPr marL="0" marR="0" lvl="0" indent="0" algn="l" defTabSz="914400" rtl="0" eaLnBrk="1" fontAlgn="auto" latinLnBrk="0" hangingPunct="1">
              <a:lnSpc>
                <a:spcPct val="110000"/>
              </a:lnSpc>
              <a:spcAft>
                <a:spcPts val="0"/>
              </a:spcAft>
              <a:buClrTx/>
              <a:buSzTx/>
              <a:buFontTx/>
              <a:buNone/>
              <a:tabLst/>
              <a:defRPr/>
            </a:pPr>
            <a:r>
              <a:rPr lang="en-US" sz="6000" dirty="0" err="1">
                <a:solidFill>
                  <a:srgbClr val="00B0F0"/>
                </a:solidFill>
                <a:latin typeface="Calibri"/>
              </a:rPr>
              <a:t>r</a:t>
            </a:r>
            <a:r>
              <a:rPr kumimoji="0" lang="en-US" sz="6000" b="0" i="0" u="none" strike="noStrike" kern="1200" cap="none" spc="0" normalizeH="0" baseline="0" noProof="0" dirty="0" err="1" smtClean="0">
                <a:ln>
                  <a:noFill/>
                </a:ln>
                <a:solidFill>
                  <a:srgbClr val="00B0F0"/>
                </a:solidFill>
                <a:effectLst/>
                <a:uLnTx/>
                <a:uFillTx/>
                <a:latin typeface="Calibri"/>
                <a:ea typeface="+mn-ea"/>
                <a:cs typeface="+mn-cs"/>
              </a:rPr>
              <a:t>ắc</a:t>
            </a:r>
            <a:r>
              <a:rPr kumimoji="0" lang="en-US" sz="6000" b="0" i="0" u="none" strike="noStrike" kern="1200" cap="none" spc="0" normalizeH="0" baseline="0" noProof="0" dirty="0" smtClean="0">
                <a:ln>
                  <a:noFill/>
                </a:ln>
                <a:solidFill>
                  <a:srgbClr val="00B0F0"/>
                </a:solidFill>
                <a:effectLst/>
                <a:uLnTx/>
                <a:uFillTx/>
                <a:latin typeface="Calibri"/>
                <a:ea typeface="+mn-ea"/>
                <a:cs typeface="+mn-cs"/>
              </a:rPr>
              <a:t> </a:t>
            </a:r>
            <a:r>
              <a:rPr kumimoji="0" lang="en-US" sz="6000" b="0" i="0" u="none" strike="noStrike" kern="1200" cap="none" spc="0" normalizeH="0" baseline="0" noProof="0" dirty="0" err="1" smtClean="0">
                <a:ln>
                  <a:noFill/>
                </a:ln>
                <a:solidFill>
                  <a:srgbClr val="00B0F0"/>
                </a:solidFill>
                <a:effectLst/>
                <a:uLnTx/>
                <a:uFillTx/>
                <a:latin typeface="Calibri"/>
                <a:ea typeface="+mn-ea"/>
                <a:cs typeface="+mn-cs"/>
              </a:rPr>
              <a:t>rối</a:t>
            </a:r>
            <a:endParaRPr kumimoji="0" lang="en-US" sz="6000" b="0" i="0" u="none" strike="noStrike" kern="1200" cap="none" spc="0" normalizeH="0" baseline="0" noProof="0" dirty="0">
              <a:ln>
                <a:noFill/>
              </a:ln>
              <a:solidFill>
                <a:srgbClr val="00B0F0"/>
              </a:solidFill>
              <a:effectLst/>
              <a:uLnTx/>
              <a:uFillTx/>
              <a:latin typeface="Calibri"/>
              <a:ea typeface="+mn-ea"/>
              <a:cs typeface="+mn-cs"/>
            </a:endParaRPr>
          </a:p>
        </p:txBody>
      </p:sp>
      <p:sp>
        <p:nvSpPr>
          <p:cNvPr id="11" name="TextBox 10"/>
          <p:cNvSpPr txBox="1"/>
          <p:nvPr/>
        </p:nvSpPr>
        <p:spPr>
          <a:xfrm>
            <a:off x="8936843" y="1863630"/>
            <a:ext cx="2401619" cy="1107996"/>
          </a:xfrm>
          <a:prstGeom prst="rect">
            <a:avLst/>
          </a:prstGeom>
          <a:noFill/>
        </p:spPr>
        <p:txBody>
          <a:bodyPr wrap="none" rtlCol="0">
            <a:spAutoFit/>
          </a:bodyPr>
          <a:lstStyle/>
          <a:p>
            <a:pPr marL="0" marR="0" lvl="0" indent="0" algn="l" defTabSz="914400" rtl="0" eaLnBrk="1" fontAlgn="auto" latinLnBrk="0" hangingPunct="1">
              <a:lnSpc>
                <a:spcPct val="110000"/>
              </a:lnSpc>
              <a:spcAft>
                <a:spcPts val="0"/>
              </a:spcAft>
              <a:buClrTx/>
              <a:buSzTx/>
              <a:buFontTx/>
              <a:buNone/>
              <a:tabLst/>
              <a:defRPr/>
            </a:pPr>
            <a:r>
              <a:rPr lang="en-US" sz="6000" dirty="0" err="1">
                <a:solidFill>
                  <a:srgbClr val="00B0F0"/>
                </a:solidFill>
                <a:latin typeface="Calibri"/>
              </a:rPr>
              <a:t>g</a:t>
            </a:r>
            <a:r>
              <a:rPr kumimoji="0" lang="en-US" sz="6000" b="0" i="0" u="none" strike="noStrike" kern="1200" cap="none" spc="0" normalizeH="0" baseline="0" noProof="0" dirty="0" err="1" smtClean="0">
                <a:ln>
                  <a:noFill/>
                </a:ln>
                <a:solidFill>
                  <a:srgbClr val="00B0F0"/>
                </a:solidFill>
                <a:effectLst/>
                <a:uLnTx/>
                <a:uFillTx/>
                <a:latin typeface="Calibri"/>
                <a:ea typeface="+mn-ea"/>
                <a:cs typeface="+mn-cs"/>
              </a:rPr>
              <a:t>ió</a:t>
            </a:r>
            <a:r>
              <a:rPr kumimoji="0" lang="en-US" sz="6000" b="0" i="0" u="none" strike="noStrike" kern="1200" cap="none" spc="0" normalizeH="0" noProof="0" dirty="0" smtClean="0">
                <a:ln>
                  <a:noFill/>
                </a:ln>
                <a:solidFill>
                  <a:srgbClr val="00B0F0"/>
                </a:solidFill>
                <a:effectLst/>
                <a:uLnTx/>
                <a:uFillTx/>
                <a:latin typeface="Calibri"/>
                <a:ea typeface="+mn-ea"/>
                <a:cs typeface="+mn-cs"/>
              </a:rPr>
              <a:t> </a:t>
            </a:r>
            <a:r>
              <a:rPr kumimoji="0" lang="en-US" sz="6000" b="0" i="0" u="none" strike="noStrike" kern="1200" cap="none" spc="0" normalizeH="0" noProof="0" dirty="0" err="1" smtClean="0">
                <a:ln>
                  <a:noFill/>
                </a:ln>
                <a:solidFill>
                  <a:srgbClr val="00B0F0"/>
                </a:solidFill>
                <a:effectLst/>
                <a:uLnTx/>
                <a:uFillTx/>
                <a:latin typeface="Calibri"/>
                <a:ea typeface="+mn-ea"/>
                <a:cs typeface="+mn-cs"/>
              </a:rPr>
              <a:t>bấc</a:t>
            </a:r>
            <a:endParaRPr kumimoji="0" lang="en-US" sz="6000" b="0" i="0" u="none" strike="noStrike" kern="1200" cap="none" spc="0" normalizeH="0" baseline="0" noProof="0" dirty="0">
              <a:ln>
                <a:noFill/>
              </a:ln>
              <a:solidFill>
                <a:srgbClr val="00B0F0"/>
              </a:solidFill>
              <a:effectLst/>
              <a:uLnTx/>
              <a:uFillTx/>
              <a:latin typeface="Calibri"/>
              <a:ea typeface="+mn-ea"/>
              <a:cs typeface="+mn-cs"/>
            </a:endParaRPr>
          </a:p>
        </p:txBody>
      </p:sp>
      <p:sp>
        <p:nvSpPr>
          <p:cNvPr id="12" name="TextBox 11"/>
          <p:cNvSpPr txBox="1"/>
          <p:nvPr/>
        </p:nvSpPr>
        <p:spPr>
          <a:xfrm>
            <a:off x="8876818" y="2801868"/>
            <a:ext cx="2785121" cy="1107996"/>
          </a:xfrm>
          <a:prstGeom prst="rect">
            <a:avLst/>
          </a:prstGeom>
          <a:noFill/>
        </p:spPr>
        <p:txBody>
          <a:bodyPr wrap="none" rtlCol="0">
            <a:spAutoFit/>
          </a:bodyPr>
          <a:lstStyle/>
          <a:p>
            <a:pPr marL="0" marR="0" lvl="0" indent="0" algn="l" defTabSz="914400" rtl="0" eaLnBrk="1" fontAlgn="auto" latinLnBrk="0" hangingPunct="1">
              <a:lnSpc>
                <a:spcPct val="110000"/>
              </a:lnSpc>
              <a:spcAft>
                <a:spcPts val="0"/>
              </a:spcAft>
              <a:buClrTx/>
              <a:buSzTx/>
              <a:buFontTx/>
              <a:buNone/>
              <a:tabLst/>
              <a:defRPr/>
            </a:pPr>
            <a:r>
              <a:rPr lang="en-US" sz="6000" dirty="0">
                <a:solidFill>
                  <a:srgbClr val="00B0F0"/>
                </a:solidFill>
                <a:latin typeface="Calibri"/>
              </a:rPr>
              <a:t>g</a:t>
            </a:r>
            <a:r>
              <a:rPr lang="en-US" sz="6000" dirty="0" smtClean="0">
                <a:solidFill>
                  <a:srgbClr val="00B0F0"/>
                </a:solidFill>
                <a:latin typeface="Calibri"/>
              </a:rPr>
              <a:t>ang </a:t>
            </a:r>
            <a:r>
              <a:rPr lang="en-US" sz="6000" dirty="0" err="1" smtClean="0">
                <a:solidFill>
                  <a:srgbClr val="00B0F0"/>
                </a:solidFill>
                <a:latin typeface="Calibri"/>
              </a:rPr>
              <a:t>tấc</a:t>
            </a:r>
            <a:endParaRPr kumimoji="0" lang="en-US" sz="6000" b="0" i="0" u="none" strike="noStrike" kern="1200" cap="none" spc="0" normalizeH="0" baseline="0" noProof="0" dirty="0">
              <a:ln>
                <a:noFill/>
              </a:ln>
              <a:solidFill>
                <a:srgbClr val="00B0F0"/>
              </a:solidFill>
              <a:effectLst/>
              <a:uLnTx/>
              <a:uFillTx/>
              <a:latin typeface="Calibri"/>
              <a:ea typeface="+mn-ea"/>
              <a:cs typeface="+mn-cs"/>
            </a:endParaRPr>
          </a:p>
        </p:txBody>
      </p:sp>
      <p:sp>
        <p:nvSpPr>
          <p:cNvPr id="14" name="TextBox 13"/>
          <p:cNvSpPr txBox="1"/>
          <p:nvPr/>
        </p:nvSpPr>
        <p:spPr>
          <a:xfrm>
            <a:off x="374402" y="4747836"/>
            <a:ext cx="10726911" cy="2123658"/>
          </a:xfrm>
          <a:prstGeom prst="rect">
            <a:avLst/>
          </a:prstGeom>
          <a:noFill/>
        </p:spPr>
        <p:txBody>
          <a:bodyPr wrap="none" rtlCol="0">
            <a:spAutoFit/>
          </a:bodyPr>
          <a:lstStyle/>
          <a:p>
            <a:pPr marL="857250" marR="0" lvl="0" indent="-857250" algn="l" defTabSz="914400" rtl="0" eaLnBrk="1" fontAlgn="auto" latinLnBrk="0" hangingPunct="1">
              <a:lnSpc>
                <a:spcPct val="110000"/>
              </a:lnSpc>
              <a:spcAft>
                <a:spcPts val="0"/>
              </a:spcAft>
              <a:buClrTx/>
              <a:buSzTx/>
              <a:buFontTx/>
              <a:buChar char="-"/>
              <a:tabLst/>
              <a:defRPr/>
            </a:pPr>
            <a:r>
              <a:rPr kumimoji="0" lang="en-US" sz="6000" b="0" i="0" u="none" strike="noStrike" kern="1200" cap="none" spc="0" normalizeH="0" baseline="0" noProof="0" dirty="0" err="1" smtClean="0">
                <a:ln>
                  <a:noFill/>
                </a:ln>
                <a:solidFill>
                  <a:srgbClr val="00B050"/>
                </a:solidFill>
                <a:effectLst/>
                <a:uLnTx/>
                <a:uFillTx/>
                <a:latin typeface="Calibri"/>
                <a:ea typeface="+mn-ea"/>
                <a:cs typeface="+mn-cs"/>
              </a:rPr>
              <a:t>Sóc</a:t>
            </a:r>
            <a:r>
              <a:rPr kumimoji="0" lang="en-US" sz="6000" b="0" i="0" u="none" strike="noStrike" kern="1200" cap="none" spc="0" normalizeH="0" baseline="0" noProof="0" dirty="0" smtClean="0">
                <a:ln>
                  <a:noFill/>
                </a:ln>
                <a:solidFill>
                  <a:srgbClr val="00B050"/>
                </a:solidFill>
                <a:effectLst/>
                <a:uLnTx/>
                <a:uFillTx/>
                <a:latin typeface="Calibri"/>
                <a:ea typeface="+mn-ea"/>
                <a:cs typeface="+mn-cs"/>
              </a:rPr>
              <a:t>,</a:t>
            </a:r>
            <a:r>
              <a:rPr kumimoji="0" lang="en-US" sz="6000" b="0" i="0" u="none" strike="noStrike" kern="1200" cap="none" spc="0" normalizeH="0" noProof="0" dirty="0" smtClean="0">
                <a:ln>
                  <a:noFill/>
                </a:ln>
                <a:solidFill>
                  <a:srgbClr val="00B050"/>
                </a:solidFill>
                <a:effectLst/>
                <a:uLnTx/>
                <a:uFillTx/>
                <a:latin typeface="Calibri"/>
                <a:ea typeface="+mn-ea"/>
                <a:cs typeface="+mn-cs"/>
              </a:rPr>
              <a:t> </a:t>
            </a:r>
            <a:r>
              <a:rPr kumimoji="0" lang="en-US" sz="6000" b="0" i="0" u="none" strike="noStrike" kern="1200" cap="none" spc="0" normalizeH="0" noProof="0" dirty="0" err="1" smtClean="0">
                <a:ln>
                  <a:noFill/>
                </a:ln>
                <a:solidFill>
                  <a:srgbClr val="00B050"/>
                </a:solidFill>
                <a:effectLst/>
                <a:uLnTx/>
                <a:uFillTx/>
                <a:latin typeface="Calibri"/>
                <a:ea typeface="+mn-ea"/>
                <a:cs typeface="+mn-cs"/>
              </a:rPr>
              <a:t>Nhím</a:t>
            </a:r>
            <a:r>
              <a:rPr kumimoji="0" lang="en-US" sz="6000" b="0" i="0" u="none" strike="noStrike" kern="1200" cap="none" spc="0" normalizeH="0" noProof="0" dirty="0" smtClean="0">
                <a:ln>
                  <a:noFill/>
                </a:ln>
                <a:solidFill>
                  <a:srgbClr val="00B050"/>
                </a:solidFill>
                <a:effectLst/>
                <a:uLnTx/>
                <a:uFillTx/>
                <a:latin typeface="Calibri"/>
                <a:ea typeface="+mn-ea"/>
                <a:cs typeface="+mn-cs"/>
              </a:rPr>
              <a:t>, </a:t>
            </a:r>
            <a:r>
              <a:rPr kumimoji="0" lang="en-US" sz="6000" b="0" i="0" u="none" strike="noStrike" kern="1200" cap="none" spc="0" normalizeH="0" noProof="0" dirty="0" err="1" smtClean="0">
                <a:ln>
                  <a:noFill/>
                </a:ln>
                <a:solidFill>
                  <a:srgbClr val="00B050"/>
                </a:solidFill>
                <a:effectLst/>
                <a:uLnTx/>
                <a:uFillTx/>
                <a:latin typeface="Calibri"/>
                <a:ea typeface="+mn-ea"/>
                <a:cs typeface="+mn-cs"/>
              </a:rPr>
              <a:t>Thỏ</a:t>
            </a:r>
            <a:r>
              <a:rPr kumimoji="0" lang="en-US" sz="6000" b="0" i="0" u="none" strike="noStrike" kern="1200" cap="none" spc="0" normalizeH="0" noProof="0" dirty="0" smtClean="0">
                <a:ln>
                  <a:noFill/>
                </a:ln>
                <a:solidFill>
                  <a:srgbClr val="00B050"/>
                </a:solidFill>
                <a:effectLst/>
                <a:uLnTx/>
                <a:uFillTx/>
                <a:latin typeface="Calibri"/>
                <a:ea typeface="+mn-ea"/>
                <a:cs typeface="+mn-cs"/>
              </a:rPr>
              <a:t>, </a:t>
            </a:r>
            <a:r>
              <a:rPr kumimoji="0" lang="en-US" sz="6000" b="0" i="0" u="none" strike="noStrike" kern="1200" cap="none" spc="0" normalizeH="0" noProof="0" dirty="0" err="1" smtClean="0">
                <a:ln>
                  <a:noFill/>
                </a:ln>
                <a:solidFill>
                  <a:srgbClr val="00B050"/>
                </a:solidFill>
                <a:effectLst/>
                <a:uLnTx/>
                <a:uFillTx/>
                <a:latin typeface="Calibri"/>
                <a:ea typeface="+mn-ea"/>
                <a:cs typeface="+mn-cs"/>
              </a:rPr>
              <a:t>Cò</a:t>
            </a:r>
            <a:r>
              <a:rPr kumimoji="0" lang="en-US" sz="6000" b="0" i="0" u="none" strike="noStrike" kern="1200" cap="none" spc="0" normalizeH="0" noProof="0" dirty="0" smtClean="0">
                <a:ln>
                  <a:noFill/>
                </a:ln>
                <a:solidFill>
                  <a:srgbClr val="00B050"/>
                </a:solidFill>
                <a:effectLst/>
                <a:uLnTx/>
                <a:uFillTx/>
                <a:latin typeface="Calibri"/>
                <a:ea typeface="+mn-ea"/>
                <a:cs typeface="+mn-cs"/>
              </a:rPr>
              <a:t> </a:t>
            </a:r>
            <a:r>
              <a:rPr kumimoji="0" lang="en-US" sz="6000" b="0" i="0" u="none" strike="noStrike" kern="1200" cap="none" spc="0" normalizeH="0" noProof="0" dirty="0" err="1" smtClean="0">
                <a:ln>
                  <a:noFill/>
                </a:ln>
                <a:solidFill>
                  <a:srgbClr val="00B050"/>
                </a:solidFill>
                <a:effectLst/>
                <a:uLnTx/>
                <a:uFillTx/>
                <a:latin typeface="Calibri"/>
                <a:ea typeface="+mn-ea"/>
                <a:cs typeface="+mn-cs"/>
              </a:rPr>
              <a:t>và</a:t>
            </a:r>
            <a:r>
              <a:rPr kumimoji="0" lang="en-US" sz="6000" b="0" i="0" u="none" strike="noStrike" kern="1200" cap="none" spc="0" normalizeH="0" noProof="0" dirty="0" smtClean="0">
                <a:ln>
                  <a:noFill/>
                </a:ln>
                <a:solidFill>
                  <a:srgbClr val="00B050"/>
                </a:solidFill>
                <a:effectLst/>
                <a:uLnTx/>
                <a:uFillTx/>
                <a:latin typeface="Calibri"/>
                <a:ea typeface="+mn-ea"/>
                <a:cs typeface="+mn-cs"/>
              </a:rPr>
              <a:t> </a:t>
            </a:r>
            <a:r>
              <a:rPr kumimoji="0" lang="en-US" sz="6000" b="0" i="0" u="none" strike="noStrike" kern="1200" cap="none" spc="0" normalizeH="0" noProof="0" dirty="0" err="1" smtClean="0">
                <a:ln>
                  <a:noFill/>
                </a:ln>
                <a:solidFill>
                  <a:srgbClr val="00B050"/>
                </a:solidFill>
                <a:effectLst/>
                <a:uLnTx/>
                <a:uFillTx/>
                <a:latin typeface="Calibri"/>
                <a:ea typeface="+mn-ea"/>
                <a:cs typeface="+mn-cs"/>
              </a:rPr>
              <a:t>Vạc</a:t>
            </a:r>
            <a:r>
              <a:rPr kumimoji="0" lang="en-US" sz="6000" b="0" i="0" u="none" strike="noStrike" kern="1200" cap="none" spc="0" normalizeH="0" noProof="0" dirty="0" smtClean="0">
                <a:ln>
                  <a:noFill/>
                </a:ln>
                <a:solidFill>
                  <a:srgbClr val="00B050"/>
                </a:solidFill>
                <a:effectLst/>
                <a:uLnTx/>
                <a:uFillTx/>
                <a:latin typeface="Calibri"/>
                <a:ea typeface="+mn-ea"/>
                <a:cs typeface="+mn-cs"/>
              </a:rPr>
              <a:t> </a:t>
            </a:r>
            <a:r>
              <a:rPr kumimoji="0" lang="en-US" sz="6000" b="0" i="0" u="none" strike="noStrike" kern="1200" cap="none" spc="0" normalizeH="0" noProof="0" dirty="0" err="1" smtClean="0">
                <a:ln>
                  <a:noFill/>
                </a:ln>
                <a:solidFill>
                  <a:srgbClr val="00B050"/>
                </a:solidFill>
                <a:effectLst/>
                <a:uLnTx/>
                <a:uFillTx/>
                <a:latin typeface="Calibri"/>
                <a:ea typeface="+mn-ea"/>
                <a:cs typeface="+mn-cs"/>
              </a:rPr>
              <a:t>cùng</a:t>
            </a:r>
            <a:endParaRPr kumimoji="0" lang="en-US" sz="6000" b="0" i="0" u="none" strike="noStrike" kern="1200" cap="none" spc="0" normalizeH="0" noProof="0" dirty="0" smtClean="0">
              <a:ln>
                <a:noFill/>
              </a:ln>
              <a:solidFill>
                <a:srgbClr val="00B050"/>
              </a:solidFill>
              <a:effectLst/>
              <a:uLnTx/>
              <a:uFillTx/>
              <a:latin typeface="Calibri"/>
              <a:ea typeface="+mn-ea"/>
              <a:cs typeface="+mn-cs"/>
            </a:endParaRPr>
          </a:p>
          <a:p>
            <a:pPr marR="0" lvl="0" algn="l" defTabSz="914400" rtl="0" eaLnBrk="1" fontAlgn="auto" latinLnBrk="0" hangingPunct="1">
              <a:lnSpc>
                <a:spcPct val="110000"/>
              </a:lnSpc>
              <a:spcAft>
                <a:spcPts val="0"/>
              </a:spcAft>
              <a:buClrTx/>
              <a:buSzTx/>
              <a:tabLst/>
              <a:defRPr/>
            </a:pPr>
            <a:r>
              <a:rPr kumimoji="0" lang="en-US" sz="6000" b="0" i="0" u="none" strike="noStrike" kern="1200" cap="none" spc="0" normalizeH="0" noProof="0" dirty="0" smtClean="0">
                <a:ln>
                  <a:noFill/>
                </a:ln>
                <a:solidFill>
                  <a:srgbClr val="00B050"/>
                </a:solidFill>
                <a:effectLst/>
                <a:uLnTx/>
                <a:uFillTx/>
                <a:latin typeface="Calibri"/>
                <a:ea typeface="+mn-ea"/>
                <a:cs typeface="+mn-cs"/>
              </a:rPr>
              <a:t> </a:t>
            </a:r>
            <a:r>
              <a:rPr kumimoji="0" lang="en-US" sz="6000" b="0" i="0" u="none" strike="noStrike" kern="1200" cap="none" spc="0" normalizeH="0" noProof="0" dirty="0" err="1" smtClean="0">
                <a:ln>
                  <a:noFill/>
                </a:ln>
                <a:solidFill>
                  <a:srgbClr val="00B050"/>
                </a:solidFill>
                <a:effectLst/>
                <a:uLnTx/>
                <a:uFillTx/>
                <a:latin typeface="Calibri"/>
                <a:ea typeface="+mn-ea"/>
                <a:cs typeface="+mn-cs"/>
              </a:rPr>
              <a:t>vui</a:t>
            </a:r>
            <a:r>
              <a:rPr kumimoji="0" lang="en-US" sz="6000" b="0" i="0" u="none" strike="noStrike" kern="1200" cap="none" spc="0" normalizeH="0" noProof="0" dirty="0" smtClean="0">
                <a:ln>
                  <a:noFill/>
                </a:ln>
                <a:solidFill>
                  <a:srgbClr val="00B050"/>
                </a:solidFill>
                <a:effectLst/>
                <a:uLnTx/>
                <a:uFillTx/>
                <a:latin typeface="Calibri"/>
                <a:ea typeface="+mn-ea"/>
                <a:cs typeface="+mn-cs"/>
              </a:rPr>
              <a:t> </a:t>
            </a:r>
            <a:r>
              <a:rPr kumimoji="0" lang="en-US" sz="6000" b="0" i="0" u="none" strike="noStrike" kern="1200" cap="none" spc="0" normalizeH="0" noProof="0" dirty="0" err="1" smtClean="0">
                <a:ln>
                  <a:noFill/>
                </a:ln>
                <a:solidFill>
                  <a:srgbClr val="00B050"/>
                </a:solidFill>
                <a:effectLst/>
                <a:uLnTx/>
                <a:uFillTx/>
                <a:latin typeface="Calibri"/>
                <a:ea typeface="+mn-ea"/>
                <a:cs typeface="+mn-cs"/>
              </a:rPr>
              <a:t>hát</a:t>
            </a:r>
            <a:r>
              <a:rPr kumimoji="0" lang="en-US" sz="6000" b="0" i="0" u="none" strike="noStrike" kern="1200" cap="none" spc="0" normalizeH="0" noProof="0" dirty="0" smtClean="0">
                <a:ln>
                  <a:noFill/>
                </a:ln>
                <a:solidFill>
                  <a:srgbClr val="00B050"/>
                </a:solidFill>
                <a:effectLst/>
                <a:uLnTx/>
                <a:uFillTx/>
                <a:latin typeface="Calibri"/>
                <a:ea typeface="+mn-ea"/>
                <a:cs typeface="+mn-cs"/>
              </a:rPr>
              <a:t> </a:t>
            </a:r>
            <a:r>
              <a:rPr kumimoji="0" lang="en-US" sz="6000" b="0" i="0" u="none" strike="noStrike" kern="1200" cap="none" spc="0" normalizeH="0" noProof="0" dirty="0" err="1" smtClean="0">
                <a:ln>
                  <a:noFill/>
                </a:ln>
                <a:solidFill>
                  <a:srgbClr val="00B050"/>
                </a:solidFill>
                <a:effectLst/>
                <a:uLnTx/>
                <a:uFillTx/>
                <a:latin typeface="Calibri"/>
                <a:ea typeface="+mn-ea"/>
                <a:cs typeface="+mn-cs"/>
              </a:rPr>
              <a:t>theo</a:t>
            </a:r>
            <a:r>
              <a:rPr kumimoji="0" lang="en-US" sz="6000" b="0" i="0" u="none" strike="noStrike" kern="1200" cap="none" spc="0" normalizeH="0" noProof="0" dirty="0" smtClean="0">
                <a:ln>
                  <a:noFill/>
                </a:ln>
                <a:solidFill>
                  <a:srgbClr val="00B050"/>
                </a:solidFill>
                <a:effectLst/>
                <a:uLnTx/>
                <a:uFillTx/>
                <a:latin typeface="Calibri"/>
                <a:ea typeface="+mn-ea"/>
                <a:cs typeface="+mn-cs"/>
              </a:rPr>
              <a:t> </a:t>
            </a:r>
            <a:r>
              <a:rPr kumimoji="0" lang="en-US" sz="6000" b="0" i="0" u="none" strike="noStrike" kern="1200" cap="none" spc="0" normalizeH="0" noProof="0" dirty="0" err="1" smtClean="0">
                <a:ln>
                  <a:noFill/>
                </a:ln>
                <a:solidFill>
                  <a:srgbClr val="00B050"/>
                </a:solidFill>
                <a:effectLst/>
                <a:uLnTx/>
                <a:uFillTx/>
                <a:latin typeface="Calibri"/>
                <a:ea typeface="+mn-ea"/>
                <a:cs typeface="+mn-cs"/>
              </a:rPr>
              <a:t>bản</a:t>
            </a:r>
            <a:r>
              <a:rPr kumimoji="0" lang="en-US" sz="6000" b="0" i="0" u="none" strike="noStrike" kern="1200" cap="none" spc="0" normalizeH="0" noProof="0" dirty="0" smtClean="0">
                <a:ln>
                  <a:noFill/>
                </a:ln>
                <a:solidFill>
                  <a:srgbClr val="00B050"/>
                </a:solidFill>
                <a:effectLst/>
                <a:uLnTx/>
                <a:uFillTx/>
                <a:latin typeface="Calibri"/>
                <a:ea typeface="+mn-ea"/>
                <a:cs typeface="+mn-cs"/>
              </a:rPr>
              <a:t> </a:t>
            </a:r>
            <a:r>
              <a:rPr kumimoji="0" lang="en-US" sz="6000" b="0" i="0" u="none" strike="noStrike" kern="1200" cap="none" spc="0" normalizeH="0" noProof="0" dirty="0" err="1" smtClean="0">
                <a:ln>
                  <a:noFill/>
                </a:ln>
                <a:solidFill>
                  <a:srgbClr val="00B050"/>
                </a:solidFill>
                <a:effectLst/>
                <a:uLnTx/>
                <a:uFillTx/>
                <a:latin typeface="Calibri"/>
                <a:ea typeface="+mn-ea"/>
                <a:cs typeface="+mn-cs"/>
              </a:rPr>
              <a:t>nhạc</a:t>
            </a:r>
            <a:r>
              <a:rPr kumimoji="0" lang="en-US" sz="6000" b="0" i="0" u="none" strike="noStrike" kern="1200" cap="none" spc="0" normalizeH="0" baseline="0" noProof="0" dirty="0" smtClean="0">
                <a:ln>
                  <a:noFill/>
                </a:ln>
                <a:solidFill>
                  <a:srgbClr val="00B050"/>
                </a:solidFill>
                <a:effectLst/>
                <a:uLnTx/>
                <a:uFillTx/>
                <a:latin typeface="Calibri"/>
                <a:ea typeface="+mn-ea"/>
                <a:cs typeface="+mn-cs"/>
              </a:rPr>
              <a:t>. </a:t>
            </a:r>
            <a:endParaRPr kumimoji="0" lang="en-US" sz="6000" b="0" i="0" u="none" strike="noStrike" kern="1200" cap="none" spc="0" normalizeH="0" baseline="0" noProof="0" dirty="0">
              <a:ln>
                <a:noFill/>
              </a:ln>
              <a:solidFill>
                <a:srgbClr val="00B050"/>
              </a:solidFill>
              <a:effectLst/>
              <a:uLnTx/>
              <a:uFillTx/>
              <a:latin typeface="Calibri"/>
              <a:ea typeface="+mn-ea"/>
              <a:cs typeface="+mn-cs"/>
            </a:endParaRPr>
          </a:p>
        </p:txBody>
      </p:sp>
      <p:sp>
        <p:nvSpPr>
          <p:cNvPr id="15" name="TextBox 14"/>
          <p:cNvSpPr txBox="1"/>
          <p:nvPr/>
        </p:nvSpPr>
        <p:spPr>
          <a:xfrm>
            <a:off x="374402" y="3729938"/>
            <a:ext cx="9765430" cy="1107996"/>
          </a:xfrm>
          <a:prstGeom prst="rect">
            <a:avLst/>
          </a:prstGeom>
          <a:noFill/>
        </p:spPr>
        <p:txBody>
          <a:bodyPr wrap="none" rtlCol="0">
            <a:spAutoFit/>
          </a:bodyPr>
          <a:lstStyle/>
          <a:p>
            <a:pPr marL="0" marR="0" lvl="0" indent="0" algn="l" defTabSz="914400" rtl="0" eaLnBrk="1" fontAlgn="auto" latinLnBrk="0" hangingPunct="1">
              <a:lnSpc>
                <a:spcPct val="110000"/>
              </a:lnSpc>
              <a:spcAft>
                <a:spcPts val="0"/>
              </a:spcAft>
              <a:buClrTx/>
              <a:buSzTx/>
              <a:buFontTx/>
              <a:buNone/>
              <a:tabLst/>
              <a:defRPr/>
            </a:pPr>
            <a:r>
              <a:rPr kumimoji="0" lang="en-US" sz="6000" b="0" i="0" u="none" strike="noStrike" kern="1200" cap="none" spc="0" normalizeH="0" baseline="0" noProof="0" dirty="0" smtClean="0">
                <a:ln>
                  <a:noFill/>
                </a:ln>
                <a:solidFill>
                  <a:srgbClr val="7030A0"/>
                </a:solidFill>
                <a:effectLst/>
                <a:uLnTx/>
                <a:uFillTx/>
                <a:latin typeface="Calibri"/>
                <a:ea typeface="+mn-ea"/>
                <a:cs typeface="+mn-cs"/>
              </a:rPr>
              <a:t>- </a:t>
            </a:r>
            <a:r>
              <a:rPr kumimoji="0" lang="en-US" sz="6000" b="0" i="0" u="none" strike="noStrike" kern="1200" cap="none" spc="0" normalizeH="0" baseline="0" noProof="0" dirty="0" err="1" smtClean="0">
                <a:ln>
                  <a:noFill/>
                </a:ln>
                <a:solidFill>
                  <a:srgbClr val="7030A0"/>
                </a:solidFill>
                <a:effectLst/>
                <a:uLnTx/>
                <a:uFillTx/>
                <a:latin typeface="Calibri"/>
                <a:ea typeface="+mn-ea"/>
                <a:cs typeface="+mn-cs"/>
              </a:rPr>
              <a:t>Cấy</a:t>
            </a:r>
            <a:r>
              <a:rPr kumimoji="0" lang="en-US" sz="6000" b="0" i="0" u="none" strike="noStrike" kern="1200" cap="none" spc="0" normalizeH="0" noProof="0" dirty="0" smtClean="0">
                <a:ln>
                  <a:noFill/>
                </a:ln>
                <a:solidFill>
                  <a:srgbClr val="7030A0"/>
                </a:solidFill>
                <a:effectLst/>
                <a:uLnTx/>
                <a:uFillTx/>
                <a:latin typeface="Calibri"/>
                <a:ea typeface="+mn-ea"/>
                <a:cs typeface="+mn-cs"/>
              </a:rPr>
              <a:t> </a:t>
            </a:r>
            <a:r>
              <a:rPr kumimoji="0" lang="en-US" sz="6000" b="0" i="0" u="none" strike="noStrike" kern="1200" cap="none" spc="0" normalizeH="0" noProof="0" dirty="0" err="1" smtClean="0">
                <a:ln>
                  <a:noFill/>
                </a:ln>
                <a:solidFill>
                  <a:srgbClr val="7030A0"/>
                </a:solidFill>
                <a:effectLst/>
                <a:uLnTx/>
                <a:uFillTx/>
                <a:latin typeface="Calibri"/>
                <a:ea typeface="+mn-ea"/>
                <a:cs typeface="+mn-cs"/>
              </a:rPr>
              <a:t>lúa</a:t>
            </a:r>
            <a:r>
              <a:rPr kumimoji="0" lang="en-US" sz="6000" b="0" i="0" u="none" strike="noStrike" kern="1200" cap="none" spc="0" normalizeH="0" noProof="0" dirty="0" smtClean="0">
                <a:ln>
                  <a:noFill/>
                </a:ln>
                <a:solidFill>
                  <a:srgbClr val="7030A0"/>
                </a:solidFill>
                <a:effectLst/>
                <a:uLnTx/>
                <a:uFillTx/>
                <a:latin typeface="Calibri"/>
                <a:ea typeface="+mn-ea"/>
                <a:cs typeface="+mn-cs"/>
              </a:rPr>
              <a:t> </a:t>
            </a:r>
            <a:r>
              <a:rPr kumimoji="0" lang="en-US" sz="6000" b="0" i="0" u="none" strike="noStrike" kern="1200" cap="none" spc="0" normalizeH="0" noProof="0" dirty="0" err="1" smtClean="0">
                <a:ln>
                  <a:noFill/>
                </a:ln>
                <a:solidFill>
                  <a:srgbClr val="7030A0"/>
                </a:solidFill>
                <a:effectLst/>
                <a:uLnTx/>
                <a:uFillTx/>
                <a:latin typeface="Calibri"/>
                <a:ea typeface="+mn-ea"/>
                <a:cs typeface="+mn-cs"/>
              </a:rPr>
              <a:t>trên</a:t>
            </a:r>
            <a:r>
              <a:rPr kumimoji="0" lang="en-US" sz="6000" b="0" i="0" u="none" strike="noStrike" kern="1200" cap="none" spc="0" normalizeH="0" noProof="0" dirty="0" smtClean="0">
                <a:ln>
                  <a:noFill/>
                </a:ln>
                <a:solidFill>
                  <a:srgbClr val="7030A0"/>
                </a:solidFill>
                <a:effectLst/>
                <a:uLnTx/>
                <a:uFillTx/>
                <a:latin typeface="Calibri"/>
                <a:ea typeface="+mn-ea"/>
                <a:cs typeface="+mn-cs"/>
              </a:rPr>
              <a:t> </a:t>
            </a:r>
            <a:r>
              <a:rPr kumimoji="0" lang="en-US" sz="6000" b="0" i="0" u="none" strike="noStrike" kern="1200" cap="none" spc="0" normalizeH="0" noProof="0" dirty="0" err="1" smtClean="0">
                <a:ln>
                  <a:noFill/>
                </a:ln>
                <a:solidFill>
                  <a:srgbClr val="7030A0"/>
                </a:solidFill>
                <a:effectLst/>
                <a:uLnTx/>
                <a:uFillTx/>
                <a:latin typeface="Calibri"/>
                <a:ea typeface="+mn-ea"/>
                <a:cs typeface="+mn-cs"/>
              </a:rPr>
              <a:t>ruộng</a:t>
            </a:r>
            <a:r>
              <a:rPr kumimoji="0" lang="en-US" sz="6000" b="0" i="0" u="none" strike="noStrike" kern="1200" cap="none" spc="0" normalizeH="0" noProof="0" dirty="0" smtClean="0">
                <a:ln>
                  <a:noFill/>
                </a:ln>
                <a:solidFill>
                  <a:srgbClr val="7030A0"/>
                </a:solidFill>
                <a:effectLst/>
                <a:uLnTx/>
                <a:uFillTx/>
                <a:latin typeface="Calibri"/>
                <a:ea typeface="+mn-ea"/>
                <a:cs typeface="+mn-cs"/>
              </a:rPr>
              <a:t> </a:t>
            </a:r>
            <a:r>
              <a:rPr kumimoji="0" lang="en-US" sz="6000" b="0" i="0" u="none" strike="noStrike" kern="1200" cap="none" spc="0" normalizeH="0" noProof="0" dirty="0" err="1" smtClean="0">
                <a:ln>
                  <a:noFill/>
                </a:ln>
                <a:solidFill>
                  <a:srgbClr val="7030A0"/>
                </a:solidFill>
                <a:effectLst/>
                <a:uLnTx/>
                <a:uFillTx/>
                <a:latin typeface="Calibri"/>
                <a:ea typeface="+mn-ea"/>
                <a:cs typeface="+mn-cs"/>
              </a:rPr>
              <a:t>bậc</a:t>
            </a:r>
            <a:r>
              <a:rPr kumimoji="0" lang="en-US" sz="6000" b="0" i="0" u="none" strike="noStrike" kern="1200" cap="none" spc="0" normalizeH="0" noProof="0" dirty="0" smtClean="0">
                <a:ln>
                  <a:noFill/>
                </a:ln>
                <a:solidFill>
                  <a:srgbClr val="7030A0"/>
                </a:solidFill>
                <a:effectLst/>
                <a:uLnTx/>
                <a:uFillTx/>
                <a:latin typeface="Calibri"/>
                <a:ea typeface="+mn-ea"/>
                <a:cs typeface="+mn-cs"/>
              </a:rPr>
              <a:t> thang</a:t>
            </a:r>
            <a:r>
              <a:rPr kumimoji="0" lang="en-US" sz="6000" b="0" i="0" u="none" strike="noStrike" kern="1200" cap="none" spc="0" normalizeH="0" baseline="0" noProof="0" dirty="0" smtClean="0">
                <a:ln>
                  <a:noFill/>
                </a:ln>
                <a:solidFill>
                  <a:prstClr val="black"/>
                </a:solidFill>
                <a:effectLst/>
                <a:uLnTx/>
                <a:uFillTx/>
                <a:latin typeface="Calibri"/>
                <a:ea typeface="+mn-ea"/>
                <a:cs typeface="+mn-cs"/>
              </a:rPr>
              <a:t>.</a:t>
            </a:r>
            <a:endParaRPr kumimoji="0" lang="en-US" sz="6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7696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r="1043"/>
          <a:stretch/>
        </p:blipFill>
        <p:spPr>
          <a:xfrm>
            <a:off x="734965" y="199949"/>
            <a:ext cx="10362504" cy="5780389"/>
          </a:xfrm>
          <a:prstGeom prst="rect">
            <a:avLst/>
          </a:prstGeom>
        </p:spPr>
      </p:pic>
      <p:sp>
        <p:nvSpPr>
          <p:cNvPr id="2" name="Rectangle 1"/>
          <p:cNvSpPr/>
          <p:nvPr/>
        </p:nvSpPr>
        <p:spPr>
          <a:xfrm>
            <a:off x="-40914" y="-281608"/>
            <a:ext cx="11581403" cy="1802359"/>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43848"/>
          </a:xfrm>
          <a:prstGeom prst="rect">
            <a:avLst/>
          </a:prstGeom>
          <a:noFill/>
        </p:spPr>
        <p:txBody>
          <a:bodyPr wrap="square" lIns="121725" tIns="60862" rIns="121725" bIns="60862" rtlCol="0">
            <a:spAutoFit/>
          </a:bodyPr>
          <a:lstStyle/>
          <a:p>
            <a:pPr algn="ctr"/>
            <a:r>
              <a:rPr lang="en-US" sz="5300" b="1">
                <a:solidFill>
                  <a:srgbClr val="BD196F"/>
                </a:solidFill>
                <a:latin typeface=".VnCooper" pitchFamily="34" charset="0"/>
                <a:ea typeface="Arial-Rounded" pitchFamily="34" charset="0"/>
                <a:cs typeface="Arial-Rounded" pitchFamily="34" charset="0"/>
              </a:rPr>
              <a:t>47</a:t>
            </a:r>
          </a:p>
        </p:txBody>
      </p:sp>
      <p:grpSp>
        <p:nvGrpSpPr>
          <p:cNvPr id="29" name="Group 28"/>
          <p:cNvGrpSpPr/>
          <p:nvPr/>
        </p:nvGrpSpPr>
        <p:grpSpPr>
          <a:xfrm>
            <a:off x="171212" y="4573322"/>
            <a:ext cx="11700907" cy="2421462"/>
            <a:chOff x="695008" y="4950424"/>
            <a:chExt cx="10717370" cy="2421462"/>
          </a:xfrm>
        </p:grpSpPr>
        <p:sp>
          <p:nvSpPr>
            <p:cNvPr id="34" name="Title 1"/>
            <p:cNvSpPr txBox="1">
              <a:spLocks/>
            </p:cNvSpPr>
            <p:nvPr/>
          </p:nvSpPr>
          <p:spPr>
            <a:xfrm>
              <a:off x="695008" y="540630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20000"/>
                </a:lnSpc>
              </a:pPr>
              <a:r>
                <a:rPr lang="en-US" sz="5000" b="1">
                  <a:latin typeface="Arial-Rounded" pitchFamily="34" charset="0"/>
                  <a:ea typeface="Arial-Rounded" pitchFamily="34" charset="0"/>
                  <a:cs typeface="Arial-Rounded" pitchFamily="34" charset="0"/>
                </a:rPr>
                <a:t>	Ở góc vườn, cạnh gốc cau, khóm cúc nở hoa vàng rực.</a:t>
              </a:r>
            </a:p>
          </p:txBody>
        </p:sp>
        <p:sp>
          <p:nvSpPr>
            <p:cNvPr id="35" name="Title 1"/>
            <p:cNvSpPr txBox="1">
              <a:spLocks/>
            </p:cNvSpPr>
            <p:nvPr/>
          </p:nvSpPr>
          <p:spPr>
            <a:xfrm>
              <a:off x="1852484" y="4950424"/>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FF0000"/>
                  </a:solidFill>
                  <a:latin typeface="Arial-Rounded" pitchFamily="34" charset="0"/>
                  <a:ea typeface="Arial-Rounded" pitchFamily="34" charset="0"/>
                  <a:cs typeface="Arial-Rounded" pitchFamily="34" charset="0"/>
                </a:rPr>
                <a:t>oc</a:t>
              </a:r>
            </a:p>
          </p:txBody>
        </p:sp>
        <p:sp>
          <p:nvSpPr>
            <p:cNvPr id="15" name="Title 1"/>
            <p:cNvSpPr txBox="1">
              <a:spLocks/>
            </p:cNvSpPr>
            <p:nvPr/>
          </p:nvSpPr>
          <p:spPr>
            <a:xfrm>
              <a:off x="9357879" y="4950424"/>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FF0000"/>
                  </a:solidFill>
                  <a:latin typeface="Arial-Rounded" pitchFamily="34" charset="0"/>
                  <a:ea typeface="Arial-Rounded" pitchFamily="34" charset="0"/>
                  <a:cs typeface="Arial-Rounded" pitchFamily="34" charset="0"/>
                </a:rPr>
                <a:t>uc</a:t>
              </a:r>
            </a:p>
          </p:txBody>
        </p:sp>
        <p:sp>
          <p:nvSpPr>
            <p:cNvPr id="17" name="Title 1"/>
            <p:cNvSpPr txBox="1">
              <a:spLocks/>
            </p:cNvSpPr>
            <p:nvPr/>
          </p:nvSpPr>
          <p:spPr>
            <a:xfrm>
              <a:off x="5703155" y="4950424"/>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FF0000"/>
                  </a:solidFill>
                  <a:latin typeface="Arial-Rounded" pitchFamily="34" charset="0"/>
                  <a:ea typeface="Arial-Rounded" pitchFamily="34" charset="0"/>
                  <a:cs typeface="Arial-Rounded" pitchFamily="34" charset="0"/>
                </a:rPr>
                <a:t>ôc</a:t>
              </a:r>
            </a:p>
          </p:txBody>
        </p:sp>
        <p:sp>
          <p:nvSpPr>
            <p:cNvPr id="18" name="Title 1"/>
            <p:cNvSpPr txBox="1">
              <a:spLocks/>
            </p:cNvSpPr>
            <p:nvPr/>
          </p:nvSpPr>
          <p:spPr>
            <a:xfrm>
              <a:off x="2759724" y="5870798"/>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FF0000"/>
                  </a:solidFill>
                  <a:latin typeface="Arial-Rounded" pitchFamily="34" charset="0"/>
                  <a:ea typeface="Arial-Rounded" pitchFamily="34" charset="0"/>
                  <a:cs typeface="Arial-Rounded" pitchFamily="34" charset="0"/>
                </a:rPr>
                <a:t>ưc</a:t>
              </a:r>
            </a:p>
          </p:txBody>
        </p:sp>
      </p:grpSp>
      <p:sp>
        <p:nvSpPr>
          <p:cNvPr id="5" name="Title 1"/>
          <p:cNvSpPr txBox="1">
            <a:spLocks/>
          </p:cNvSpPr>
          <p:nvPr/>
        </p:nvSpPr>
        <p:spPr>
          <a:xfrm>
            <a:off x="823119" y="175312"/>
            <a:ext cx="10717370" cy="81900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dirty="0">
                <a:solidFill>
                  <a:schemeClr val="bg1"/>
                </a:solidFill>
                <a:latin typeface="Arial-Rounded" pitchFamily="34" charset="0"/>
                <a:ea typeface="Arial-Rounded" pitchFamily="34" charset="0"/>
                <a:cs typeface="Arial-Rounded" pitchFamily="34" charset="0"/>
              </a:rPr>
              <a:t>  </a:t>
            </a:r>
            <a:r>
              <a:rPr lang="en-US" sz="8800" b="1" dirty="0" err="1">
                <a:solidFill>
                  <a:schemeClr val="bg1"/>
                </a:solidFill>
                <a:latin typeface="Arial-Rounded" pitchFamily="34" charset="0"/>
                <a:ea typeface="Arial-Rounded" pitchFamily="34" charset="0"/>
                <a:cs typeface="Arial-Rounded" pitchFamily="34" charset="0"/>
              </a:rPr>
              <a:t>oc</a:t>
            </a:r>
            <a:r>
              <a:rPr lang="en-US" sz="8800" b="1" dirty="0">
                <a:solidFill>
                  <a:schemeClr val="bg1"/>
                </a:solidFill>
                <a:latin typeface="Arial-Rounded" pitchFamily="34" charset="0"/>
                <a:ea typeface="Arial-Rounded" pitchFamily="34" charset="0"/>
                <a:cs typeface="Arial-Rounded" pitchFamily="34" charset="0"/>
              </a:rPr>
              <a:t>  </a:t>
            </a:r>
            <a:r>
              <a:rPr lang="en-US" sz="8800" b="1" dirty="0" err="1">
                <a:solidFill>
                  <a:schemeClr val="bg1"/>
                </a:solidFill>
                <a:latin typeface="Arial-Rounded" pitchFamily="34" charset="0"/>
                <a:ea typeface="Arial-Rounded" pitchFamily="34" charset="0"/>
                <a:cs typeface="Arial-Rounded" pitchFamily="34" charset="0"/>
              </a:rPr>
              <a:t>ôc</a:t>
            </a:r>
            <a:r>
              <a:rPr lang="en-US" sz="8800" b="1" dirty="0">
                <a:solidFill>
                  <a:schemeClr val="bg1"/>
                </a:solidFill>
                <a:latin typeface="Arial-Rounded" pitchFamily="34" charset="0"/>
                <a:ea typeface="Arial-Rounded" pitchFamily="34" charset="0"/>
                <a:cs typeface="Arial-Rounded" pitchFamily="34" charset="0"/>
              </a:rPr>
              <a:t>  </a:t>
            </a:r>
            <a:r>
              <a:rPr lang="en-US" sz="8800" b="1" dirty="0" err="1">
                <a:solidFill>
                  <a:schemeClr val="bg1"/>
                </a:solidFill>
                <a:latin typeface="Arial-Rounded" pitchFamily="34" charset="0"/>
                <a:ea typeface="Arial-Rounded" pitchFamily="34" charset="0"/>
                <a:cs typeface="Arial-Rounded" pitchFamily="34" charset="0"/>
              </a:rPr>
              <a:t>uc</a:t>
            </a:r>
            <a:r>
              <a:rPr lang="en-US" sz="8800" b="1" dirty="0">
                <a:solidFill>
                  <a:schemeClr val="bg1"/>
                </a:solidFill>
                <a:latin typeface="Arial-Rounded" pitchFamily="34" charset="0"/>
                <a:ea typeface="Arial-Rounded" pitchFamily="34" charset="0"/>
                <a:cs typeface="Arial-Rounded" pitchFamily="34" charset="0"/>
              </a:rPr>
              <a:t>  </a:t>
            </a:r>
            <a:r>
              <a:rPr lang="en-US" sz="8800" b="1" dirty="0" err="1">
                <a:solidFill>
                  <a:schemeClr val="bg1"/>
                </a:solidFill>
                <a:latin typeface="Arial-Rounded" pitchFamily="34" charset="0"/>
                <a:ea typeface="Arial-Rounded" pitchFamily="34" charset="0"/>
                <a:cs typeface="Arial-Rounded" pitchFamily="34" charset="0"/>
              </a:rPr>
              <a:t>ưc</a:t>
            </a:r>
            <a:endParaRPr lang="en-US" sz="8800" b="1" dirty="0">
              <a:solidFill>
                <a:schemeClr val="bg1"/>
              </a:solidFill>
              <a:latin typeface="Arial-Rounded" pitchFamily="34" charset="0"/>
              <a:ea typeface="Arial-Rounded" pitchFamily="34" charset="0"/>
              <a:cs typeface="Arial-Rounded" pitchFamily="34" charset="0"/>
            </a:endParaRPr>
          </a:p>
        </p:txBody>
      </p:sp>
      <p:grpSp>
        <p:nvGrpSpPr>
          <p:cNvPr id="27" name="Group 26"/>
          <p:cNvGrpSpPr/>
          <p:nvPr/>
        </p:nvGrpSpPr>
        <p:grpSpPr>
          <a:xfrm>
            <a:off x="574823"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2</a:t>
              </a:r>
            </a:p>
          </p:txBody>
        </p:sp>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125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867516" y="1543274"/>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oc</a:t>
            </a:r>
          </a:p>
        </p:txBody>
      </p:sp>
      <p:sp>
        <p:nvSpPr>
          <p:cNvPr id="8" name="Title 1"/>
          <p:cNvSpPr txBox="1">
            <a:spLocks/>
          </p:cNvSpPr>
          <p:nvPr/>
        </p:nvSpPr>
        <p:spPr>
          <a:xfrm>
            <a:off x="3924431" y="2881984"/>
            <a:ext cx="2123468" cy="1270916"/>
          </a:xfrm>
          <a:prstGeom prst="rect">
            <a:avLst/>
          </a:prstGeom>
          <a:solidFill>
            <a:schemeClr val="accent6">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latin typeface="Arial-Rounded" pitchFamily="34" charset="0"/>
                <a:ea typeface="Arial-Rounded" pitchFamily="34" charset="0"/>
                <a:cs typeface="Arial-Rounded" pitchFamily="34" charset="0"/>
              </a:rPr>
              <a:t>g</a:t>
            </a:r>
          </a:p>
        </p:txBody>
      </p:sp>
      <p:sp>
        <p:nvSpPr>
          <p:cNvPr id="9" name="Title 1"/>
          <p:cNvSpPr txBox="1">
            <a:spLocks/>
          </p:cNvSpPr>
          <p:nvPr/>
        </p:nvSpPr>
        <p:spPr>
          <a:xfrm>
            <a:off x="6121244" y="2881984"/>
            <a:ext cx="2123468" cy="1270916"/>
          </a:xfrm>
          <a:prstGeom prst="rect">
            <a:avLst/>
          </a:prstGeom>
          <a:solidFill>
            <a:schemeClr val="accent6">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FF0000"/>
                </a:solidFill>
                <a:latin typeface="Arial-Rounded" pitchFamily="34" charset="0"/>
                <a:ea typeface="Arial-Rounded" pitchFamily="34" charset="0"/>
                <a:cs typeface="Arial-Rounded" pitchFamily="34" charset="0"/>
              </a:rPr>
              <a:t>oc</a:t>
            </a:r>
          </a:p>
        </p:txBody>
      </p:sp>
      <p:sp>
        <p:nvSpPr>
          <p:cNvPr id="10" name="Title 1"/>
          <p:cNvSpPr txBox="1">
            <a:spLocks/>
          </p:cNvSpPr>
          <p:nvPr/>
        </p:nvSpPr>
        <p:spPr>
          <a:xfrm>
            <a:off x="3925738" y="4215485"/>
            <a:ext cx="4295089" cy="1575715"/>
          </a:xfrm>
          <a:prstGeom prst="rect">
            <a:avLst/>
          </a:prstGeom>
          <a:solidFill>
            <a:schemeClr val="accent6">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latin typeface="Arial-Rounded" pitchFamily="34" charset="0"/>
                <a:ea typeface="Arial-Rounded" pitchFamily="34" charset="0"/>
                <a:cs typeface="Arial-Rounded" pitchFamily="34" charset="0"/>
              </a:rPr>
              <a:t>g</a:t>
            </a:r>
            <a:r>
              <a:rPr lang="en-US" sz="8800">
                <a:solidFill>
                  <a:srgbClr val="FF0000"/>
                </a:solidFill>
                <a:latin typeface="Arial-Rounded" pitchFamily="34" charset="0"/>
                <a:ea typeface="Arial-Rounded" pitchFamily="34" charset="0"/>
                <a:cs typeface="Arial-Rounded" pitchFamily="34" charset="0"/>
              </a:rPr>
              <a:t>oc</a:t>
            </a: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Đọc</a:t>
              </a:r>
            </a:p>
          </p:txBody>
        </p:sp>
        <p:sp>
          <p:nvSpPr>
            <p:cNvPr id="36" name="Oval 35"/>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
        <p:nvSpPr>
          <p:cNvPr id="24" name="Title 1"/>
          <p:cNvSpPr txBox="1">
            <a:spLocks/>
          </p:cNvSpPr>
          <p:nvPr/>
        </p:nvSpPr>
        <p:spPr>
          <a:xfrm>
            <a:off x="4097387" y="1543274"/>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ôc</a:t>
            </a:r>
          </a:p>
        </p:txBody>
      </p:sp>
      <p:sp>
        <p:nvSpPr>
          <p:cNvPr id="26" name="Title 1"/>
          <p:cNvSpPr txBox="1">
            <a:spLocks/>
          </p:cNvSpPr>
          <p:nvPr/>
        </p:nvSpPr>
        <p:spPr>
          <a:xfrm>
            <a:off x="6309519" y="1543274"/>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uc</a:t>
            </a:r>
          </a:p>
        </p:txBody>
      </p:sp>
      <p:sp>
        <p:nvSpPr>
          <p:cNvPr id="11" name="Title 1"/>
          <p:cNvSpPr txBox="1">
            <a:spLocks/>
          </p:cNvSpPr>
          <p:nvPr/>
        </p:nvSpPr>
        <p:spPr>
          <a:xfrm>
            <a:off x="5300500" y="4648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latin typeface="Arial-Rounded"/>
                <a:ea typeface="Arial-Rounded"/>
                <a:cs typeface="Arial-Rounded"/>
              </a:rPr>
              <a:t>́</a:t>
            </a:r>
            <a:endParaRPr lang="en-US" sz="8800">
              <a:latin typeface="Arial-Rounded" pitchFamily="34" charset="0"/>
              <a:ea typeface="Arial-Rounded" pitchFamily="34" charset="0"/>
              <a:cs typeface="Arial-Rounded" pitchFamily="34" charset="0"/>
            </a:endParaRPr>
          </a:p>
        </p:txBody>
      </p:sp>
      <p:sp>
        <p:nvSpPr>
          <p:cNvPr id="12" name="Title 1"/>
          <p:cNvSpPr txBox="1">
            <a:spLocks/>
          </p:cNvSpPr>
          <p:nvPr/>
        </p:nvSpPr>
        <p:spPr>
          <a:xfrm>
            <a:off x="8519319" y="1524000"/>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ưc</a:t>
            </a: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animBg="1"/>
      <p:bldP spid="10" grpId="0" animBg="1"/>
      <p:bldP spid="24" grpId="0"/>
      <p:bldP spid="26"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FFC000"/>
          </a:solidFill>
        </p:spPr>
        <p:txBody>
          <a:bodyPr wrap="square" rtlCol="0">
            <a:spAutoFit/>
          </a:bodyPr>
          <a:lstStyle/>
          <a:p>
            <a:pPr algn="ctr"/>
            <a:r>
              <a:rPr lang="en-US" sz="8000">
                <a:latin typeface="Arial-Rounded" pitchFamily="34" charset="0"/>
                <a:ea typeface="Arial-Rounded" pitchFamily="34" charset="0"/>
                <a:cs typeface="Arial-Rounded" pitchFamily="34" charset="0"/>
              </a:rPr>
              <a:t>So sánh</a:t>
            </a:r>
          </a:p>
        </p:txBody>
      </p:sp>
      <p:sp>
        <p:nvSpPr>
          <p:cNvPr id="5" name="TextBox 4"/>
          <p:cNvSpPr txBox="1"/>
          <p:nvPr/>
        </p:nvSpPr>
        <p:spPr>
          <a:xfrm>
            <a:off x="480219" y="3536266"/>
            <a:ext cx="2552700" cy="1862048"/>
          </a:xfrm>
          <a:prstGeom prst="rect">
            <a:avLst/>
          </a:prstGeom>
          <a:solidFill>
            <a:schemeClr val="accent5">
              <a:lumMod val="20000"/>
              <a:lumOff val="80000"/>
            </a:schemeClr>
          </a:solidFill>
        </p:spPr>
        <p:txBody>
          <a:bodyPr wrap="square" rtlCol="0">
            <a:spAutoFit/>
          </a:bodyPr>
          <a:lstStyle/>
          <a:p>
            <a:pPr algn="ctr"/>
            <a:r>
              <a:rPr lang="en-US" sz="11500">
                <a:latin typeface="Arial-Rounded" pitchFamily="34" charset="0"/>
                <a:ea typeface="Arial-Rounded" pitchFamily="34" charset="0"/>
                <a:cs typeface="Arial-Rounded" pitchFamily="34" charset="0"/>
              </a:rPr>
              <a:t>oc</a:t>
            </a:r>
          </a:p>
        </p:txBody>
      </p:sp>
      <p:sp>
        <p:nvSpPr>
          <p:cNvPr id="6" name="TextBox 5"/>
          <p:cNvSpPr txBox="1"/>
          <p:nvPr/>
        </p:nvSpPr>
        <p:spPr>
          <a:xfrm>
            <a:off x="3356769" y="3536266"/>
            <a:ext cx="2552700" cy="1862048"/>
          </a:xfrm>
          <a:prstGeom prst="rect">
            <a:avLst/>
          </a:prstGeom>
          <a:solidFill>
            <a:schemeClr val="accent5">
              <a:lumMod val="20000"/>
              <a:lumOff val="80000"/>
            </a:schemeClr>
          </a:solidFill>
        </p:spPr>
        <p:txBody>
          <a:bodyPr wrap="square" rtlCol="0">
            <a:spAutoFit/>
          </a:bodyPr>
          <a:lstStyle/>
          <a:p>
            <a:pPr algn="ctr"/>
            <a:r>
              <a:rPr lang="en-US" sz="11500">
                <a:latin typeface="Arial-Rounded" pitchFamily="34" charset="0"/>
                <a:ea typeface="Arial-Rounded" pitchFamily="34" charset="0"/>
                <a:cs typeface="Arial-Rounded" pitchFamily="34" charset="0"/>
              </a:rPr>
              <a:t>ôc</a:t>
            </a:r>
          </a:p>
        </p:txBody>
      </p:sp>
      <p:sp>
        <p:nvSpPr>
          <p:cNvPr id="7" name="TextBox 6"/>
          <p:cNvSpPr txBox="1"/>
          <p:nvPr/>
        </p:nvSpPr>
        <p:spPr>
          <a:xfrm>
            <a:off x="6237288" y="3536266"/>
            <a:ext cx="2552700" cy="1862048"/>
          </a:xfrm>
          <a:prstGeom prst="rect">
            <a:avLst/>
          </a:prstGeom>
          <a:solidFill>
            <a:schemeClr val="accent5">
              <a:lumMod val="20000"/>
              <a:lumOff val="80000"/>
            </a:schemeClr>
          </a:solidFill>
        </p:spPr>
        <p:txBody>
          <a:bodyPr wrap="square" rtlCol="0">
            <a:spAutoFit/>
          </a:bodyPr>
          <a:lstStyle/>
          <a:p>
            <a:pPr algn="ctr"/>
            <a:r>
              <a:rPr lang="en-US" sz="11500">
                <a:latin typeface="Arial-Rounded" pitchFamily="34" charset="0"/>
                <a:ea typeface="Arial-Rounded" pitchFamily="34" charset="0"/>
                <a:cs typeface="Arial-Rounded" pitchFamily="34" charset="0"/>
              </a:rPr>
              <a:t>uc</a:t>
            </a:r>
          </a:p>
        </p:txBody>
      </p:sp>
      <p:sp>
        <p:nvSpPr>
          <p:cNvPr id="8" name="TextBox 7"/>
          <p:cNvSpPr txBox="1"/>
          <p:nvPr/>
        </p:nvSpPr>
        <p:spPr>
          <a:xfrm>
            <a:off x="861219" y="3536266"/>
            <a:ext cx="2552700"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c</a:t>
            </a:r>
          </a:p>
        </p:txBody>
      </p:sp>
      <p:sp>
        <p:nvSpPr>
          <p:cNvPr id="9" name="TextBox 8"/>
          <p:cNvSpPr txBox="1"/>
          <p:nvPr/>
        </p:nvSpPr>
        <p:spPr>
          <a:xfrm>
            <a:off x="3756819" y="3536266"/>
            <a:ext cx="2552700"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c</a:t>
            </a:r>
          </a:p>
        </p:txBody>
      </p:sp>
      <p:sp>
        <p:nvSpPr>
          <p:cNvPr id="10" name="TextBox 9"/>
          <p:cNvSpPr txBox="1"/>
          <p:nvPr/>
        </p:nvSpPr>
        <p:spPr>
          <a:xfrm>
            <a:off x="6637338" y="3536266"/>
            <a:ext cx="2552700"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c</a:t>
            </a:r>
          </a:p>
        </p:txBody>
      </p:sp>
      <p:sp>
        <p:nvSpPr>
          <p:cNvPr id="11" name="TextBox 10"/>
          <p:cNvSpPr txBox="1"/>
          <p:nvPr/>
        </p:nvSpPr>
        <p:spPr>
          <a:xfrm>
            <a:off x="156369" y="3538221"/>
            <a:ext cx="2552700" cy="1862048"/>
          </a:xfrm>
          <a:prstGeom prst="rect">
            <a:avLst/>
          </a:prstGeom>
          <a:noFill/>
        </p:spPr>
        <p:txBody>
          <a:bodyPr wrap="square" rtlCol="0">
            <a:spAutoFit/>
          </a:bodyPr>
          <a:lstStyle/>
          <a:p>
            <a:pPr algn="ctr"/>
            <a:r>
              <a:rPr lang="en-US" sz="11500">
                <a:solidFill>
                  <a:srgbClr val="7030A0"/>
                </a:solidFill>
                <a:latin typeface="Arial-Rounded" pitchFamily="34" charset="0"/>
                <a:ea typeface="Arial-Rounded" pitchFamily="34" charset="0"/>
                <a:cs typeface="Arial-Rounded" pitchFamily="34" charset="0"/>
              </a:rPr>
              <a:t>o</a:t>
            </a:r>
          </a:p>
        </p:txBody>
      </p:sp>
      <p:sp>
        <p:nvSpPr>
          <p:cNvPr id="12" name="TextBox 11"/>
          <p:cNvSpPr txBox="1"/>
          <p:nvPr/>
        </p:nvSpPr>
        <p:spPr>
          <a:xfrm>
            <a:off x="3032919" y="3538221"/>
            <a:ext cx="2552700" cy="1862048"/>
          </a:xfrm>
          <a:prstGeom prst="rect">
            <a:avLst/>
          </a:prstGeom>
          <a:noFill/>
        </p:spPr>
        <p:txBody>
          <a:bodyPr wrap="square" rtlCol="0">
            <a:spAutoFit/>
          </a:bodyPr>
          <a:lstStyle/>
          <a:p>
            <a:pPr algn="ctr"/>
            <a:r>
              <a:rPr lang="en-US" sz="11500">
                <a:solidFill>
                  <a:srgbClr val="00B0F0"/>
                </a:solidFill>
                <a:latin typeface="Arial-Rounded" pitchFamily="34" charset="0"/>
                <a:ea typeface="Arial-Rounded" pitchFamily="34" charset="0"/>
                <a:cs typeface="Arial-Rounded" pitchFamily="34" charset="0"/>
              </a:rPr>
              <a:t>ô</a:t>
            </a:r>
          </a:p>
        </p:txBody>
      </p:sp>
      <p:sp>
        <p:nvSpPr>
          <p:cNvPr id="13" name="TextBox 12"/>
          <p:cNvSpPr txBox="1"/>
          <p:nvPr/>
        </p:nvSpPr>
        <p:spPr>
          <a:xfrm>
            <a:off x="5909469" y="3538221"/>
            <a:ext cx="2552700" cy="1862048"/>
          </a:xfrm>
          <a:prstGeom prst="rect">
            <a:avLst/>
          </a:prstGeom>
          <a:noFill/>
        </p:spPr>
        <p:txBody>
          <a:bodyPr wrap="square" rtlCol="0">
            <a:spAutoFit/>
          </a:bodyPr>
          <a:lstStyle/>
          <a:p>
            <a:pPr algn="ctr"/>
            <a:r>
              <a:rPr lang="en-US" sz="11500">
                <a:solidFill>
                  <a:srgbClr val="FFFF00"/>
                </a:solidFill>
                <a:latin typeface="Arial-Rounded" pitchFamily="34" charset="0"/>
                <a:ea typeface="Arial-Rounded" pitchFamily="34" charset="0"/>
                <a:cs typeface="Arial-Rounded" pitchFamily="34" charset="0"/>
              </a:rPr>
              <a:t>u</a:t>
            </a:r>
          </a:p>
        </p:txBody>
      </p:sp>
      <p:sp>
        <p:nvSpPr>
          <p:cNvPr id="14" name="TextBox 13"/>
          <p:cNvSpPr txBox="1"/>
          <p:nvPr/>
        </p:nvSpPr>
        <p:spPr>
          <a:xfrm>
            <a:off x="9151938" y="3557271"/>
            <a:ext cx="2552700" cy="1862048"/>
          </a:xfrm>
          <a:prstGeom prst="rect">
            <a:avLst/>
          </a:prstGeom>
          <a:solidFill>
            <a:schemeClr val="accent5">
              <a:lumMod val="20000"/>
              <a:lumOff val="80000"/>
            </a:schemeClr>
          </a:solidFill>
        </p:spPr>
        <p:txBody>
          <a:bodyPr wrap="square" rtlCol="0">
            <a:spAutoFit/>
          </a:bodyPr>
          <a:lstStyle/>
          <a:p>
            <a:pPr algn="ctr"/>
            <a:r>
              <a:rPr lang="en-US" sz="11500">
                <a:latin typeface="Arial-Rounded" pitchFamily="34" charset="0"/>
                <a:ea typeface="Arial-Rounded" pitchFamily="34" charset="0"/>
                <a:cs typeface="Arial-Rounded" pitchFamily="34" charset="0"/>
              </a:rPr>
              <a:t>ưc</a:t>
            </a:r>
          </a:p>
        </p:txBody>
      </p:sp>
      <p:sp>
        <p:nvSpPr>
          <p:cNvPr id="15" name="TextBox 14"/>
          <p:cNvSpPr txBox="1"/>
          <p:nvPr/>
        </p:nvSpPr>
        <p:spPr>
          <a:xfrm>
            <a:off x="9551988" y="3557271"/>
            <a:ext cx="2552700"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c</a:t>
            </a:r>
          </a:p>
        </p:txBody>
      </p:sp>
      <p:sp>
        <p:nvSpPr>
          <p:cNvPr id="16" name="TextBox 15"/>
          <p:cNvSpPr txBox="1"/>
          <p:nvPr/>
        </p:nvSpPr>
        <p:spPr>
          <a:xfrm>
            <a:off x="8816976" y="3557271"/>
            <a:ext cx="2552700" cy="1862048"/>
          </a:xfrm>
          <a:prstGeom prst="rect">
            <a:avLst/>
          </a:prstGeom>
          <a:noFill/>
        </p:spPr>
        <p:txBody>
          <a:bodyPr wrap="square" rtlCol="0">
            <a:spAutoFit/>
          </a:bodyPr>
          <a:lstStyle/>
          <a:p>
            <a:pPr algn="ctr"/>
            <a:r>
              <a:rPr lang="en-US" sz="11500">
                <a:solidFill>
                  <a:srgbClr val="00B050"/>
                </a:solidFill>
                <a:latin typeface="Arial-Rounded" pitchFamily="34" charset="0"/>
                <a:ea typeface="Arial-Rounded" pitchFamily="34" charset="0"/>
                <a:cs typeface="Arial-Rounded" pitchFamily="34" charset="0"/>
              </a:rPr>
              <a:t>ư</a:t>
            </a:r>
          </a:p>
        </p:txBody>
      </p:sp>
    </p:spTree>
    <p:extLst>
      <p:ext uri="{BB962C8B-B14F-4D97-AF65-F5344CB8AC3E}">
        <p14:creationId xmlns:p14="http://schemas.microsoft.com/office/powerpoint/2010/main" val="9276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p:bldP spid="13" grpId="0"/>
      <p:bldP spid="14" grpId="0" animBg="1"/>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00831" y="5352365"/>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học</a:t>
            </a:r>
          </a:p>
        </p:txBody>
      </p:sp>
      <p:sp>
        <p:nvSpPr>
          <p:cNvPr id="3" name="Title 1"/>
          <p:cNvSpPr txBox="1">
            <a:spLocks/>
          </p:cNvSpPr>
          <p:nvPr/>
        </p:nvSpPr>
        <p:spPr>
          <a:xfrm>
            <a:off x="937419" y="5352365"/>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sóc</a:t>
            </a:r>
          </a:p>
        </p:txBody>
      </p:sp>
      <p:sp>
        <p:nvSpPr>
          <p:cNvPr id="4" name="Title 1"/>
          <p:cNvSpPr txBox="1">
            <a:spLocks/>
          </p:cNvSpPr>
          <p:nvPr/>
        </p:nvSpPr>
        <p:spPr>
          <a:xfrm>
            <a:off x="2594769" y="5352365"/>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cốc</a:t>
            </a:r>
          </a:p>
        </p:txBody>
      </p:sp>
      <p:sp>
        <p:nvSpPr>
          <p:cNvPr id="5" name="Title 1"/>
          <p:cNvSpPr txBox="1">
            <a:spLocks/>
          </p:cNvSpPr>
          <p:nvPr/>
        </p:nvSpPr>
        <p:spPr>
          <a:xfrm>
            <a:off x="5286729" y="535236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chục</a:t>
            </a:r>
          </a:p>
        </p:txBody>
      </p:sp>
      <p:sp>
        <p:nvSpPr>
          <p:cNvPr id="6" name="Title 1"/>
          <p:cNvSpPr txBox="1">
            <a:spLocks/>
          </p:cNvSpPr>
          <p:nvPr/>
        </p:nvSpPr>
        <p:spPr>
          <a:xfrm>
            <a:off x="6929251" y="535236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cúc</a:t>
            </a:r>
          </a:p>
        </p:txBody>
      </p:sp>
      <p:sp>
        <p:nvSpPr>
          <p:cNvPr id="7" name="Title 1"/>
          <p:cNvSpPr txBox="1">
            <a:spLocks/>
          </p:cNvSpPr>
          <p:nvPr/>
        </p:nvSpPr>
        <p:spPr>
          <a:xfrm>
            <a:off x="8309769" y="5352365"/>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đức</a:t>
            </a:r>
          </a:p>
        </p:txBody>
      </p:sp>
      <p:sp>
        <p:nvSpPr>
          <p:cNvPr id="8" name="Title 1"/>
          <p:cNvSpPr txBox="1">
            <a:spLocks/>
          </p:cNvSpPr>
          <p:nvPr/>
        </p:nvSpPr>
        <p:spPr>
          <a:xfrm>
            <a:off x="256426" y="517608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oc</a:t>
            </a:r>
          </a:p>
        </p:txBody>
      </p:sp>
      <p:sp>
        <p:nvSpPr>
          <p:cNvPr id="9" name="Title 1"/>
          <p:cNvSpPr txBox="1">
            <a:spLocks/>
          </p:cNvSpPr>
          <p:nvPr/>
        </p:nvSpPr>
        <p:spPr>
          <a:xfrm>
            <a:off x="1566069" y="517608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oc</a:t>
            </a:r>
          </a:p>
        </p:txBody>
      </p:sp>
      <p:sp>
        <p:nvSpPr>
          <p:cNvPr id="10" name="Title 1"/>
          <p:cNvSpPr txBox="1">
            <a:spLocks/>
          </p:cNvSpPr>
          <p:nvPr/>
        </p:nvSpPr>
        <p:spPr>
          <a:xfrm>
            <a:off x="2914083" y="517608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ôc</a:t>
            </a:r>
          </a:p>
        </p:txBody>
      </p:sp>
      <p:sp>
        <p:nvSpPr>
          <p:cNvPr id="11" name="Title 1"/>
          <p:cNvSpPr txBox="1">
            <a:spLocks/>
          </p:cNvSpPr>
          <p:nvPr/>
        </p:nvSpPr>
        <p:spPr>
          <a:xfrm>
            <a:off x="5895226" y="517608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uc</a:t>
            </a:r>
          </a:p>
        </p:txBody>
      </p:sp>
      <p:sp>
        <p:nvSpPr>
          <p:cNvPr id="12" name="Title 1"/>
          <p:cNvSpPr txBox="1">
            <a:spLocks/>
          </p:cNvSpPr>
          <p:nvPr/>
        </p:nvSpPr>
        <p:spPr>
          <a:xfrm>
            <a:off x="7347447" y="517608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uc</a:t>
            </a:r>
          </a:p>
        </p:txBody>
      </p:sp>
      <p:sp>
        <p:nvSpPr>
          <p:cNvPr id="13" name="Title 1"/>
          <p:cNvSpPr txBox="1">
            <a:spLocks/>
          </p:cNvSpPr>
          <p:nvPr/>
        </p:nvSpPr>
        <p:spPr>
          <a:xfrm>
            <a:off x="8876775" y="517608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ưc</a:t>
            </a:r>
          </a:p>
        </p:txBody>
      </p:sp>
      <p:sp>
        <p:nvSpPr>
          <p:cNvPr id="21" name="Title 1"/>
          <p:cNvSpPr txBox="1">
            <a:spLocks/>
          </p:cNvSpPr>
          <p:nvPr/>
        </p:nvSpPr>
        <p:spPr>
          <a:xfrm>
            <a:off x="9917304" y="53578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mực</a:t>
            </a:r>
          </a:p>
        </p:txBody>
      </p:sp>
      <p:sp>
        <p:nvSpPr>
          <p:cNvPr id="22" name="Title 1"/>
          <p:cNvSpPr txBox="1">
            <a:spLocks/>
          </p:cNvSpPr>
          <p:nvPr/>
        </p:nvSpPr>
        <p:spPr>
          <a:xfrm>
            <a:off x="10560510" y="5181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ưc</a:t>
            </a:r>
          </a:p>
        </p:txBody>
      </p:sp>
      <p:sp>
        <p:nvSpPr>
          <p:cNvPr id="23" name="Title 1"/>
          <p:cNvSpPr txBox="1">
            <a:spLocks/>
          </p:cNvSpPr>
          <p:nvPr/>
        </p:nvSpPr>
        <p:spPr>
          <a:xfrm>
            <a:off x="3990226" y="5357884"/>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lộc</a:t>
            </a:r>
          </a:p>
        </p:txBody>
      </p:sp>
      <p:sp>
        <p:nvSpPr>
          <p:cNvPr id="24" name="Title 1"/>
          <p:cNvSpPr txBox="1">
            <a:spLocks/>
          </p:cNvSpPr>
          <p:nvPr/>
        </p:nvSpPr>
        <p:spPr>
          <a:xfrm>
            <a:off x="4237876" y="5181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ôc</a:t>
            </a:r>
          </a:p>
        </p:txBody>
      </p:sp>
      <p:pic>
        <p:nvPicPr>
          <p:cNvPr id="15" name="Picture 2" descr="GIẢI MÃ GIẤC MƠ VỀ SÓC - BÁO HIỆU ĐIỀM GÌ? - Simphongthuyvietnam.vn - TOP 1  Việt Nam về SIM Phong Thủ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1462" y="156990"/>
            <a:ext cx="6056218" cy="45421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Vì sao cốc làm bằng sứ được ưu ái hơn cốc thủy tin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7555" y="156990"/>
            <a:ext cx="4604032" cy="460403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Lộc - Bud | Lộc là chồi non bè bỏng của cây. Lộc tượng trưng… | Flick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2468" y="210895"/>
            <a:ext cx="3412595" cy="455012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Lý thuyết các số tròn chục toán 1 - Toan123.v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42770" y="50757"/>
            <a:ext cx="3652562" cy="475462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Ý nghĩa hoa cúc trắng, cách trồng và chăm só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85265" y="457201"/>
            <a:ext cx="7651238" cy="430382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Khuy áo, cúc áo bằng nhựa hình tròn nhiều màu | Shopee Việt Nam"/>
          <p:cNvPicPr>
            <a:picLocks noChangeAspect="1" noChangeArrowheads="1"/>
          </p:cNvPicPr>
          <p:nvPr/>
        </p:nvPicPr>
        <p:blipFill rotWithShape="1">
          <a:blip r:embed="rId8">
            <a:extLst>
              <a:ext uri="{28A0092B-C50C-407E-A947-70E740481C1C}">
                <a14:useLocalDpi xmlns:a14="http://schemas.microsoft.com/office/drawing/2010/main" val="0"/>
              </a:ext>
            </a:extLst>
          </a:blip>
          <a:srcRect t="12316" b="15472"/>
          <a:stretch/>
        </p:blipFill>
        <p:spPr bwMode="auto">
          <a:xfrm>
            <a:off x="2679964" y="210894"/>
            <a:ext cx="6661840" cy="481060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Bộ Mực ống – Wikipedia tiếng Việ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84915" y="156990"/>
            <a:ext cx="6451937" cy="483895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Mực viết máy Queen – Taipoz"/>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22732"/>
          <a:stretch/>
        </p:blipFill>
        <p:spPr bwMode="auto">
          <a:xfrm>
            <a:off x="2878393" y="156990"/>
            <a:ext cx="6215595" cy="4802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nodeType="clickEffect">
                                  <p:stCondLst>
                                    <p:cond delay="0"/>
                                  </p:stCondLst>
                                  <p:childTnLst>
                                    <p:animEffect transition="out" filter="fade">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7"/>
                                        </p:tgtEl>
                                      </p:cBhvr>
                                    </p:animEffect>
                                    <p:set>
                                      <p:cBhvr>
                                        <p:cTn id="60" dur="1" fill="hold">
                                          <p:stCondLst>
                                            <p:cond delay="499"/>
                                          </p:stCondLst>
                                        </p:cTn>
                                        <p:tgtEl>
                                          <p:spTgt spid="17"/>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fade">
                                      <p:cBhvr>
                                        <p:cTn id="65" dur="500"/>
                                        <p:tgtEl>
                                          <p:spTgt spid="1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5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fade">
                                      <p:cBhvr>
                                        <p:cTn id="73" dur="500"/>
                                        <p:tgtEl>
                                          <p:spTgt spid="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fade">
                                      <p:cBhvr>
                                        <p:cTn id="78" dur="500"/>
                                        <p:tgtEl>
                                          <p:spTgt spid="18"/>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nodeType="clickEffect">
                                  <p:stCondLst>
                                    <p:cond delay="0"/>
                                  </p:stCondLst>
                                  <p:childTnLst>
                                    <p:animEffect transition="out" filter="fade">
                                      <p:cBhvr>
                                        <p:cTn id="82" dur="500"/>
                                        <p:tgtEl>
                                          <p:spTgt spid="18"/>
                                        </p:tgtEl>
                                      </p:cBhvr>
                                    </p:animEffect>
                                    <p:set>
                                      <p:cBhvr>
                                        <p:cTn id="83" dur="1" fill="hold">
                                          <p:stCondLst>
                                            <p:cond delay="499"/>
                                          </p:stCondLst>
                                        </p:cTn>
                                        <p:tgtEl>
                                          <p:spTgt spid="18"/>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6">
                                            <p:txEl>
                                              <p:pRg st="0" end="0"/>
                                            </p:txEl>
                                          </p:spTgt>
                                        </p:tgtEl>
                                        <p:attrNameLst>
                                          <p:attrName>style.visibility</p:attrName>
                                        </p:attrNameLst>
                                      </p:cBhvr>
                                      <p:to>
                                        <p:strVal val="visible"/>
                                      </p:to>
                                    </p:set>
                                    <p:animEffect transition="in" filter="fade">
                                      <p:cBhvr>
                                        <p:cTn id="88" dur="500"/>
                                        <p:tgtEl>
                                          <p:spTgt spid="6">
                                            <p:txEl>
                                              <p:pRg st="0" end="0"/>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9"/>
                                        </p:tgtEl>
                                        <p:attrNameLst>
                                          <p:attrName>style.visibility</p:attrName>
                                        </p:attrNameLst>
                                      </p:cBhvr>
                                      <p:to>
                                        <p:strVal val="visible"/>
                                      </p:to>
                                    </p:set>
                                    <p:animEffect transition="in" filter="fade">
                                      <p:cBhvr>
                                        <p:cTn id="93" dur="500"/>
                                        <p:tgtEl>
                                          <p:spTgt spid="19"/>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xit" presetSubtype="0" fill="hold" nodeType="clickEffect">
                                  <p:stCondLst>
                                    <p:cond delay="0"/>
                                  </p:stCondLst>
                                  <p:childTnLst>
                                    <p:animEffect transition="out" filter="fade">
                                      <p:cBhvr>
                                        <p:cTn id="97" dur="500"/>
                                        <p:tgtEl>
                                          <p:spTgt spid="19"/>
                                        </p:tgtEl>
                                      </p:cBhvr>
                                    </p:animEffect>
                                    <p:set>
                                      <p:cBhvr>
                                        <p:cTn id="98" dur="1" fill="hold">
                                          <p:stCondLst>
                                            <p:cond delay="499"/>
                                          </p:stCondLst>
                                        </p:cTn>
                                        <p:tgtEl>
                                          <p:spTgt spid="19"/>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20"/>
                                        </p:tgtEl>
                                        <p:attrNameLst>
                                          <p:attrName>style.visibility</p:attrName>
                                        </p:attrNameLst>
                                      </p:cBhvr>
                                      <p:to>
                                        <p:strVal val="visible"/>
                                      </p:to>
                                    </p:set>
                                    <p:animEffect transition="in" filter="fade">
                                      <p:cBhvr>
                                        <p:cTn id="103" dur="500"/>
                                        <p:tgtEl>
                                          <p:spTgt spid="20"/>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xit" presetSubtype="0" fill="hold" nodeType="clickEffect">
                                  <p:stCondLst>
                                    <p:cond delay="0"/>
                                  </p:stCondLst>
                                  <p:childTnLst>
                                    <p:animEffect transition="out" filter="fade">
                                      <p:cBhvr>
                                        <p:cTn id="107" dur="500"/>
                                        <p:tgtEl>
                                          <p:spTgt spid="20"/>
                                        </p:tgtEl>
                                      </p:cBhvr>
                                    </p:animEffect>
                                    <p:set>
                                      <p:cBhvr>
                                        <p:cTn id="108" dur="1" fill="hold">
                                          <p:stCondLst>
                                            <p:cond delay="499"/>
                                          </p:stCondLst>
                                        </p:cTn>
                                        <p:tgtEl>
                                          <p:spTgt spid="20"/>
                                        </p:tgtEl>
                                        <p:attrNameLst>
                                          <p:attrName>style.visibility</p:attrName>
                                        </p:attrNameLst>
                                      </p:cBhvr>
                                      <p:to>
                                        <p:strVal val="hidden"/>
                                      </p:to>
                                    </p:se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11"/>
                                        </p:tgtEl>
                                        <p:attrNameLst>
                                          <p:attrName>style.visibility</p:attrName>
                                        </p:attrNameLst>
                                      </p:cBhvr>
                                      <p:to>
                                        <p:strVal val="visible"/>
                                      </p:to>
                                    </p:set>
                                    <p:animEffect transition="in" filter="fade">
                                      <p:cBhvr>
                                        <p:cTn id="113" dur="500"/>
                                        <p:tgtEl>
                                          <p:spTgt spid="11"/>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12"/>
                                        </p:tgtEl>
                                        <p:attrNameLst>
                                          <p:attrName>style.visibility</p:attrName>
                                        </p:attrNameLst>
                                      </p:cBhvr>
                                      <p:to>
                                        <p:strVal val="visible"/>
                                      </p:to>
                                    </p:set>
                                    <p:animEffect transition="in" filter="fade">
                                      <p:cBhvr>
                                        <p:cTn id="116" dur="500"/>
                                        <p:tgtEl>
                                          <p:spTgt spid="12"/>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7"/>
                                        </p:tgtEl>
                                        <p:attrNameLst>
                                          <p:attrName>style.visibility</p:attrName>
                                        </p:attrNameLst>
                                      </p:cBhvr>
                                      <p:to>
                                        <p:strVal val="visible"/>
                                      </p:to>
                                    </p:set>
                                    <p:animEffect transition="in" filter="fade">
                                      <p:cBhvr>
                                        <p:cTn id="121" dur="500"/>
                                        <p:tgtEl>
                                          <p:spTgt spid="7"/>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21"/>
                                        </p:tgtEl>
                                        <p:attrNameLst>
                                          <p:attrName>style.visibility</p:attrName>
                                        </p:attrNameLst>
                                      </p:cBhvr>
                                      <p:to>
                                        <p:strVal val="visible"/>
                                      </p:to>
                                    </p:set>
                                    <p:animEffect transition="in" filter="fade">
                                      <p:cBhvr>
                                        <p:cTn id="126" dur="500"/>
                                        <p:tgtEl>
                                          <p:spTgt spid="21"/>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nodeType="clickEffect">
                                  <p:stCondLst>
                                    <p:cond delay="0"/>
                                  </p:stCondLst>
                                  <p:childTnLst>
                                    <p:set>
                                      <p:cBhvr>
                                        <p:cTn id="130" dur="1" fill="hold">
                                          <p:stCondLst>
                                            <p:cond delay="0"/>
                                          </p:stCondLst>
                                        </p:cTn>
                                        <p:tgtEl>
                                          <p:spTgt spid="1038"/>
                                        </p:tgtEl>
                                        <p:attrNameLst>
                                          <p:attrName>style.visibility</p:attrName>
                                        </p:attrNameLst>
                                      </p:cBhvr>
                                      <p:to>
                                        <p:strVal val="visible"/>
                                      </p:to>
                                    </p:set>
                                    <p:animEffect transition="in" filter="fade">
                                      <p:cBhvr>
                                        <p:cTn id="131" dur="500"/>
                                        <p:tgtEl>
                                          <p:spTgt spid="1038"/>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xit" presetSubtype="0" fill="hold" nodeType="clickEffect">
                                  <p:stCondLst>
                                    <p:cond delay="0"/>
                                  </p:stCondLst>
                                  <p:childTnLst>
                                    <p:animEffect transition="out" filter="fade">
                                      <p:cBhvr>
                                        <p:cTn id="135" dur="500"/>
                                        <p:tgtEl>
                                          <p:spTgt spid="1038"/>
                                        </p:tgtEl>
                                      </p:cBhvr>
                                    </p:animEffect>
                                    <p:set>
                                      <p:cBhvr>
                                        <p:cTn id="136" dur="1" fill="hold">
                                          <p:stCondLst>
                                            <p:cond delay="499"/>
                                          </p:stCondLst>
                                        </p:cTn>
                                        <p:tgtEl>
                                          <p:spTgt spid="1038"/>
                                        </p:tgtEl>
                                        <p:attrNameLst>
                                          <p:attrName>style.visibility</p:attrName>
                                        </p:attrNameLst>
                                      </p:cBhvr>
                                      <p:to>
                                        <p:strVal val="hidden"/>
                                      </p:to>
                                    </p:se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nodeType="clickEffect">
                                  <p:stCondLst>
                                    <p:cond delay="0"/>
                                  </p:stCondLst>
                                  <p:childTnLst>
                                    <p:set>
                                      <p:cBhvr>
                                        <p:cTn id="140" dur="1" fill="hold">
                                          <p:stCondLst>
                                            <p:cond delay="0"/>
                                          </p:stCondLst>
                                        </p:cTn>
                                        <p:tgtEl>
                                          <p:spTgt spid="1040"/>
                                        </p:tgtEl>
                                        <p:attrNameLst>
                                          <p:attrName>style.visibility</p:attrName>
                                        </p:attrNameLst>
                                      </p:cBhvr>
                                      <p:to>
                                        <p:strVal val="visible"/>
                                      </p:to>
                                    </p:set>
                                    <p:animEffect transition="in" filter="fade">
                                      <p:cBhvr>
                                        <p:cTn id="141" dur="500"/>
                                        <p:tgtEl>
                                          <p:spTgt spid="1040"/>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xit" presetSubtype="0" fill="hold" nodeType="clickEffect">
                                  <p:stCondLst>
                                    <p:cond delay="0"/>
                                  </p:stCondLst>
                                  <p:childTnLst>
                                    <p:animEffect transition="out" filter="fade">
                                      <p:cBhvr>
                                        <p:cTn id="145" dur="500"/>
                                        <p:tgtEl>
                                          <p:spTgt spid="1040"/>
                                        </p:tgtEl>
                                      </p:cBhvr>
                                    </p:animEffect>
                                    <p:set>
                                      <p:cBhvr>
                                        <p:cTn id="146" dur="1" fill="hold">
                                          <p:stCondLst>
                                            <p:cond delay="499"/>
                                          </p:stCondLst>
                                        </p:cTn>
                                        <p:tgtEl>
                                          <p:spTgt spid="1040"/>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13"/>
                                        </p:tgtEl>
                                        <p:attrNameLst>
                                          <p:attrName>style.visibility</p:attrName>
                                        </p:attrNameLst>
                                      </p:cBhvr>
                                      <p:to>
                                        <p:strVal val="visible"/>
                                      </p:to>
                                    </p:set>
                                    <p:animEffect transition="in" filter="fade">
                                      <p:cBhvr>
                                        <p:cTn id="151" dur="500"/>
                                        <p:tgtEl>
                                          <p:spTgt spid="13"/>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22"/>
                                        </p:tgtEl>
                                        <p:attrNameLst>
                                          <p:attrName>style.visibility</p:attrName>
                                        </p:attrNameLst>
                                      </p:cBhvr>
                                      <p:to>
                                        <p:strVal val="visible"/>
                                      </p:to>
                                    </p:set>
                                    <p:animEffect transition="in" filter="fade">
                                      <p:cBhvr>
                                        <p:cTn id="15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P spid="8" grpId="0"/>
      <p:bldP spid="9" grpId="0"/>
      <p:bldP spid="10" grpId="0"/>
      <p:bldP spid="11" grpId="0"/>
      <p:bldP spid="12" grpId="0"/>
      <p:bldP spid="13" grpId="0"/>
      <p:bldP spid="21" grpId="0"/>
      <p:bldP spid="22" grpId="0"/>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2415" y="103489"/>
            <a:ext cx="7512417" cy="454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itle 1"/>
          <p:cNvSpPr txBox="1">
            <a:spLocks/>
          </p:cNvSpPr>
          <p:nvPr/>
        </p:nvSpPr>
        <p:spPr>
          <a:xfrm>
            <a:off x="-300831" y="5352365"/>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học</a:t>
            </a:r>
          </a:p>
        </p:txBody>
      </p:sp>
      <p:sp>
        <p:nvSpPr>
          <p:cNvPr id="26" name="Title 1"/>
          <p:cNvSpPr txBox="1">
            <a:spLocks/>
          </p:cNvSpPr>
          <p:nvPr/>
        </p:nvSpPr>
        <p:spPr>
          <a:xfrm>
            <a:off x="937419" y="5352365"/>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sóc</a:t>
            </a:r>
          </a:p>
        </p:txBody>
      </p:sp>
      <p:sp>
        <p:nvSpPr>
          <p:cNvPr id="27" name="Title 1"/>
          <p:cNvSpPr txBox="1">
            <a:spLocks/>
          </p:cNvSpPr>
          <p:nvPr/>
        </p:nvSpPr>
        <p:spPr>
          <a:xfrm>
            <a:off x="2594769" y="5352365"/>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cốc</a:t>
            </a:r>
          </a:p>
        </p:txBody>
      </p:sp>
      <p:sp>
        <p:nvSpPr>
          <p:cNvPr id="28" name="Title 1"/>
          <p:cNvSpPr txBox="1">
            <a:spLocks/>
          </p:cNvSpPr>
          <p:nvPr/>
        </p:nvSpPr>
        <p:spPr>
          <a:xfrm>
            <a:off x="5286729" y="535236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chục</a:t>
            </a:r>
          </a:p>
        </p:txBody>
      </p:sp>
      <p:sp>
        <p:nvSpPr>
          <p:cNvPr id="29" name="Title 1"/>
          <p:cNvSpPr txBox="1">
            <a:spLocks/>
          </p:cNvSpPr>
          <p:nvPr/>
        </p:nvSpPr>
        <p:spPr>
          <a:xfrm>
            <a:off x="6929251" y="535236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cúc</a:t>
            </a:r>
          </a:p>
        </p:txBody>
      </p:sp>
      <p:sp>
        <p:nvSpPr>
          <p:cNvPr id="30" name="Title 1"/>
          <p:cNvSpPr txBox="1">
            <a:spLocks/>
          </p:cNvSpPr>
          <p:nvPr/>
        </p:nvSpPr>
        <p:spPr>
          <a:xfrm>
            <a:off x="8309769" y="5352365"/>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đức</a:t>
            </a:r>
          </a:p>
        </p:txBody>
      </p:sp>
      <p:sp>
        <p:nvSpPr>
          <p:cNvPr id="31" name="Title 1"/>
          <p:cNvSpPr txBox="1">
            <a:spLocks/>
          </p:cNvSpPr>
          <p:nvPr/>
        </p:nvSpPr>
        <p:spPr>
          <a:xfrm>
            <a:off x="256426" y="517608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oc</a:t>
            </a:r>
          </a:p>
        </p:txBody>
      </p:sp>
      <p:sp>
        <p:nvSpPr>
          <p:cNvPr id="32" name="Title 1"/>
          <p:cNvSpPr txBox="1">
            <a:spLocks/>
          </p:cNvSpPr>
          <p:nvPr/>
        </p:nvSpPr>
        <p:spPr>
          <a:xfrm>
            <a:off x="1566069" y="517608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oc</a:t>
            </a:r>
          </a:p>
        </p:txBody>
      </p:sp>
      <p:sp>
        <p:nvSpPr>
          <p:cNvPr id="33" name="Title 1"/>
          <p:cNvSpPr txBox="1">
            <a:spLocks/>
          </p:cNvSpPr>
          <p:nvPr/>
        </p:nvSpPr>
        <p:spPr>
          <a:xfrm>
            <a:off x="2914083" y="517608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ôc</a:t>
            </a:r>
          </a:p>
        </p:txBody>
      </p:sp>
      <p:sp>
        <p:nvSpPr>
          <p:cNvPr id="34" name="Title 1"/>
          <p:cNvSpPr txBox="1">
            <a:spLocks/>
          </p:cNvSpPr>
          <p:nvPr/>
        </p:nvSpPr>
        <p:spPr>
          <a:xfrm>
            <a:off x="5895226" y="517608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uc</a:t>
            </a:r>
          </a:p>
        </p:txBody>
      </p:sp>
      <p:sp>
        <p:nvSpPr>
          <p:cNvPr id="35" name="Title 1"/>
          <p:cNvSpPr txBox="1">
            <a:spLocks/>
          </p:cNvSpPr>
          <p:nvPr/>
        </p:nvSpPr>
        <p:spPr>
          <a:xfrm>
            <a:off x="7347447" y="517608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uc</a:t>
            </a:r>
          </a:p>
        </p:txBody>
      </p:sp>
      <p:sp>
        <p:nvSpPr>
          <p:cNvPr id="36" name="Title 1"/>
          <p:cNvSpPr txBox="1">
            <a:spLocks/>
          </p:cNvSpPr>
          <p:nvPr/>
        </p:nvSpPr>
        <p:spPr>
          <a:xfrm>
            <a:off x="8876775" y="517608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ưc</a:t>
            </a:r>
          </a:p>
        </p:txBody>
      </p:sp>
      <p:sp>
        <p:nvSpPr>
          <p:cNvPr id="37" name="Title 1"/>
          <p:cNvSpPr txBox="1">
            <a:spLocks/>
          </p:cNvSpPr>
          <p:nvPr/>
        </p:nvSpPr>
        <p:spPr>
          <a:xfrm>
            <a:off x="9917304" y="53578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mực</a:t>
            </a:r>
          </a:p>
        </p:txBody>
      </p:sp>
      <p:sp>
        <p:nvSpPr>
          <p:cNvPr id="38" name="Title 1"/>
          <p:cNvSpPr txBox="1">
            <a:spLocks/>
          </p:cNvSpPr>
          <p:nvPr/>
        </p:nvSpPr>
        <p:spPr>
          <a:xfrm>
            <a:off x="10581530" y="5181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ưc</a:t>
            </a:r>
          </a:p>
        </p:txBody>
      </p:sp>
      <p:sp>
        <p:nvSpPr>
          <p:cNvPr id="39" name="Title 1"/>
          <p:cNvSpPr txBox="1">
            <a:spLocks/>
          </p:cNvSpPr>
          <p:nvPr/>
        </p:nvSpPr>
        <p:spPr>
          <a:xfrm>
            <a:off x="3990226" y="5357884"/>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lộc</a:t>
            </a:r>
          </a:p>
        </p:txBody>
      </p:sp>
      <p:sp>
        <p:nvSpPr>
          <p:cNvPr id="40" name="Title 1"/>
          <p:cNvSpPr txBox="1">
            <a:spLocks/>
          </p:cNvSpPr>
          <p:nvPr/>
        </p:nvSpPr>
        <p:spPr>
          <a:xfrm>
            <a:off x="4237876" y="5181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ôc</a:t>
            </a:r>
          </a:p>
        </p:txBody>
      </p:sp>
    </p:spTree>
    <p:extLst>
      <p:ext uri="{BB962C8B-B14F-4D97-AF65-F5344CB8AC3E}">
        <p14:creationId xmlns:p14="http://schemas.microsoft.com/office/powerpoint/2010/main" val="34457189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130077"/>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latin typeface="Arial-Rounded" pitchFamily="34" charset="0"/>
                <a:ea typeface="Arial-Rounded" pitchFamily="34" charset="0"/>
                <a:cs typeface="Arial-Rounded" pitchFamily="34" charset="0"/>
              </a:rPr>
              <a:t>con sóc</a:t>
            </a:r>
          </a:p>
        </p:txBody>
      </p:sp>
      <p:sp>
        <p:nvSpPr>
          <p:cNvPr id="7" name="Title 1"/>
          <p:cNvSpPr txBox="1">
            <a:spLocks/>
          </p:cNvSpPr>
          <p:nvPr/>
        </p:nvSpPr>
        <p:spPr>
          <a:xfrm>
            <a:off x="6326449" y="5127724"/>
            <a:ext cx="1950202"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oc</a:t>
            </a:r>
          </a:p>
        </p:txBody>
      </p:sp>
      <p:pic>
        <p:nvPicPr>
          <p:cNvPr id="5" name="Picture 2" descr="GIẢI MÃ GIẤC MƠ VỀ SÓC - BÁO HIỆU ĐIỀM GÌ? - Simphongthuyvietnam.vn - TOP 1  Việt Nam về SIM Phong Thủ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9757" y="156990"/>
            <a:ext cx="6056218" cy="4542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566319" y="54395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latin typeface="Arial-Rounded" pitchFamily="34" charset="0"/>
                <a:ea typeface="Arial-Rounded" pitchFamily="34" charset="0"/>
                <a:cs typeface="Arial-Rounded" pitchFamily="34" charset="0"/>
              </a:rPr>
              <a:t>cái cốc</a:t>
            </a:r>
          </a:p>
        </p:txBody>
      </p:sp>
      <p:sp>
        <p:nvSpPr>
          <p:cNvPr id="6" name="Title 1"/>
          <p:cNvSpPr txBox="1">
            <a:spLocks/>
          </p:cNvSpPr>
          <p:nvPr/>
        </p:nvSpPr>
        <p:spPr>
          <a:xfrm>
            <a:off x="6195219" y="5439504"/>
            <a:ext cx="197742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ôc</a:t>
            </a:r>
          </a:p>
        </p:txBody>
      </p:sp>
      <p:pic>
        <p:nvPicPr>
          <p:cNvPr id="7" name="Picture 4" descr="Vì sao cốc làm bằng sứ được ưu ái hơn cốc thủy tin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40803" y="381000"/>
            <a:ext cx="4604032" cy="4604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113088" y="5564481"/>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latin typeface="Arial-Rounded" pitchFamily="34" charset="0"/>
                <a:ea typeface="Arial-Rounded" pitchFamily="34" charset="0"/>
                <a:cs typeface="Arial-Rounded" pitchFamily="34" charset="0"/>
              </a:rPr>
              <a:t>máy xúc</a:t>
            </a:r>
          </a:p>
        </p:txBody>
      </p:sp>
      <p:sp>
        <p:nvSpPr>
          <p:cNvPr id="5" name="Title 1"/>
          <p:cNvSpPr txBox="1">
            <a:spLocks/>
          </p:cNvSpPr>
          <p:nvPr/>
        </p:nvSpPr>
        <p:spPr>
          <a:xfrm>
            <a:off x="6246927" y="5564481"/>
            <a:ext cx="230505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uc</a:t>
            </a:r>
          </a:p>
        </p:txBody>
      </p:sp>
      <p:pic>
        <p:nvPicPr>
          <p:cNvPr id="3074" name="Picture 2" descr="MÁY XÚC ĐẤT | XE TẢI TO | NHẠC THIẾU NHI SÔI ĐỘNG - YouTu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9919" y="381000"/>
            <a:ext cx="8327300" cy="4684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113088" y="5564481"/>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latin typeface="Arial-Rounded" pitchFamily="34" charset="0"/>
                <a:ea typeface="Arial-Rounded" pitchFamily="34" charset="0"/>
                <a:cs typeface="Arial-Rounded" pitchFamily="34" charset="0"/>
              </a:rPr>
              <a:t>con mực</a:t>
            </a:r>
          </a:p>
        </p:txBody>
      </p:sp>
      <p:sp>
        <p:nvSpPr>
          <p:cNvPr id="5" name="Title 1"/>
          <p:cNvSpPr txBox="1">
            <a:spLocks/>
          </p:cNvSpPr>
          <p:nvPr/>
        </p:nvSpPr>
        <p:spPr>
          <a:xfrm>
            <a:off x="6265977" y="5564481"/>
            <a:ext cx="230505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ưc</a:t>
            </a:r>
          </a:p>
        </p:txBody>
      </p:sp>
      <p:pic>
        <p:nvPicPr>
          <p:cNvPr id="6" name="Picture 14" descr="Bộ Mực ống – Wikipedia tiếng Việ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0116" y="176040"/>
            <a:ext cx="6451937" cy="4838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826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45569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máy xúc</a:t>
            </a:r>
          </a:p>
        </p:txBody>
      </p:sp>
      <p:sp>
        <p:nvSpPr>
          <p:cNvPr id="16" name="Title 1"/>
          <p:cNvSpPr txBox="1">
            <a:spLocks/>
          </p:cNvSpPr>
          <p:nvPr/>
        </p:nvSpPr>
        <p:spPr>
          <a:xfrm>
            <a:off x="1966119"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cái cốc</a:t>
            </a:r>
          </a:p>
        </p:txBody>
      </p:sp>
      <p:sp>
        <p:nvSpPr>
          <p:cNvPr id="17" name="Title 1"/>
          <p:cNvSpPr txBox="1">
            <a:spLocks/>
          </p:cNvSpPr>
          <p:nvPr/>
        </p:nvSpPr>
        <p:spPr>
          <a:xfrm>
            <a:off x="-1100932" y="4719095"/>
            <a:ext cx="524352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con sóc</a:t>
            </a:r>
          </a:p>
        </p:txBody>
      </p:sp>
      <p:sp>
        <p:nvSpPr>
          <p:cNvPr id="8" name="Title 1"/>
          <p:cNvSpPr txBox="1">
            <a:spLocks/>
          </p:cNvSpPr>
          <p:nvPr/>
        </p:nvSpPr>
        <p:spPr>
          <a:xfrm>
            <a:off x="76811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con mực</a:t>
            </a:r>
          </a:p>
        </p:txBody>
      </p:sp>
      <p:pic>
        <p:nvPicPr>
          <p:cNvPr id="9" name="Picture 14" descr="Bộ Mực ống – Wikipedia tiếng Việ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52718" y="1866899"/>
            <a:ext cx="2984585" cy="2238439"/>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Tìm hiểu về hệ thống thủy lực của máy xúc"/>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925"/>
          <a:stretch/>
        </p:blipFill>
        <p:spPr bwMode="auto">
          <a:xfrm>
            <a:off x="5924549" y="1866899"/>
            <a:ext cx="2828385" cy="223843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Vì sao cốc làm bằng sứ được ưu ái hơn cốc thủy tin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0550" y="1866900"/>
            <a:ext cx="2238438" cy="223843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 name="Picture 2" descr="GIẢI MÃ GIẤC MƠ VỀ SÓC - BÁO HIỆU ĐIỀM GÌ? - Simphongthuyvietnam.vn - TOP 1  Việt Nam về SIM Phong Thủ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3790" y="1866899"/>
            <a:ext cx="2984584" cy="2238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VIỆT </a:t>
            </a:r>
            <a:r>
              <a:rPr lang="en-US" sz="10600" b="1">
                <a:solidFill>
                  <a:schemeClr val="bg1"/>
                </a:solidFill>
                <a:latin typeface=".VnArial"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C85A068-ACA2-4075-ADDD-FBF1E266C7E0}"/>
              </a:ext>
            </a:extLst>
          </p:cNvPr>
          <p:cNvSpPr txBox="1"/>
          <p:nvPr/>
        </p:nvSpPr>
        <p:spPr>
          <a:xfrm>
            <a:off x="6461919" y="3200400"/>
            <a:ext cx="4876800" cy="1015663"/>
          </a:xfrm>
          <a:prstGeom prst="rect">
            <a:avLst/>
          </a:prstGeom>
          <a:noFill/>
        </p:spPr>
        <p:txBody>
          <a:bodyPr wrap="square" rtlCol="0">
            <a:spAutoFit/>
          </a:bodyPr>
          <a:lstStyle/>
          <a:p>
            <a:r>
              <a:rPr lang="en-US" sz="6000"/>
              <a:t>Trang 106, 107</a:t>
            </a:r>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4556919" y="535779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máy xúc</a:t>
            </a:r>
          </a:p>
        </p:txBody>
      </p:sp>
      <p:sp>
        <p:nvSpPr>
          <p:cNvPr id="20" name="Title 1"/>
          <p:cNvSpPr txBox="1">
            <a:spLocks/>
          </p:cNvSpPr>
          <p:nvPr/>
        </p:nvSpPr>
        <p:spPr>
          <a:xfrm>
            <a:off x="1966119" y="535779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cái cốc</a:t>
            </a:r>
          </a:p>
        </p:txBody>
      </p:sp>
      <p:sp>
        <p:nvSpPr>
          <p:cNvPr id="21" name="Title 1"/>
          <p:cNvSpPr txBox="1">
            <a:spLocks/>
          </p:cNvSpPr>
          <p:nvPr/>
        </p:nvSpPr>
        <p:spPr>
          <a:xfrm>
            <a:off x="-1100932" y="5357794"/>
            <a:ext cx="524352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con sóc</a:t>
            </a:r>
          </a:p>
        </p:txBody>
      </p:sp>
      <p:sp>
        <p:nvSpPr>
          <p:cNvPr id="28" name="Title 1"/>
          <p:cNvSpPr txBox="1">
            <a:spLocks/>
          </p:cNvSpPr>
          <p:nvPr/>
        </p:nvSpPr>
        <p:spPr>
          <a:xfrm>
            <a:off x="7681119" y="535779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con mực</a:t>
            </a:r>
          </a:p>
        </p:txBody>
      </p:sp>
      <p:pic>
        <p:nvPicPr>
          <p:cNvPr id="4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5249" y="0"/>
            <a:ext cx="6208609" cy="3755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 name="Title 1"/>
          <p:cNvSpPr txBox="1">
            <a:spLocks/>
          </p:cNvSpPr>
          <p:nvPr/>
        </p:nvSpPr>
        <p:spPr>
          <a:xfrm>
            <a:off x="-289901" y="410587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học</a:t>
            </a:r>
          </a:p>
        </p:txBody>
      </p:sp>
      <p:sp>
        <p:nvSpPr>
          <p:cNvPr id="47" name="Title 1"/>
          <p:cNvSpPr txBox="1">
            <a:spLocks/>
          </p:cNvSpPr>
          <p:nvPr/>
        </p:nvSpPr>
        <p:spPr>
          <a:xfrm>
            <a:off x="948349" y="4105876"/>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sóc</a:t>
            </a:r>
          </a:p>
        </p:txBody>
      </p:sp>
      <p:sp>
        <p:nvSpPr>
          <p:cNvPr id="48" name="Title 1"/>
          <p:cNvSpPr txBox="1">
            <a:spLocks/>
          </p:cNvSpPr>
          <p:nvPr/>
        </p:nvSpPr>
        <p:spPr>
          <a:xfrm>
            <a:off x="2605699" y="4105876"/>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cốc</a:t>
            </a:r>
          </a:p>
        </p:txBody>
      </p:sp>
      <p:sp>
        <p:nvSpPr>
          <p:cNvPr id="49" name="Title 1"/>
          <p:cNvSpPr txBox="1">
            <a:spLocks/>
          </p:cNvSpPr>
          <p:nvPr/>
        </p:nvSpPr>
        <p:spPr>
          <a:xfrm>
            <a:off x="5297659" y="4105876"/>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chục</a:t>
            </a:r>
          </a:p>
        </p:txBody>
      </p:sp>
      <p:sp>
        <p:nvSpPr>
          <p:cNvPr id="50" name="Title 1"/>
          <p:cNvSpPr txBox="1">
            <a:spLocks/>
          </p:cNvSpPr>
          <p:nvPr/>
        </p:nvSpPr>
        <p:spPr>
          <a:xfrm>
            <a:off x="6940181" y="4105876"/>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cúc</a:t>
            </a:r>
          </a:p>
        </p:txBody>
      </p:sp>
      <p:sp>
        <p:nvSpPr>
          <p:cNvPr id="51" name="Title 1"/>
          <p:cNvSpPr txBox="1">
            <a:spLocks/>
          </p:cNvSpPr>
          <p:nvPr/>
        </p:nvSpPr>
        <p:spPr>
          <a:xfrm>
            <a:off x="8320699" y="410587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đức</a:t>
            </a:r>
          </a:p>
        </p:txBody>
      </p:sp>
      <p:sp>
        <p:nvSpPr>
          <p:cNvPr id="52" name="Title 1"/>
          <p:cNvSpPr txBox="1">
            <a:spLocks/>
          </p:cNvSpPr>
          <p:nvPr/>
        </p:nvSpPr>
        <p:spPr>
          <a:xfrm>
            <a:off x="267356" y="392959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oc</a:t>
            </a:r>
          </a:p>
        </p:txBody>
      </p:sp>
      <p:sp>
        <p:nvSpPr>
          <p:cNvPr id="53" name="Title 1"/>
          <p:cNvSpPr txBox="1">
            <a:spLocks/>
          </p:cNvSpPr>
          <p:nvPr/>
        </p:nvSpPr>
        <p:spPr>
          <a:xfrm>
            <a:off x="1576999" y="392959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oc</a:t>
            </a:r>
          </a:p>
        </p:txBody>
      </p:sp>
      <p:sp>
        <p:nvSpPr>
          <p:cNvPr id="54" name="Title 1"/>
          <p:cNvSpPr txBox="1">
            <a:spLocks/>
          </p:cNvSpPr>
          <p:nvPr/>
        </p:nvSpPr>
        <p:spPr>
          <a:xfrm>
            <a:off x="2925013" y="392959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ôc</a:t>
            </a:r>
          </a:p>
        </p:txBody>
      </p:sp>
      <p:sp>
        <p:nvSpPr>
          <p:cNvPr id="55" name="Title 1"/>
          <p:cNvSpPr txBox="1">
            <a:spLocks/>
          </p:cNvSpPr>
          <p:nvPr/>
        </p:nvSpPr>
        <p:spPr>
          <a:xfrm>
            <a:off x="5906156" y="392959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uc</a:t>
            </a:r>
          </a:p>
        </p:txBody>
      </p:sp>
      <p:sp>
        <p:nvSpPr>
          <p:cNvPr id="56" name="Title 1"/>
          <p:cNvSpPr txBox="1">
            <a:spLocks/>
          </p:cNvSpPr>
          <p:nvPr/>
        </p:nvSpPr>
        <p:spPr>
          <a:xfrm>
            <a:off x="7358377" y="392959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uc</a:t>
            </a:r>
          </a:p>
        </p:txBody>
      </p:sp>
      <p:sp>
        <p:nvSpPr>
          <p:cNvPr id="57" name="Title 1"/>
          <p:cNvSpPr txBox="1">
            <a:spLocks/>
          </p:cNvSpPr>
          <p:nvPr/>
        </p:nvSpPr>
        <p:spPr>
          <a:xfrm>
            <a:off x="8887705" y="392959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ưc</a:t>
            </a:r>
          </a:p>
        </p:txBody>
      </p:sp>
      <p:sp>
        <p:nvSpPr>
          <p:cNvPr id="58" name="Title 1"/>
          <p:cNvSpPr txBox="1">
            <a:spLocks/>
          </p:cNvSpPr>
          <p:nvPr/>
        </p:nvSpPr>
        <p:spPr>
          <a:xfrm>
            <a:off x="9928234" y="4111395"/>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mực</a:t>
            </a:r>
          </a:p>
        </p:txBody>
      </p:sp>
      <p:sp>
        <p:nvSpPr>
          <p:cNvPr id="59" name="Title 1"/>
          <p:cNvSpPr txBox="1">
            <a:spLocks/>
          </p:cNvSpPr>
          <p:nvPr/>
        </p:nvSpPr>
        <p:spPr>
          <a:xfrm>
            <a:off x="10571440" y="393511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ưc</a:t>
            </a:r>
          </a:p>
        </p:txBody>
      </p:sp>
      <p:sp>
        <p:nvSpPr>
          <p:cNvPr id="60" name="Title 1"/>
          <p:cNvSpPr txBox="1">
            <a:spLocks/>
          </p:cNvSpPr>
          <p:nvPr/>
        </p:nvSpPr>
        <p:spPr>
          <a:xfrm>
            <a:off x="4001156" y="4111395"/>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lộc</a:t>
            </a:r>
          </a:p>
        </p:txBody>
      </p:sp>
      <p:sp>
        <p:nvSpPr>
          <p:cNvPr id="61" name="Title 1"/>
          <p:cNvSpPr txBox="1">
            <a:spLocks/>
          </p:cNvSpPr>
          <p:nvPr/>
        </p:nvSpPr>
        <p:spPr>
          <a:xfrm>
            <a:off x="4248806" y="393511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ôc</a:t>
            </a:r>
          </a:p>
        </p:txBody>
      </p:sp>
    </p:spTree>
    <p:extLst>
      <p:ext uri="{BB962C8B-B14F-4D97-AF65-F5344CB8AC3E}">
        <p14:creationId xmlns:p14="http://schemas.microsoft.com/office/powerpoint/2010/main" val="35438278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9600" b="1" i="0" u="none" strike="noStrike" kern="1200" cap="none" spc="0" normalizeH="0" baseline="0" noProof="0">
                <a:ln>
                  <a:noFill/>
                </a:ln>
                <a:solidFill>
                  <a:srgbClr val="0070C0"/>
                </a:solidFill>
                <a:effectLst/>
                <a:uLnTx/>
                <a:uFillTx/>
                <a:latin typeface="DomCasual" pitchFamily="18" charset="0"/>
                <a:ea typeface="DomCasual" pitchFamily="18" charset="0"/>
                <a:cs typeface="DomCasual" pitchFamily="18" charset="0"/>
              </a:rPr>
              <a:t>Thư giãn nào!</a:t>
            </a:r>
          </a:p>
        </p:txBody>
      </p:sp>
    </p:spTree>
    <p:extLst>
      <p:ext uri="{BB962C8B-B14F-4D97-AF65-F5344CB8AC3E}">
        <p14:creationId xmlns:p14="http://schemas.microsoft.com/office/powerpoint/2010/main" val="28519943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ẮNG NGHE CÔ MỖI NGÀY - Bố con Sâu">
            <a:hlinkClick r:id="" action="ppaction://media"/>
            <a:extLst>
              <a:ext uri="{FF2B5EF4-FFF2-40B4-BE49-F238E27FC236}">
                <a16:creationId xmlns:a16="http://schemas.microsoft.com/office/drawing/2014/main" id="{02D971FE-B87E-4375-8B80-5AC0560C154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364" y="8484"/>
            <a:ext cx="12336383" cy="6939215"/>
          </a:xfrm>
          <a:prstGeom prst="rect">
            <a:avLst/>
          </a:prstGeom>
        </p:spPr>
      </p:pic>
    </p:spTree>
    <p:extLst>
      <p:ext uri="{BB962C8B-B14F-4D97-AF65-F5344CB8AC3E}">
        <p14:creationId xmlns:p14="http://schemas.microsoft.com/office/powerpoint/2010/main" val="368385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0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25351040"/>
              </p:ext>
            </p:extLst>
          </p:nvPr>
        </p:nvGraphicFramePr>
        <p:xfrm>
          <a:off x="243999"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
        <p:nvSpPr>
          <p:cNvPr id="7" name="TextBox 6"/>
          <p:cNvSpPr txBox="1"/>
          <p:nvPr/>
        </p:nvSpPr>
        <p:spPr>
          <a:xfrm>
            <a:off x="1624529" y="1616774"/>
            <a:ext cx="3574551" cy="4524118"/>
          </a:xfrm>
          <a:prstGeom prst="rect">
            <a:avLst/>
          </a:prstGeom>
          <a:noFill/>
        </p:spPr>
        <p:txBody>
          <a:bodyPr wrap="square" lIns="121725" tIns="60862" rIns="121725" bIns="60862" rtlCol="0">
            <a:spAutoFit/>
          </a:bodyPr>
          <a:lstStyle/>
          <a:p>
            <a:r>
              <a:rPr lang="el-GR" sz="28600">
                <a:solidFill>
                  <a:srgbClr val="FF0000"/>
                </a:solidFill>
                <a:latin typeface="HP001 4 hàng"/>
              </a:rPr>
              <a:t>Ο </a:t>
            </a:r>
            <a:endParaRPr lang="en-US" sz="28600">
              <a:solidFill>
                <a:srgbClr val="FF0000"/>
              </a:solidFill>
              <a:latin typeface="HP001 4 hàng" pitchFamily="34" charset="0"/>
            </a:endParaRPr>
          </a:p>
        </p:txBody>
      </p:sp>
      <p:sp>
        <p:nvSpPr>
          <p:cNvPr id="11" name="TextBox 10">
            <a:extLst>
              <a:ext uri="{FF2B5EF4-FFF2-40B4-BE49-F238E27FC236}">
                <a16:creationId xmlns:a16="http://schemas.microsoft.com/office/drawing/2014/main" id="{8CA59824-D695-4B00-8F6D-F7614193E2D1}"/>
              </a:ext>
            </a:extLst>
          </p:cNvPr>
          <p:cNvSpPr txBox="1"/>
          <p:nvPr/>
        </p:nvSpPr>
        <p:spPr>
          <a:xfrm>
            <a:off x="6763058" y="1628776"/>
            <a:ext cx="3269751" cy="4524118"/>
          </a:xfrm>
          <a:prstGeom prst="rect">
            <a:avLst/>
          </a:prstGeom>
          <a:noFill/>
        </p:spPr>
        <p:txBody>
          <a:bodyPr wrap="square" lIns="121725" tIns="60862" rIns="121725" bIns="60862" rtlCol="0">
            <a:spAutoFit/>
          </a:bodyPr>
          <a:lstStyle/>
          <a:p>
            <a:r>
              <a:rPr lang="en-US" sz="28600">
                <a:solidFill>
                  <a:srgbClr val="FF0000"/>
                </a:solidFill>
                <a:latin typeface="HP001 4 hàng" pitchFamily="34" charset="0"/>
              </a:rPr>
              <a:t>″ </a:t>
            </a:r>
          </a:p>
        </p:txBody>
      </p:sp>
    </p:spTree>
    <p:extLst>
      <p:ext uri="{BB962C8B-B14F-4D97-AF65-F5344CB8AC3E}">
        <p14:creationId xmlns:p14="http://schemas.microsoft.com/office/powerpoint/2010/main" val="35395614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737519" y="122904"/>
            <a:ext cx="2332704" cy="838200"/>
            <a:chOff x="228600" y="228600"/>
            <a:chExt cx="2332704" cy="838200"/>
          </a:xfrm>
        </p:grpSpPr>
        <p:sp>
          <p:nvSpPr>
            <p:cNvPr id="5" name="Rounded Rectangle 4"/>
            <p:cNvSpPr/>
            <p:nvPr/>
          </p:nvSpPr>
          <p:spPr>
            <a:xfrm>
              <a:off x="961104" y="275304"/>
              <a:ext cx="1600200" cy="762000"/>
            </a:xfrm>
            <a:prstGeom prst="roundRect">
              <a:avLst/>
            </a:prstGeom>
            <a:solidFill>
              <a:srgbClr val="CC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FF"/>
                  </a:solidFill>
                  <a:latin typeface="Arial"/>
                </a:rPr>
                <a:t> </a:t>
              </a:r>
              <a:r>
                <a:rPr lang="en-US" sz="4800" b="1" dirty="0" err="1">
                  <a:solidFill>
                    <a:srgbClr val="FFFFFF"/>
                  </a:solidFill>
                  <a:latin typeface="VNI-Avo" pitchFamily="2" charset="0"/>
                </a:rPr>
                <a:t>Vieá</a:t>
              </a:r>
              <a:r>
                <a:rPr lang="en-US" sz="4800" b="1" dirty="0" err="1">
                  <a:solidFill>
                    <a:srgbClr val="FFFFFF"/>
                  </a:solidFill>
                  <a:latin typeface="Arial"/>
                </a:rPr>
                <a:t>t</a:t>
              </a:r>
              <a:endParaRPr lang="vi-VN" sz="4800" b="1" dirty="0">
                <a:solidFill>
                  <a:srgbClr val="FFFFFF"/>
                </a:solidFill>
                <a:latin typeface="Arial"/>
              </a:endParaRPr>
            </a:p>
          </p:txBody>
        </p:sp>
        <p:sp>
          <p:nvSpPr>
            <p:cNvPr id="6" name="Oval 5"/>
            <p:cNvSpPr/>
            <p:nvPr/>
          </p:nvSpPr>
          <p:spPr>
            <a:xfrm>
              <a:off x="228600" y="228600"/>
              <a:ext cx="914400" cy="838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808080">
                      <a:lumMod val="10000"/>
                    </a:srgbClr>
                  </a:solidFill>
                  <a:latin typeface="Arial"/>
                </a:rPr>
                <a:t>3</a:t>
              </a:r>
              <a:endParaRPr lang="vi-VN" sz="4800" b="1" dirty="0">
                <a:solidFill>
                  <a:srgbClr val="808080">
                    <a:lumMod val="10000"/>
                  </a:srgbClr>
                </a:solidFill>
                <a:latin typeface="Arial"/>
              </a:endParaRPr>
            </a:p>
          </p:txBody>
        </p:sp>
      </p:grpSp>
      <p:pic>
        <p:nvPicPr>
          <p:cNvPr id="2" name="o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81016" y="1752600"/>
            <a:ext cx="8375822" cy="3733800"/>
          </a:xfrm>
          <a:prstGeom prst="rect">
            <a:avLst/>
          </a:prstGeom>
        </p:spPr>
      </p:pic>
    </p:spTree>
    <p:extLst>
      <p:ext uri="{BB962C8B-B14F-4D97-AF65-F5344CB8AC3E}">
        <p14:creationId xmlns:p14="http://schemas.microsoft.com/office/powerpoint/2010/main" val="2500000891"/>
      </p:ext>
    </p:extLst>
  </p:cSld>
  <p:clrMapOvr>
    <a:masterClrMapping/>
  </p:clrMapOvr>
  <p:transition advTm="6645"/>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737519" y="122904"/>
            <a:ext cx="2332704" cy="838200"/>
            <a:chOff x="228600" y="228600"/>
            <a:chExt cx="2332704" cy="838200"/>
          </a:xfrm>
        </p:grpSpPr>
        <p:sp>
          <p:nvSpPr>
            <p:cNvPr id="5" name="Rounded Rectangle 4"/>
            <p:cNvSpPr/>
            <p:nvPr/>
          </p:nvSpPr>
          <p:spPr>
            <a:xfrm>
              <a:off x="961104" y="275304"/>
              <a:ext cx="1600200" cy="762000"/>
            </a:xfrm>
            <a:prstGeom prst="roundRect">
              <a:avLst/>
            </a:prstGeom>
            <a:solidFill>
              <a:srgbClr val="CC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FF"/>
                  </a:solidFill>
                  <a:latin typeface="Arial"/>
                </a:rPr>
                <a:t> </a:t>
              </a:r>
              <a:r>
                <a:rPr lang="en-US" sz="4800" b="1" dirty="0" err="1">
                  <a:solidFill>
                    <a:srgbClr val="FFFFFF"/>
                  </a:solidFill>
                  <a:latin typeface="VNI-Avo" pitchFamily="2" charset="0"/>
                </a:rPr>
                <a:t>Vieá</a:t>
              </a:r>
              <a:r>
                <a:rPr lang="en-US" sz="4800" b="1" dirty="0" err="1">
                  <a:solidFill>
                    <a:srgbClr val="FFFFFF"/>
                  </a:solidFill>
                  <a:latin typeface="Arial"/>
                </a:rPr>
                <a:t>t</a:t>
              </a:r>
              <a:endParaRPr lang="vi-VN" sz="4800" b="1" dirty="0">
                <a:solidFill>
                  <a:srgbClr val="FFFFFF"/>
                </a:solidFill>
                <a:latin typeface="Arial"/>
              </a:endParaRPr>
            </a:p>
          </p:txBody>
        </p:sp>
        <p:sp>
          <p:nvSpPr>
            <p:cNvPr id="6" name="Oval 5"/>
            <p:cNvSpPr/>
            <p:nvPr/>
          </p:nvSpPr>
          <p:spPr>
            <a:xfrm>
              <a:off x="228600" y="228600"/>
              <a:ext cx="914400" cy="838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808080">
                      <a:lumMod val="10000"/>
                    </a:srgbClr>
                  </a:solidFill>
                  <a:latin typeface="Arial"/>
                </a:rPr>
                <a:t>3</a:t>
              </a:r>
              <a:endParaRPr lang="vi-VN" sz="4800" b="1" dirty="0">
                <a:solidFill>
                  <a:srgbClr val="808080">
                    <a:lumMod val="10000"/>
                  </a:srgbClr>
                </a:solidFill>
                <a:latin typeface="Arial"/>
              </a:endParaRPr>
            </a:p>
          </p:txBody>
        </p:sp>
      </p:grpSp>
      <p:pic>
        <p:nvPicPr>
          <p:cNvPr id="3" name="oo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18319" y="1828800"/>
            <a:ext cx="11125200" cy="3962400"/>
          </a:xfrm>
          <a:prstGeom prst="rect">
            <a:avLst/>
          </a:prstGeom>
        </p:spPr>
      </p:pic>
    </p:spTree>
    <p:extLst>
      <p:ext uri="{BB962C8B-B14F-4D97-AF65-F5344CB8AC3E}">
        <p14:creationId xmlns:p14="http://schemas.microsoft.com/office/powerpoint/2010/main" val="3325938919"/>
      </p:ext>
    </p:extLst>
  </p:cSld>
  <p:clrMapOvr>
    <a:masterClrMapping/>
  </p:clrMapOvr>
  <p:transition advTm="6645"/>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
        <p:nvSpPr>
          <p:cNvPr id="7" name="TextBox 6"/>
          <p:cNvSpPr txBox="1"/>
          <p:nvPr/>
        </p:nvSpPr>
        <p:spPr>
          <a:xfrm>
            <a:off x="1249068" y="1628776"/>
            <a:ext cx="8051865" cy="4524118"/>
          </a:xfrm>
          <a:prstGeom prst="rect">
            <a:avLst/>
          </a:prstGeom>
          <a:noFill/>
        </p:spPr>
        <p:txBody>
          <a:bodyPr wrap="square" lIns="121725" tIns="60862" rIns="121725" bIns="60862" rtlCol="0">
            <a:spAutoFit/>
          </a:bodyPr>
          <a:lstStyle/>
          <a:p>
            <a:r>
              <a:rPr lang="en-US" sz="28600">
                <a:solidFill>
                  <a:srgbClr val="FF0000"/>
                </a:solidFill>
                <a:latin typeface="HP001 4 hàng" pitchFamily="34" charset="0"/>
              </a:rPr>
              <a:t>Ď</a:t>
            </a:r>
            <a:r>
              <a:rPr lang="en-US" sz="28600">
                <a:solidFill>
                  <a:srgbClr val="FF0000"/>
                </a:solidFill>
                <a:latin typeface="HP001 4 hàng"/>
              </a:rPr>
              <a:t>‼</a:t>
            </a:r>
            <a:r>
              <a:rPr lang="en-US" sz="28600">
                <a:solidFill>
                  <a:srgbClr val="FF0000"/>
                </a:solidFill>
                <a:latin typeface="HP001 4 hàng" pitchFamily="34" charset="0"/>
              </a:rPr>
              <a:t> </a:t>
            </a:r>
          </a:p>
        </p:txBody>
      </p:sp>
      <p:sp>
        <p:nvSpPr>
          <p:cNvPr id="9" name="TextBox 8">
            <a:extLst>
              <a:ext uri="{FF2B5EF4-FFF2-40B4-BE49-F238E27FC236}">
                <a16:creationId xmlns:a16="http://schemas.microsoft.com/office/drawing/2014/main" id="{C40C86C4-BC80-418D-934F-7CA872F49CB0}"/>
              </a:ext>
            </a:extLst>
          </p:cNvPr>
          <p:cNvSpPr txBox="1"/>
          <p:nvPr/>
        </p:nvSpPr>
        <p:spPr>
          <a:xfrm>
            <a:off x="7071519" y="1633119"/>
            <a:ext cx="3612651" cy="4524118"/>
          </a:xfrm>
          <a:prstGeom prst="rect">
            <a:avLst/>
          </a:prstGeom>
          <a:noFill/>
        </p:spPr>
        <p:txBody>
          <a:bodyPr wrap="square" lIns="121725" tIns="60862" rIns="121725" bIns="60862" rtlCol="0">
            <a:spAutoFit/>
          </a:bodyPr>
          <a:lstStyle/>
          <a:p>
            <a:r>
              <a:rPr lang="en-US" sz="28600">
                <a:solidFill>
                  <a:srgbClr val="FF0000"/>
                </a:solidFill>
                <a:latin typeface="HP001 4 hàng" pitchFamily="34" charset="0"/>
              </a:rPr>
              <a:t>Ŕ</a:t>
            </a:r>
            <a:r>
              <a:rPr lang="en-US" sz="28600">
                <a:solidFill>
                  <a:srgbClr val="FF0000"/>
                </a:solidFill>
                <a:latin typeface="HP001 4 hàng"/>
              </a:rPr>
              <a:t>‼</a:t>
            </a:r>
            <a:r>
              <a:rPr lang="en-US" sz="28600">
                <a:solidFill>
                  <a:srgbClr val="FF0000"/>
                </a:solidFill>
                <a:latin typeface="HP001 4 hàng" pitchFamily="34" charset="0"/>
              </a:rPr>
              <a:t>  </a:t>
            </a:r>
          </a:p>
        </p:txBody>
      </p:sp>
    </p:spTree>
    <p:extLst>
      <p:ext uri="{BB962C8B-B14F-4D97-AF65-F5344CB8AC3E}">
        <p14:creationId xmlns:p14="http://schemas.microsoft.com/office/powerpoint/2010/main" val="1081904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737519" y="122904"/>
            <a:ext cx="2332704" cy="838200"/>
            <a:chOff x="228600" y="228600"/>
            <a:chExt cx="2332704" cy="838200"/>
          </a:xfrm>
        </p:grpSpPr>
        <p:sp>
          <p:nvSpPr>
            <p:cNvPr id="5" name="Rounded Rectangle 4"/>
            <p:cNvSpPr/>
            <p:nvPr/>
          </p:nvSpPr>
          <p:spPr>
            <a:xfrm>
              <a:off x="961104" y="275304"/>
              <a:ext cx="1600200" cy="762000"/>
            </a:xfrm>
            <a:prstGeom prst="roundRect">
              <a:avLst/>
            </a:prstGeom>
            <a:solidFill>
              <a:srgbClr val="CC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FF"/>
                  </a:solidFill>
                  <a:latin typeface="Arial"/>
                </a:rPr>
                <a:t> </a:t>
              </a:r>
              <a:r>
                <a:rPr lang="en-US" sz="4800" b="1" dirty="0" err="1">
                  <a:solidFill>
                    <a:srgbClr val="FFFFFF"/>
                  </a:solidFill>
                  <a:latin typeface="VNI-Avo" pitchFamily="2" charset="0"/>
                </a:rPr>
                <a:t>Vieá</a:t>
              </a:r>
              <a:r>
                <a:rPr lang="en-US" sz="4800" b="1" dirty="0" err="1">
                  <a:solidFill>
                    <a:srgbClr val="FFFFFF"/>
                  </a:solidFill>
                  <a:latin typeface="Arial"/>
                </a:rPr>
                <a:t>t</a:t>
              </a:r>
              <a:endParaRPr lang="vi-VN" sz="4800" b="1" dirty="0">
                <a:solidFill>
                  <a:srgbClr val="FFFFFF"/>
                </a:solidFill>
                <a:latin typeface="Arial"/>
              </a:endParaRPr>
            </a:p>
          </p:txBody>
        </p:sp>
        <p:sp>
          <p:nvSpPr>
            <p:cNvPr id="6" name="Oval 5"/>
            <p:cNvSpPr/>
            <p:nvPr/>
          </p:nvSpPr>
          <p:spPr>
            <a:xfrm>
              <a:off x="228600" y="228600"/>
              <a:ext cx="914400" cy="838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808080">
                      <a:lumMod val="10000"/>
                    </a:srgbClr>
                  </a:solidFill>
                  <a:latin typeface="Arial"/>
                </a:rPr>
                <a:t>3</a:t>
              </a:r>
              <a:endParaRPr lang="vi-VN" sz="4800" b="1" dirty="0">
                <a:solidFill>
                  <a:srgbClr val="808080">
                    <a:lumMod val="10000"/>
                  </a:srgbClr>
                </a:solidFill>
                <a:latin typeface="Arial"/>
              </a:endParaRPr>
            </a:p>
          </p:txBody>
        </p:sp>
      </p:grpSp>
      <p:pic>
        <p:nvPicPr>
          <p:cNvPr id="3" name="u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37519" y="1752600"/>
            <a:ext cx="8534400" cy="4191000"/>
          </a:xfrm>
          <a:prstGeom prst="rect">
            <a:avLst/>
          </a:prstGeom>
        </p:spPr>
      </p:pic>
    </p:spTree>
    <p:extLst>
      <p:ext uri="{BB962C8B-B14F-4D97-AF65-F5344CB8AC3E}">
        <p14:creationId xmlns:p14="http://schemas.microsoft.com/office/powerpoint/2010/main" val="2608322719"/>
      </p:ext>
    </p:extLst>
  </p:cSld>
  <p:clrMapOvr>
    <a:masterClrMapping/>
  </p:clrMapOvr>
  <p:transition advTm="6645"/>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737519" y="122904"/>
            <a:ext cx="2332704" cy="838200"/>
            <a:chOff x="228600" y="228600"/>
            <a:chExt cx="2332704" cy="838200"/>
          </a:xfrm>
        </p:grpSpPr>
        <p:sp>
          <p:nvSpPr>
            <p:cNvPr id="5" name="Rounded Rectangle 4"/>
            <p:cNvSpPr/>
            <p:nvPr/>
          </p:nvSpPr>
          <p:spPr>
            <a:xfrm>
              <a:off x="961104" y="275304"/>
              <a:ext cx="1600200" cy="762000"/>
            </a:xfrm>
            <a:prstGeom prst="roundRect">
              <a:avLst/>
            </a:prstGeom>
            <a:solidFill>
              <a:srgbClr val="CC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FFFF"/>
                  </a:solidFill>
                  <a:latin typeface="Arial"/>
                </a:rPr>
                <a:t> </a:t>
              </a:r>
              <a:r>
                <a:rPr lang="en-US" sz="4800" b="1" dirty="0" err="1">
                  <a:solidFill>
                    <a:srgbClr val="FFFFFF"/>
                  </a:solidFill>
                  <a:latin typeface="VNI-Avo" pitchFamily="2" charset="0"/>
                </a:rPr>
                <a:t>Vieá</a:t>
              </a:r>
              <a:r>
                <a:rPr lang="en-US" sz="4800" b="1" dirty="0" err="1">
                  <a:solidFill>
                    <a:srgbClr val="FFFFFF"/>
                  </a:solidFill>
                  <a:latin typeface="Arial"/>
                </a:rPr>
                <a:t>t</a:t>
              </a:r>
              <a:endParaRPr lang="vi-VN" sz="4800" b="1" dirty="0">
                <a:solidFill>
                  <a:srgbClr val="FFFFFF"/>
                </a:solidFill>
                <a:latin typeface="Arial"/>
              </a:endParaRPr>
            </a:p>
          </p:txBody>
        </p:sp>
        <p:sp>
          <p:nvSpPr>
            <p:cNvPr id="6" name="Oval 5"/>
            <p:cNvSpPr/>
            <p:nvPr/>
          </p:nvSpPr>
          <p:spPr>
            <a:xfrm>
              <a:off x="228600" y="228600"/>
              <a:ext cx="914400" cy="838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808080">
                      <a:lumMod val="10000"/>
                    </a:srgbClr>
                  </a:solidFill>
                  <a:latin typeface="Arial"/>
                </a:rPr>
                <a:t>3</a:t>
              </a:r>
              <a:endParaRPr lang="vi-VN" sz="4800" b="1" dirty="0">
                <a:solidFill>
                  <a:srgbClr val="808080">
                    <a:lumMod val="10000"/>
                  </a:srgbClr>
                </a:solidFill>
                <a:latin typeface="Arial"/>
              </a:endParaRPr>
            </a:p>
          </p:txBody>
        </p:sp>
      </p:grpSp>
      <p:pic>
        <p:nvPicPr>
          <p:cNvPr id="2" name="uw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18519" y="1447800"/>
            <a:ext cx="7924800" cy="4556760"/>
          </a:xfrm>
          <a:prstGeom prst="rect">
            <a:avLst/>
          </a:prstGeom>
        </p:spPr>
      </p:pic>
    </p:spTree>
    <p:extLst>
      <p:ext uri="{BB962C8B-B14F-4D97-AF65-F5344CB8AC3E}">
        <p14:creationId xmlns:p14="http://schemas.microsoft.com/office/powerpoint/2010/main" val="731570524"/>
      </p:ext>
    </p:extLst>
  </p:cSld>
  <p:clrMapOvr>
    <a:masterClrMapping/>
  </p:clrMapOvr>
  <p:transition advTm="6645"/>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2539655061"/>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
        <p:nvSpPr>
          <p:cNvPr id="16" name="TextBox 15"/>
          <p:cNvSpPr txBox="1"/>
          <p:nvPr/>
        </p:nvSpPr>
        <p:spPr>
          <a:xfrm>
            <a:off x="-3205781" y="1689844"/>
            <a:ext cx="12138819" cy="4539506"/>
          </a:xfrm>
          <a:prstGeom prst="rect">
            <a:avLst/>
          </a:prstGeom>
          <a:noFill/>
        </p:spPr>
        <p:txBody>
          <a:bodyPr wrap="square" lIns="121725" tIns="60862" rIns="121725" bIns="60862" rtlCol="0">
            <a:spAutoFit/>
          </a:bodyPr>
          <a:lstStyle/>
          <a:p>
            <a:pPr algn="ctr"/>
            <a:r>
              <a:rPr lang="vi-VN" sz="28700">
                <a:solidFill>
                  <a:srgbClr val="FF0000"/>
                </a:solidFill>
                <a:latin typeface="HP001 4 hàng" pitchFamily="34" charset="0"/>
              </a:rPr>
              <a:t>cǬ  </a:t>
            </a:r>
            <a:endParaRPr lang="en-US" sz="28700">
              <a:solidFill>
                <a:srgbClr val="FF0000"/>
              </a:solidFill>
              <a:latin typeface="HP001 4 hàng" pitchFamily="34" charset="0"/>
            </a:endParaRPr>
          </a:p>
        </p:txBody>
      </p:sp>
      <p:pic>
        <p:nvPicPr>
          <p:cNvPr id="10"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foregroundMark x1="92074" y1="4482" x2="79933" y2="17647"/>
                      </a14:backgroundRemoval>
                    </a14:imgEffect>
                  </a14:imgLayer>
                </a14:imgProps>
              </a:ext>
              <a:ext uri="{28A0092B-C50C-407E-A947-70E740481C1C}">
                <a14:useLocalDpi xmlns:a14="http://schemas.microsoft.com/office/drawing/2010/main" val="0"/>
              </a:ext>
            </a:extLst>
          </a:blip>
          <a:stretch>
            <a:fillRect/>
          </a:stretch>
        </p:blipFill>
        <p:spPr bwMode="auto">
          <a:xfrm>
            <a:off x="1768104" y="-1037605"/>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032817" y="-1029461"/>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2306386" y="-1492032"/>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224868" y="-213067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923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2.05902E-6 7.97316E-6 L -0.00509 -0.01434 L -0.01201 -0.01943 L -0.01945 -0.02452 L -0.02859 -0.02545 L -0.03434 -0.02452 L -0.04243 -0.01827 L -0.04818 -0.0111 C -0.05079 -0.00763 -0.05249 -0.00532 -0.05444 -0.00092 L -0.06254 0.01828 L -0.06763 0.04374 L -0.06881 0.06919 L -0.06711 0.09556 L -0.06254 0.1231 L -0.0551 0.14346 L -0.047 0.1578 L -0.03839 0.16683 L -0.02859 0.17192 L -0.01893 0.17099 L -0.00914 0.16683 L 0.00118 0.15364 L 0.00757 0.14045 L 0.01789 0.11708 L 0.02585 0.08145 L 0.03042 0.03656 L 0.03734 0.00718 L 0.04883 -0.01318 L 0.06267 -0.02336 L 0.07416 -0.02637 L 0.08565 -0.02452 L 0.09531 -0.01735 L 0.10511 -0.00092 L 0.09479 -0.01827 L 0.085 -0.02336 L 0.07233 -0.02753 L 0.04714 -0.01318 L 0.03734 0.01019 L 0.03225 0.03055 L 0.02873 0.05692 L 0.02755 0.07729 L 0.0299 0.10574 L 0.03617 0.13235 L 0.04479 0.14855 L 0.05236 0.16266 L 0.06776 0.17284 L 0.07991 0.17284 L 0.09244 0.16683 L 0.10458 0.15063 L 0.11607 0.11801 L 0.11999 0.08538 L 0.11895 0.05299 L 0.11542 0.02638 L 0.11203 0.01435 L 0.10458 -0.00208 " pathEditMode="relative" ptsTypes="AAAAAAAfAAAAAAAAAAAAAAAAAAAAAAAAAAAAAAAAAAAAAAAAAAAAAA">
                                      <p:cBhvr>
                                        <p:cTn id="11" dur="11000" fill="hold"/>
                                        <p:tgtEl>
                                          <p:spTgt spid="10"/>
                                        </p:tgtEl>
                                        <p:attrNameLst>
                                          <p:attrName>ppt_x</p:attrName>
                                          <p:attrName>ppt_y</p:attrName>
                                        </p:attrNameLst>
                                      </p:cBhvr>
                                    </p:animMotion>
                                  </p:childTnLst>
                                </p:cTn>
                              </p:par>
                            </p:childTnLst>
                          </p:cTn>
                        </p:par>
                        <p:par>
                          <p:cTn id="12" fill="hold">
                            <p:stCondLst>
                              <p:cond delay="11500"/>
                            </p:stCondLst>
                            <p:childTnLst>
                              <p:par>
                                <p:cTn id="13" presetID="10" presetClass="exit" presetSubtype="0" fill="hold" nodeType="afterEffect">
                                  <p:stCondLst>
                                    <p:cond delay="0"/>
                                  </p:stCondLst>
                                  <p:childTnLst>
                                    <p:animEffect transition="out" filter="fade">
                                      <p:cBhvr>
                                        <p:cTn id="14" dur="10"/>
                                        <p:tgtEl>
                                          <p:spTgt spid="10"/>
                                        </p:tgtEl>
                                      </p:cBhvr>
                                    </p:animEffect>
                                    <p:set>
                                      <p:cBhvr>
                                        <p:cTn id="15" dur="1" fill="hold">
                                          <p:stCondLst>
                                            <p:cond delay="9"/>
                                          </p:stCondLst>
                                        </p:cTn>
                                        <p:tgtEl>
                                          <p:spTgt spid="10"/>
                                        </p:tgtEl>
                                        <p:attrNameLst>
                                          <p:attrName>style.visibility</p:attrName>
                                        </p:attrNameLst>
                                      </p:cBhvr>
                                      <p:to>
                                        <p:strVal val="hidden"/>
                                      </p:to>
                                    </p:set>
                                  </p:childTnLst>
                                </p:cTn>
                              </p:par>
                            </p:childTnLst>
                          </p:cTn>
                        </p:par>
                        <p:par>
                          <p:cTn id="16" fill="hold">
                            <p:stCondLst>
                              <p:cond delay="1151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
                                        <p:tgtEl>
                                          <p:spTgt spid="14"/>
                                        </p:tgtEl>
                                      </p:cBhvr>
                                    </p:animEffect>
                                  </p:childTnLst>
                                </p:cTn>
                              </p:par>
                            </p:childTnLst>
                          </p:cTn>
                        </p:par>
                        <p:par>
                          <p:cTn id="20" fill="hold">
                            <p:stCondLst>
                              <p:cond delay="11520"/>
                            </p:stCondLst>
                            <p:childTnLst>
                              <p:par>
                                <p:cTn id="21" presetID="0" presetClass="path" presetSubtype="0" accel="50000" decel="50000" fill="hold" nodeType="afterEffect">
                                  <p:stCondLst>
                                    <p:cond delay="0"/>
                                  </p:stCondLst>
                                  <p:childTnLst>
                                    <p:animMotion origin="layout" path="M 2.87188E-6 3.7037E-7 L -0.0034 0.0081 L -0.0034 0.01944 L -0.00053 0.02755 L 0.00522 0.03356 L 0.01436 0.03565 L 0.02298 0.03264 L 0.03513 0.02245 L 0.04479 0.01319 L 0.05576 0.00417 L 0.06608 -0.01435 L 0.07235 -0.02245 L 0.08384 -0.02963 L 0.09076 -0.02963 L 0.09886 -0.02639 L 0.10513 -0.01944 L 0.11205 -0.01019 L 0.11492 -0.00301 L 0.10918 -0.01319 L 0.10343 -0.0213 L 0.09076 -0.02847 L 0.08045 -0.02963 L 0.07013 -0.01944 L 0.06203 -0.00509 L 0.05694 0.00301 L 0.04884 0.02755 L 0.04545 0.04977 L 0.04427 0.06713 L 0.04427 0.08241 L 0.04714 0.10694 L 0.05119 0.12824 L 0.05746 0.14352 L 0.06321 0.15463 L 0.07013 0.16389 L 0.0781 0.16991 L 0.08789 0.17199 L 0.09769 0.17106 L 0.1097 0.16181 L 0.11662 0.1537 L 0.12759 0.13125 L 0.13373 0.11111 " pathEditMode="relative" rAng="0" ptsTypes="AAAAAAAAAAAAAAAAAAAAAAAAAAAAAAAAAAAAAAAAA">
                                      <p:cBhvr>
                                        <p:cTn id="22" dur="6000" fill="hold"/>
                                        <p:tgtEl>
                                          <p:spTgt spid="14"/>
                                        </p:tgtEl>
                                        <p:attrNameLst>
                                          <p:attrName>ppt_x</p:attrName>
                                          <p:attrName>ppt_y</p:attrName>
                                        </p:attrNameLst>
                                      </p:cBhvr>
                                      <p:rCtr x="6517" y="7106"/>
                                    </p:animMotion>
                                  </p:childTnLst>
                                </p:cTn>
                              </p:par>
                            </p:childTnLst>
                          </p:cTn>
                        </p:par>
                        <p:par>
                          <p:cTn id="23" fill="hold">
                            <p:stCondLst>
                              <p:cond delay="17520"/>
                            </p:stCondLst>
                            <p:childTnLst>
                              <p:par>
                                <p:cTn id="24" presetID="10" presetClass="exit" presetSubtype="0" fill="hold" nodeType="afterEffect">
                                  <p:stCondLst>
                                    <p:cond delay="0"/>
                                  </p:stCondLst>
                                  <p:childTnLst>
                                    <p:animEffect transition="out" filter="fade">
                                      <p:cBhvr>
                                        <p:cTn id="25" dur="500"/>
                                        <p:tgtEl>
                                          <p:spTgt spid="14"/>
                                        </p:tgtEl>
                                      </p:cBhvr>
                                    </p:animEffect>
                                    <p:set>
                                      <p:cBhvr>
                                        <p:cTn id="26" dur="1" fill="hold">
                                          <p:stCondLst>
                                            <p:cond delay="499"/>
                                          </p:stCondLst>
                                        </p:cTn>
                                        <p:tgtEl>
                                          <p:spTgt spid="14"/>
                                        </p:tgtEl>
                                        <p:attrNameLst>
                                          <p:attrName>style.visibility</p:attrName>
                                        </p:attrNameLst>
                                      </p:cBhvr>
                                      <p:to>
                                        <p:strVal val="hidden"/>
                                      </p:to>
                                    </p:set>
                                  </p:childTnLst>
                                </p:cTn>
                              </p:par>
                            </p:childTnLst>
                          </p:cTn>
                        </p:par>
                        <p:par>
                          <p:cTn id="27" fill="hold">
                            <p:stCondLst>
                              <p:cond delay="18020"/>
                            </p:stCondLst>
                            <p:childTnLst>
                              <p:par>
                                <p:cTn id="28" presetID="10"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par>
                          <p:cTn id="31" fill="hold">
                            <p:stCondLst>
                              <p:cond delay="18520"/>
                            </p:stCondLst>
                            <p:childTnLst>
                              <p:par>
                                <p:cTn id="32" presetID="0" presetClass="path" presetSubtype="0" accel="50000" decel="50000" fill="hold" nodeType="afterEffect">
                                  <p:stCondLst>
                                    <p:cond delay="0"/>
                                  </p:stCondLst>
                                  <p:childTnLst>
                                    <p:animMotion origin="layout" path="M -1.93211E-6 3.33333E-6 L 0.00731 -0.00741 L 0.01671 -0.01759 L 0.02297 -0.02778 L 0.02663 -0.03519 L 0.0329 -0.02222 L 0.03968 -0.01204 L 0.05169 3.33333E-6 " pathEditMode="relative" ptsTypes="AAAAAAAA">
                                      <p:cBhvr>
                                        <p:cTn id="33" dur="2000" fill="hold"/>
                                        <p:tgtEl>
                                          <p:spTgt spid="15"/>
                                        </p:tgtEl>
                                        <p:attrNameLst>
                                          <p:attrName>ppt_x</p:attrName>
                                          <p:attrName>ppt_y</p:attrName>
                                        </p:attrNameLst>
                                      </p:cBhvr>
                                    </p:animMotion>
                                  </p:childTnLst>
                                </p:cTn>
                              </p:par>
                            </p:childTnLst>
                          </p:cTn>
                        </p:par>
                        <p:par>
                          <p:cTn id="34" fill="hold">
                            <p:stCondLst>
                              <p:cond delay="20520"/>
                            </p:stCondLst>
                            <p:childTnLst>
                              <p:par>
                                <p:cTn id="35" presetID="10" presetClass="exit" presetSubtype="0" fill="hold" nodeType="after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par>
                          <p:cTn id="38" fill="hold">
                            <p:stCondLst>
                              <p:cond delay="2102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childTnLst>
                          </p:cTn>
                        </p:par>
                        <p:par>
                          <p:cTn id="42" fill="hold">
                            <p:stCondLst>
                              <p:cond delay="21520"/>
                            </p:stCondLst>
                            <p:childTnLst>
                              <p:par>
                                <p:cTn id="43" presetID="0" presetClass="path" presetSubtype="0" accel="50000" decel="50000" fill="hold" nodeType="afterEffect">
                                  <p:stCondLst>
                                    <p:cond delay="0"/>
                                  </p:stCondLst>
                                  <p:childTnLst>
                                    <p:animMotion origin="layout" path="M -1.78021E-6 3.33333E-6 L -0.02741 0.04861 " pathEditMode="relative" ptsTypes="AA">
                                      <p:cBhvr>
                                        <p:cTn id="44" dur="2000" fill="hold"/>
                                        <p:tgtEl>
                                          <p:spTgt spid="17"/>
                                        </p:tgtEl>
                                        <p:attrNameLst>
                                          <p:attrName>ppt_x</p:attrName>
                                          <p:attrName>ppt_y</p:attrName>
                                        </p:attrNameLst>
                                      </p:cBhvr>
                                    </p:animMotion>
                                  </p:childTnLst>
                                </p:cTn>
                              </p:par>
                            </p:childTnLst>
                          </p:cTn>
                        </p:par>
                        <p:par>
                          <p:cTn id="45" fill="hold">
                            <p:stCondLst>
                              <p:cond delay="23520"/>
                            </p:stCondLst>
                            <p:childTnLst>
                              <p:par>
                                <p:cTn id="46" presetID="2" presetClass="exit" presetSubtype="4" fill="hold" nodeType="afterEffect">
                                  <p:stCondLst>
                                    <p:cond delay="0"/>
                                  </p:stCondLst>
                                  <p:childTnLst>
                                    <p:anim calcmode="lin" valueType="num">
                                      <p:cBhvr additive="base">
                                        <p:cTn id="47" dur="500"/>
                                        <p:tgtEl>
                                          <p:spTgt spid="17"/>
                                        </p:tgtEl>
                                        <p:attrNameLst>
                                          <p:attrName>ppt_x</p:attrName>
                                        </p:attrNameLst>
                                      </p:cBhvr>
                                      <p:tavLst>
                                        <p:tav tm="0">
                                          <p:val>
                                            <p:strVal val="ppt_x"/>
                                          </p:val>
                                        </p:tav>
                                        <p:tav tm="100000">
                                          <p:val>
                                            <p:strVal val="ppt_x"/>
                                          </p:val>
                                        </p:tav>
                                      </p:tavLst>
                                    </p:anim>
                                    <p:anim calcmode="lin" valueType="num">
                                      <p:cBhvr additive="base">
                                        <p:cTn id="48" dur="500"/>
                                        <p:tgtEl>
                                          <p:spTgt spid="17"/>
                                        </p:tgtEl>
                                        <p:attrNameLst>
                                          <p:attrName>ppt_y</p:attrName>
                                        </p:attrNameLst>
                                      </p:cBhvr>
                                      <p:tavLst>
                                        <p:tav tm="0">
                                          <p:val>
                                            <p:strVal val="ppt_y"/>
                                          </p:val>
                                        </p:tav>
                                        <p:tav tm="100000">
                                          <p:val>
                                            <p:strVal val="1+ppt_h/2"/>
                                          </p:val>
                                        </p:tav>
                                      </p:tavLst>
                                    </p:anim>
                                    <p:set>
                                      <p:cBhvr>
                                        <p:cTn id="49" dur="1" fill="hold">
                                          <p:stCondLst>
                                            <p:cond delay="499"/>
                                          </p:stCondLst>
                                        </p:cTn>
                                        <p:tgtEl>
                                          <p:spTgt spid="17"/>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655" y="1029118"/>
            <a:ext cx="1964540" cy="2485098"/>
          </a:xfrm>
          <a:prstGeom prst="rect">
            <a:avLst/>
          </a:prstGeom>
        </p:spPr>
      </p:pic>
      <p:pic>
        <p:nvPicPr>
          <p:cNvPr id="12" name="Picture 11">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7919" y="1090478"/>
            <a:ext cx="2209800" cy="2423738"/>
          </a:xfrm>
          <a:prstGeom prst="rect">
            <a:avLst/>
          </a:prstGeom>
        </p:spPr>
      </p:pic>
      <p:pic>
        <p:nvPicPr>
          <p:cNvPr id="13" name="Picture 12">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57282" y="1090479"/>
            <a:ext cx="1981526" cy="2423738"/>
          </a:xfrm>
          <a:prstGeom prst="rect">
            <a:avLst/>
          </a:prstGeom>
        </p:spPr>
      </p:pic>
      <p:pic>
        <p:nvPicPr>
          <p:cNvPr id="16" name="Picture 15">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57282" y="3646362"/>
            <a:ext cx="2026719" cy="2353563"/>
          </a:xfrm>
          <a:prstGeom prst="rect">
            <a:avLst/>
          </a:prstGeom>
        </p:spPr>
      </p:pic>
      <p:pic>
        <p:nvPicPr>
          <p:cNvPr id="17" name="Picture 16">
            <a:hlinkClick r:id="rId10" action="ppaction://hlinksldjump"/>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20654" y="3606868"/>
            <a:ext cx="1964540" cy="2393057"/>
          </a:xfrm>
          <a:prstGeom prst="rect">
            <a:avLst/>
          </a:prstGeom>
        </p:spPr>
      </p:pic>
      <p:pic>
        <p:nvPicPr>
          <p:cNvPr id="18" name="Picture 17">
            <a:hlinkClick r:id="rId12"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37919" y="3606868"/>
            <a:ext cx="2209799" cy="2393057"/>
          </a:xfrm>
          <a:prstGeom prst="rect">
            <a:avLst/>
          </a:prstGeom>
        </p:spPr>
      </p:pic>
      <p:pic>
        <p:nvPicPr>
          <p:cNvPr id="3074" name="Picture 2">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270023" y="278015"/>
            <a:ext cx="3448696" cy="941185"/>
            <a:chOff x="63500" y="1429216"/>
            <a:chExt cx="2592937" cy="705889"/>
          </a:xfrm>
        </p:grpSpPr>
        <p:sp>
          <p:nvSpPr>
            <p:cNvPr id="14" name="Rounded Rectangle 13"/>
            <p:cNvSpPr/>
            <p:nvPr/>
          </p:nvSpPr>
          <p:spPr>
            <a:xfrm>
              <a:off x="384358" y="1429216"/>
              <a:ext cx="227207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Khởi động</a:t>
              </a:r>
            </a:p>
          </p:txBody>
        </p:sp>
        <p:sp>
          <p:nvSpPr>
            <p:cNvPr id="15" name="Oval 14"/>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1</a:t>
              </a:r>
            </a:p>
          </p:txBody>
        </p:sp>
      </p:grpSp>
    </p:spTree>
    <p:extLst>
      <p:ext uri="{BB962C8B-B14F-4D97-AF65-F5344CB8AC3E}">
        <p14:creationId xmlns:p14="http://schemas.microsoft.com/office/powerpoint/2010/main" val="31477442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3"/>
                                        </p:tgtEl>
                                        <p:attrNameLst>
                                          <p:attrName>ppt_x</p:attrName>
                                        </p:attrNameLst>
                                      </p:cBhvr>
                                      <p:tavLst>
                                        <p:tav tm="0">
                                          <p:val>
                                            <p:strVal val="ppt_x"/>
                                          </p:val>
                                        </p:tav>
                                        <p:tav tm="100000">
                                          <p:val>
                                            <p:strVal val="ppt_x"/>
                                          </p:val>
                                        </p:tav>
                                      </p:tavLst>
                                    </p:anim>
                                    <p:anim calcmode="lin" valueType="num">
                                      <p:cBhvr additive="base">
                                        <p:cTn id="7" dur="500"/>
                                        <p:tgtEl>
                                          <p:spTgt spid="13"/>
                                        </p:tgtEl>
                                        <p:attrNameLst>
                                          <p:attrName>ppt_y</p:attrName>
                                        </p:attrNameLst>
                                      </p:cBhvr>
                                      <p:tavLst>
                                        <p:tav tm="0">
                                          <p:val>
                                            <p:strVal val="ppt_y"/>
                                          </p:val>
                                        </p:tav>
                                        <p:tav tm="100000">
                                          <p:val>
                                            <p:strVal val="1+ppt_h/2"/>
                                          </p:val>
                                        </p:tav>
                                      </p:tavLst>
                                    </p:anim>
                                    <p:set>
                                      <p:cBhvr>
                                        <p:cTn id="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12"/>
                                        </p:tgtEl>
                                        <p:attrNameLst>
                                          <p:attrName>ppt_x</p:attrName>
                                        </p:attrNameLst>
                                      </p:cBhvr>
                                      <p:tavLst>
                                        <p:tav tm="0">
                                          <p:val>
                                            <p:strVal val="ppt_x"/>
                                          </p:val>
                                        </p:tav>
                                        <p:tav tm="100000">
                                          <p:val>
                                            <p:strVal val="ppt_x"/>
                                          </p:val>
                                        </p:tav>
                                      </p:tavLst>
                                    </p:anim>
                                    <p:anim calcmode="lin" valueType="num">
                                      <p:cBhvr additive="base">
                                        <p:cTn id="14" dur="500"/>
                                        <p:tgtEl>
                                          <p:spTgt spid="12"/>
                                        </p:tgtEl>
                                        <p:attrNameLst>
                                          <p:attrName>ppt_y</p:attrName>
                                        </p:attrNameLst>
                                      </p:cBhvr>
                                      <p:tavLst>
                                        <p:tav tm="0">
                                          <p:val>
                                            <p:strVal val="ppt_y"/>
                                          </p:val>
                                        </p:tav>
                                        <p:tav tm="100000">
                                          <p:val>
                                            <p:strVal val="1+ppt_h/2"/>
                                          </p:val>
                                        </p:tav>
                                      </p:tavLst>
                                    </p:anim>
                                    <p:set>
                                      <p:cBhvr>
                                        <p:cTn id="1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3"/>
                                        </p:tgtEl>
                                        <p:attrNameLst>
                                          <p:attrName>ppt_x</p:attrName>
                                        </p:attrNameLst>
                                      </p:cBhvr>
                                      <p:tavLst>
                                        <p:tav tm="0">
                                          <p:val>
                                            <p:strVal val="ppt_x"/>
                                          </p:val>
                                        </p:tav>
                                        <p:tav tm="100000">
                                          <p:val>
                                            <p:strVal val="ppt_x"/>
                                          </p:val>
                                        </p:tav>
                                      </p:tavLst>
                                    </p:anim>
                                    <p:anim calcmode="lin" valueType="num">
                                      <p:cBhvr additive="base">
                                        <p:cTn id="21" dur="500"/>
                                        <p:tgtEl>
                                          <p:spTgt spid="3"/>
                                        </p:tgtEl>
                                        <p:attrNameLst>
                                          <p:attrName>ppt_y</p:attrName>
                                        </p:attrNameLst>
                                      </p:cBhvr>
                                      <p:tavLst>
                                        <p:tav tm="0">
                                          <p:val>
                                            <p:strVal val="ppt_y"/>
                                          </p:val>
                                        </p:tav>
                                        <p:tav tm="100000">
                                          <p:val>
                                            <p:strVal val="1+ppt_h/2"/>
                                          </p:val>
                                        </p:tav>
                                      </p:tavLst>
                                    </p:anim>
                                    <p:set>
                                      <p:cBhvr>
                                        <p:cTn id="22"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3" restart="whenNotActive" fill="hold" evtFilter="cancelBubble" nodeType="interactiveSeq">
                <p:stCondLst>
                  <p:cond evt="onClick" delay="0">
                    <p:tgtEl>
                      <p:spTgt spid="16"/>
                    </p:tgtEl>
                  </p:cond>
                </p:stCondLst>
                <p:endSync evt="end" delay="0">
                  <p:rtn val="all"/>
                </p:endSync>
                <p:childTnLst>
                  <p:par>
                    <p:cTn id="24" fill="hold">
                      <p:stCondLst>
                        <p:cond delay="0"/>
                      </p:stCondLst>
                      <p:childTnLst>
                        <p:par>
                          <p:cTn id="25" fill="hold">
                            <p:stCondLst>
                              <p:cond delay="0"/>
                            </p:stCondLst>
                            <p:childTnLst>
                              <p:par>
                                <p:cTn id="26" presetID="2" presetClass="exit" presetSubtype="4" fill="hold" nodeType="clickEffect">
                                  <p:stCondLst>
                                    <p:cond delay="0"/>
                                  </p:stCondLst>
                                  <p:childTnLst>
                                    <p:anim calcmode="lin" valueType="num">
                                      <p:cBhvr additive="base">
                                        <p:cTn id="27" dur="500"/>
                                        <p:tgtEl>
                                          <p:spTgt spid="16"/>
                                        </p:tgtEl>
                                        <p:attrNameLst>
                                          <p:attrName>ppt_x</p:attrName>
                                        </p:attrNameLst>
                                      </p:cBhvr>
                                      <p:tavLst>
                                        <p:tav tm="0">
                                          <p:val>
                                            <p:strVal val="ppt_x"/>
                                          </p:val>
                                        </p:tav>
                                        <p:tav tm="100000">
                                          <p:val>
                                            <p:strVal val="ppt_x"/>
                                          </p:val>
                                        </p:tav>
                                      </p:tavLst>
                                    </p:anim>
                                    <p:anim calcmode="lin" valueType="num">
                                      <p:cBhvr additive="base">
                                        <p:cTn id="28" dur="500"/>
                                        <p:tgtEl>
                                          <p:spTgt spid="16"/>
                                        </p:tgtEl>
                                        <p:attrNameLst>
                                          <p:attrName>ppt_y</p:attrName>
                                        </p:attrNameLst>
                                      </p:cBhvr>
                                      <p:tavLst>
                                        <p:tav tm="0">
                                          <p:val>
                                            <p:strVal val="ppt_y"/>
                                          </p:val>
                                        </p:tav>
                                        <p:tav tm="100000">
                                          <p:val>
                                            <p:strVal val="1+ppt_h/2"/>
                                          </p:val>
                                        </p:tav>
                                      </p:tavLst>
                                    </p:anim>
                                    <p:set>
                                      <p:cBhvr>
                                        <p:cTn id="2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0" restart="whenNotActive" fill="hold" evtFilter="cancelBubble" nodeType="interactiveSeq">
                <p:stCondLst>
                  <p:cond evt="onClick" delay="0">
                    <p:tgtEl>
                      <p:spTgt spid="18"/>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18"/>
                                        </p:tgtEl>
                                        <p:attrNameLst>
                                          <p:attrName>ppt_x</p:attrName>
                                        </p:attrNameLst>
                                      </p:cBhvr>
                                      <p:tavLst>
                                        <p:tav tm="0">
                                          <p:val>
                                            <p:strVal val="ppt_x"/>
                                          </p:val>
                                        </p:tav>
                                        <p:tav tm="100000">
                                          <p:val>
                                            <p:strVal val="ppt_x"/>
                                          </p:val>
                                        </p:tav>
                                      </p:tavLst>
                                    </p:anim>
                                    <p:anim calcmode="lin" valueType="num">
                                      <p:cBhvr additive="base">
                                        <p:cTn id="35" dur="500"/>
                                        <p:tgtEl>
                                          <p:spTgt spid="18"/>
                                        </p:tgtEl>
                                        <p:attrNameLst>
                                          <p:attrName>ppt_y</p:attrName>
                                        </p:attrNameLst>
                                      </p:cBhvr>
                                      <p:tavLst>
                                        <p:tav tm="0">
                                          <p:val>
                                            <p:strVal val="ppt_y"/>
                                          </p:val>
                                        </p:tav>
                                        <p:tav tm="100000">
                                          <p:val>
                                            <p:strVal val="1+ppt_h/2"/>
                                          </p:val>
                                        </p:tav>
                                      </p:tavLst>
                                    </p:anim>
                                    <p:set>
                                      <p:cBhvr>
                                        <p:cTn id="36"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7" restart="whenNotActive" fill="hold" evtFilter="cancelBubble" nodeType="interactiveSeq">
                <p:stCondLst>
                  <p:cond evt="onClick" delay="0">
                    <p:tgtEl>
                      <p:spTgt spid="17"/>
                    </p:tgtEl>
                  </p:cond>
                </p:stCondLst>
                <p:endSync evt="end" delay="0">
                  <p:rtn val="all"/>
                </p:endSync>
                <p:childTnLst>
                  <p:par>
                    <p:cTn id="38" fill="hold">
                      <p:stCondLst>
                        <p:cond delay="0"/>
                      </p:stCondLst>
                      <p:childTnLst>
                        <p:par>
                          <p:cTn id="39" fill="hold">
                            <p:stCondLst>
                              <p:cond delay="0"/>
                            </p:stCondLst>
                            <p:childTnLst>
                              <p:par>
                                <p:cTn id="40" presetID="2" presetClass="exit" presetSubtype="4" fill="hold" nodeType="clickEffect">
                                  <p:stCondLst>
                                    <p:cond delay="0"/>
                                  </p:stCondLst>
                                  <p:childTnLst>
                                    <p:anim calcmode="lin" valueType="num">
                                      <p:cBhvr additive="base">
                                        <p:cTn id="41" dur="500"/>
                                        <p:tgtEl>
                                          <p:spTgt spid="17"/>
                                        </p:tgtEl>
                                        <p:attrNameLst>
                                          <p:attrName>ppt_x</p:attrName>
                                        </p:attrNameLst>
                                      </p:cBhvr>
                                      <p:tavLst>
                                        <p:tav tm="0">
                                          <p:val>
                                            <p:strVal val="ppt_x"/>
                                          </p:val>
                                        </p:tav>
                                        <p:tav tm="100000">
                                          <p:val>
                                            <p:strVal val="ppt_x"/>
                                          </p:val>
                                        </p:tav>
                                      </p:tavLst>
                                    </p:anim>
                                    <p:anim calcmode="lin" valueType="num">
                                      <p:cBhvr additive="base">
                                        <p:cTn id="42" dur="500"/>
                                        <p:tgtEl>
                                          <p:spTgt spid="17"/>
                                        </p:tgtEl>
                                        <p:attrNameLst>
                                          <p:attrName>ppt_y</p:attrName>
                                        </p:attrNameLst>
                                      </p:cBhvr>
                                      <p:tavLst>
                                        <p:tav tm="0">
                                          <p:val>
                                            <p:strVal val="ppt_y"/>
                                          </p:val>
                                        </p:tav>
                                        <p:tav tm="100000">
                                          <p:val>
                                            <p:strVal val="1+ppt_h/2"/>
                                          </p:val>
                                        </p:tav>
                                      </p:tavLst>
                                    </p:anim>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2344436240"/>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6" name="TextBox 15"/>
          <p:cNvSpPr txBox="1"/>
          <p:nvPr/>
        </p:nvSpPr>
        <p:spPr>
          <a:xfrm>
            <a:off x="-3511768" y="1689844"/>
            <a:ext cx="12138819" cy="4539506"/>
          </a:xfrm>
          <a:prstGeom prst="rect">
            <a:avLst/>
          </a:prstGeom>
          <a:noFill/>
        </p:spPr>
        <p:txBody>
          <a:bodyPr wrap="square" lIns="121725" tIns="60862" rIns="121725" bIns="60862" rtlCol="0">
            <a:spAutoFit/>
          </a:bodyPr>
          <a:lstStyle/>
          <a:p>
            <a:pPr algn="ctr"/>
            <a:r>
              <a:rPr lang="vi-VN" sz="28700">
                <a:solidFill>
                  <a:srgbClr val="FF0000"/>
                </a:solidFill>
                <a:latin typeface="HP001 4 hàng" pitchFamily="34" charset="0"/>
              </a:rPr>
              <a:t> xú</a:t>
            </a:r>
            <a:r>
              <a:rPr lang="en-US" sz="28700">
                <a:solidFill>
                  <a:srgbClr val="FF0000"/>
                </a:solidFill>
                <a:latin typeface="HP001 4 hàng"/>
              </a:rPr>
              <a:t>‼</a:t>
            </a:r>
            <a:r>
              <a:rPr lang="vi-VN" sz="28700">
                <a:solidFill>
                  <a:srgbClr val="FF0000"/>
                </a:solidFill>
                <a:latin typeface="HP001 4 hàng" pitchFamily="34" charset="0"/>
              </a:rPr>
              <a:t> </a:t>
            </a:r>
            <a:endParaRPr lang="en-US" sz="28700">
              <a:solidFill>
                <a:srgbClr val="FF0000"/>
              </a:solidFill>
              <a:latin typeface="HP001 4 hàng"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pic>
        <p:nvPicPr>
          <p:cNvPr id="13"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2479103" y="-1038297"/>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842544" y="-180975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0" b="100000" l="0" r="100000">
                        <a14:foregroundMark x1="92074" y1="4482" x2="79933" y2="17647"/>
                      </a14:backgroundRemoval>
                    </a14:imgEffect>
                  </a14:imgLayer>
                </a14:imgProps>
              </a:ext>
              <a:ext uri="{28A0092B-C50C-407E-A947-70E740481C1C}">
                <a14:useLocalDpi xmlns:a14="http://schemas.microsoft.com/office/drawing/2010/main" val="0"/>
              </a:ext>
            </a:extLst>
          </a:blip>
          <a:stretch>
            <a:fillRect/>
          </a:stretch>
        </p:blipFill>
        <p:spPr bwMode="auto">
          <a:xfrm>
            <a:off x="757932" y="-103248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2770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2.4481E-6 -1.03193E-6 L 0.00575 -0.01226 L 0.01267 -0.01943 L 0.02363 -0.02545 L 0.03277 -0.02453 L 0.04426 -0.01643 L 0.05405 -0.00416 L 0.05915 0.00902 L 0.06385 0.02638 L 0.06724 0.04975 L 0.06894 0.07311 L 0.06776 0.09556 L 0.06319 0.12911 L 0.05523 0.14854 L 0.04426 0.16173 L 0.03447 0.16983 L 0.02011 0.17191 L 0.01214 0.16983 L 0.00065 0.15664 L -0.00679 0.14438 L -0.01201 0.1342 L -0.01658 0.12402 " pathEditMode="relative" ptsTypes="AAAAAAAAAAAAAAAAAAAAAA">
                                      <p:cBhvr>
                                        <p:cTn id="11" dur="4000" fill="hold"/>
                                        <p:tgtEl>
                                          <p:spTgt spid="9"/>
                                        </p:tgtEl>
                                        <p:attrNameLst>
                                          <p:attrName>ppt_x</p:attrName>
                                          <p:attrName>ppt_y</p:attrName>
                                        </p:attrNameLst>
                                      </p:cBhvr>
                                    </p:animMotion>
                                  </p:childTnLst>
                                </p:cTn>
                              </p:par>
                            </p:childTnLst>
                          </p:cTn>
                        </p:par>
                        <p:par>
                          <p:cTn id="12" fill="hold">
                            <p:stCondLst>
                              <p:cond delay="4500"/>
                            </p:stCondLst>
                            <p:childTnLst>
                              <p:par>
                                <p:cTn id="13" presetID="10" presetClass="exit" presetSubtype="0" fill="hold" nodeType="after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childTnLst>
                          </p:cTn>
                        </p:par>
                        <p:par>
                          <p:cTn id="16" fill="hold">
                            <p:stCondLst>
                              <p:cond delay="5000"/>
                            </p:stCondLst>
                            <p:childTnLst>
                              <p:par>
                                <p:cTn id="17" presetID="10"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5500"/>
                            </p:stCondLst>
                            <p:childTnLst>
                              <p:par>
                                <p:cTn id="21" presetID="0" presetClass="path" presetSubtype="0" accel="50000" decel="50000" fill="hold" nodeType="afterEffect">
                                  <p:stCondLst>
                                    <p:cond delay="0"/>
                                  </p:stCondLst>
                                  <p:childTnLst>
                                    <p:animMotion origin="layout" path="M 1.58966E-6 -7.40741E-7 L -0.00914 -0.01343 L -0.01775 -0.02153 L -0.02584 -0.02454 L -0.03446 -0.02454 L -0.04242 -0.02037 L -0.05273 -0.00833 L -0.05847 0.00509 L -0.06539 0.02639 L -0.06774 0.04375 L -0.06826 0.06412 L -0.06826 0.08333 L -0.06539 0.11296 L -0.05965 0.13634 L -0.05456 0.15162 L -0.04529 0.16574 L -0.03733 0.17083 L -0.02519 0.17384 L -0.01149 0.16875 L 1.58966E-6 0.15463 L 0.01148 0.12917 L 0.02127 0.09144 L 0.02923 0.04676 L 0.0402 -0.0338 L 0.0402 0.13634 L 0.04242 0.15764 L 0.05168 0.16991 L 0.06147 0.17292 L 0.07296 0.17199 L 0.08379 0.16065 L 0.09697 0.13333 L 0.10963 0.08843 L 0.11942 0.03357 L 0.12281 -0.03171 L 0.12281 0.14653 L 0.12621 0.16181 L 0.1326 0.17083 L 0.14239 0.17292 L 0.14983 0.1669 L 0.16471 0.14144 L 0.17789 0.09445 L 0.18376 0.05995 L 0.1865 0.03032 L 0.19473 0.00602 L 0.20386 -0.01134 L 0.21587 -0.02454 L 0.22801 -0.02662 L 0.23884 -0.02153 L 0.24745 -0.01134 L 0.2532 -0.00116 L 0.24289 -0.01736 L 0.23375 -0.02361 L 0.22618 -0.02546 L 0.21365 -0.02037 L 0.20047 -0.00509 L 0.1929 0.01111 L 0.18781 0.03241 L 0.18376 0.05787 L 0.18376 0.0875 L 0.18703 0.11482 L 0.19525 0.14028 L 0.20504 0.15972 L 0.22109 0.17292 L 0.23571 0.17037 L 0.2498 0.16343 L 0.26233 0.14815 L 0.27016 0.12593 L 0.27486 0.11204 " pathEditMode="relative" rAng="0" ptsTypes="AAAAAAAAAAAAAAAAAAAAAAAAAAAAAAAAAAAAAAAAAAAAAAAAAAAAAAAAAAAAAAAAAAAA">
                                      <p:cBhvr>
                                        <p:cTn id="22" dur="17500" fill="hold"/>
                                        <p:tgtEl>
                                          <p:spTgt spid="13"/>
                                        </p:tgtEl>
                                        <p:attrNameLst>
                                          <p:attrName>ppt_x</p:attrName>
                                          <p:attrName>ppt_y</p:attrName>
                                        </p:attrNameLst>
                                      </p:cBhvr>
                                      <p:rCtr x="10324" y="6991"/>
                                    </p:animMotion>
                                  </p:childTnLst>
                                </p:cTn>
                              </p:par>
                            </p:childTnLst>
                          </p:cTn>
                        </p:par>
                        <p:par>
                          <p:cTn id="23" fill="hold">
                            <p:stCondLst>
                              <p:cond delay="23000"/>
                            </p:stCondLst>
                            <p:childTnLst>
                              <p:par>
                                <p:cTn id="24" presetID="10" presetClass="exit" presetSubtype="0" fill="hold" nodeType="after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childTnLst>
                          </p:cTn>
                        </p:par>
                        <p:par>
                          <p:cTn id="27" fill="hold">
                            <p:stCondLst>
                              <p:cond delay="23500"/>
                            </p:stCondLst>
                            <p:childTnLst>
                              <p:par>
                                <p:cTn id="28" presetID="10" presetClass="entr" presetSubtype="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par>
                          <p:cTn id="31" fill="hold">
                            <p:stCondLst>
                              <p:cond delay="24000"/>
                            </p:stCondLst>
                            <p:childTnLst>
                              <p:par>
                                <p:cTn id="32" presetID="0" presetClass="path" presetSubtype="0" accel="50000" decel="50000" fill="hold" nodeType="afterEffect">
                                  <p:stCondLst>
                                    <p:cond delay="0"/>
                                  </p:stCondLst>
                                  <p:childTnLst>
                                    <p:animMotion origin="layout" path="M -1.78021E-6 3.33333E-6 L -0.02741 0.04861 " pathEditMode="relative" ptsTypes="AA">
                                      <p:cBhvr>
                                        <p:cTn id="33" dur="2000" fill="hold"/>
                                        <p:tgtEl>
                                          <p:spTgt spid="14"/>
                                        </p:tgtEl>
                                        <p:attrNameLst>
                                          <p:attrName>ppt_x</p:attrName>
                                          <p:attrName>ppt_y</p:attrName>
                                        </p:attrNameLst>
                                      </p:cBhvr>
                                    </p:animMotion>
                                  </p:childTnLst>
                                </p:cTn>
                              </p:par>
                            </p:childTnLst>
                          </p:cTn>
                        </p:par>
                        <p:par>
                          <p:cTn id="34" fill="hold">
                            <p:stCondLst>
                              <p:cond delay="26000"/>
                            </p:stCondLst>
                            <p:childTnLst>
                              <p:par>
                                <p:cTn id="35" presetID="10" presetClass="exit" presetSubtype="0" fill="hold" nodeType="after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1499646683"/>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6" name="TextBox 15"/>
          <p:cNvSpPr txBox="1"/>
          <p:nvPr/>
        </p:nvSpPr>
        <p:spPr>
          <a:xfrm>
            <a:off x="-3816568" y="1689844"/>
            <a:ext cx="12138819" cy="4539506"/>
          </a:xfrm>
          <a:prstGeom prst="rect">
            <a:avLst/>
          </a:prstGeom>
          <a:noFill/>
        </p:spPr>
        <p:txBody>
          <a:bodyPr wrap="square" lIns="121725" tIns="60862" rIns="121725" bIns="60862" rtlCol="0">
            <a:spAutoFit/>
          </a:bodyPr>
          <a:lstStyle/>
          <a:p>
            <a:pPr algn="ctr"/>
            <a:r>
              <a:rPr lang="vi-VN" sz="28700">
                <a:solidFill>
                  <a:srgbClr val="FF0000"/>
                </a:solidFill>
                <a:latin typeface="HP001 4 hàng" pitchFamily="34" charset="0"/>
              </a:rPr>
              <a:t>  jự</a:t>
            </a:r>
            <a:r>
              <a:rPr lang="en-US" sz="28700">
                <a:solidFill>
                  <a:srgbClr val="FF0000"/>
                </a:solidFill>
                <a:latin typeface="HP001 4 hàng"/>
              </a:rPr>
              <a:t>‼</a:t>
            </a:r>
            <a:r>
              <a:rPr lang="vi-VN" sz="28700">
                <a:solidFill>
                  <a:srgbClr val="FF0000"/>
                </a:solidFill>
                <a:latin typeface="HP001 4 hàng" pitchFamily="34" charset="0"/>
              </a:rPr>
              <a:t> </a:t>
            </a:r>
            <a:endParaRPr lang="en-US" sz="28700">
              <a:solidFill>
                <a:srgbClr val="FF0000"/>
              </a:solidFill>
              <a:latin typeface="HP001 4 hàng"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pic>
        <p:nvPicPr>
          <p:cNvPr id="13"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4466205" y="590548"/>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4956969" y="-1400175"/>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0" b="100000" l="0" r="100000">
                        <a14:foregroundMark x1="92074" y1="4482" x2="79933" y2="17647"/>
                      </a14:backgroundRemoval>
                    </a14:imgEffect>
                  </a14:imgLayer>
                </a14:imgProps>
              </a:ext>
              <a:ext uri="{28A0092B-C50C-407E-A947-70E740481C1C}">
                <a14:useLocalDpi xmlns:a14="http://schemas.microsoft.com/office/drawing/2010/main" val="0"/>
              </a:ext>
            </a:extLst>
          </a:blip>
          <a:stretch>
            <a:fillRect/>
          </a:stretch>
        </p:blipFill>
        <p:spPr bwMode="auto">
          <a:xfrm>
            <a:off x="179388" y="-914453"/>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590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7.51762E-7 -2.59259E-6 L 0.01018 -0.02361 L 0.02115 -0.03472 L 0.03133 -0.04306 L 0.04386 -0.04167 L 0.04934 -0.03611 L 0.05638 -0.02361 L 0.0603 -0.00417 L 0.0603 0.1625 L 0.06343 0.07917 L 0.07427 0.03333 L 0.08771 -0.00833 L 0.09632 -0.02639 L 0.10963 -0.04028 L 0.12295 -0.04445 L 0.13234 -0.03611 L 0.13939 -0.02639 L 0.14409 -0.00556 L 0.14474 0.1625 L 0.14788 0.08472 L 0.16445 0.01944 L 0.17855 -0.01806 L 0.19264 -0.0375 L 0.20674 -0.04306 L 0.2177 -0.04028 L 0.22475 -0.03056 L 0.23101 -0.0125 L 0.23101 0.12222 L 0.23415 0.14444 L 0.24276 0.15694 L 0.25372 0.15555 L 0.26469 0.14861 L 0.27643 0.12639 L 0.29131 0.07639 L 0.30306 0.01389 L 0.31089 -0.05 L 0.31089 0.12639 L 0.31715 0.14583 L 0.32498 0.15278 L 0.33751 0.15694 L 0.35083 0.14861 L 0.36335 0.12222 L 0.37575 0.08611 L 0.38763 0.0375 L 0.3922 -0.04861 L 0.3922 0.11944 L 0.39468 0.13889 L 0.40003 0.15 L 0.40786 0.15694 L 0.41804 0.15417 L 0.42757 0.14167 L 0.44166 0.10417 L 0.45171 0.06389 L 0.45641 0.02917 L 0.46516 -0.00278 L 0.47051 -0.02222 L 0.48225 -0.03472 L 0.49335 -0.04167 L 0.50823 -0.0375 L 0.51919 -0.02778 L 0.52467 -0.01528 L 0.51527 -0.03195 L 0.50823 -0.0375 L 0.49491 -0.04167 C 0.491 -0.03982 0.48695 -0.03866 0.48317 -0.03611 C 0.48134 -0.03495 0.47834 -0.03056 0.47834 -0.03056 L 0.47299 -0.01945 L 0.46033 0.01805 L 0.45576 0.04444 L 0.45576 0.08055 L 0.46281 0.11667 L 0.47377 0.14305 L 0.48786 0.15833 L 0.50274 0.15972 L 0.51762 0.15139 L 0.5325 0.12778 L 0.54503 0.09167 " pathEditMode="relative" ptsTypes="AAAAAAAAAAAAAAAAAAAAAAAAAAAAAAAAAAAAAAAAAAAAAAAAAAAAAAAAAAAAAAAffAAAAAAAAAAAA">
                                      <p:cBhvr>
                                        <p:cTn id="11" dur="18000" fill="hold"/>
                                        <p:tgtEl>
                                          <p:spTgt spid="9"/>
                                        </p:tgtEl>
                                        <p:attrNameLst>
                                          <p:attrName>ppt_x</p:attrName>
                                          <p:attrName>ppt_y</p:attrName>
                                        </p:attrNameLst>
                                      </p:cBhvr>
                                    </p:animMotion>
                                  </p:childTnLst>
                                </p:cTn>
                              </p:par>
                            </p:childTnLst>
                          </p:cTn>
                        </p:par>
                        <p:par>
                          <p:cTn id="12" fill="hold">
                            <p:stCondLst>
                              <p:cond delay="18500"/>
                            </p:stCondLst>
                            <p:childTnLst>
                              <p:par>
                                <p:cTn id="13" presetID="10" presetClass="exit" presetSubtype="0" fill="hold" nodeType="after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childTnLst>
                          </p:cTn>
                        </p:par>
                        <p:par>
                          <p:cTn id="16" fill="hold">
                            <p:stCondLst>
                              <p:cond delay="190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19500"/>
                            </p:stCondLst>
                            <p:childTnLst>
                              <p:par>
                                <p:cTn id="21" presetID="0" presetClass="path" presetSubtype="0" accel="50000" decel="50000" fill="hold" nodeType="afterEffect">
                                  <p:stCondLst>
                                    <p:cond delay="0"/>
                                  </p:stCondLst>
                                  <p:childTnLst>
                                    <p:animMotion origin="layout" path="M -2.06266E-6 2.71171E-6 L 0.00588 -0.00532 L 0.01436 -0.00671 L 0.02128 2.71171E-6 L 0.02416 0.01203 L 0.02376 0.02406 L 0.01697 0.0347 L 0.00301 0.05044 " pathEditMode="relative" ptsTypes="AAAAAAAA">
                                      <p:cBhvr>
                                        <p:cTn id="22" dur="2000" fill="hold"/>
                                        <p:tgtEl>
                                          <p:spTgt spid="14"/>
                                        </p:tgtEl>
                                        <p:attrNameLst>
                                          <p:attrName>ppt_x</p:attrName>
                                          <p:attrName>ppt_y</p:attrName>
                                        </p:attrNameLst>
                                      </p:cBhvr>
                                    </p:animMotion>
                                  </p:childTnLst>
                                </p:cTn>
                              </p:par>
                            </p:childTnLst>
                          </p:cTn>
                        </p:par>
                        <p:par>
                          <p:cTn id="23" fill="hold">
                            <p:stCondLst>
                              <p:cond delay="21500"/>
                            </p:stCondLst>
                            <p:childTnLst>
                              <p:par>
                                <p:cTn id="24" presetID="10" presetClass="exit" presetSubtype="0" fill="hold" nodeType="afterEffect">
                                  <p:stCondLst>
                                    <p:cond delay="0"/>
                                  </p:stCondLst>
                                  <p:childTnLst>
                                    <p:animEffect transition="out" filter="fade">
                                      <p:cBhvr>
                                        <p:cTn id="25" dur="500"/>
                                        <p:tgtEl>
                                          <p:spTgt spid="14"/>
                                        </p:tgtEl>
                                      </p:cBhvr>
                                    </p:animEffect>
                                    <p:set>
                                      <p:cBhvr>
                                        <p:cTn id="26" dur="1" fill="hold">
                                          <p:stCondLst>
                                            <p:cond delay="499"/>
                                          </p:stCondLst>
                                        </p:cTn>
                                        <p:tgtEl>
                                          <p:spTgt spid="14"/>
                                        </p:tgtEl>
                                        <p:attrNameLst>
                                          <p:attrName>style.visibility</p:attrName>
                                        </p:attrNameLst>
                                      </p:cBhvr>
                                      <p:to>
                                        <p:strVal val="hidden"/>
                                      </p:to>
                                    </p:set>
                                  </p:childTnLst>
                                </p:cTn>
                              </p:par>
                            </p:childTnLst>
                          </p:cTn>
                        </p:par>
                        <p:par>
                          <p:cTn id="27" fill="hold">
                            <p:stCondLst>
                              <p:cond delay="22000"/>
                            </p:stCondLst>
                            <p:childTnLst>
                              <p:par>
                                <p:cTn id="28" presetID="10"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750"/>
                                        <p:tgtEl>
                                          <p:spTgt spid="13"/>
                                        </p:tgtEl>
                                      </p:cBhvr>
                                    </p:animEffect>
                                  </p:childTnLst>
                                </p:cTn>
                              </p:par>
                            </p:childTnLst>
                          </p:cTn>
                        </p:par>
                        <p:par>
                          <p:cTn id="31" fill="hold">
                            <p:stCondLst>
                              <p:cond delay="23750"/>
                            </p:stCondLst>
                            <p:childTnLst>
                              <p:par>
                                <p:cTn id="32" presetID="10" presetClass="exit" presetSubtype="0" fill="hold" nodeType="afterEffect">
                                  <p:stCondLst>
                                    <p:cond delay="0"/>
                                  </p:stCondLst>
                                  <p:childTnLst>
                                    <p:animEffect transition="out" filter="fade">
                                      <p:cBhvr>
                                        <p:cTn id="33" dur="1750"/>
                                        <p:tgtEl>
                                          <p:spTgt spid="13"/>
                                        </p:tgtEl>
                                      </p:cBhvr>
                                    </p:animEffect>
                                    <p:set>
                                      <p:cBhvr>
                                        <p:cTn id="34" dur="1" fill="hold">
                                          <p:stCondLst>
                                            <p:cond delay="1749"/>
                                          </p:stCondLst>
                                        </p:cTn>
                                        <p:tgtEl>
                                          <p:spTgt spid="1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7"/>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8483"/>
            <a:ext cx="12161838" cy="6841034"/>
          </a:xfrm>
          <a:prstGeom prst="rect">
            <a:avLst/>
          </a:prstGeom>
          <a:noFill/>
          <a:ln>
            <a:noFill/>
          </a:ln>
        </p:spPr>
      </p:pic>
      <p:sp>
        <p:nvSpPr>
          <p:cNvPr id="3" name="TextBox 2">
            <a:extLst>
              <a:ext uri="{FF2B5EF4-FFF2-40B4-BE49-F238E27FC236}">
                <a16:creationId xmlns:a16="http://schemas.microsoft.com/office/drawing/2014/main" id="{BF876C20-C36A-4272-9799-575F382D0642}"/>
              </a:ext>
            </a:extLst>
          </p:cNvPr>
          <p:cNvSpPr txBox="1"/>
          <p:nvPr/>
        </p:nvSpPr>
        <p:spPr>
          <a:xfrm>
            <a:off x="1661319" y="2927130"/>
            <a:ext cx="5410200" cy="1815684"/>
          </a:xfrm>
          <a:prstGeom prst="rect">
            <a:avLst/>
          </a:prstGeom>
          <a:noFill/>
        </p:spPr>
        <p:txBody>
          <a:bodyPr wrap="square" lIns="121725" tIns="60862" rIns="121725" bIns="60862" rtlCol="0">
            <a:spAutoFit/>
          </a:bodyPr>
          <a:lstStyle/>
          <a:p>
            <a:r>
              <a:rPr lang="en-US" sz="11000" b="1">
                <a:solidFill>
                  <a:srgbClr val="FF0000"/>
                </a:solidFill>
                <a:latin typeface="HP001 4 hàng"/>
              </a:rPr>
              <a:t>Viết vở</a:t>
            </a:r>
            <a:r>
              <a:rPr lang="el-GR" sz="11000" b="1">
                <a:solidFill>
                  <a:srgbClr val="FF0000"/>
                </a:solidFill>
                <a:latin typeface="HP001 4 hàng"/>
              </a:rPr>
              <a:t> </a:t>
            </a:r>
            <a:endParaRPr lang="en-US" sz="11000" b="1">
              <a:solidFill>
                <a:srgbClr val="FF0000"/>
              </a:solidFill>
              <a:latin typeface="HP001 4 hàng" pitchFamily="34" charset="0"/>
            </a:endParaRPr>
          </a:p>
        </p:txBody>
      </p:sp>
    </p:spTree>
    <p:extLst>
      <p:ext uri="{BB962C8B-B14F-4D97-AF65-F5344CB8AC3E}">
        <p14:creationId xmlns:p14="http://schemas.microsoft.com/office/powerpoint/2010/main" val="3337664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240058" y="106108"/>
            <a:ext cx="7422261" cy="6523292"/>
            <a:chOff x="2423319" y="533400"/>
            <a:chExt cx="6134100" cy="539115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890" t="30209" r="29137" b="23958"/>
            <a:stretch/>
          </p:blipFill>
          <p:spPr bwMode="auto">
            <a:xfrm>
              <a:off x="2423319" y="533400"/>
              <a:ext cx="59817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6976" t="29166" r="26465" b="41667"/>
            <a:stretch/>
          </p:blipFill>
          <p:spPr bwMode="auto">
            <a:xfrm>
              <a:off x="2499519" y="3790950"/>
              <a:ext cx="60579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2513802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6582" t="6564" b="63897"/>
          <a:stretch/>
        </p:blipFill>
        <p:spPr>
          <a:xfrm>
            <a:off x="1432719" y="203422"/>
            <a:ext cx="9274554" cy="4209479"/>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Đọc</a:t>
              </a:r>
            </a:p>
          </p:txBody>
        </p:sp>
        <p:sp>
          <p:nvSpPr>
            <p:cNvPr id="10" name="Oval 9"/>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latin typeface="Arial Rounded MT Bold" pitchFamily="34" charset="0"/>
                  <a:ea typeface="Arial-Rounded" pitchFamily="34" charset="0"/>
                  <a:cs typeface="Arial-Rounded" pitchFamily="34" charset="0"/>
                </a:rPr>
                <a:t>6</a:t>
              </a:r>
            </a:p>
          </p:txBody>
        </p:sp>
      </p:grpSp>
      <p:sp>
        <p:nvSpPr>
          <p:cNvPr id="25" name="Title 1"/>
          <p:cNvSpPr txBox="1">
            <a:spLocks/>
          </p:cNvSpPr>
          <p:nvPr/>
        </p:nvSpPr>
        <p:spPr>
          <a:xfrm>
            <a:off x="247650" y="445225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a:solidFill>
                  <a:srgbClr val="0070C0"/>
                </a:solidFill>
                <a:latin typeface="Arial-Rounded" pitchFamily="34" charset="0"/>
                <a:ea typeface="Arial-Rounded" pitchFamily="34" charset="0"/>
                <a:cs typeface="Arial-Rounded" pitchFamily="34" charset="0"/>
              </a:rPr>
              <a:t>	Đi học về, Hà thấy mấy khóm cúc đã nở rực rỡ. Hà hái cúc, cắm vào cốc rồi để ngay ngắn trên bàn học. Mẹ tấm tắc khen Hà khéo tay.</a:t>
            </a:r>
          </a:p>
        </p:txBody>
      </p:sp>
      <p:cxnSp>
        <p:nvCxnSpPr>
          <p:cNvPr id="11" name="Straight Connector 10"/>
          <p:cNvCxnSpPr/>
          <p:nvPr/>
        </p:nvCxnSpPr>
        <p:spPr>
          <a:xfrm flipH="1">
            <a:off x="3413919" y="5965698"/>
            <a:ext cx="96948" cy="46002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096235" y="4263001"/>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1</a:t>
            </a:r>
          </a:p>
        </p:txBody>
      </p:sp>
      <p:sp>
        <p:nvSpPr>
          <p:cNvPr id="13" name="Oval 12"/>
          <p:cNvSpPr/>
          <p:nvPr/>
        </p:nvSpPr>
        <p:spPr>
          <a:xfrm>
            <a:off x="1172491" y="5024324"/>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2</a:t>
            </a:r>
          </a:p>
        </p:txBody>
      </p:sp>
      <p:cxnSp>
        <p:nvCxnSpPr>
          <p:cNvPr id="14" name="Straight Connector 13"/>
          <p:cNvCxnSpPr/>
          <p:nvPr/>
        </p:nvCxnSpPr>
        <p:spPr>
          <a:xfrm flipH="1">
            <a:off x="978928" y="5293142"/>
            <a:ext cx="117307"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10541803" y="6047175"/>
            <a:ext cx="141942"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3462393" y="5687731"/>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3</a:t>
            </a:r>
          </a:p>
        </p:txBody>
      </p: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69879" y="990600"/>
            <a:ext cx="3291840"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học</a:t>
            </a:r>
          </a:p>
        </p:txBody>
      </p:sp>
      <p:sp>
        <p:nvSpPr>
          <p:cNvPr id="7" name="Title 1"/>
          <p:cNvSpPr txBox="1">
            <a:spLocks/>
          </p:cNvSpPr>
          <p:nvPr/>
        </p:nvSpPr>
        <p:spPr>
          <a:xfrm>
            <a:off x="7604919" y="3689131"/>
            <a:ext cx="3291840"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rực rỡ</a:t>
            </a:r>
          </a:p>
        </p:txBody>
      </p:sp>
      <p:sp>
        <p:nvSpPr>
          <p:cNvPr id="8" name="Title 1"/>
          <p:cNvSpPr txBox="1">
            <a:spLocks/>
          </p:cNvSpPr>
          <p:nvPr/>
        </p:nvSpPr>
        <p:spPr>
          <a:xfrm>
            <a:off x="7604919" y="990600"/>
            <a:ext cx="3291840"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cốc</a:t>
            </a:r>
          </a:p>
        </p:txBody>
      </p:sp>
      <p:sp>
        <p:nvSpPr>
          <p:cNvPr id="5" name="Title 1">
            <a:extLst>
              <a:ext uri="{FF2B5EF4-FFF2-40B4-BE49-F238E27FC236}">
                <a16:creationId xmlns:a16="http://schemas.microsoft.com/office/drawing/2014/main" id="{1B34D887-69CC-42FA-A43D-2C9517B6663A}"/>
              </a:ext>
            </a:extLst>
          </p:cNvPr>
          <p:cNvSpPr txBox="1">
            <a:spLocks/>
          </p:cNvSpPr>
          <p:nvPr/>
        </p:nvSpPr>
        <p:spPr>
          <a:xfrm>
            <a:off x="518319" y="3689131"/>
            <a:ext cx="5410200"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khóm cúc</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70719" y="3038650"/>
            <a:ext cx="3709813" cy="999950"/>
          </a:xfrm>
          <a:prstGeom prst="rect">
            <a:avLst/>
          </a:prstGeom>
          <a:solidFill>
            <a:schemeClr val="accent5">
              <a:lumMod val="5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chemeClr val="bg1"/>
                </a:solidFill>
                <a:latin typeface="Arial-Rounded" pitchFamily="34" charset="0"/>
                <a:ea typeface="Arial-Rounded" pitchFamily="34" charset="0"/>
                <a:cs typeface="Arial-Rounded" pitchFamily="34" charset="0"/>
              </a:rPr>
              <a:t>khóm cúc</a:t>
            </a:r>
          </a:p>
        </p:txBody>
      </p:sp>
      <p:pic>
        <p:nvPicPr>
          <p:cNvPr id="9218" name="Picture 2" descr="Hướng dẫn cách trồng hoa cúc vàng rực rỡ để chào mùa th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7814" y="199895"/>
            <a:ext cx="6505705" cy="6505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48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990600"/>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a:latin typeface="Arial-Rounded" pitchFamily="34" charset="0"/>
                <a:ea typeface="Arial-Rounded" pitchFamily="34" charset="0"/>
                <a:cs typeface="Arial-Rounded" pitchFamily="34" charset="0"/>
              </a:rPr>
              <a:t>	</a:t>
            </a:r>
            <a:r>
              <a:rPr lang="en-US" sz="5400">
                <a:solidFill>
                  <a:srgbClr val="0070C0"/>
                </a:solidFill>
                <a:latin typeface="Arial-Rounded" pitchFamily="34" charset="0"/>
                <a:ea typeface="Arial-Rounded" pitchFamily="34" charset="0"/>
                <a:cs typeface="Arial-Rounded" pitchFamily="34" charset="0"/>
              </a:rPr>
              <a:t>Đi học về, Hà thấy mấy khóm cúc đã nở rực rỡ. Hà hái cúc, cắm vào cốc rồi để ngay ngắn trên bàn học. Mẹ tấm tắc khen Hà khéo tay.</a:t>
            </a:r>
          </a:p>
        </p:txBody>
      </p:sp>
      <p:cxnSp>
        <p:nvCxnSpPr>
          <p:cNvPr id="47" name="Straight Connector 46"/>
          <p:cNvCxnSpPr>
            <a:cxnSpLocks/>
          </p:cNvCxnSpPr>
          <p:nvPr/>
        </p:nvCxnSpPr>
        <p:spPr>
          <a:xfrm>
            <a:off x="4252119" y="1295400"/>
            <a:ext cx="769283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7144354" y="2033954"/>
            <a:ext cx="373716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612001" y="2819400"/>
            <a:ext cx="310095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56541" y="3581400"/>
            <a:ext cx="488617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518319" y="5256232"/>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Đi học về, Hà thấy mấy khóm cúc thế nào?</a:t>
            </a:r>
          </a:p>
        </p:txBody>
      </p:sp>
      <p:sp>
        <p:nvSpPr>
          <p:cNvPr id="27" name="Rounded Rectangle 26"/>
          <p:cNvSpPr/>
          <p:nvPr/>
        </p:nvSpPr>
        <p:spPr>
          <a:xfrm>
            <a:off x="513747" y="5236523"/>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Hà cắm cúc vào đâu?</a:t>
            </a:r>
          </a:p>
        </p:txBody>
      </p:sp>
      <p:sp>
        <p:nvSpPr>
          <p:cNvPr id="28" name="Rounded Rectangle 27"/>
          <p:cNvSpPr/>
          <p:nvPr/>
        </p:nvSpPr>
        <p:spPr>
          <a:xfrm>
            <a:off x="504360" y="5254971"/>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Mẹ khen Hà thế nào?</a:t>
            </a:r>
          </a:p>
        </p:txBody>
      </p:sp>
      <p:cxnSp>
        <p:nvCxnSpPr>
          <p:cNvPr id="13" name="Straight Connector 12">
            <a:extLst>
              <a:ext uri="{FF2B5EF4-FFF2-40B4-BE49-F238E27FC236}">
                <a16:creationId xmlns:a16="http://schemas.microsoft.com/office/drawing/2014/main" id="{6E4934FE-95BF-48A1-89C5-8935004D29A2}"/>
              </a:ext>
            </a:extLst>
          </p:cNvPr>
          <p:cNvCxnSpPr>
            <a:cxnSpLocks/>
          </p:cNvCxnSpPr>
          <p:nvPr/>
        </p:nvCxnSpPr>
        <p:spPr>
          <a:xfrm flipV="1">
            <a:off x="356541" y="2033954"/>
            <a:ext cx="2752578" cy="4121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5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3"/>
                                        </p:tgtEl>
                                      </p:cBhvr>
                                    </p:animEffect>
                                    <p:set>
                                      <p:cBhvr>
                                        <p:cTn id="20" dur="1" fill="hold">
                                          <p:stCondLst>
                                            <p:cond delay="499"/>
                                          </p:stCondLst>
                                        </p:cTn>
                                        <p:tgtEl>
                                          <p:spTgt spid="13"/>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47"/>
                                        </p:tgtEl>
                                      </p:cBhvr>
                                    </p:animEffect>
                                    <p:set>
                                      <p:cBhvr>
                                        <p:cTn id="23" dur="1" fill="hold">
                                          <p:stCondLst>
                                            <p:cond delay="499"/>
                                          </p:stCondLst>
                                        </p:cTn>
                                        <p:tgtEl>
                                          <p:spTgt spid="4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fade">
                                      <p:cBhvr>
                                        <p:cTn id="33" dur="500"/>
                                        <p:tgtEl>
                                          <p:spTgt spid="5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51"/>
                                        </p:tgtEl>
                                      </p:cBhvr>
                                    </p:animEffect>
                                    <p:set>
                                      <p:cBhvr>
                                        <p:cTn id="38" dur="1" fill="hold">
                                          <p:stCondLst>
                                            <p:cond delay="499"/>
                                          </p:stCondLst>
                                        </p:cTn>
                                        <p:tgtEl>
                                          <p:spTgt spid="5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par>
                                <p:cTn id="49" presetID="10" presetClass="entr" presetSubtype="0"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21"/>
                                        </p:tgtEl>
                                      </p:cBhvr>
                                    </p:animEffect>
                                    <p:set>
                                      <p:cBhvr>
                                        <p:cTn id="56" dur="1" fill="hold">
                                          <p:stCondLst>
                                            <p:cond delay="499"/>
                                          </p:stCondLst>
                                        </p:cTn>
                                        <p:tgtEl>
                                          <p:spTgt spid="21"/>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26"/>
                                        </p:tgtEl>
                                      </p:cBhvr>
                                    </p:animEffect>
                                    <p:set>
                                      <p:cBhvr>
                                        <p:cTn id="59"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7" grpId="0" animBg="1"/>
      <p:bldP spid="2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48200"/>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000">
                <a:latin typeface="Arial-Rounded" pitchFamily="34" charset="0"/>
                <a:ea typeface="Arial-Rounded" pitchFamily="34" charset="0"/>
                <a:cs typeface="Arial-Rounded" pitchFamily="34" charset="0"/>
              </a:rPr>
              <a:t>	</a:t>
            </a:r>
            <a:r>
              <a:rPr lang="en-US" sz="4000">
                <a:solidFill>
                  <a:srgbClr val="0070C0"/>
                </a:solidFill>
                <a:latin typeface="Arial-Rounded" pitchFamily="34" charset="0"/>
                <a:ea typeface="Arial-Rounded" pitchFamily="34" charset="0"/>
                <a:cs typeface="Arial-Rounded" pitchFamily="34" charset="0"/>
              </a:rPr>
              <a:t>Đi học về, Hà thấy mấy khóm cúc đã nở rực rỡ. Hà hái cúc, cắm vào cốc rồi để ngay ngắn trên bàn học. Mẹ tấm tắc khen Hà khéo tay.</a:t>
            </a:r>
          </a:p>
        </p:txBody>
      </p:sp>
      <p:pic>
        <p:nvPicPr>
          <p:cNvPr id="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5322" y="-228600"/>
            <a:ext cx="5131082" cy="3104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Title 1"/>
          <p:cNvSpPr txBox="1">
            <a:spLocks/>
          </p:cNvSpPr>
          <p:nvPr/>
        </p:nvSpPr>
        <p:spPr>
          <a:xfrm>
            <a:off x="-140046" y="30718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học</a:t>
            </a:r>
          </a:p>
        </p:txBody>
      </p:sp>
      <p:sp>
        <p:nvSpPr>
          <p:cNvPr id="24" name="Title 1"/>
          <p:cNvSpPr txBox="1">
            <a:spLocks/>
          </p:cNvSpPr>
          <p:nvPr/>
        </p:nvSpPr>
        <p:spPr>
          <a:xfrm>
            <a:off x="1098204" y="30718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sóc</a:t>
            </a:r>
          </a:p>
        </p:txBody>
      </p:sp>
      <p:sp>
        <p:nvSpPr>
          <p:cNvPr id="25" name="Title 1"/>
          <p:cNvSpPr txBox="1">
            <a:spLocks/>
          </p:cNvSpPr>
          <p:nvPr/>
        </p:nvSpPr>
        <p:spPr>
          <a:xfrm>
            <a:off x="2755554" y="3071884"/>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cốc</a:t>
            </a:r>
          </a:p>
        </p:txBody>
      </p:sp>
      <p:sp>
        <p:nvSpPr>
          <p:cNvPr id="26" name="Title 1"/>
          <p:cNvSpPr txBox="1">
            <a:spLocks/>
          </p:cNvSpPr>
          <p:nvPr/>
        </p:nvSpPr>
        <p:spPr>
          <a:xfrm>
            <a:off x="5447514" y="3071884"/>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chục</a:t>
            </a:r>
          </a:p>
        </p:txBody>
      </p:sp>
      <p:sp>
        <p:nvSpPr>
          <p:cNvPr id="27" name="Title 1"/>
          <p:cNvSpPr txBox="1">
            <a:spLocks/>
          </p:cNvSpPr>
          <p:nvPr/>
        </p:nvSpPr>
        <p:spPr>
          <a:xfrm>
            <a:off x="7090036" y="3071884"/>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cúc</a:t>
            </a:r>
          </a:p>
        </p:txBody>
      </p:sp>
      <p:sp>
        <p:nvSpPr>
          <p:cNvPr id="28" name="Title 1"/>
          <p:cNvSpPr txBox="1">
            <a:spLocks/>
          </p:cNvSpPr>
          <p:nvPr/>
        </p:nvSpPr>
        <p:spPr>
          <a:xfrm>
            <a:off x="8470554" y="30718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đức</a:t>
            </a:r>
          </a:p>
        </p:txBody>
      </p:sp>
      <p:sp>
        <p:nvSpPr>
          <p:cNvPr id="29" name="Title 1"/>
          <p:cNvSpPr txBox="1">
            <a:spLocks/>
          </p:cNvSpPr>
          <p:nvPr/>
        </p:nvSpPr>
        <p:spPr>
          <a:xfrm>
            <a:off x="417211" y="2895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oc</a:t>
            </a:r>
          </a:p>
        </p:txBody>
      </p:sp>
      <p:sp>
        <p:nvSpPr>
          <p:cNvPr id="30" name="Title 1"/>
          <p:cNvSpPr txBox="1">
            <a:spLocks/>
          </p:cNvSpPr>
          <p:nvPr/>
        </p:nvSpPr>
        <p:spPr>
          <a:xfrm>
            <a:off x="1726854" y="2895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oc</a:t>
            </a:r>
          </a:p>
        </p:txBody>
      </p:sp>
      <p:sp>
        <p:nvSpPr>
          <p:cNvPr id="31" name="Title 1"/>
          <p:cNvSpPr txBox="1">
            <a:spLocks/>
          </p:cNvSpPr>
          <p:nvPr/>
        </p:nvSpPr>
        <p:spPr>
          <a:xfrm>
            <a:off x="3074868" y="2895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ôc</a:t>
            </a:r>
          </a:p>
        </p:txBody>
      </p:sp>
      <p:sp>
        <p:nvSpPr>
          <p:cNvPr id="32" name="Title 1"/>
          <p:cNvSpPr txBox="1">
            <a:spLocks/>
          </p:cNvSpPr>
          <p:nvPr/>
        </p:nvSpPr>
        <p:spPr>
          <a:xfrm>
            <a:off x="6056011" y="2895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uc</a:t>
            </a:r>
          </a:p>
        </p:txBody>
      </p:sp>
      <p:sp>
        <p:nvSpPr>
          <p:cNvPr id="33" name="Title 1"/>
          <p:cNvSpPr txBox="1">
            <a:spLocks/>
          </p:cNvSpPr>
          <p:nvPr/>
        </p:nvSpPr>
        <p:spPr>
          <a:xfrm>
            <a:off x="7508232" y="2895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uc</a:t>
            </a:r>
          </a:p>
        </p:txBody>
      </p:sp>
      <p:sp>
        <p:nvSpPr>
          <p:cNvPr id="34" name="Title 1"/>
          <p:cNvSpPr txBox="1">
            <a:spLocks/>
          </p:cNvSpPr>
          <p:nvPr/>
        </p:nvSpPr>
        <p:spPr>
          <a:xfrm>
            <a:off x="9037560" y="2895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ưc</a:t>
            </a:r>
          </a:p>
        </p:txBody>
      </p:sp>
      <p:sp>
        <p:nvSpPr>
          <p:cNvPr id="35" name="Title 1"/>
          <p:cNvSpPr txBox="1">
            <a:spLocks/>
          </p:cNvSpPr>
          <p:nvPr/>
        </p:nvSpPr>
        <p:spPr>
          <a:xfrm>
            <a:off x="10078089" y="3077403"/>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mực</a:t>
            </a:r>
          </a:p>
        </p:txBody>
      </p:sp>
      <p:sp>
        <p:nvSpPr>
          <p:cNvPr id="36" name="Title 1"/>
          <p:cNvSpPr txBox="1">
            <a:spLocks/>
          </p:cNvSpPr>
          <p:nvPr/>
        </p:nvSpPr>
        <p:spPr>
          <a:xfrm>
            <a:off x="10721295" y="290111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ưc</a:t>
            </a:r>
          </a:p>
        </p:txBody>
      </p:sp>
      <p:sp>
        <p:nvSpPr>
          <p:cNvPr id="37" name="Title 1"/>
          <p:cNvSpPr txBox="1">
            <a:spLocks/>
          </p:cNvSpPr>
          <p:nvPr/>
        </p:nvSpPr>
        <p:spPr>
          <a:xfrm>
            <a:off x="4151011" y="3077403"/>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lộc</a:t>
            </a:r>
          </a:p>
        </p:txBody>
      </p:sp>
      <p:sp>
        <p:nvSpPr>
          <p:cNvPr id="38" name="Title 1"/>
          <p:cNvSpPr txBox="1">
            <a:spLocks/>
          </p:cNvSpPr>
          <p:nvPr/>
        </p:nvSpPr>
        <p:spPr>
          <a:xfrm>
            <a:off x="4398661" y="290111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ôc</a:t>
            </a:r>
          </a:p>
        </p:txBody>
      </p:sp>
      <p:sp>
        <p:nvSpPr>
          <p:cNvPr id="39" name="Title 1"/>
          <p:cNvSpPr txBox="1">
            <a:spLocks/>
          </p:cNvSpPr>
          <p:nvPr/>
        </p:nvSpPr>
        <p:spPr>
          <a:xfrm>
            <a:off x="4556919" y="40679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máy xúc</a:t>
            </a:r>
          </a:p>
        </p:txBody>
      </p:sp>
      <p:sp>
        <p:nvSpPr>
          <p:cNvPr id="40" name="Title 1"/>
          <p:cNvSpPr txBox="1">
            <a:spLocks/>
          </p:cNvSpPr>
          <p:nvPr/>
        </p:nvSpPr>
        <p:spPr>
          <a:xfrm>
            <a:off x="1966119" y="40679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cái cốc</a:t>
            </a:r>
          </a:p>
        </p:txBody>
      </p:sp>
      <p:sp>
        <p:nvSpPr>
          <p:cNvPr id="41" name="Title 1"/>
          <p:cNvSpPr txBox="1">
            <a:spLocks/>
          </p:cNvSpPr>
          <p:nvPr/>
        </p:nvSpPr>
        <p:spPr>
          <a:xfrm>
            <a:off x="-1100932" y="4067904"/>
            <a:ext cx="524352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con sóc</a:t>
            </a:r>
          </a:p>
        </p:txBody>
      </p:sp>
      <p:sp>
        <p:nvSpPr>
          <p:cNvPr id="43" name="Title 1"/>
          <p:cNvSpPr txBox="1">
            <a:spLocks/>
          </p:cNvSpPr>
          <p:nvPr/>
        </p:nvSpPr>
        <p:spPr>
          <a:xfrm>
            <a:off x="7681119" y="40679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con mực</a:t>
            </a:r>
          </a:p>
        </p:txBody>
      </p:sp>
    </p:spTree>
    <p:extLst>
      <p:ext uri="{BB962C8B-B14F-4D97-AF65-F5344CB8AC3E}">
        <p14:creationId xmlns:p14="http://schemas.microsoft.com/office/powerpoint/2010/main" val="23220392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Nói</a:t>
              </a:r>
            </a:p>
          </p:txBody>
        </p:sp>
        <p:sp>
          <p:nvSpPr>
            <p:cNvPr id="4" name="Oval 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7</a:t>
              </a:r>
            </a:p>
          </p:txBody>
        </p:sp>
      </p:grpSp>
      <p:sp>
        <p:nvSpPr>
          <p:cNvPr id="6" name="Title 1"/>
          <p:cNvSpPr txBox="1">
            <a:spLocks/>
          </p:cNvSpPr>
          <p:nvPr/>
        </p:nvSpPr>
        <p:spPr>
          <a:xfrm>
            <a:off x="3715209" y="914400"/>
            <a:ext cx="4731421"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Say mê</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5266" t="57566" r="3557"/>
          <a:stretch/>
        </p:blipFill>
        <p:spPr>
          <a:xfrm>
            <a:off x="2728120" y="1828800"/>
            <a:ext cx="7156110" cy="4780577"/>
          </a:xfrm>
          <a:prstGeom prst="rect">
            <a:avLst/>
          </a:prstGeom>
        </p:spPr>
      </p:pic>
    </p:spTree>
    <p:extLst>
      <p:ext uri="{BB962C8B-B14F-4D97-AF65-F5344CB8AC3E}">
        <p14:creationId xmlns:p14="http://schemas.microsoft.com/office/powerpoint/2010/main" val="1533413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p:cNvSpPr txBox="1">
            <a:spLocks/>
          </p:cNvSpPr>
          <p:nvPr/>
        </p:nvSpPr>
        <p:spPr>
          <a:xfrm>
            <a:off x="3947319" y="2850331"/>
            <a:ext cx="4138041"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19AD"/>
                </a:solidFill>
                <a:latin typeface="Arial-Rounded" pitchFamily="34" charset="0"/>
                <a:ea typeface="Arial-Rounded" pitchFamily="34" charset="0"/>
                <a:cs typeface="Arial-Rounded" pitchFamily="34" charset="0"/>
              </a:rPr>
              <a:t>mắc áo</a:t>
            </a:r>
          </a:p>
        </p:txBody>
      </p:sp>
      <p:sp>
        <p:nvSpPr>
          <p:cNvPr id="5" name="Title 1">
            <a:extLst>
              <a:ext uri="{FF2B5EF4-FFF2-40B4-BE49-F238E27FC236}">
                <a16:creationId xmlns:a16="http://schemas.microsoft.com/office/drawing/2014/main" id="{1652A77D-1156-4D7A-815A-5B18F105A40E}"/>
              </a:ext>
            </a:extLst>
          </p:cNvPr>
          <p:cNvSpPr txBox="1">
            <a:spLocks/>
          </p:cNvSpPr>
          <p:nvPr/>
        </p:nvSpPr>
        <p:spPr>
          <a:xfrm>
            <a:off x="3913845" y="4348218"/>
            <a:ext cx="4718460"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chemeClr val="tx2">
                    <a:lumMod val="75000"/>
                  </a:schemeClr>
                </a:solidFill>
                <a:latin typeface="Arial-Rounded" pitchFamily="34" charset="0"/>
                <a:ea typeface="Arial-Rounded" pitchFamily="34" charset="0"/>
                <a:cs typeface="Arial-Rounded" pitchFamily="34" charset="0"/>
              </a:rPr>
              <a:t>giấc ngủ</a:t>
            </a:r>
          </a:p>
        </p:txBody>
      </p:sp>
      <p:sp>
        <p:nvSpPr>
          <p:cNvPr id="6" name="Title 1">
            <a:extLst>
              <a:ext uri="{FF2B5EF4-FFF2-40B4-BE49-F238E27FC236}">
                <a16:creationId xmlns:a16="http://schemas.microsoft.com/office/drawing/2014/main" id="{3EDA2967-668D-4CB5-89C3-1C7FC1BE0CD7}"/>
              </a:ext>
            </a:extLst>
          </p:cNvPr>
          <p:cNvSpPr txBox="1">
            <a:spLocks/>
          </p:cNvSpPr>
          <p:nvPr/>
        </p:nvSpPr>
        <p:spPr>
          <a:xfrm>
            <a:off x="3566319" y="1400122"/>
            <a:ext cx="5638800"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C000"/>
                </a:solidFill>
                <a:latin typeface="Arial-Rounded" pitchFamily="34" charset="0"/>
                <a:ea typeface="Arial-Rounded" pitchFamily="34" charset="0"/>
                <a:cs typeface="Arial-Rounded" pitchFamily="34" charset="0"/>
              </a:rPr>
              <a:t>bản nhạc</a:t>
            </a:r>
          </a:p>
        </p:txBody>
      </p:sp>
    </p:spTree>
    <p:extLst>
      <p:ext uri="{BB962C8B-B14F-4D97-AF65-F5344CB8AC3E}">
        <p14:creationId xmlns:p14="http://schemas.microsoft.com/office/powerpoint/2010/main" val="3458362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519" y="1981200"/>
            <a:ext cx="50546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7218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3CFB93-19A0-4A75-BD80-22220CAB8F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1119" y="1061545"/>
            <a:ext cx="4122295" cy="2743200"/>
          </a:xfrm>
          <a:prstGeom prst="rect">
            <a:avLst/>
          </a:prstGeom>
        </p:spPr>
      </p:pic>
      <p:sp>
        <p:nvSpPr>
          <p:cNvPr id="4" name="2">
            <a:extLst>
              <a:ext uri="{FF2B5EF4-FFF2-40B4-BE49-F238E27FC236}">
                <a16:creationId xmlns:a16="http://schemas.microsoft.com/office/drawing/2014/main" id="{EB1468C4-9E0E-409E-94AD-BC7B2AF29816}"/>
              </a:ext>
            </a:extLst>
          </p:cNvPr>
          <p:cNvSpPr txBox="1">
            <a:spLocks/>
          </p:cNvSpPr>
          <p:nvPr/>
        </p:nvSpPr>
        <p:spPr>
          <a:xfrm>
            <a:off x="4673090" y="5282756"/>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0">
                <a:solidFill>
                  <a:srgbClr val="0070C0"/>
                </a:solidFill>
                <a:latin typeface="Arial-Rounded" pitchFamily="34" charset="0"/>
                <a:ea typeface="Arial-Rounded" pitchFamily="34" charset="0"/>
                <a:cs typeface="Arial-Rounded" pitchFamily="34" charset="0"/>
              </a:rPr>
              <a:t> ốc sên</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5" name="5">
            <a:extLst>
              <a:ext uri="{FF2B5EF4-FFF2-40B4-BE49-F238E27FC236}">
                <a16:creationId xmlns:a16="http://schemas.microsoft.com/office/drawing/2014/main" id="{58CD23A7-B063-47F9-9A82-6A7B801F5B69}"/>
              </a:ext>
            </a:extLst>
          </p:cNvPr>
          <p:cNvSpPr txBox="1">
            <a:spLocks/>
          </p:cNvSpPr>
          <p:nvPr/>
        </p:nvSpPr>
        <p:spPr>
          <a:xfrm>
            <a:off x="670719" y="5255799"/>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0" noProof="0">
                <a:solidFill>
                  <a:srgbClr val="0070C0"/>
                </a:solidFill>
                <a:latin typeface="Arial-Rounded" pitchFamily="34" charset="0"/>
                <a:ea typeface="Arial-Rounded" pitchFamily="34" charset="0"/>
                <a:cs typeface="Arial-Rounded" pitchFamily="34" charset="0"/>
              </a:rPr>
              <a:t> ngao</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6" name="9">
            <a:extLst>
              <a:ext uri="{FF2B5EF4-FFF2-40B4-BE49-F238E27FC236}">
                <a16:creationId xmlns:a16="http://schemas.microsoft.com/office/drawing/2014/main" id="{50034875-F21A-46EE-AFF0-40152FA1E38B}"/>
              </a:ext>
            </a:extLst>
          </p:cNvPr>
          <p:cNvSpPr txBox="1">
            <a:spLocks/>
          </p:cNvSpPr>
          <p:nvPr/>
        </p:nvSpPr>
        <p:spPr>
          <a:xfrm>
            <a:off x="8724822" y="5282756"/>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sò</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pic>
        <p:nvPicPr>
          <p:cNvPr id="7" name="Picture 6">
            <a:extLst>
              <a:ext uri="{FF2B5EF4-FFF2-40B4-BE49-F238E27FC236}">
                <a16:creationId xmlns:a16="http://schemas.microsoft.com/office/drawing/2014/main" id="{5EE6A5B3-70DD-4E4E-8300-91D5054EDF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657" y="1051399"/>
            <a:ext cx="3238358" cy="2758601"/>
          </a:xfrm>
          <a:prstGeom prst="rect">
            <a:avLst/>
          </a:prstGeom>
        </p:spPr>
      </p:pic>
      <p:pic>
        <p:nvPicPr>
          <p:cNvPr id="9" name="Picture 8">
            <a:extLst>
              <a:ext uri="{FF2B5EF4-FFF2-40B4-BE49-F238E27FC236}">
                <a16:creationId xmlns:a16="http://schemas.microsoft.com/office/drawing/2014/main" id="{77757296-4774-4A2F-9E0E-01562ADB3D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28745" y="1061545"/>
            <a:ext cx="3459639" cy="2743200"/>
          </a:xfrm>
          <a:prstGeom prst="rect">
            <a:avLst/>
          </a:prstGeom>
        </p:spPr>
      </p:pic>
      <p:sp>
        <p:nvSpPr>
          <p:cNvPr id="11" name="TextBox 10">
            <a:extLst>
              <a:ext uri="{FF2B5EF4-FFF2-40B4-BE49-F238E27FC236}">
                <a16:creationId xmlns:a16="http://schemas.microsoft.com/office/drawing/2014/main" id="{A856EA93-5C29-4B1E-8D17-2E44C9700020}"/>
              </a:ext>
            </a:extLst>
          </p:cNvPr>
          <p:cNvSpPr txBox="1"/>
          <p:nvPr/>
        </p:nvSpPr>
        <p:spPr>
          <a:xfrm>
            <a:off x="518319" y="207158"/>
            <a:ext cx="6172200" cy="553998"/>
          </a:xfrm>
          <a:prstGeom prst="rect">
            <a:avLst/>
          </a:prstGeom>
          <a:noFill/>
        </p:spPr>
        <p:txBody>
          <a:bodyPr wrap="square" rtlCol="0">
            <a:spAutoFit/>
          </a:bodyPr>
          <a:lstStyle/>
          <a:p>
            <a:r>
              <a:rPr lang="en-US" sz="3000"/>
              <a:t>1. Nối từ với ảnh cho thích hợp.</a:t>
            </a:r>
          </a:p>
        </p:txBody>
      </p:sp>
    </p:spTree>
    <p:extLst>
      <p:ext uri="{BB962C8B-B14F-4D97-AF65-F5344CB8AC3E}">
        <p14:creationId xmlns:p14="http://schemas.microsoft.com/office/powerpoint/2010/main" val="25973051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C437CB-D200-462D-BE3F-8AE1C62DC8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140" y="1582068"/>
            <a:ext cx="3689836" cy="2075532"/>
          </a:xfrm>
          <a:prstGeom prst="rect">
            <a:avLst/>
          </a:prstGeom>
          <a:ln w="28575">
            <a:solidFill>
              <a:schemeClr val="tx1"/>
            </a:solidFill>
          </a:ln>
        </p:spPr>
      </p:pic>
      <p:pic>
        <p:nvPicPr>
          <p:cNvPr id="5" name="Picture 4">
            <a:extLst>
              <a:ext uri="{FF2B5EF4-FFF2-40B4-BE49-F238E27FC236}">
                <a16:creationId xmlns:a16="http://schemas.microsoft.com/office/drawing/2014/main" id="{D80B182D-F9F5-417A-BD15-3D8625BD01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6919" y="1582068"/>
            <a:ext cx="3581400" cy="2075532"/>
          </a:xfrm>
          <a:prstGeom prst="rect">
            <a:avLst/>
          </a:prstGeom>
          <a:ln w="38100">
            <a:solidFill>
              <a:srgbClr val="00B0F0"/>
            </a:solidFill>
          </a:ln>
        </p:spPr>
      </p:pic>
      <p:pic>
        <p:nvPicPr>
          <p:cNvPr id="7" name="Picture 6">
            <a:extLst>
              <a:ext uri="{FF2B5EF4-FFF2-40B4-BE49-F238E27FC236}">
                <a16:creationId xmlns:a16="http://schemas.microsoft.com/office/drawing/2014/main" id="{884531E2-64B4-49CB-A848-60411C7947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47919" y="1624240"/>
            <a:ext cx="3215615" cy="2033360"/>
          </a:xfrm>
          <a:prstGeom prst="rect">
            <a:avLst/>
          </a:prstGeom>
          <a:ln w="38100">
            <a:solidFill>
              <a:srgbClr val="00B0F0"/>
            </a:solidFill>
          </a:ln>
        </p:spPr>
      </p:pic>
      <p:sp>
        <p:nvSpPr>
          <p:cNvPr id="8" name="2">
            <a:extLst>
              <a:ext uri="{FF2B5EF4-FFF2-40B4-BE49-F238E27FC236}">
                <a16:creationId xmlns:a16="http://schemas.microsoft.com/office/drawing/2014/main" id="{0669C49A-BB36-467F-B95C-7F2DED29EEB7}"/>
              </a:ext>
            </a:extLst>
          </p:cNvPr>
          <p:cNvSpPr txBox="1">
            <a:spLocks/>
          </p:cNvSpPr>
          <p:nvPr/>
        </p:nvSpPr>
        <p:spPr>
          <a:xfrm>
            <a:off x="4376239" y="5130356"/>
            <a:ext cx="3228680"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0">
                <a:solidFill>
                  <a:srgbClr val="0070C0"/>
                </a:solidFill>
                <a:latin typeface="Arial-Rounded" pitchFamily="34" charset="0"/>
                <a:ea typeface="Arial-Rounded" pitchFamily="34" charset="0"/>
                <a:cs typeface="Arial-Rounded" pitchFamily="34" charset="0"/>
              </a:rPr>
              <a:t>cá trắm</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9" name="5">
            <a:extLst>
              <a:ext uri="{FF2B5EF4-FFF2-40B4-BE49-F238E27FC236}">
                <a16:creationId xmlns:a16="http://schemas.microsoft.com/office/drawing/2014/main" id="{4502534C-1B21-47C8-B845-CB363837628A}"/>
              </a:ext>
            </a:extLst>
          </p:cNvPr>
          <p:cNvSpPr txBox="1">
            <a:spLocks/>
          </p:cNvSpPr>
          <p:nvPr/>
        </p:nvSpPr>
        <p:spPr>
          <a:xfrm>
            <a:off x="442119" y="5130356"/>
            <a:ext cx="3048000"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0">
                <a:solidFill>
                  <a:srgbClr val="0070C0"/>
                </a:solidFill>
                <a:latin typeface="Arial-Rounded" pitchFamily="34" charset="0"/>
                <a:ea typeface="Arial-Rounded" pitchFamily="34" charset="0"/>
                <a:cs typeface="Arial-Rounded" pitchFamily="34" charset="0"/>
              </a:rPr>
              <a:t>cá nục</a:t>
            </a:r>
            <a:r>
              <a:rPr lang="en-US" sz="4400" kern="0" noProof="0">
                <a:solidFill>
                  <a:srgbClr val="0070C0"/>
                </a:solidFill>
                <a:latin typeface="Arial-Rounded" pitchFamily="34" charset="0"/>
                <a:ea typeface="Arial-Rounded" pitchFamily="34" charset="0"/>
                <a:cs typeface="Arial-Rounded" pitchFamily="34" charset="0"/>
              </a:rPr>
              <a:t> </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10" name="2">
            <a:extLst>
              <a:ext uri="{FF2B5EF4-FFF2-40B4-BE49-F238E27FC236}">
                <a16:creationId xmlns:a16="http://schemas.microsoft.com/office/drawing/2014/main" id="{54522C53-B5F2-485A-9A1A-9BE06A692F4D}"/>
              </a:ext>
            </a:extLst>
          </p:cNvPr>
          <p:cNvSpPr txBox="1">
            <a:spLocks/>
          </p:cNvSpPr>
          <p:nvPr/>
        </p:nvSpPr>
        <p:spPr>
          <a:xfrm>
            <a:off x="8338639" y="5130356"/>
            <a:ext cx="3228680"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0">
                <a:solidFill>
                  <a:srgbClr val="0070C0"/>
                </a:solidFill>
                <a:latin typeface="Arial-Rounded" pitchFamily="34" charset="0"/>
                <a:ea typeface="Arial-Rounded" pitchFamily="34" charset="0"/>
                <a:cs typeface="Arial-Rounded" pitchFamily="34" charset="0"/>
              </a:rPr>
              <a:t>cá chim</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12" name="TextBox 11">
            <a:extLst>
              <a:ext uri="{FF2B5EF4-FFF2-40B4-BE49-F238E27FC236}">
                <a16:creationId xmlns:a16="http://schemas.microsoft.com/office/drawing/2014/main" id="{EB06A06F-FC07-43E0-832A-A7D08EE221CE}"/>
              </a:ext>
            </a:extLst>
          </p:cNvPr>
          <p:cNvSpPr txBox="1"/>
          <p:nvPr/>
        </p:nvSpPr>
        <p:spPr>
          <a:xfrm>
            <a:off x="746919" y="457200"/>
            <a:ext cx="6172200" cy="553998"/>
          </a:xfrm>
          <a:prstGeom prst="rect">
            <a:avLst/>
          </a:prstGeom>
          <a:noFill/>
        </p:spPr>
        <p:txBody>
          <a:bodyPr wrap="square" rtlCol="0">
            <a:spAutoFit/>
          </a:bodyPr>
          <a:lstStyle/>
          <a:p>
            <a:r>
              <a:rPr lang="en-US" sz="3000"/>
              <a:t>1. Nối từ với ảnh cho thích hợp.</a:t>
            </a:r>
          </a:p>
        </p:txBody>
      </p:sp>
    </p:spTree>
    <p:extLst>
      <p:ext uri="{BB962C8B-B14F-4D97-AF65-F5344CB8AC3E}">
        <p14:creationId xmlns:p14="http://schemas.microsoft.com/office/powerpoint/2010/main" val="28802490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50A40A-E282-4663-A6C4-F40239A01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6239" y="1174871"/>
            <a:ext cx="3605275" cy="2700477"/>
          </a:xfrm>
          <a:prstGeom prst="rect">
            <a:avLst/>
          </a:prstGeom>
          <a:ln w="28575">
            <a:solidFill>
              <a:srgbClr val="002060"/>
            </a:solidFill>
          </a:ln>
        </p:spPr>
      </p:pic>
      <p:sp>
        <p:nvSpPr>
          <p:cNvPr id="4" name="2">
            <a:extLst>
              <a:ext uri="{FF2B5EF4-FFF2-40B4-BE49-F238E27FC236}">
                <a16:creationId xmlns:a16="http://schemas.microsoft.com/office/drawing/2014/main" id="{A1690DEE-F284-4287-A453-077838A9933A}"/>
              </a:ext>
            </a:extLst>
          </p:cNvPr>
          <p:cNvSpPr txBox="1">
            <a:spLocks/>
          </p:cNvSpPr>
          <p:nvPr/>
        </p:nvSpPr>
        <p:spPr>
          <a:xfrm>
            <a:off x="4528639" y="5282756"/>
            <a:ext cx="2619080"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0">
                <a:solidFill>
                  <a:srgbClr val="0070C0"/>
                </a:solidFill>
                <a:latin typeface="Arial-Rounded" pitchFamily="34" charset="0"/>
                <a:ea typeface="Arial-Rounded" pitchFamily="34" charset="0"/>
                <a:cs typeface="Arial-Rounded" pitchFamily="34" charset="0"/>
              </a:rPr>
              <a:t>nhái bén</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5" name="5">
            <a:extLst>
              <a:ext uri="{FF2B5EF4-FFF2-40B4-BE49-F238E27FC236}">
                <a16:creationId xmlns:a16="http://schemas.microsoft.com/office/drawing/2014/main" id="{EE083320-74BE-472D-8663-61675A126362}"/>
              </a:ext>
            </a:extLst>
          </p:cNvPr>
          <p:cNvSpPr txBox="1">
            <a:spLocks/>
          </p:cNvSpPr>
          <p:nvPr/>
        </p:nvSpPr>
        <p:spPr>
          <a:xfrm>
            <a:off x="594519" y="5282756"/>
            <a:ext cx="2286000"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0" noProof="0">
                <a:solidFill>
                  <a:srgbClr val="0070C0"/>
                </a:solidFill>
                <a:latin typeface="Arial-Rounded" pitchFamily="34" charset="0"/>
                <a:ea typeface="Arial-Rounded" pitchFamily="34" charset="0"/>
                <a:cs typeface="Arial-Rounded" pitchFamily="34" charset="0"/>
              </a:rPr>
              <a:t>con cóc </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pic>
        <p:nvPicPr>
          <p:cNvPr id="8" name="Picture 7">
            <a:extLst>
              <a:ext uri="{FF2B5EF4-FFF2-40B4-BE49-F238E27FC236}">
                <a16:creationId xmlns:a16="http://schemas.microsoft.com/office/drawing/2014/main" id="{7E19816E-4570-41CC-8D42-0EB2F375D4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32438" y="1174871"/>
            <a:ext cx="2834881" cy="2700478"/>
          </a:xfrm>
          <a:prstGeom prst="rect">
            <a:avLst/>
          </a:prstGeom>
          <a:ln w="28575">
            <a:solidFill>
              <a:srgbClr val="002060"/>
            </a:solidFill>
          </a:ln>
        </p:spPr>
      </p:pic>
      <p:sp>
        <p:nvSpPr>
          <p:cNvPr id="9" name="2">
            <a:extLst>
              <a:ext uri="{FF2B5EF4-FFF2-40B4-BE49-F238E27FC236}">
                <a16:creationId xmlns:a16="http://schemas.microsoft.com/office/drawing/2014/main" id="{974F2946-C32F-4FF5-BB46-AC3048899A4D}"/>
              </a:ext>
            </a:extLst>
          </p:cNvPr>
          <p:cNvSpPr txBox="1">
            <a:spLocks/>
          </p:cNvSpPr>
          <p:nvPr/>
        </p:nvSpPr>
        <p:spPr>
          <a:xfrm>
            <a:off x="8824119" y="5282756"/>
            <a:ext cx="2514600"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0">
                <a:solidFill>
                  <a:srgbClr val="0070C0"/>
                </a:solidFill>
                <a:latin typeface="Arial-Rounded" pitchFamily="34" charset="0"/>
                <a:ea typeface="Arial-Rounded" pitchFamily="34" charset="0"/>
                <a:cs typeface="Arial-Rounded" pitchFamily="34" charset="0"/>
              </a:rPr>
              <a:t> thằn lằn</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pic>
        <p:nvPicPr>
          <p:cNvPr id="6" name="Picture 5">
            <a:extLst>
              <a:ext uri="{FF2B5EF4-FFF2-40B4-BE49-F238E27FC236}">
                <a16:creationId xmlns:a16="http://schemas.microsoft.com/office/drawing/2014/main" id="{554C2DEC-45B0-431E-BAAB-E5EC423C8A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719" y="1295400"/>
            <a:ext cx="3557367" cy="2438400"/>
          </a:xfrm>
          <a:prstGeom prst="rect">
            <a:avLst/>
          </a:prstGeom>
          <a:ln w="28575">
            <a:solidFill>
              <a:srgbClr val="002060"/>
            </a:solidFill>
          </a:ln>
        </p:spPr>
      </p:pic>
      <p:sp>
        <p:nvSpPr>
          <p:cNvPr id="12" name="TextBox 11">
            <a:extLst>
              <a:ext uri="{FF2B5EF4-FFF2-40B4-BE49-F238E27FC236}">
                <a16:creationId xmlns:a16="http://schemas.microsoft.com/office/drawing/2014/main" id="{62E4BDE3-488C-418D-B9BC-BE34660EA4DF}"/>
              </a:ext>
            </a:extLst>
          </p:cNvPr>
          <p:cNvSpPr txBox="1"/>
          <p:nvPr/>
        </p:nvSpPr>
        <p:spPr>
          <a:xfrm>
            <a:off x="404019" y="136690"/>
            <a:ext cx="6172200" cy="553998"/>
          </a:xfrm>
          <a:prstGeom prst="rect">
            <a:avLst/>
          </a:prstGeom>
          <a:noFill/>
        </p:spPr>
        <p:txBody>
          <a:bodyPr wrap="square" rtlCol="0">
            <a:spAutoFit/>
          </a:bodyPr>
          <a:lstStyle/>
          <a:p>
            <a:r>
              <a:rPr lang="en-US" sz="3000"/>
              <a:t>1. Nối từ với ảnh cho thích hợp.</a:t>
            </a:r>
          </a:p>
        </p:txBody>
      </p:sp>
    </p:spTree>
    <p:extLst>
      <p:ext uri="{BB962C8B-B14F-4D97-AF65-F5344CB8AC3E}">
        <p14:creationId xmlns:p14="http://schemas.microsoft.com/office/powerpoint/2010/main" val="17892768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09AB93-5B6B-4F58-A51D-749BF9FA3CC3}"/>
              </a:ext>
            </a:extLst>
          </p:cNvPr>
          <p:cNvSpPr txBox="1"/>
          <p:nvPr/>
        </p:nvSpPr>
        <p:spPr>
          <a:xfrm>
            <a:off x="2402646" y="1953330"/>
            <a:ext cx="7147719" cy="1107996"/>
          </a:xfrm>
          <a:prstGeom prst="rect">
            <a:avLst/>
          </a:prstGeom>
          <a:solidFill>
            <a:schemeClr val="bg1">
              <a:lumMod val="5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Mùa hè, trời oi …..</a:t>
            </a:r>
          </a:p>
        </p:txBody>
      </p:sp>
      <p:sp>
        <p:nvSpPr>
          <p:cNvPr id="6" name="2">
            <a:extLst>
              <a:ext uri="{FF2B5EF4-FFF2-40B4-BE49-F238E27FC236}">
                <a16:creationId xmlns:a16="http://schemas.microsoft.com/office/drawing/2014/main" id="{E5DF73E4-07DB-492B-9343-CC207EA0271E}"/>
              </a:ext>
            </a:extLst>
          </p:cNvPr>
          <p:cNvSpPr txBox="1">
            <a:spLocks/>
          </p:cNvSpPr>
          <p:nvPr/>
        </p:nvSpPr>
        <p:spPr>
          <a:xfrm>
            <a:off x="4673090" y="3831514"/>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0">
                <a:solidFill>
                  <a:srgbClr val="0070C0"/>
                </a:solidFill>
                <a:latin typeface="Arial-Rounded" pitchFamily="34" charset="0"/>
                <a:ea typeface="Arial-Rounded" pitchFamily="34" charset="0"/>
                <a:cs typeface="Arial-Rounded" pitchFamily="34" charset="0"/>
              </a:rPr>
              <a:t>b) bức</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7" name="5">
            <a:extLst>
              <a:ext uri="{FF2B5EF4-FFF2-40B4-BE49-F238E27FC236}">
                <a16:creationId xmlns:a16="http://schemas.microsoft.com/office/drawing/2014/main" id="{E622D60E-A9F6-4EB0-ABA3-10FF76FBC60F}"/>
              </a:ext>
            </a:extLst>
          </p:cNvPr>
          <p:cNvSpPr txBox="1">
            <a:spLocks/>
          </p:cNvSpPr>
          <p:nvPr/>
        </p:nvSpPr>
        <p:spPr>
          <a:xfrm>
            <a:off x="670719" y="3804557"/>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kern="0" noProof="0">
                <a:solidFill>
                  <a:srgbClr val="0070C0"/>
                </a:solidFill>
                <a:latin typeface="Arial-Rounded" pitchFamily="34" charset="0"/>
                <a:ea typeface="Arial-Rounded" pitchFamily="34" charset="0"/>
                <a:cs typeface="Arial-Rounded" pitchFamily="34" charset="0"/>
              </a:rPr>
              <a:t>a) mát</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8" name="9">
            <a:extLst>
              <a:ext uri="{FF2B5EF4-FFF2-40B4-BE49-F238E27FC236}">
                <a16:creationId xmlns:a16="http://schemas.microsoft.com/office/drawing/2014/main" id="{57975A29-67D6-44D9-8BCE-EE527B55157A}"/>
              </a:ext>
            </a:extLst>
          </p:cNvPr>
          <p:cNvSpPr txBox="1">
            <a:spLocks/>
          </p:cNvSpPr>
          <p:nvPr/>
        </p:nvSpPr>
        <p:spPr>
          <a:xfrm>
            <a:off x="8724822" y="3831514"/>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c) cao</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 name="TextBox 1">
            <a:extLst>
              <a:ext uri="{FF2B5EF4-FFF2-40B4-BE49-F238E27FC236}">
                <a16:creationId xmlns:a16="http://schemas.microsoft.com/office/drawing/2014/main" id="{5C225DC9-A69D-48D7-AFAD-00CD17FEA431}"/>
              </a:ext>
            </a:extLst>
          </p:cNvPr>
          <p:cNvSpPr txBox="1"/>
          <p:nvPr/>
        </p:nvSpPr>
        <p:spPr>
          <a:xfrm>
            <a:off x="1557585" y="457200"/>
            <a:ext cx="10591800" cy="523220"/>
          </a:xfrm>
          <a:prstGeom prst="rect">
            <a:avLst/>
          </a:prstGeom>
          <a:noFill/>
        </p:spPr>
        <p:txBody>
          <a:bodyPr wrap="square" rtlCol="0">
            <a:spAutoFit/>
          </a:bodyPr>
          <a:lstStyle/>
          <a:p>
            <a:r>
              <a:rPr lang="en-US" sz="2800"/>
              <a:t>2. Khoanh vào chữ cái trước từ thích hợp điền vào chỗ chấm.</a:t>
            </a:r>
          </a:p>
        </p:txBody>
      </p:sp>
    </p:spTree>
    <p:extLst>
      <p:ext uri="{BB962C8B-B14F-4D97-AF65-F5344CB8AC3E}">
        <p14:creationId xmlns:p14="http://schemas.microsoft.com/office/powerpoint/2010/main" val="12739797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09AB93-5B6B-4F58-A51D-749BF9FA3CC3}"/>
              </a:ext>
            </a:extLst>
          </p:cNvPr>
          <p:cNvSpPr txBox="1"/>
          <p:nvPr/>
        </p:nvSpPr>
        <p:spPr>
          <a:xfrm>
            <a:off x="594519" y="1813869"/>
            <a:ext cx="11269584" cy="1107996"/>
          </a:xfrm>
          <a:prstGeom prst="rect">
            <a:avLst/>
          </a:prstGeom>
          <a:solidFill>
            <a:schemeClr val="accent3">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6600" kern="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Arial"/>
              </a:rPr>
              <a:t>Mặt trời ……. như quả cầu lửa.</a:t>
            </a:r>
            <a:endParaRPr kumimoji="0" lang="en-US" sz="6600" b="0" i="0" u="none" strike="noStrike" kern="0" cap="none" spc="0" normalizeH="0" baseline="0" noProof="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6" name="2">
            <a:extLst>
              <a:ext uri="{FF2B5EF4-FFF2-40B4-BE49-F238E27FC236}">
                <a16:creationId xmlns:a16="http://schemas.microsoft.com/office/drawing/2014/main" id="{E5DF73E4-07DB-492B-9343-CC207EA0271E}"/>
              </a:ext>
            </a:extLst>
          </p:cNvPr>
          <p:cNvSpPr txBox="1">
            <a:spLocks/>
          </p:cNvSpPr>
          <p:nvPr/>
        </p:nvSpPr>
        <p:spPr>
          <a:xfrm>
            <a:off x="4520690" y="3810000"/>
            <a:ext cx="3160429"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kumimoji="0" lang="en-US" sz="4400" b="1" i="0" u="none" strike="noStrike" kern="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b) màu xám</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7" name="5">
            <a:extLst>
              <a:ext uri="{FF2B5EF4-FFF2-40B4-BE49-F238E27FC236}">
                <a16:creationId xmlns:a16="http://schemas.microsoft.com/office/drawing/2014/main" id="{E622D60E-A9F6-4EB0-ABA3-10FF76FBC60F}"/>
              </a:ext>
            </a:extLst>
          </p:cNvPr>
          <p:cNvSpPr txBox="1">
            <a:spLocks/>
          </p:cNvSpPr>
          <p:nvPr/>
        </p:nvSpPr>
        <p:spPr>
          <a:xfrm>
            <a:off x="365919" y="3804557"/>
            <a:ext cx="3048000"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kumimoji="0" lang="en-US" sz="4400" b="1" i="0" u="none" strike="noStrike" kern="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a) méo mó </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8" name="9">
            <a:extLst>
              <a:ext uri="{FF2B5EF4-FFF2-40B4-BE49-F238E27FC236}">
                <a16:creationId xmlns:a16="http://schemas.microsoft.com/office/drawing/2014/main" id="{57975A29-67D6-44D9-8BCE-EE527B55157A}"/>
              </a:ext>
            </a:extLst>
          </p:cNvPr>
          <p:cNvSpPr txBox="1">
            <a:spLocks/>
          </p:cNvSpPr>
          <p:nvPr/>
        </p:nvSpPr>
        <p:spPr>
          <a:xfrm>
            <a:off x="8724822" y="3831514"/>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kumimoji="0" lang="en-US"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c) đỏ rực</a:t>
            </a:r>
            <a:endParaRPr kumimoji="0" lang="vi-VN"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 name="TextBox 1">
            <a:extLst>
              <a:ext uri="{FF2B5EF4-FFF2-40B4-BE49-F238E27FC236}">
                <a16:creationId xmlns:a16="http://schemas.microsoft.com/office/drawing/2014/main" id="{5C225DC9-A69D-48D7-AFAD-00CD17FEA431}"/>
              </a:ext>
            </a:extLst>
          </p:cNvPr>
          <p:cNvSpPr txBox="1"/>
          <p:nvPr/>
        </p:nvSpPr>
        <p:spPr>
          <a:xfrm>
            <a:off x="1722438" y="402021"/>
            <a:ext cx="104394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422C46"/>
                </a:solidFill>
                <a:effectLst/>
                <a:uLnTx/>
                <a:uFillTx/>
                <a:latin typeface="Arial"/>
                <a:ea typeface="+mn-ea"/>
                <a:cs typeface="+mn-cs"/>
              </a:rPr>
              <a:t>2. Khoanh vào chữ cái trước từ thích hợp điền vào chỗ chấm.</a:t>
            </a:r>
          </a:p>
        </p:txBody>
      </p:sp>
    </p:spTree>
    <p:extLst>
      <p:ext uri="{BB962C8B-B14F-4D97-AF65-F5344CB8AC3E}">
        <p14:creationId xmlns:p14="http://schemas.microsoft.com/office/powerpoint/2010/main" val="121525288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48200"/>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000">
                <a:latin typeface="Arial-Rounded" pitchFamily="34" charset="0"/>
                <a:ea typeface="Arial-Rounded" pitchFamily="34" charset="0"/>
                <a:cs typeface="Arial-Rounded" pitchFamily="34" charset="0"/>
              </a:rPr>
              <a:t>	</a:t>
            </a:r>
            <a:r>
              <a:rPr lang="en-US" sz="4000">
                <a:solidFill>
                  <a:srgbClr val="0070C0"/>
                </a:solidFill>
                <a:latin typeface="Arial-Rounded" pitchFamily="34" charset="0"/>
                <a:ea typeface="Arial-Rounded" pitchFamily="34" charset="0"/>
                <a:cs typeface="Arial-Rounded" pitchFamily="34" charset="0"/>
              </a:rPr>
              <a:t>Đi học về, Hà thấy mấy khóm cúc đã nở rực rỡ. Hà hái cúc, cắm vào cốc rồi để ngay ngắn trên bàn học. Mẹ tấm tắc khen Hà khéo tay.</a:t>
            </a:r>
          </a:p>
        </p:txBody>
      </p:sp>
      <p:pic>
        <p:nvPicPr>
          <p:cNvPr id="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5322" y="-56098"/>
            <a:ext cx="5131082" cy="3104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Title 1"/>
          <p:cNvSpPr txBox="1">
            <a:spLocks/>
          </p:cNvSpPr>
          <p:nvPr/>
        </p:nvSpPr>
        <p:spPr>
          <a:xfrm>
            <a:off x="-140046" y="30718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học</a:t>
            </a:r>
          </a:p>
        </p:txBody>
      </p:sp>
      <p:sp>
        <p:nvSpPr>
          <p:cNvPr id="24" name="Title 1"/>
          <p:cNvSpPr txBox="1">
            <a:spLocks/>
          </p:cNvSpPr>
          <p:nvPr/>
        </p:nvSpPr>
        <p:spPr>
          <a:xfrm>
            <a:off x="1098204" y="30718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sóc</a:t>
            </a:r>
          </a:p>
        </p:txBody>
      </p:sp>
      <p:sp>
        <p:nvSpPr>
          <p:cNvPr id="25" name="Title 1"/>
          <p:cNvSpPr txBox="1">
            <a:spLocks/>
          </p:cNvSpPr>
          <p:nvPr/>
        </p:nvSpPr>
        <p:spPr>
          <a:xfrm>
            <a:off x="2755554" y="3071884"/>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cốc</a:t>
            </a:r>
          </a:p>
        </p:txBody>
      </p:sp>
      <p:sp>
        <p:nvSpPr>
          <p:cNvPr id="26" name="Title 1"/>
          <p:cNvSpPr txBox="1">
            <a:spLocks/>
          </p:cNvSpPr>
          <p:nvPr/>
        </p:nvSpPr>
        <p:spPr>
          <a:xfrm>
            <a:off x="5447514" y="3071884"/>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chục</a:t>
            </a:r>
          </a:p>
        </p:txBody>
      </p:sp>
      <p:sp>
        <p:nvSpPr>
          <p:cNvPr id="27" name="Title 1"/>
          <p:cNvSpPr txBox="1">
            <a:spLocks/>
          </p:cNvSpPr>
          <p:nvPr/>
        </p:nvSpPr>
        <p:spPr>
          <a:xfrm>
            <a:off x="7090036" y="3071884"/>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cúc</a:t>
            </a:r>
          </a:p>
        </p:txBody>
      </p:sp>
      <p:sp>
        <p:nvSpPr>
          <p:cNvPr id="28" name="Title 1"/>
          <p:cNvSpPr txBox="1">
            <a:spLocks/>
          </p:cNvSpPr>
          <p:nvPr/>
        </p:nvSpPr>
        <p:spPr>
          <a:xfrm>
            <a:off x="8470554" y="30718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đức</a:t>
            </a:r>
          </a:p>
        </p:txBody>
      </p:sp>
      <p:sp>
        <p:nvSpPr>
          <p:cNvPr id="29" name="Title 1"/>
          <p:cNvSpPr txBox="1">
            <a:spLocks/>
          </p:cNvSpPr>
          <p:nvPr/>
        </p:nvSpPr>
        <p:spPr>
          <a:xfrm>
            <a:off x="417211" y="2895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oc</a:t>
            </a:r>
          </a:p>
        </p:txBody>
      </p:sp>
      <p:sp>
        <p:nvSpPr>
          <p:cNvPr id="30" name="Title 1"/>
          <p:cNvSpPr txBox="1">
            <a:spLocks/>
          </p:cNvSpPr>
          <p:nvPr/>
        </p:nvSpPr>
        <p:spPr>
          <a:xfrm>
            <a:off x="1726854" y="2895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oc</a:t>
            </a:r>
          </a:p>
        </p:txBody>
      </p:sp>
      <p:sp>
        <p:nvSpPr>
          <p:cNvPr id="31" name="Title 1"/>
          <p:cNvSpPr txBox="1">
            <a:spLocks/>
          </p:cNvSpPr>
          <p:nvPr/>
        </p:nvSpPr>
        <p:spPr>
          <a:xfrm>
            <a:off x="3074868" y="2895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ôc</a:t>
            </a:r>
          </a:p>
        </p:txBody>
      </p:sp>
      <p:sp>
        <p:nvSpPr>
          <p:cNvPr id="32" name="Title 1"/>
          <p:cNvSpPr txBox="1">
            <a:spLocks/>
          </p:cNvSpPr>
          <p:nvPr/>
        </p:nvSpPr>
        <p:spPr>
          <a:xfrm>
            <a:off x="6056011" y="2895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uc</a:t>
            </a:r>
          </a:p>
        </p:txBody>
      </p:sp>
      <p:sp>
        <p:nvSpPr>
          <p:cNvPr id="33" name="Title 1"/>
          <p:cNvSpPr txBox="1">
            <a:spLocks/>
          </p:cNvSpPr>
          <p:nvPr/>
        </p:nvSpPr>
        <p:spPr>
          <a:xfrm>
            <a:off x="7508232" y="2895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uc</a:t>
            </a:r>
          </a:p>
        </p:txBody>
      </p:sp>
      <p:sp>
        <p:nvSpPr>
          <p:cNvPr id="34" name="Title 1"/>
          <p:cNvSpPr txBox="1">
            <a:spLocks/>
          </p:cNvSpPr>
          <p:nvPr/>
        </p:nvSpPr>
        <p:spPr>
          <a:xfrm>
            <a:off x="9037560" y="2895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ưc</a:t>
            </a:r>
          </a:p>
        </p:txBody>
      </p:sp>
      <p:sp>
        <p:nvSpPr>
          <p:cNvPr id="35" name="Title 1"/>
          <p:cNvSpPr txBox="1">
            <a:spLocks/>
          </p:cNvSpPr>
          <p:nvPr/>
        </p:nvSpPr>
        <p:spPr>
          <a:xfrm>
            <a:off x="10078089" y="3077403"/>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mực</a:t>
            </a:r>
          </a:p>
        </p:txBody>
      </p:sp>
      <p:sp>
        <p:nvSpPr>
          <p:cNvPr id="36" name="Title 1"/>
          <p:cNvSpPr txBox="1">
            <a:spLocks/>
          </p:cNvSpPr>
          <p:nvPr/>
        </p:nvSpPr>
        <p:spPr>
          <a:xfrm>
            <a:off x="10721295" y="290111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ưc</a:t>
            </a:r>
          </a:p>
        </p:txBody>
      </p:sp>
      <p:sp>
        <p:nvSpPr>
          <p:cNvPr id="37" name="Title 1"/>
          <p:cNvSpPr txBox="1">
            <a:spLocks/>
          </p:cNvSpPr>
          <p:nvPr/>
        </p:nvSpPr>
        <p:spPr>
          <a:xfrm>
            <a:off x="4151011" y="3077403"/>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lộc</a:t>
            </a:r>
          </a:p>
        </p:txBody>
      </p:sp>
      <p:sp>
        <p:nvSpPr>
          <p:cNvPr id="38" name="Title 1"/>
          <p:cNvSpPr txBox="1">
            <a:spLocks/>
          </p:cNvSpPr>
          <p:nvPr/>
        </p:nvSpPr>
        <p:spPr>
          <a:xfrm>
            <a:off x="4398661" y="290111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0000"/>
                </a:solidFill>
                <a:latin typeface="Arial-Rounded" pitchFamily="34" charset="0"/>
                <a:ea typeface="Arial-Rounded" pitchFamily="34" charset="0"/>
                <a:cs typeface="Arial-Rounded" pitchFamily="34" charset="0"/>
              </a:rPr>
              <a:t>ôc</a:t>
            </a:r>
          </a:p>
        </p:txBody>
      </p:sp>
      <p:sp>
        <p:nvSpPr>
          <p:cNvPr id="39" name="Title 1"/>
          <p:cNvSpPr txBox="1">
            <a:spLocks/>
          </p:cNvSpPr>
          <p:nvPr/>
        </p:nvSpPr>
        <p:spPr>
          <a:xfrm>
            <a:off x="4556919" y="40679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máy xúc</a:t>
            </a:r>
          </a:p>
        </p:txBody>
      </p:sp>
      <p:sp>
        <p:nvSpPr>
          <p:cNvPr id="40" name="Title 1"/>
          <p:cNvSpPr txBox="1">
            <a:spLocks/>
          </p:cNvSpPr>
          <p:nvPr/>
        </p:nvSpPr>
        <p:spPr>
          <a:xfrm>
            <a:off x="1966119" y="40679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cái cốc</a:t>
            </a:r>
          </a:p>
        </p:txBody>
      </p:sp>
      <p:sp>
        <p:nvSpPr>
          <p:cNvPr id="41" name="Title 1"/>
          <p:cNvSpPr txBox="1">
            <a:spLocks/>
          </p:cNvSpPr>
          <p:nvPr/>
        </p:nvSpPr>
        <p:spPr>
          <a:xfrm>
            <a:off x="-1100932" y="4067904"/>
            <a:ext cx="524352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con sóc</a:t>
            </a:r>
          </a:p>
        </p:txBody>
      </p:sp>
      <p:sp>
        <p:nvSpPr>
          <p:cNvPr id="43" name="Title 1"/>
          <p:cNvSpPr txBox="1">
            <a:spLocks/>
          </p:cNvSpPr>
          <p:nvPr/>
        </p:nvSpPr>
        <p:spPr>
          <a:xfrm>
            <a:off x="7681119" y="40679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con mực</a:t>
            </a:r>
          </a:p>
        </p:txBody>
      </p:sp>
    </p:spTree>
    <p:extLst>
      <p:ext uri="{BB962C8B-B14F-4D97-AF65-F5344CB8AC3E}">
        <p14:creationId xmlns:p14="http://schemas.microsoft.com/office/powerpoint/2010/main" val="23504384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118233" y="1752600"/>
            <a:ext cx="7906322" cy="1569660"/>
          </a:xfrm>
          <a:prstGeom prst="rect">
            <a:avLst/>
          </a:prstGeom>
          <a:noFill/>
        </p:spPr>
        <p:txBody>
          <a:bodyPr wrap="square" rtlCol="0">
            <a:spAutoFit/>
          </a:bodyPr>
          <a:lstStyle/>
          <a:p>
            <a:pPr algn="ctr"/>
            <a:r>
              <a:rPr lang="en-US" sz="9600">
                <a:latin typeface="Bandit" pitchFamily="18" charset="0"/>
                <a:ea typeface="Bandit" pitchFamily="18" charset="0"/>
                <a:cs typeface="Bandit" pitchFamily="18" charset="0"/>
              </a:rPr>
              <a:t>Dặn dò</a:t>
            </a:r>
          </a:p>
        </p:txBody>
      </p:sp>
    </p:spTree>
    <p:extLst>
      <p:ext uri="{BB962C8B-B14F-4D97-AF65-F5344CB8AC3E}">
        <p14:creationId xmlns:p14="http://schemas.microsoft.com/office/powerpoint/2010/main" val="11244576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p:cNvSpPr txBox="1">
            <a:spLocks/>
          </p:cNvSpPr>
          <p:nvPr/>
        </p:nvSpPr>
        <p:spPr>
          <a:xfrm>
            <a:off x="289719" y="2590800"/>
            <a:ext cx="11372504"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Em hãy nói một câu có từ </a:t>
            </a:r>
            <a:r>
              <a:rPr lang="en-US" sz="9600" i="1">
                <a:solidFill>
                  <a:srgbClr val="FF0000"/>
                </a:solidFill>
                <a:latin typeface="Arial-Rounded" pitchFamily="34" charset="0"/>
                <a:ea typeface="Arial-Rounded" pitchFamily="34" charset="0"/>
                <a:cs typeface="Arial-Rounded" pitchFamily="34" charset="0"/>
              </a:rPr>
              <a:t>bác sĩ</a:t>
            </a:r>
            <a:r>
              <a:rPr lang="en-US" sz="9600">
                <a:solidFill>
                  <a:srgbClr val="0070C0"/>
                </a:solidFill>
                <a:latin typeface="Arial-Rounded" pitchFamily="34" charset="0"/>
                <a:ea typeface="Arial-Rounded" pitchFamily="34" charset="0"/>
                <a:cs typeface="Arial-Rounded" pitchFamily="34" charset="0"/>
              </a:rPr>
              <a:t>.</a:t>
            </a:r>
          </a:p>
        </p:txBody>
      </p:sp>
    </p:spTree>
    <p:extLst>
      <p:ext uri="{BB962C8B-B14F-4D97-AF65-F5344CB8AC3E}">
        <p14:creationId xmlns:p14="http://schemas.microsoft.com/office/powerpoint/2010/main" val="202284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281" y="0"/>
            <a:ext cx="1747266" cy="1747266"/>
          </a:xfrm>
          <a:prstGeom prst="rect">
            <a:avLst/>
          </a:prstGeom>
        </p:spPr>
      </p:pic>
      <p:sp>
        <p:nvSpPr>
          <p:cNvPr id="5" name="Title 1">
            <a:extLst>
              <a:ext uri="{FF2B5EF4-FFF2-40B4-BE49-F238E27FC236}">
                <a16:creationId xmlns:a16="http://schemas.microsoft.com/office/drawing/2014/main" id="{73A93D0C-8F8F-4959-B11B-D24FD42E3953}"/>
              </a:ext>
            </a:extLst>
          </p:cNvPr>
          <p:cNvSpPr txBox="1">
            <a:spLocks/>
          </p:cNvSpPr>
          <p:nvPr/>
        </p:nvSpPr>
        <p:spPr>
          <a:xfrm>
            <a:off x="3273139" y="2684793"/>
            <a:ext cx="5181600"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C000"/>
                </a:solidFill>
                <a:latin typeface="Arial-Rounded" pitchFamily="34" charset="0"/>
                <a:ea typeface="Arial-Rounded" pitchFamily="34" charset="0"/>
                <a:cs typeface="Arial-Rounded" pitchFamily="34" charset="0"/>
              </a:rPr>
              <a:t>tác phẩm</a:t>
            </a:r>
          </a:p>
        </p:txBody>
      </p:sp>
      <p:sp>
        <p:nvSpPr>
          <p:cNvPr id="6" name="Title 1">
            <a:extLst>
              <a:ext uri="{FF2B5EF4-FFF2-40B4-BE49-F238E27FC236}">
                <a16:creationId xmlns:a16="http://schemas.microsoft.com/office/drawing/2014/main" id="{40D8F82B-0727-4164-8490-D98627D5BCF3}"/>
              </a:ext>
            </a:extLst>
          </p:cNvPr>
          <p:cNvSpPr txBox="1">
            <a:spLocks/>
          </p:cNvSpPr>
          <p:nvPr/>
        </p:nvSpPr>
        <p:spPr>
          <a:xfrm>
            <a:off x="3642519" y="1070555"/>
            <a:ext cx="4138041"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chemeClr val="tx2">
                    <a:lumMod val="75000"/>
                  </a:schemeClr>
                </a:solidFill>
                <a:latin typeface="Arial-Rounded" pitchFamily="34" charset="0"/>
                <a:ea typeface="Arial-Rounded" pitchFamily="34" charset="0"/>
                <a:cs typeface="Arial-Rounded" pitchFamily="34" charset="0"/>
              </a:rPr>
              <a:t>xôi gấc</a:t>
            </a:r>
          </a:p>
        </p:txBody>
      </p:sp>
      <p:sp>
        <p:nvSpPr>
          <p:cNvPr id="7" name="Title 1">
            <a:extLst>
              <a:ext uri="{FF2B5EF4-FFF2-40B4-BE49-F238E27FC236}">
                <a16:creationId xmlns:a16="http://schemas.microsoft.com/office/drawing/2014/main" id="{7A37B64F-A474-4AD5-A213-F86D4E02B329}"/>
              </a:ext>
            </a:extLst>
          </p:cNvPr>
          <p:cNvSpPr txBox="1">
            <a:spLocks/>
          </p:cNvSpPr>
          <p:nvPr/>
        </p:nvSpPr>
        <p:spPr>
          <a:xfrm>
            <a:off x="2892139" y="4299031"/>
            <a:ext cx="5638800"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00B050"/>
                </a:solidFill>
                <a:latin typeface="Arial-Rounded" pitchFamily="34" charset="0"/>
                <a:ea typeface="Arial-Rounded" pitchFamily="34" charset="0"/>
                <a:cs typeface="Arial-Rounded" pitchFamily="34" charset="0"/>
              </a:rPr>
              <a:t>ngắc ngứ</a:t>
            </a:r>
          </a:p>
        </p:txBody>
      </p:sp>
    </p:spTree>
    <p:extLst>
      <p:ext uri="{BB962C8B-B14F-4D97-AF65-F5344CB8AC3E}">
        <p14:creationId xmlns:p14="http://schemas.microsoft.com/office/powerpoint/2010/main" val="379086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575469" y="685800"/>
            <a:ext cx="10972800" cy="5439918"/>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a:latin typeface="Arial-Rounded" pitchFamily="34" charset="0"/>
                <a:ea typeface="Arial-Rounded" pitchFamily="34" charset="0"/>
                <a:cs typeface="Arial-Rounded" pitchFamily="34" charset="0"/>
              </a:rPr>
              <a:t>	Nếu lên Tây Bắc, bạn hãy đến Sa Pa. Vào mùa hè, mỗi ngày ở đây như có bốn mùa. Sa Pa có Thác Bạc, có Cầu Mây, có các bản Tả Van, Tả Phìn, Sín Chải.</a:t>
            </a:r>
          </a:p>
        </p:txBody>
      </p:sp>
    </p:spTree>
    <p:extLst>
      <p:ext uri="{BB962C8B-B14F-4D97-AF65-F5344CB8AC3E}">
        <p14:creationId xmlns:p14="http://schemas.microsoft.com/office/powerpoint/2010/main" val="2457772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b="14737"/>
          <a:stretch/>
        </p:blipFill>
        <p:spPr>
          <a:xfrm>
            <a:off x="137319" y="76200"/>
            <a:ext cx="2502132" cy="2304082"/>
          </a:xfrm>
          <a:prstGeom prst="rect">
            <a:avLst/>
          </a:prstGeom>
        </p:spPr>
      </p:pic>
      <p:sp>
        <p:nvSpPr>
          <p:cNvPr id="5" name="Title 1">
            <a:extLst>
              <a:ext uri="{FF2B5EF4-FFF2-40B4-BE49-F238E27FC236}">
                <a16:creationId xmlns:a16="http://schemas.microsoft.com/office/drawing/2014/main" id="{6711E840-D303-41AA-A990-6FEC6F07C01D}"/>
              </a:ext>
            </a:extLst>
          </p:cNvPr>
          <p:cNvSpPr txBox="1">
            <a:spLocks/>
          </p:cNvSpPr>
          <p:nvPr/>
        </p:nvSpPr>
        <p:spPr>
          <a:xfrm>
            <a:off x="442119" y="2514600"/>
            <a:ext cx="10820400"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000">
                <a:solidFill>
                  <a:srgbClr val="00B050"/>
                </a:solidFill>
                <a:latin typeface="Arial-Rounded" pitchFamily="34" charset="0"/>
                <a:ea typeface="Arial-Rounded" pitchFamily="34" charset="0"/>
                <a:cs typeface="Arial-Rounded" pitchFamily="34" charset="0"/>
              </a:rPr>
              <a:t>- Em vẽ chú gà với đủ màu sắc sặc sỡ.</a:t>
            </a:r>
          </a:p>
        </p:txBody>
      </p:sp>
      <p:sp>
        <p:nvSpPr>
          <p:cNvPr id="6" name="Title 1">
            <a:extLst>
              <a:ext uri="{FF2B5EF4-FFF2-40B4-BE49-F238E27FC236}">
                <a16:creationId xmlns:a16="http://schemas.microsoft.com/office/drawing/2014/main" id="{622D3766-278E-46F3-B1B3-B97B97BB5649}"/>
              </a:ext>
            </a:extLst>
          </p:cNvPr>
          <p:cNvSpPr txBox="1">
            <a:spLocks/>
          </p:cNvSpPr>
          <p:nvPr/>
        </p:nvSpPr>
        <p:spPr>
          <a:xfrm>
            <a:off x="0" y="3811104"/>
            <a:ext cx="10820400"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000">
                <a:solidFill>
                  <a:srgbClr val="FFC000"/>
                </a:solidFill>
                <a:latin typeface="Arial-Rounded" pitchFamily="34" charset="0"/>
                <a:ea typeface="Arial-Rounded" pitchFamily="34" charset="0"/>
                <a:cs typeface="Arial-Rounded" pitchFamily="34" charset="0"/>
              </a:rPr>
              <a:t>- Giờ ra chơi, các bạn nô đùa vui vẻ.</a:t>
            </a:r>
          </a:p>
        </p:txBody>
      </p:sp>
    </p:spTree>
    <p:extLst>
      <p:ext uri="{BB962C8B-B14F-4D97-AF65-F5344CB8AC3E}">
        <p14:creationId xmlns:p14="http://schemas.microsoft.com/office/powerpoint/2010/main" val="404594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1966119" y="5847382"/>
            <a:ext cx="7330793"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Đây là đâu?</a:t>
            </a:r>
          </a:p>
        </p:txBody>
      </p:sp>
      <p:sp>
        <p:nvSpPr>
          <p:cNvPr id="6" name="Title 1"/>
          <p:cNvSpPr txBox="1">
            <a:spLocks/>
          </p:cNvSpPr>
          <p:nvPr/>
        </p:nvSpPr>
        <p:spPr>
          <a:xfrm>
            <a:off x="289719" y="2590800"/>
            <a:ext cx="11372504"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Em hãy nói một câu có từ chứa vần </a:t>
            </a:r>
            <a:r>
              <a:rPr lang="en-US" sz="9600" i="1">
                <a:solidFill>
                  <a:srgbClr val="FF0000"/>
                </a:solidFill>
                <a:latin typeface="Arial-Rounded" pitchFamily="34" charset="0"/>
                <a:ea typeface="Arial-Rounded" pitchFamily="34" charset="0"/>
                <a:cs typeface="Arial-Rounded" pitchFamily="34" charset="0"/>
              </a:rPr>
              <a:t>âc</a:t>
            </a:r>
            <a:r>
              <a:rPr lang="en-US" sz="9600">
                <a:solidFill>
                  <a:srgbClr val="0070C0"/>
                </a:solidFill>
                <a:latin typeface="Arial-Rounded" pitchFamily="34" charset="0"/>
                <a:ea typeface="Arial-Rounded" pitchFamily="34" charset="0"/>
                <a:cs typeface="Arial-Rounded" pitchFamily="34" charset="0"/>
              </a:rPr>
              <a:t>.</a:t>
            </a:r>
          </a:p>
        </p:txBody>
      </p:sp>
    </p:spTree>
    <p:extLst>
      <p:ext uri="{BB962C8B-B14F-4D97-AF65-F5344CB8AC3E}">
        <p14:creationId xmlns:p14="http://schemas.microsoft.com/office/powerpoint/2010/main" val="400302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2898</TotalTime>
  <Words>618</Words>
  <Application>Microsoft Office PowerPoint</Application>
  <PresentationFormat>Custom</PresentationFormat>
  <Paragraphs>259</Paragraphs>
  <Slides>47</Slides>
  <Notes>20</Notes>
  <HiddenSlides>0</HiddenSlides>
  <MMClips>5</MMClips>
  <ScaleCrop>false</ScaleCrop>
  <HeadingPairs>
    <vt:vector size="6" baseType="variant">
      <vt:variant>
        <vt:lpstr>Fonts Used</vt:lpstr>
      </vt:variant>
      <vt:variant>
        <vt:i4>23</vt:i4>
      </vt:variant>
      <vt:variant>
        <vt:lpstr>Theme</vt:lpstr>
      </vt:variant>
      <vt:variant>
        <vt:i4>5</vt:i4>
      </vt:variant>
      <vt:variant>
        <vt:lpstr>Slide Titles</vt:lpstr>
      </vt:variant>
      <vt:variant>
        <vt:i4>47</vt:i4>
      </vt:variant>
    </vt:vector>
  </HeadingPairs>
  <TitlesOfParts>
    <vt:vector size="75" baseType="lpstr">
      <vt:lpstr>.VnArial</vt:lpstr>
      <vt:lpstr>.VnCooper</vt:lpstr>
      <vt:lpstr>Alfa Slab One</vt:lpstr>
      <vt:lpstr>Arial</vt:lpstr>
      <vt:lpstr>Arial Rounded MT Bold</vt:lpstr>
      <vt:lpstr>Arial-Rounded</vt:lpstr>
      <vt:lpstr>Arrus-Black</vt:lpstr>
      <vt:lpstr>AvantGarde</vt:lpstr>
      <vt:lpstr>Bandit</vt:lpstr>
      <vt:lpstr>Calibri</vt:lpstr>
      <vt:lpstr>Calibri Light</vt:lpstr>
      <vt:lpstr>DomCasual</vt:lpstr>
      <vt:lpstr>Franklin Gothic Book</vt:lpstr>
      <vt:lpstr>Franklin Gothic Medium</vt:lpstr>
      <vt:lpstr>HP001 4 hàng</vt:lpstr>
      <vt:lpstr>Karla</vt:lpstr>
      <vt:lpstr>Karla Regular</vt:lpstr>
      <vt:lpstr>Luckiest Guy</vt:lpstr>
      <vt:lpstr>Mouse Memoirs</vt:lpstr>
      <vt:lpstr>Patrick Hand SC</vt:lpstr>
      <vt:lpstr>Tunga</vt:lpstr>
      <vt:lpstr>VNI-Avo</vt:lpstr>
      <vt:lpstr>Wingdings</vt:lpstr>
      <vt:lpstr>Office Theme</vt:lpstr>
      <vt:lpstr>Angles</vt:lpstr>
      <vt:lpstr>1_Office Theme</vt:lpstr>
      <vt:lpstr>1_Default Design</vt:lpstr>
      <vt:lpstr>Building Siblings Relationships by Slidesgo</vt:lpstr>
      <vt:lpstr>Luyện đọc</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368</cp:revision>
  <dcterms:created xsi:type="dcterms:W3CDTF">2021-05-08T14:00:55Z</dcterms:created>
  <dcterms:modified xsi:type="dcterms:W3CDTF">2021-11-23T02:58:51Z</dcterms:modified>
</cp:coreProperties>
</file>