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9" r:id="rId3"/>
    <p:sldId id="289" r:id="rId4"/>
    <p:sldId id="311" r:id="rId5"/>
    <p:sldId id="312" r:id="rId6"/>
    <p:sldId id="313" r:id="rId7"/>
    <p:sldId id="297" r:id="rId8"/>
    <p:sldId id="306" r:id="rId9"/>
    <p:sldId id="262" r:id="rId10"/>
    <p:sldId id="310" r:id="rId11"/>
    <p:sldId id="286" r:id="rId12"/>
    <p:sldId id="309" r:id="rId13"/>
    <p:sldId id="302" r:id="rId14"/>
    <p:sldId id="268" r:id="rId15"/>
    <p:sldId id="272" r:id="rId16"/>
    <p:sldId id="281" r:id="rId17"/>
    <p:sldId id="282" r:id="rId18"/>
    <p:sldId id="284" r:id="rId19"/>
    <p:sldId id="305" r:id="rId20"/>
    <p:sldId id="285" r:id="rId21"/>
    <p:sldId id="308" r:id="rId22"/>
    <p:sldId id="362" r:id="rId23"/>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8302"/>
    <a:srgbClr val="006BBC"/>
    <a:srgbClr val="FF19AD"/>
    <a:srgbClr val="FAE460"/>
    <a:srgbClr val="0083E6"/>
    <a:srgbClr val="FBE879"/>
    <a:srgbClr val="FFFF85"/>
    <a:srgbClr val="BD196F"/>
    <a:srgbClr val="FDF4BF"/>
    <a:srgbClr val="FAE1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46" autoAdjust="0"/>
    <p:restoredTop sz="90747" autoAdjust="0"/>
  </p:normalViewPr>
  <p:slideViewPr>
    <p:cSldViewPr>
      <p:cViewPr varScale="1">
        <p:scale>
          <a:sx n="67" d="100"/>
          <a:sy n="67" d="100"/>
        </p:scale>
        <p:origin x="552" y="60"/>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12/24/2021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3093016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Thầy</a:t>
            </a:r>
            <a:r>
              <a:rPr lang="en-US" baseline="0"/>
              <a:t> cô có thể sửa, thêm thắt nội dung nếu thấy chưa phù hợp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442036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465048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1943368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228405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chú</a:t>
            </a:r>
            <a:r>
              <a:rPr lang="en-US" baseline="0"/>
              <a:t> ý giải thích cho HS hiểu tác dụng của dấu ngoặc kép.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1560193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Câu</a:t>
            </a:r>
            <a:r>
              <a:rPr lang="en-US" baseline="0"/>
              <a:t> dài nên GV hướng dẫn viết bảng nhé</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11</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Câu</a:t>
            </a:r>
            <a:r>
              <a:rPr lang="en-US" baseline="0"/>
              <a:t> dài nên GV hướng dẫn viết bảng nhé</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15</a:t>
            </a:fld>
            <a:endParaRPr lang="en-US"/>
          </a:p>
        </p:txBody>
      </p:sp>
    </p:spTree>
    <p:extLst>
      <p:ext uri="{BB962C8B-B14F-4D97-AF65-F5344CB8AC3E}">
        <p14:creationId xmlns:p14="http://schemas.microsoft.com/office/powerpoint/2010/main" val="2008988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12/24/2021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12/24/2021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12/24/2021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4.pn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slide" Target="slide7.xml"/><Relationship Id="rId3" Type="http://schemas.openxmlformats.org/officeDocument/2006/relationships/image" Target="../media/image5.png"/><Relationship Id="rId7" Type="http://schemas.openxmlformats.org/officeDocument/2006/relationships/image" Target="../media/image6.png"/><Relationship Id="rId12"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image" Target="../media/image9.png"/><Relationship Id="rId5" Type="http://schemas.openxmlformats.org/officeDocument/2006/relationships/slide" Target="slide4.xml"/><Relationship Id="rId10" Type="http://schemas.openxmlformats.org/officeDocument/2006/relationships/image" Target="../media/image8.gif"/><Relationship Id="rId4" Type="http://schemas.openxmlformats.org/officeDocument/2006/relationships/slide" Target="slide5.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H"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6842919" y="3352800"/>
            <a:ext cx="4572000" cy="769441"/>
          </a:xfrm>
          <a:prstGeom prst="rect">
            <a:avLst/>
          </a:prstGeom>
          <a:noFill/>
        </p:spPr>
        <p:txBody>
          <a:bodyPr wrap="square" rtlCol="0">
            <a:spAutoFit/>
          </a:bodyPr>
          <a:lstStyle/>
          <a:p>
            <a:r>
              <a:rPr lang="en-US" sz="4400" dirty="0" smtClean="0"/>
              <a:t>TRANG 152, 153</a:t>
            </a:r>
            <a:endParaRPr lang="en-US" sz="4400" dirty="0"/>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D7B0C-852D-45A1-A0F3-EF0626177387}"/>
              </a:ext>
            </a:extLst>
          </p:cNvPr>
          <p:cNvSpPr>
            <a:spLocks noGrp="1"/>
          </p:cNvSpPr>
          <p:nvPr>
            <p:ph type="title"/>
          </p:nvPr>
        </p:nvSpPr>
        <p:spPr/>
        <p:txBody>
          <a:bodyPr/>
          <a:lstStyle/>
          <a:p>
            <a:endParaRPr lang="en-US"/>
          </a:p>
        </p:txBody>
      </p:sp>
      <p:pic>
        <p:nvPicPr>
          <p:cNvPr id="3" name="Con Chuột Nhắt ♫ Nhạc Thiếu Nhi Vui Nhộn Chú Chuột Nhắt">
            <a:hlinkClick r:id="" action="ppaction://media"/>
            <a:extLst>
              <a:ext uri="{FF2B5EF4-FFF2-40B4-BE49-F238E27FC236}">
                <a16:creationId xmlns:a16="http://schemas.microsoft.com/office/drawing/2014/main" id="{98C06F74-BDBB-46BF-96BA-934016EFED4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77273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2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215396" y="203422"/>
            <a:ext cx="2621250" cy="941185"/>
            <a:chOff x="63500" y="1429216"/>
            <a:chExt cx="1970813" cy="705889"/>
          </a:xfrm>
        </p:grpSpPr>
        <p:sp>
          <p:nvSpPr>
            <p:cNvPr id="17" name="Rounded Rectangle 16"/>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a:t>
              </a:r>
            </a:p>
          </p:txBody>
        </p:sp>
        <p:sp>
          <p:nvSpPr>
            <p:cNvPr id="19" name="Oval 18"/>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2</a:t>
              </a:r>
            </a:p>
          </p:txBody>
        </p:sp>
      </p:grpSp>
      <p:grpSp>
        <p:nvGrpSpPr>
          <p:cNvPr id="2" name="Group 1"/>
          <p:cNvGrpSpPr/>
          <p:nvPr/>
        </p:nvGrpSpPr>
        <p:grpSpPr>
          <a:xfrm>
            <a:off x="59564" y="2403133"/>
            <a:ext cx="12560344" cy="2080402"/>
            <a:chOff x="-15081" y="2184691"/>
            <a:chExt cx="15198016" cy="2517286"/>
          </a:xfrm>
        </p:grpSpPr>
        <p:pic>
          <p:nvPicPr>
            <p:cNvPr id="3076"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15081"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7583927"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extBox 9"/>
          <p:cNvSpPr txBox="1"/>
          <p:nvPr/>
        </p:nvSpPr>
        <p:spPr>
          <a:xfrm>
            <a:off x="-363621" y="3087644"/>
            <a:ext cx="13499608" cy="1169353"/>
          </a:xfrm>
          <a:prstGeom prst="rect">
            <a:avLst/>
          </a:prstGeom>
          <a:noFill/>
        </p:spPr>
        <p:txBody>
          <a:bodyPr wrap="square" lIns="121725" tIns="60862" rIns="121725" bIns="60862" rtlCol="0">
            <a:spAutoFit/>
          </a:bodyPr>
          <a:lstStyle/>
          <a:p>
            <a:pPr algn="just"/>
            <a:r>
              <a:rPr lang="vi-VN" sz="6800">
                <a:solidFill>
                  <a:srgbClr val="FF0000"/>
                </a:solidFill>
                <a:latin typeface="HP001 4 hàng" pitchFamily="34" charset="0"/>
              </a:rPr>
              <a:t> Đċ εim δưŴ hĝ vang</a:t>
            </a:r>
            <a:r>
              <a:rPr lang="en-US" sz="6800">
                <a:solidFill>
                  <a:srgbClr val="FF0000"/>
                </a:solidFill>
                <a:latin typeface="HP001 4 hàng" pitchFamily="34" charset="0"/>
              </a:rPr>
              <a:t>.</a:t>
            </a:r>
          </a:p>
        </p:txBody>
      </p:sp>
      <p:grpSp>
        <p:nvGrpSpPr>
          <p:cNvPr id="9" name="Group 8"/>
          <p:cNvGrpSpPr/>
          <p:nvPr/>
        </p:nvGrpSpPr>
        <p:grpSpPr>
          <a:xfrm>
            <a:off x="59564" y="4480252"/>
            <a:ext cx="12560344" cy="2080402"/>
            <a:chOff x="-15081" y="2184691"/>
            <a:chExt cx="15198016" cy="2517286"/>
          </a:xfrm>
        </p:grpSpPr>
        <p:pic>
          <p:nvPicPr>
            <p:cNvPr id="11"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15081"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7583927"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8495269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9564" y="2403133"/>
            <a:ext cx="12560344" cy="2080402"/>
            <a:chOff x="-15081" y="2184691"/>
            <a:chExt cx="15198016" cy="2517286"/>
          </a:xfrm>
        </p:grpSpPr>
        <p:pic>
          <p:nvPicPr>
            <p:cNvPr id="3076"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15081"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7583927"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TextBox 9"/>
          <p:cNvSpPr txBox="1"/>
          <p:nvPr/>
        </p:nvSpPr>
        <p:spPr>
          <a:xfrm>
            <a:off x="-27289" y="3392293"/>
            <a:ext cx="13499608" cy="676911"/>
          </a:xfrm>
          <a:prstGeom prst="rect">
            <a:avLst/>
          </a:prstGeom>
          <a:noFill/>
        </p:spPr>
        <p:txBody>
          <a:bodyPr wrap="square" lIns="121725" tIns="60862" rIns="121725" bIns="60862" rtlCol="0">
            <a:spAutoFit/>
          </a:bodyPr>
          <a:lstStyle/>
          <a:p>
            <a:pPr algn="just"/>
            <a:r>
              <a:rPr lang="vi-VN" sz="3600">
                <a:solidFill>
                  <a:srgbClr val="FF0000"/>
                </a:solidFill>
                <a:latin typeface="HP001 4 hàng" pitchFamily="34" charset="0"/>
              </a:rPr>
              <a:t>Đċ εim δưŴ hĝ vang</a:t>
            </a:r>
            <a:r>
              <a:rPr lang="en-US" sz="3600">
                <a:solidFill>
                  <a:srgbClr val="FF0000"/>
                </a:solidFill>
                <a:latin typeface="HP001 4 hàng" pitchFamily="34" charset="0"/>
              </a:rPr>
              <a:t>.</a:t>
            </a:r>
            <a:endParaRPr lang="en-US" sz="3400">
              <a:solidFill>
                <a:srgbClr val="FF0000"/>
              </a:solidFill>
              <a:latin typeface="HP001 4 hàng" pitchFamily="34" charset="0"/>
            </a:endParaRPr>
          </a:p>
        </p:txBody>
      </p:sp>
      <p:grpSp>
        <p:nvGrpSpPr>
          <p:cNvPr id="9" name="Group 8"/>
          <p:cNvGrpSpPr/>
          <p:nvPr/>
        </p:nvGrpSpPr>
        <p:grpSpPr>
          <a:xfrm>
            <a:off x="59564" y="4480252"/>
            <a:ext cx="12560344" cy="2080402"/>
            <a:chOff x="-15081" y="2184691"/>
            <a:chExt cx="15198016" cy="2517286"/>
          </a:xfrm>
        </p:grpSpPr>
        <p:pic>
          <p:nvPicPr>
            <p:cNvPr id="11"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15081"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7658"/>
            <a:stretch/>
          </p:blipFill>
          <p:spPr bwMode="auto">
            <a:xfrm>
              <a:off x="7583927" y="2184691"/>
              <a:ext cx="7599008" cy="2517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8523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23319" y="-23648"/>
            <a:ext cx="7289107" cy="7289109"/>
          </a:xfrm>
        </p:spPr>
      </p:pic>
    </p:spTree>
    <p:extLst>
      <p:ext uri="{BB962C8B-B14F-4D97-AF65-F5344CB8AC3E}">
        <p14:creationId xmlns:p14="http://schemas.microsoft.com/office/powerpoint/2010/main" val="377171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170" t="21767" r="34084" b="19612"/>
          <a:stretch/>
        </p:blipFill>
        <p:spPr bwMode="auto">
          <a:xfrm>
            <a:off x="3032919" y="304800"/>
            <a:ext cx="6047560" cy="627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53441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aphic 14">
            <a:extLst>
              <a:ext uri="{FF2B5EF4-FFF2-40B4-BE49-F238E27FC236}">
                <a16:creationId xmlns:a16="http://schemas.microsoft.com/office/drawing/2014/main" id="{FE321B6A-AE05-42F1-BF68-60EA5CECEF77}"/>
              </a:ext>
            </a:extLst>
          </p:cNvPr>
          <p:cNvGrpSpPr/>
          <p:nvPr/>
        </p:nvGrpSpPr>
        <p:grpSpPr>
          <a:xfrm>
            <a:off x="2194719" y="389604"/>
            <a:ext cx="9205993" cy="6524786"/>
            <a:chOff x="2444748" y="555045"/>
            <a:chExt cx="7282048" cy="5727454"/>
          </a:xfrm>
        </p:grpSpPr>
        <p:sp>
          <p:nvSpPr>
            <p:cNvPr id="14" name="Freeform: Shape 10">
              <a:extLst>
                <a:ext uri="{FF2B5EF4-FFF2-40B4-BE49-F238E27FC236}">
                  <a16:creationId xmlns:a16="http://schemas.microsoft.com/office/drawing/2014/main" id="{7500081E-F564-4513-A350-13970AFCAEC4}"/>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Shape 11">
              <a:extLst>
                <a:ext uri="{FF2B5EF4-FFF2-40B4-BE49-F238E27FC236}">
                  <a16:creationId xmlns:a16="http://schemas.microsoft.com/office/drawing/2014/main" id="{61C2E04B-B1F4-4D13-A437-33CC9D134FCC}"/>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6" name="Freeform: Shape 12">
              <a:extLst>
                <a:ext uri="{FF2B5EF4-FFF2-40B4-BE49-F238E27FC236}">
                  <a16:creationId xmlns:a16="http://schemas.microsoft.com/office/drawing/2014/main" id="{C5674F7D-7C5D-4FFB-974D-F31C76A651B2}"/>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13">
              <a:extLst>
                <a:ext uri="{FF2B5EF4-FFF2-40B4-BE49-F238E27FC236}">
                  <a16:creationId xmlns:a16="http://schemas.microsoft.com/office/drawing/2014/main" id="{9CEC8E02-869B-4F10-AE50-0AB2B3880C3C}"/>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chemeClr val="tx1">
                <a:lumMod val="85000"/>
                <a:lumOff val="1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14">
              <a:extLst>
                <a:ext uri="{FF2B5EF4-FFF2-40B4-BE49-F238E27FC236}">
                  <a16:creationId xmlns:a16="http://schemas.microsoft.com/office/drawing/2014/main" id="{E39ED037-185D-4496-8224-1006913919BD}"/>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9" name="Freeform: Shape 15">
              <a:extLst>
                <a:ext uri="{FF2B5EF4-FFF2-40B4-BE49-F238E27FC236}">
                  <a16:creationId xmlns:a16="http://schemas.microsoft.com/office/drawing/2014/main" id="{F3F25A6E-1B55-4E06-BC06-42521BD2727F}"/>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16">
              <a:extLst>
                <a:ext uri="{FF2B5EF4-FFF2-40B4-BE49-F238E27FC236}">
                  <a16:creationId xmlns:a16="http://schemas.microsoft.com/office/drawing/2014/main" id="{1CB8120A-881D-4445-AE1B-D01327D6FABF}"/>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17">
              <a:extLst>
                <a:ext uri="{FF2B5EF4-FFF2-40B4-BE49-F238E27FC236}">
                  <a16:creationId xmlns:a16="http://schemas.microsoft.com/office/drawing/2014/main" id="{9A11AA7F-BDA3-4021-A1C3-18D8F616184E}"/>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pic>
        <p:nvPicPr>
          <p:cNvPr id="3" name="Chuột nhà và chuột đồng - Truyện cổ tích việt nam">
            <a:hlinkClick r:id="" action="ppaction://media"/>
            <a:extLst>
              <a:ext uri="{FF2B5EF4-FFF2-40B4-BE49-F238E27FC236}">
                <a16:creationId xmlns:a16="http://schemas.microsoft.com/office/drawing/2014/main" id="{3342FDB9-38FE-4CF2-9E2F-4483925A816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77730" y="795074"/>
            <a:ext cx="8439971" cy="4370526"/>
          </a:xfrm>
          <a:prstGeom prst="rect">
            <a:avLst/>
          </a:prstGeom>
        </p:spPr>
      </p:pic>
      <p:grpSp>
        <p:nvGrpSpPr>
          <p:cNvPr id="7" name="Group 6"/>
          <p:cNvGrpSpPr/>
          <p:nvPr/>
        </p:nvGrpSpPr>
        <p:grpSpPr>
          <a:xfrm>
            <a:off x="215396" y="203422"/>
            <a:ext cx="4036722" cy="941185"/>
            <a:chOff x="63500" y="1429216"/>
            <a:chExt cx="3035050" cy="705889"/>
          </a:xfrm>
        </p:grpSpPr>
        <p:sp>
          <p:nvSpPr>
            <p:cNvPr id="8" name="Rounded Rectangle 7"/>
            <p:cNvSpPr/>
            <p:nvPr/>
          </p:nvSpPr>
          <p:spPr>
            <a:xfrm>
              <a:off x="498941" y="1429216"/>
              <a:ext cx="259960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Kể chuyện</a:t>
              </a:r>
            </a:p>
          </p:txBody>
        </p:sp>
        <p:sp>
          <p:nvSpPr>
            <p:cNvPr id="10" name="Oval 9"/>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76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51805" y="327016"/>
            <a:ext cx="10934429" cy="1015663"/>
          </a:xfrm>
          <a:prstGeom prst="rect">
            <a:avLst/>
          </a:prstGeom>
          <a:noFill/>
        </p:spPr>
        <p:txBody>
          <a:bodyPr wrap="square" rtlCol="0">
            <a:spAutoFit/>
          </a:bodyPr>
          <a:lstStyle/>
          <a:p>
            <a:pPr algn="ctr"/>
            <a:r>
              <a:rPr lang="en-US" sz="6000" b="1">
                <a:latin typeface="Arial-Rounded" pitchFamily="34" charset="0"/>
                <a:ea typeface="Arial-Rounded" pitchFamily="34" charset="0"/>
                <a:cs typeface="Arial-Rounded" pitchFamily="34" charset="0"/>
              </a:rPr>
              <a:t>Chuột nhà và chuột đồng</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2180" t="26396" r="52040" b="39926"/>
          <a:stretch/>
        </p:blipFill>
        <p:spPr>
          <a:xfrm>
            <a:off x="3454017" y="1600200"/>
            <a:ext cx="4608102" cy="4920817"/>
          </a:xfrm>
          <a:prstGeom prst="rect">
            <a:avLst/>
          </a:prstGeom>
        </p:spPr>
      </p:pic>
    </p:spTree>
    <p:extLst>
      <p:ext uri="{BB962C8B-B14F-4D97-AF65-F5344CB8AC3E}">
        <p14:creationId xmlns:p14="http://schemas.microsoft.com/office/powerpoint/2010/main" val="24764482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47566" t="26092" r="1272" b="40230"/>
          <a:stretch/>
        </p:blipFill>
        <p:spPr>
          <a:xfrm>
            <a:off x="2880519" y="470338"/>
            <a:ext cx="6131417" cy="5858718"/>
          </a:xfrm>
          <a:prstGeom prst="rect">
            <a:avLst/>
          </a:prstGeom>
        </p:spPr>
      </p:pic>
    </p:spTree>
    <p:extLst>
      <p:ext uri="{BB962C8B-B14F-4D97-AF65-F5344CB8AC3E}">
        <p14:creationId xmlns:p14="http://schemas.microsoft.com/office/powerpoint/2010/main" val="1121410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918" t="60200" r="52302" b="6122"/>
          <a:stretch/>
        </p:blipFill>
        <p:spPr>
          <a:xfrm>
            <a:off x="3454017" y="457200"/>
            <a:ext cx="5486400" cy="5858718"/>
          </a:xfrm>
          <a:prstGeom prst="rect">
            <a:avLst/>
          </a:prstGeom>
        </p:spPr>
      </p:pic>
    </p:spTree>
    <p:extLst>
      <p:ext uri="{BB962C8B-B14F-4D97-AF65-F5344CB8AC3E}">
        <p14:creationId xmlns:p14="http://schemas.microsoft.com/office/powerpoint/2010/main" val="2340740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47434" t="59656" r="6786" b="6666"/>
          <a:stretch/>
        </p:blipFill>
        <p:spPr>
          <a:xfrm>
            <a:off x="3454017" y="457200"/>
            <a:ext cx="5486400" cy="5858718"/>
          </a:xfrm>
          <a:prstGeom prst="rect">
            <a:avLst/>
          </a:prstGeom>
        </p:spPr>
      </p:pic>
    </p:spTree>
    <p:extLst>
      <p:ext uri="{BB962C8B-B14F-4D97-AF65-F5344CB8AC3E}">
        <p14:creationId xmlns:p14="http://schemas.microsoft.com/office/powerpoint/2010/main" val="2521283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84457" y="-167309"/>
            <a:ext cx="11739552" cy="194935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219732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114780 h 1320800"/>
              <a:gd name="connsiteX10" fmla="*/ 0 w 8826500"/>
              <a:gd name="connsiteY10" fmla="*/ 1219732 h 1320800"/>
              <a:gd name="connsiteX11" fmla="*/ 63500 w 8826500"/>
              <a:gd name="connsiteY11" fmla="*/ 12700 h 132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26500" h="1320800">
                <a:moveTo>
                  <a:pt x="63500" y="12700"/>
                </a:moveTo>
                <a:lnTo>
                  <a:pt x="8826500" y="0"/>
                </a:lnTo>
                <a:cubicBezTo>
                  <a:pt x="8758767" y="216541"/>
                  <a:pt x="8652933" y="534683"/>
                  <a:pt x="8483600" y="662324"/>
                </a:cubicBezTo>
                <a:cubicBezTo>
                  <a:pt x="8034867" y="1015807"/>
                  <a:pt x="7304617" y="1096754"/>
                  <a:pt x="6781800" y="1206500"/>
                </a:cubicBezTo>
                <a:cubicBezTo>
                  <a:pt x="6462183" y="1278146"/>
                  <a:pt x="6335183" y="1278467"/>
                  <a:pt x="6070600" y="1308100"/>
                </a:cubicBezTo>
                <a:lnTo>
                  <a:pt x="5080000" y="1320800"/>
                </a:lnTo>
                <a:lnTo>
                  <a:pt x="4318000" y="1295400"/>
                </a:lnTo>
                <a:lnTo>
                  <a:pt x="3733800" y="1257300"/>
                </a:lnTo>
                <a:lnTo>
                  <a:pt x="3098800" y="1193800"/>
                </a:lnTo>
                <a:lnTo>
                  <a:pt x="1930400" y="1114780"/>
                </a:lnTo>
                <a:lnTo>
                  <a:pt x="0" y="1219732"/>
                </a:lnTo>
                <a:lnTo>
                  <a:pt x="63500" y="12700"/>
                </a:lnTo>
                <a:close/>
              </a:path>
            </a:pathLst>
          </a:custGeom>
          <a:solidFill>
            <a:srgbClr val="006BBC"/>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119" y="247650"/>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80130" y="295634"/>
            <a:ext cx="1422278" cy="676911"/>
          </a:xfrm>
          <a:prstGeom prst="rect">
            <a:avLst/>
          </a:prstGeom>
          <a:noFill/>
        </p:spPr>
        <p:txBody>
          <a:bodyPr wrap="square" lIns="121725" tIns="60862" rIns="121725" bIns="60862" rtlCol="0">
            <a:spAutoFit/>
          </a:bodyPr>
          <a:lstStyle/>
          <a:p>
            <a:pPr algn="ctr"/>
            <a:r>
              <a:rPr lang="en-US" sz="36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372015" y="742950"/>
            <a:ext cx="1127504" cy="943848"/>
          </a:xfrm>
          <a:prstGeom prst="rect">
            <a:avLst/>
          </a:prstGeom>
          <a:noFill/>
        </p:spPr>
        <p:txBody>
          <a:bodyPr wrap="square" lIns="121725" tIns="60862" rIns="121725" bIns="60862" rtlCol="0">
            <a:spAutoFit/>
          </a:bodyPr>
          <a:lstStyle/>
          <a:p>
            <a:pPr algn="ctr"/>
            <a:r>
              <a:rPr lang="en-US" sz="5300" b="1">
                <a:solidFill>
                  <a:srgbClr val="006BBC"/>
                </a:solidFill>
                <a:latin typeface=".VnCooper" pitchFamily="34" charset="0"/>
                <a:ea typeface="Arial-Rounded" pitchFamily="34" charset="0"/>
                <a:cs typeface="Arial-Rounded" pitchFamily="34" charset="0"/>
              </a:rPr>
              <a:t>70</a:t>
            </a:r>
          </a:p>
        </p:txBody>
      </p:sp>
      <p:grpSp>
        <p:nvGrpSpPr>
          <p:cNvPr id="27" name="Group 26"/>
          <p:cNvGrpSpPr/>
          <p:nvPr/>
        </p:nvGrpSpPr>
        <p:grpSpPr>
          <a:xfrm>
            <a:off x="200450" y="2209800"/>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006B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Đọc</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sp>
        <p:nvSpPr>
          <p:cNvPr id="5" name="Title 1"/>
          <p:cNvSpPr txBox="1">
            <a:spLocks/>
          </p:cNvSpPr>
          <p:nvPr/>
        </p:nvSpPr>
        <p:spPr>
          <a:xfrm>
            <a:off x="3212149" y="69601"/>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b="1">
                <a:solidFill>
                  <a:schemeClr val="bg1"/>
                </a:solidFill>
                <a:latin typeface="Arial-Rounded" pitchFamily="34" charset="0"/>
                <a:ea typeface="Arial-Rounded" pitchFamily="34" charset="0"/>
                <a:cs typeface="Arial-Rounded" pitchFamily="34" charset="0"/>
              </a:rPr>
              <a:t>ÔN TẬP</a:t>
            </a:r>
          </a:p>
          <a:p>
            <a:pPr>
              <a:lnSpc>
                <a:spcPct val="120000"/>
              </a:lnSpc>
            </a:pPr>
            <a:r>
              <a:rPr lang="en-US" b="1">
                <a:solidFill>
                  <a:schemeClr val="bg1"/>
                </a:solidFill>
                <a:latin typeface="Arial-Rounded" pitchFamily="34" charset="0"/>
                <a:ea typeface="Arial-Rounded" pitchFamily="34" charset="0"/>
                <a:cs typeface="Arial-Rounded" pitchFamily="34" charset="0"/>
              </a:rPr>
              <a:t>VÀ KỂ CHUYỆN</a:t>
            </a:r>
          </a:p>
        </p:txBody>
      </p:sp>
      <p:graphicFrame>
        <p:nvGraphicFramePr>
          <p:cNvPr id="6" name="Table 5"/>
          <p:cNvGraphicFramePr>
            <a:graphicFrameLocks noGrp="1"/>
          </p:cNvGraphicFramePr>
          <p:nvPr>
            <p:extLst>
              <p:ext uri="{D42A27DB-BD31-4B8C-83A1-F6EECF244321}">
                <p14:modId xmlns:p14="http://schemas.microsoft.com/office/powerpoint/2010/main" val="1628512834"/>
              </p:ext>
            </p:extLst>
          </p:nvPr>
        </p:nvGraphicFramePr>
        <p:xfrm>
          <a:off x="105853" y="4181206"/>
          <a:ext cx="8090268" cy="1762394"/>
        </p:xfrm>
        <a:graphic>
          <a:graphicData uri="http://schemas.openxmlformats.org/drawingml/2006/table">
            <a:tbl>
              <a:tblPr firstRow="1" bandRow="1">
                <a:tableStyleId>{5C22544A-7EE6-4342-B048-85BDC9FD1C3A}</a:tableStyleId>
              </a:tblPr>
              <a:tblGrid>
                <a:gridCol w="1348378">
                  <a:extLst>
                    <a:ext uri="{9D8B030D-6E8A-4147-A177-3AD203B41FA5}">
                      <a16:colId xmlns:a16="http://schemas.microsoft.com/office/drawing/2014/main" val="20000"/>
                    </a:ext>
                  </a:extLst>
                </a:gridCol>
                <a:gridCol w="1348378">
                  <a:extLst>
                    <a:ext uri="{9D8B030D-6E8A-4147-A177-3AD203B41FA5}">
                      <a16:colId xmlns:a16="http://schemas.microsoft.com/office/drawing/2014/main" val="20001"/>
                    </a:ext>
                  </a:extLst>
                </a:gridCol>
                <a:gridCol w="1348378">
                  <a:extLst>
                    <a:ext uri="{9D8B030D-6E8A-4147-A177-3AD203B41FA5}">
                      <a16:colId xmlns:a16="http://schemas.microsoft.com/office/drawing/2014/main" val="20002"/>
                    </a:ext>
                  </a:extLst>
                </a:gridCol>
                <a:gridCol w="1348378">
                  <a:extLst>
                    <a:ext uri="{9D8B030D-6E8A-4147-A177-3AD203B41FA5}">
                      <a16:colId xmlns:a16="http://schemas.microsoft.com/office/drawing/2014/main" val="20003"/>
                    </a:ext>
                  </a:extLst>
                </a:gridCol>
                <a:gridCol w="1348378">
                  <a:extLst>
                    <a:ext uri="{9D8B030D-6E8A-4147-A177-3AD203B41FA5}">
                      <a16:colId xmlns:a16="http://schemas.microsoft.com/office/drawing/2014/main" val="20004"/>
                    </a:ext>
                  </a:extLst>
                </a:gridCol>
                <a:gridCol w="1348378">
                  <a:extLst>
                    <a:ext uri="{9D8B030D-6E8A-4147-A177-3AD203B41FA5}">
                      <a16:colId xmlns:a16="http://schemas.microsoft.com/office/drawing/2014/main" val="20005"/>
                    </a:ext>
                  </a:extLst>
                </a:gridCol>
              </a:tblGrid>
              <a:tr h="881197">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extLst>
                  <a:ext uri="{0D108BD9-81ED-4DB2-BD59-A6C34878D82A}">
                    <a16:rowId xmlns:a16="http://schemas.microsoft.com/office/drawing/2014/main" val="10000"/>
                  </a:ext>
                </a:extLst>
              </a:tr>
              <a:tr h="881197">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extLst>
                  <a:ext uri="{0D108BD9-81ED-4DB2-BD59-A6C34878D82A}">
                    <a16:rowId xmlns:a16="http://schemas.microsoft.com/office/drawing/2014/main" val="10001"/>
                  </a:ext>
                </a:extLst>
              </a:tr>
            </a:tbl>
          </a:graphicData>
        </a:graphic>
      </p:graphicFrame>
      <p:sp>
        <p:nvSpPr>
          <p:cNvPr id="29" name="Title 1"/>
          <p:cNvSpPr txBox="1">
            <a:spLocks/>
          </p:cNvSpPr>
          <p:nvPr/>
        </p:nvSpPr>
        <p:spPr>
          <a:xfrm>
            <a:off x="74322" y="5148759"/>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uô</a:t>
            </a:r>
          </a:p>
        </p:txBody>
      </p:sp>
      <p:sp>
        <p:nvSpPr>
          <p:cNvPr id="40" name="Title 1"/>
          <p:cNvSpPr txBox="1">
            <a:spLocks/>
          </p:cNvSpPr>
          <p:nvPr/>
        </p:nvSpPr>
        <p:spPr>
          <a:xfrm>
            <a:off x="1418877" y="4267200"/>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c</a:t>
            </a:r>
          </a:p>
        </p:txBody>
      </p:sp>
      <p:sp>
        <p:nvSpPr>
          <p:cNvPr id="41" name="Title 1"/>
          <p:cNvSpPr txBox="1">
            <a:spLocks/>
          </p:cNvSpPr>
          <p:nvPr/>
        </p:nvSpPr>
        <p:spPr>
          <a:xfrm>
            <a:off x="2763431" y="4267200"/>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m</a:t>
            </a:r>
          </a:p>
        </p:txBody>
      </p:sp>
      <p:sp>
        <p:nvSpPr>
          <p:cNvPr id="42" name="Title 1"/>
          <p:cNvSpPr txBox="1">
            <a:spLocks/>
          </p:cNvSpPr>
          <p:nvPr/>
        </p:nvSpPr>
        <p:spPr>
          <a:xfrm>
            <a:off x="4107985" y="4267200"/>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n</a:t>
            </a:r>
          </a:p>
        </p:txBody>
      </p:sp>
      <p:sp>
        <p:nvSpPr>
          <p:cNvPr id="43" name="Title 1"/>
          <p:cNvSpPr txBox="1">
            <a:spLocks/>
          </p:cNvSpPr>
          <p:nvPr/>
        </p:nvSpPr>
        <p:spPr>
          <a:xfrm>
            <a:off x="5452539" y="4267200"/>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t</a:t>
            </a:r>
          </a:p>
        </p:txBody>
      </p:sp>
      <p:sp>
        <p:nvSpPr>
          <p:cNvPr id="44" name="Title 1"/>
          <p:cNvSpPr txBox="1">
            <a:spLocks/>
          </p:cNvSpPr>
          <p:nvPr/>
        </p:nvSpPr>
        <p:spPr>
          <a:xfrm>
            <a:off x="6797093" y="4267200"/>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ng</a:t>
            </a:r>
          </a:p>
        </p:txBody>
      </p:sp>
      <p:sp>
        <p:nvSpPr>
          <p:cNvPr id="45" name="Title 1"/>
          <p:cNvSpPr txBox="1">
            <a:spLocks/>
          </p:cNvSpPr>
          <p:nvPr/>
        </p:nvSpPr>
        <p:spPr>
          <a:xfrm>
            <a:off x="1403110" y="5148759"/>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uôc</a:t>
            </a:r>
          </a:p>
        </p:txBody>
      </p:sp>
      <p:sp>
        <p:nvSpPr>
          <p:cNvPr id="46" name="Title 1"/>
          <p:cNvSpPr txBox="1">
            <a:spLocks/>
          </p:cNvSpPr>
          <p:nvPr/>
        </p:nvSpPr>
        <p:spPr>
          <a:xfrm>
            <a:off x="2731898" y="5148759"/>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uôm</a:t>
            </a:r>
          </a:p>
        </p:txBody>
      </p:sp>
      <p:sp>
        <p:nvSpPr>
          <p:cNvPr id="47" name="Title 1"/>
          <p:cNvSpPr txBox="1">
            <a:spLocks/>
          </p:cNvSpPr>
          <p:nvPr/>
        </p:nvSpPr>
        <p:spPr>
          <a:xfrm>
            <a:off x="4107984" y="5148759"/>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uôn</a:t>
            </a:r>
          </a:p>
        </p:txBody>
      </p:sp>
      <p:sp>
        <p:nvSpPr>
          <p:cNvPr id="48" name="Title 1"/>
          <p:cNvSpPr txBox="1">
            <a:spLocks/>
          </p:cNvSpPr>
          <p:nvPr/>
        </p:nvSpPr>
        <p:spPr>
          <a:xfrm>
            <a:off x="5436772" y="5148759"/>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uôt</a:t>
            </a:r>
          </a:p>
        </p:txBody>
      </p:sp>
      <p:sp>
        <p:nvSpPr>
          <p:cNvPr id="49" name="Title 1"/>
          <p:cNvSpPr txBox="1">
            <a:spLocks/>
          </p:cNvSpPr>
          <p:nvPr/>
        </p:nvSpPr>
        <p:spPr>
          <a:xfrm>
            <a:off x="6797092" y="5148759"/>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uông</a:t>
            </a:r>
          </a:p>
        </p:txBody>
      </p:sp>
      <p:graphicFrame>
        <p:nvGraphicFramePr>
          <p:cNvPr id="8" name="Table 7"/>
          <p:cNvGraphicFramePr>
            <a:graphicFrameLocks noGrp="1"/>
          </p:cNvGraphicFramePr>
          <p:nvPr>
            <p:extLst>
              <p:ext uri="{D42A27DB-BD31-4B8C-83A1-F6EECF244321}">
                <p14:modId xmlns:p14="http://schemas.microsoft.com/office/powerpoint/2010/main" val="2393844163"/>
              </p:ext>
            </p:extLst>
          </p:nvPr>
        </p:nvGraphicFramePr>
        <p:xfrm>
          <a:off x="8400606" y="3356695"/>
          <a:ext cx="3625965" cy="2550231"/>
        </p:xfrm>
        <a:graphic>
          <a:graphicData uri="http://schemas.openxmlformats.org/drawingml/2006/table">
            <a:tbl>
              <a:tblPr firstRow="1" bandRow="1">
                <a:tableStyleId>{5C22544A-7EE6-4342-B048-85BDC9FD1C3A}</a:tableStyleId>
              </a:tblPr>
              <a:tblGrid>
                <a:gridCol w="1208655">
                  <a:extLst>
                    <a:ext uri="{9D8B030D-6E8A-4147-A177-3AD203B41FA5}">
                      <a16:colId xmlns:a16="http://schemas.microsoft.com/office/drawing/2014/main" val="20000"/>
                    </a:ext>
                  </a:extLst>
                </a:gridCol>
                <a:gridCol w="1208655">
                  <a:extLst>
                    <a:ext uri="{9D8B030D-6E8A-4147-A177-3AD203B41FA5}">
                      <a16:colId xmlns:a16="http://schemas.microsoft.com/office/drawing/2014/main" val="20001"/>
                    </a:ext>
                  </a:extLst>
                </a:gridCol>
                <a:gridCol w="1208655">
                  <a:extLst>
                    <a:ext uri="{9D8B030D-6E8A-4147-A177-3AD203B41FA5}">
                      <a16:colId xmlns:a16="http://schemas.microsoft.com/office/drawing/2014/main" val="20002"/>
                    </a:ext>
                  </a:extLst>
                </a:gridCol>
              </a:tblGrid>
              <a:tr h="850077">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extLst>
                  <a:ext uri="{0D108BD9-81ED-4DB2-BD59-A6C34878D82A}">
                    <a16:rowId xmlns:a16="http://schemas.microsoft.com/office/drawing/2014/main" val="10000"/>
                  </a:ext>
                </a:extLst>
              </a:tr>
              <a:tr h="850077">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extLst>
                  <a:ext uri="{0D108BD9-81ED-4DB2-BD59-A6C34878D82A}">
                    <a16:rowId xmlns:a16="http://schemas.microsoft.com/office/drawing/2014/main" val="10001"/>
                  </a:ext>
                </a:extLst>
              </a:tr>
              <a:tr h="850077">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tc>
                  <a:txBody>
                    <a:bodyPr/>
                    <a:lstStyle/>
                    <a:p>
                      <a:endParaRPr lang="en-US"/>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AE460"/>
                    </a:solidFill>
                  </a:tcPr>
                </a:tc>
                <a:extLst>
                  <a:ext uri="{0D108BD9-81ED-4DB2-BD59-A6C34878D82A}">
                    <a16:rowId xmlns:a16="http://schemas.microsoft.com/office/drawing/2014/main" val="10002"/>
                  </a:ext>
                </a:extLst>
              </a:tr>
            </a:tbl>
          </a:graphicData>
        </a:graphic>
      </p:graphicFrame>
      <p:sp>
        <p:nvSpPr>
          <p:cNvPr id="50" name="Title 1"/>
          <p:cNvSpPr txBox="1">
            <a:spLocks/>
          </p:cNvSpPr>
          <p:nvPr/>
        </p:nvSpPr>
        <p:spPr>
          <a:xfrm>
            <a:off x="8294748" y="4286911"/>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uô</a:t>
            </a:r>
          </a:p>
        </p:txBody>
      </p:sp>
      <p:sp>
        <p:nvSpPr>
          <p:cNvPr id="51" name="Title 1"/>
          <p:cNvSpPr txBox="1">
            <a:spLocks/>
          </p:cNvSpPr>
          <p:nvPr/>
        </p:nvSpPr>
        <p:spPr>
          <a:xfrm>
            <a:off x="8294748" y="5127083"/>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ươ</a:t>
            </a:r>
          </a:p>
        </p:txBody>
      </p:sp>
      <p:sp>
        <p:nvSpPr>
          <p:cNvPr id="52" name="Title 1"/>
          <p:cNvSpPr txBox="1">
            <a:spLocks/>
          </p:cNvSpPr>
          <p:nvPr/>
        </p:nvSpPr>
        <p:spPr>
          <a:xfrm>
            <a:off x="9509919" y="3489330"/>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i</a:t>
            </a:r>
          </a:p>
        </p:txBody>
      </p:sp>
      <p:sp>
        <p:nvSpPr>
          <p:cNvPr id="53" name="Title 1"/>
          <p:cNvSpPr txBox="1">
            <a:spLocks/>
          </p:cNvSpPr>
          <p:nvPr/>
        </p:nvSpPr>
        <p:spPr>
          <a:xfrm>
            <a:off x="10711481" y="3431523"/>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u</a:t>
            </a:r>
          </a:p>
        </p:txBody>
      </p:sp>
      <p:cxnSp>
        <p:nvCxnSpPr>
          <p:cNvPr id="10" name="Straight Connector 9"/>
          <p:cNvCxnSpPr/>
          <p:nvPr/>
        </p:nvCxnSpPr>
        <p:spPr>
          <a:xfrm>
            <a:off x="10790311" y="4213338"/>
            <a:ext cx="1236838" cy="79758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a:off x="10790311" y="4257353"/>
            <a:ext cx="1236838" cy="78509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itle 1"/>
          <p:cNvSpPr txBox="1">
            <a:spLocks/>
          </p:cNvSpPr>
          <p:nvPr/>
        </p:nvSpPr>
        <p:spPr>
          <a:xfrm>
            <a:off x="9464635" y="4280346"/>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uôi</a:t>
            </a:r>
          </a:p>
        </p:txBody>
      </p:sp>
      <p:sp>
        <p:nvSpPr>
          <p:cNvPr id="56" name="Title 1"/>
          <p:cNvSpPr txBox="1">
            <a:spLocks/>
          </p:cNvSpPr>
          <p:nvPr/>
        </p:nvSpPr>
        <p:spPr>
          <a:xfrm>
            <a:off x="9509918" y="5127083"/>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ươi</a:t>
            </a:r>
          </a:p>
        </p:txBody>
      </p:sp>
      <p:sp>
        <p:nvSpPr>
          <p:cNvPr id="57" name="Title 1"/>
          <p:cNvSpPr txBox="1">
            <a:spLocks/>
          </p:cNvSpPr>
          <p:nvPr/>
        </p:nvSpPr>
        <p:spPr>
          <a:xfrm>
            <a:off x="10683551" y="5127083"/>
            <a:ext cx="145035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70C0"/>
                </a:solidFill>
                <a:latin typeface="Arial-Rounded" pitchFamily="34" charset="0"/>
                <a:ea typeface="Arial-Rounded" pitchFamily="34" charset="0"/>
                <a:cs typeface="Arial-Rounded" pitchFamily="34" charset="0"/>
              </a:rPr>
              <a:t>ươu</a:t>
            </a:r>
          </a:p>
        </p:txBody>
      </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fade">
                                      <p:cBhvr>
                                        <p:cTn id="61" dur="500"/>
                                        <p:tgtEl>
                                          <p:spTgt spid="4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fade">
                                      <p:cBhvr>
                                        <p:cTn id="66" dur="500"/>
                                        <p:tgtEl>
                                          <p:spTgt spid="4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fade">
                                      <p:cBhvr>
                                        <p:cTn id="71" dur="500"/>
                                        <p:tgtEl>
                                          <p:spTgt spid="42"/>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44"/>
                                        </p:tgtEl>
                                        <p:attrNameLst>
                                          <p:attrName>style.visibility</p:attrName>
                                        </p:attrNameLst>
                                      </p:cBhvr>
                                      <p:to>
                                        <p:strVal val="visible"/>
                                      </p:to>
                                    </p:set>
                                    <p:animEffect transition="in" filter="fade">
                                      <p:cBhvr>
                                        <p:cTn id="81" dur="500"/>
                                        <p:tgtEl>
                                          <p:spTgt spid="44"/>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45"/>
                                        </p:tgtEl>
                                        <p:attrNameLst>
                                          <p:attrName>style.visibility</p:attrName>
                                        </p:attrNameLst>
                                      </p:cBhvr>
                                      <p:to>
                                        <p:strVal val="visible"/>
                                      </p:to>
                                    </p:set>
                                    <p:animEffect transition="in" filter="fade">
                                      <p:cBhvr>
                                        <p:cTn id="86" dur="500"/>
                                        <p:tgtEl>
                                          <p:spTgt spid="45"/>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46"/>
                                        </p:tgtEl>
                                        <p:attrNameLst>
                                          <p:attrName>style.visibility</p:attrName>
                                        </p:attrNameLst>
                                      </p:cBhvr>
                                      <p:to>
                                        <p:strVal val="visible"/>
                                      </p:to>
                                    </p:set>
                                    <p:animEffect transition="in" filter="fade">
                                      <p:cBhvr>
                                        <p:cTn id="91" dur="500"/>
                                        <p:tgtEl>
                                          <p:spTgt spid="46"/>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7"/>
                                        </p:tgtEl>
                                        <p:attrNameLst>
                                          <p:attrName>style.visibility</p:attrName>
                                        </p:attrNameLst>
                                      </p:cBhvr>
                                      <p:to>
                                        <p:strVal val="visible"/>
                                      </p:to>
                                    </p:set>
                                    <p:animEffect transition="in" filter="fade">
                                      <p:cBhvr>
                                        <p:cTn id="96" dur="500"/>
                                        <p:tgtEl>
                                          <p:spTgt spid="47"/>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48"/>
                                        </p:tgtEl>
                                        <p:attrNameLst>
                                          <p:attrName>style.visibility</p:attrName>
                                        </p:attrNameLst>
                                      </p:cBhvr>
                                      <p:to>
                                        <p:strVal val="visible"/>
                                      </p:to>
                                    </p:set>
                                    <p:animEffect transition="in" filter="fade">
                                      <p:cBhvr>
                                        <p:cTn id="101" dur="500"/>
                                        <p:tgtEl>
                                          <p:spTgt spid="48"/>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9"/>
                                        </p:tgtEl>
                                        <p:attrNameLst>
                                          <p:attrName>style.visibility</p:attrName>
                                        </p:attrNameLst>
                                      </p:cBhvr>
                                      <p:to>
                                        <p:strVal val="visible"/>
                                      </p:to>
                                    </p:set>
                                    <p:animEffect transition="in" filter="fade">
                                      <p:cBhvr>
                                        <p:cTn id="106" dur="500"/>
                                        <p:tgtEl>
                                          <p:spTgt spid="49"/>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fade">
                                      <p:cBhvr>
                                        <p:cTn id="111" dur="500"/>
                                        <p:tgtEl>
                                          <p:spTgt spid="8"/>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50"/>
                                        </p:tgtEl>
                                        <p:attrNameLst>
                                          <p:attrName>style.visibility</p:attrName>
                                        </p:attrNameLst>
                                      </p:cBhvr>
                                      <p:to>
                                        <p:strVal val="visible"/>
                                      </p:to>
                                    </p:set>
                                    <p:animEffect transition="in" filter="fade">
                                      <p:cBhvr>
                                        <p:cTn id="116" dur="500"/>
                                        <p:tgtEl>
                                          <p:spTgt spid="50"/>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51"/>
                                        </p:tgtEl>
                                        <p:attrNameLst>
                                          <p:attrName>style.visibility</p:attrName>
                                        </p:attrNameLst>
                                      </p:cBhvr>
                                      <p:to>
                                        <p:strVal val="visible"/>
                                      </p:to>
                                    </p:set>
                                    <p:animEffect transition="in" filter="fade">
                                      <p:cBhvr>
                                        <p:cTn id="121" dur="500"/>
                                        <p:tgtEl>
                                          <p:spTgt spid="51"/>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52"/>
                                        </p:tgtEl>
                                        <p:attrNameLst>
                                          <p:attrName>style.visibility</p:attrName>
                                        </p:attrNameLst>
                                      </p:cBhvr>
                                      <p:to>
                                        <p:strVal val="visible"/>
                                      </p:to>
                                    </p:set>
                                    <p:animEffect transition="in" filter="fade">
                                      <p:cBhvr>
                                        <p:cTn id="126" dur="500"/>
                                        <p:tgtEl>
                                          <p:spTgt spid="52"/>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53"/>
                                        </p:tgtEl>
                                        <p:attrNameLst>
                                          <p:attrName>style.visibility</p:attrName>
                                        </p:attrNameLst>
                                      </p:cBhvr>
                                      <p:to>
                                        <p:strVal val="visible"/>
                                      </p:to>
                                    </p:set>
                                    <p:animEffect transition="in" filter="fade">
                                      <p:cBhvr>
                                        <p:cTn id="131" dur="500"/>
                                        <p:tgtEl>
                                          <p:spTgt spid="53"/>
                                        </p:tgtEl>
                                      </p:cBhvr>
                                    </p:animEffec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55"/>
                                        </p:tgtEl>
                                        <p:attrNameLst>
                                          <p:attrName>style.visibility</p:attrName>
                                        </p:attrNameLst>
                                      </p:cBhvr>
                                      <p:to>
                                        <p:strVal val="visible"/>
                                      </p:to>
                                    </p:set>
                                    <p:animEffect transition="in" filter="fade">
                                      <p:cBhvr>
                                        <p:cTn id="136" dur="500"/>
                                        <p:tgtEl>
                                          <p:spTgt spid="55"/>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nodeType="clickEffect">
                                  <p:stCondLst>
                                    <p:cond delay="0"/>
                                  </p:stCondLst>
                                  <p:childTnLst>
                                    <p:set>
                                      <p:cBhvr>
                                        <p:cTn id="140" dur="1" fill="hold">
                                          <p:stCondLst>
                                            <p:cond delay="0"/>
                                          </p:stCondLst>
                                        </p:cTn>
                                        <p:tgtEl>
                                          <p:spTgt spid="54"/>
                                        </p:tgtEl>
                                        <p:attrNameLst>
                                          <p:attrName>style.visibility</p:attrName>
                                        </p:attrNameLst>
                                      </p:cBhvr>
                                      <p:to>
                                        <p:strVal val="visible"/>
                                      </p:to>
                                    </p:set>
                                    <p:animEffect transition="in" filter="fade">
                                      <p:cBhvr>
                                        <p:cTn id="141" dur="500"/>
                                        <p:tgtEl>
                                          <p:spTgt spid="54"/>
                                        </p:tgtEl>
                                      </p:cBhvr>
                                    </p:animEffect>
                                  </p:childTnLst>
                                </p:cTn>
                              </p:par>
                              <p:par>
                                <p:cTn id="142" presetID="10" presetClass="entr" presetSubtype="0" fill="hold" nodeType="withEffect">
                                  <p:stCondLst>
                                    <p:cond delay="0"/>
                                  </p:stCondLst>
                                  <p:childTnLst>
                                    <p:set>
                                      <p:cBhvr>
                                        <p:cTn id="143" dur="1" fill="hold">
                                          <p:stCondLst>
                                            <p:cond delay="0"/>
                                          </p:stCondLst>
                                        </p:cTn>
                                        <p:tgtEl>
                                          <p:spTgt spid="10"/>
                                        </p:tgtEl>
                                        <p:attrNameLst>
                                          <p:attrName>style.visibility</p:attrName>
                                        </p:attrNameLst>
                                      </p:cBhvr>
                                      <p:to>
                                        <p:strVal val="visible"/>
                                      </p:to>
                                    </p:set>
                                    <p:animEffect transition="in" filter="fade">
                                      <p:cBhvr>
                                        <p:cTn id="144" dur="500"/>
                                        <p:tgtEl>
                                          <p:spTgt spid="10"/>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56"/>
                                        </p:tgtEl>
                                        <p:attrNameLst>
                                          <p:attrName>style.visibility</p:attrName>
                                        </p:attrNameLst>
                                      </p:cBhvr>
                                      <p:to>
                                        <p:strVal val="visible"/>
                                      </p:to>
                                    </p:set>
                                    <p:animEffect transition="in" filter="fade">
                                      <p:cBhvr>
                                        <p:cTn id="149" dur="500"/>
                                        <p:tgtEl>
                                          <p:spTgt spid="56"/>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57"/>
                                        </p:tgtEl>
                                        <p:attrNameLst>
                                          <p:attrName>style.visibility</p:attrName>
                                        </p:attrNameLst>
                                      </p:cBhvr>
                                      <p:to>
                                        <p:strVal val="visible"/>
                                      </p:to>
                                    </p:set>
                                    <p:animEffect transition="in" filter="fade">
                                      <p:cBhvr>
                                        <p:cTn id="154"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P spid="29"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P spid="55" grpId="0"/>
      <p:bldP spid="56" grpId="0"/>
      <p:bldP spid="5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342" y="0"/>
            <a:ext cx="12027872" cy="923330"/>
          </a:xfrm>
          <a:prstGeom prst="rect">
            <a:avLst/>
          </a:prstGeom>
          <a:noFill/>
        </p:spPr>
        <p:txBody>
          <a:bodyPr wrap="square" rtlCol="0">
            <a:spAutoFit/>
          </a:bodyPr>
          <a:lstStyle/>
          <a:p>
            <a:pPr algn="ctr"/>
            <a:r>
              <a:rPr lang="en-US" sz="5400" b="1">
                <a:latin typeface="Arial-Rounded" pitchFamily="34" charset="0"/>
                <a:ea typeface="Arial-Rounded" pitchFamily="34" charset="0"/>
                <a:cs typeface="Arial-Rounded" pitchFamily="34" charset="0"/>
              </a:rPr>
              <a:t>Chuột nhà và chuột đồng</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25977" b="6666"/>
          <a:stretch/>
        </p:blipFill>
        <p:spPr>
          <a:xfrm>
            <a:off x="3168987" y="1117668"/>
            <a:ext cx="5716583" cy="5589351"/>
          </a:xfrm>
          <a:prstGeom prst="rect">
            <a:avLst/>
          </a:prstGeom>
        </p:spPr>
      </p:pic>
    </p:spTree>
    <p:extLst>
      <p:ext uri="{BB962C8B-B14F-4D97-AF65-F5344CB8AC3E}">
        <p14:creationId xmlns:p14="http://schemas.microsoft.com/office/powerpoint/2010/main" val="39765535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0" t="-11000" r="-12000" b="-2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5719" y="762000"/>
            <a:ext cx="8686800" cy="3886200"/>
          </a:xfrm>
        </p:spPr>
        <p:txBody>
          <a:bodyPr>
            <a:noAutofit/>
          </a:bodyPr>
          <a:lstStyle/>
          <a:p>
            <a:pPr algn="l"/>
            <a:r>
              <a:rPr lang="en-US" u="sng">
                <a:solidFill>
                  <a:srgbClr val="002060"/>
                </a:solidFill>
                <a:latin typeface="Arial-Rounded" pitchFamily="34" charset="0"/>
                <a:ea typeface="Arial-Rounded" pitchFamily="34" charset="0"/>
                <a:cs typeface="Arial-Rounded" pitchFamily="34" charset="0"/>
              </a:rPr>
              <a:t>Bài học:</a:t>
            </a:r>
            <a:br>
              <a:rPr lang="en-US" u="sng">
                <a:solidFill>
                  <a:srgbClr val="002060"/>
                </a:solidFill>
                <a:latin typeface="Arial-Rounded" pitchFamily="34" charset="0"/>
                <a:ea typeface="Arial-Rounded" pitchFamily="34" charset="0"/>
                <a:cs typeface="Arial-Rounded" pitchFamily="34" charset="0"/>
              </a:rPr>
            </a:br>
            <a:r>
              <a:rPr lang="en-US">
                <a:solidFill>
                  <a:srgbClr val="0070C0"/>
                </a:solidFill>
                <a:latin typeface="Arial-Rounded" pitchFamily="34" charset="0"/>
                <a:ea typeface="Arial-Rounded" pitchFamily="34" charset="0"/>
                <a:cs typeface="Arial-Rounded" pitchFamily="34" charset="0"/>
              </a:rPr>
              <a:t>	Nhiều người chọn cuộc sống giản dị nhưng hạnh phúc và bình yên. </a:t>
            </a:r>
            <a:br>
              <a:rPr lang="en-US">
                <a:solidFill>
                  <a:srgbClr val="0070C0"/>
                </a:solidFill>
                <a:latin typeface="Arial-Rounded" pitchFamily="34" charset="0"/>
                <a:ea typeface="Arial-Rounded" pitchFamily="34" charset="0"/>
                <a:cs typeface="Arial-Rounded" pitchFamily="34" charset="0"/>
              </a:rPr>
            </a:br>
            <a:r>
              <a:rPr lang="en-US">
                <a:solidFill>
                  <a:srgbClr val="0070C0"/>
                </a:solidFill>
                <a:latin typeface="Arial-Rounded" pitchFamily="34" charset="0"/>
                <a:ea typeface="Arial-Rounded" pitchFamily="34" charset="0"/>
                <a:cs typeface="Arial-Rounded" pitchFamily="34" charset="0"/>
              </a:rPr>
              <a:t>	Sống nghèo nhưng thanh thản con hơn giàu có mà luôn phải lo lắng, sợ hãi.</a:t>
            </a:r>
          </a:p>
        </p:txBody>
      </p:sp>
    </p:spTree>
    <p:extLst>
      <p:ext uri="{BB962C8B-B14F-4D97-AF65-F5344CB8AC3E}">
        <p14:creationId xmlns:p14="http://schemas.microsoft.com/office/powerpoint/2010/main" val="3354861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diagram&#10;&#10;Description automatically generated">
            <a:extLst>
              <a:ext uri="{FF2B5EF4-FFF2-40B4-BE49-F238E27FC236}">
                <a16:creationId xmlns:a16="http://schemas.microsoft.com/office/drawing/2014/main" id="{047EA0FA-B5AD-4EA2-93EA-7942CF481D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92" y="0"/>
            <a:ext cx="12187529" cy="6841636"/>
          </a:xfrm>
          <a:prstGeom prst="rect">
            <a:avLst/>
          </a:prstGeom>
        </p:spPr>
      </p:pic>
      <p:sp>
        <p:nvSpPr>
          <p:cNvPr id="8" name="Rectangle 7">
            <a:extLst>
              <a:ext uri="{FF2B5EF4-FFF2-40B4-BE49-F238E27FC236}">
                <a16:creationId xmlns:a16="http://schemas.microsoft.com/office/drawing/2014/main" id="{1CEA1F7E-54BB-4BF8-B3D5-F577B806932C}"/>
              </a:ext>
            </a:extLst>
          </p:cNvPr>
          <p:cNvSpPr/>
          <p:nvPr/>
        </p:nvSpPr>
        <p:spPr>
          <a:xfrm>
            <a:off x="2996695" y="1177462"/>
            <a:ext cx="6473247" cy="769441"/>
          </a:xfrm>
          <a:prstGeom prst="rect">
            <a:avLst/>
          </a:prstGeom>
          <a:solidFill>
            <a:srgbClr val="00B050"/>
          </a:solidFill>
        </p:spPr>
        <p:txBody>
          <a:bodyPr wrap="none" lIns="91440" tIns="45720" rIns="91440" bIns="45720">
            <a:spAutoFit/>
          </a:bodyPr>
          <a:lstStyle/>
          <a:p>
            <a:pPr marL="0" marR="0" lvl="0" indent="0" algn="ctr" defTabSz="91211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dò</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err="1">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4400" b="1" i="0" u="none" strike="noStrike" kern="1200" cap="none" spc="0" normalizeH="0" baseline="0" noProof="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rPr>
              <a:t> 24/12</a:t>
            </a:r>
            <a:endParaRPr kumimoji="0" lang="en-US" sz="4400" b="1" i="0" u="none" strike="noStrike" kern="1200" cap="none" spc="0" normalizeH="0" baseline="0" noProof="0" dirty="0">
              <a:ln w="13462">
                <a:solidFill>
                  <a:prstClr val="white"/>
                </a:solidFill>
                <a:prstDash val="solid"/>
              </a:ln>
              <a:solidFill>
                <a:srgbClr val="FF0000"/>
              </a:solidFill>
              <a:effectLst>
                <a:outerShdw dist="38100" dir="2700000" algn="bl" rotWithShape="0">
                  <a:srgbClr val="4BACC6"/>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a16="http://schemas.microsoft.com/office/drawing/2014/main" id="{894A7B34-030E-4A72-AA9D-FDD90FD2A27B}"/>
              </a:ext>
            </a:extLst>
          </p:cNvPr>
          <p:cNvSpPr txBox="1"/>
          <p:nvPr/>
        </p:nvSpPr>
        <p:spPr>
          <a:xfrm>
            <a:off x="2347119" y="2286000"/>
            <a:ext cx="7772400" cy="4216539"/>
          </a:xfrm>
          <a:prstGeom prst="rect">
            <a:avLst/>
          </a:prstGeom>
          <a:noFill/>
        </p:spPr>
        <p:txBody>
          <a:bodyPr wrap="square" rtlCol="0">
            <a:spAutoFit/>
          </a:bodyPr>
          <a:lstStyle/>
          <a:p>
            <a:pPr marL="0" marR="0" lvl="0" indent="0" algn="l" defTabSz="912114"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300">
                <a:solidFill>
                  <a:srgbClr val="002060"/>
                </a:solidFill>
                <a:latin typeface="Arial-Rounded" panose="020B0500000000000000" pitchFamily="34" charset="0"/>
                <a:ea typeface="Arial-Rounded" panose="020B0500000000000000" pitchFamily="34" charset="0"/>
                <a:cs typeface="Arial-Rounded" panose="020B0500000000000000" pitchFamily="34" charset="0"/>
              </a:rPr>
              <a:t>70</a:t>
            </a:r>
            <a:r>
              <a:rPr kumimoji="0" lang="en-US" sz="3300" b="0" i="0" u="none" strike="noStrike" kern="120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sách</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1.</a:t>
            </a:r>
          </a:p>
          <a:p>
            <a:pPr marL="0" marR="0" lvl="0" indent="0" algn="l" defTabSz="912114"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70 </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ở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2114" rtl="0" eaLnBrk="1" fontAlgn="auto" latinLnBrk="0" hangingPunct="1">
              <a:lnSpc>
                <a:spcPct val="100000"/>
              </a:lnSpc>
              <a:spcBef>
                <a:spcPts val="0"/>
              </a:spcBef>
              <a:spcAft>
                <a:spcPts val="0"/>
              </a:spcAft>
              <a:buClrTx/>
              <a:buSzTx/>
              <a:buFontTx/>
              <a:buChar char="-"/>
              <a:tabLst/>
              <a:defRPr/>
            </a:pP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300" b="0" i="0" u="none" strike="noStrike" kern="120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70 </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ở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300" b="0"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2114" rtl="0" eaLnBrk="1" fontAlgn="auto" latinLnBrk="0" hangingPunct="1">
              <a:lnSpc>
                <a:spcPct val="100000"/>
              </a:lnSpc>
              <a:spcBef>
                <a:spcPts val="0"/>
              </a:spcBef>
              <a:spcAft>
                <a:spcPts val="0"/>
              </a:spcAft>
              <a:buClrTx/>
              <a:buSzTx/>
              <a:buFontTx/>
              <a:buChar char="-"/>
              <a:tabLst/>
              <a:defRPr/>
            </a:pPr>
            <a:r>
              <a:rPr lang="en-US" sz="3300">
                <a:solidFill>
                  <a:srgbClr val="002060"/>
                </a:solidFill>
                <a:latin typeface="Arial-Rounded" panose="020B0500000000000000" pitchFamily="34" charset="0"/>
                <a:ea typeface="Arial-Rounded" panose="020B0500000000000000" pitchFamily="34" charset="0"/>
                <a:cs typeface="Arial-Rounded" panose="020B0500000000000000" pitchFamily="34" charset="0"/>
              </a:rPr>
              <a:t>Luyện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viết</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phiếu</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chữ</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nhỏ</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tập</a:t>
            </a: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p>
          <a:p>
            <a:pPr marR="0" lvl="0" algn="l" defTabSz="912114" rtl="0" eaLnBrk="1" fontAlgn="auto" latinLnBrk="0" hangingPunct="1">
              <a:lnSpc>
                <a:spcPct val="100000"/>
              </a:lnSpc>
              <a:spcBef>
                <a:spcPts val="0"/>
              </a:spcBef>
              <a:spcAft>
                <a:spcPts val="0"/>
              </a:spcAft>
              <a:buClrTx/>
              <a:buSzTx/>
              <a:tabLst/>
              <a:defRPr/>
            </a:pPr>
            <a:r>
              <a:rPr lang="en-US" sz="33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30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bài</a:t>
            </a:r>
            <a:r>
              <a:rPr lang="en-US" sz="3300">
                <a:solidFill>
                  <a:srgbClr val="002060"/>
                </a:solidFill>
                <a:latin typeface="Arial-Rounded" panose="020B0500000000000000" pitchFamily="34" charset="0"/>
                <a:ea typeface="Arial-Rounded" panose="020B0500000000000000" pitchFamily="34" charset="0"/>
                <a:cs typeface="Arial-Rounded" panose="020B0500000000000000" pitchFamily="34" charset="0"/>
              </a:rPr>
              <a:t> 70.</a:t>
            </a:r>
            <a:endPar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2114" rtl="0" eaLnBrk="1" fontAlgn="auto" latinLnBrk="0" hangingPunct="1">
              <a:lnSpc>
                <a:spcPct val="100000"/>
              </a:lnSpc>
              <a:spcBef>
                <a:spcPts val="0"/>
              </a:spcBef>
              <a:spcAft>
                <a:spcPts val="0"/>
              </a:spcAft>
              <a:buClrTx/>
              <a:buSzTx/>
              <a:buFontTx/>
              <a:buNone/>
              <a:tabLst/>
              <a:defRPr/>
            </a:pPr>
            <a:endParaRPr kumimoji="0" lang="en-US" sz="3300" b="0"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457197" marR="0" lvl="0" indent="-457197" algn="l" defTabSz="912114" rtl="0" eaLnBrk="1" fontAlgn="auto" latinLnBrk="0" hangingPunct="1">
              <a:lnSpc>
                <a:spcPct val="100000"/>
              </a:lnSpc>
              <a:spcBef>
                <a:spcPts val="0"/>
              </a:spcBef>
              <a:spcAft>
                <a:spcPts val="0"/>
              </a:spcAft>
              <a:buClrTx/>
              <a:buSzTx/>
              <a:buFontTx/>
              <a:buChar char="-"/>
              <a:tabLst/>
              <a:defRPr/>
            </a:pPr>
            <a:endParaRPr kumimoji="0" lang="en-US" sz="35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2114" rtl="0" eaLnBrk="1" fontAlgn="auto" latinLnBrk="0" hangingPunct="1">
              <a:lnSpc>
                <a:spcPct val="100000"/>
              </a:lnSpc>
              <a:spcBef>
                <a:spcPts val="0"/>
              </a:spcBef>
              <a:spcAft>
                <a:spcPts val="0"/>
              </a:spcAft>
              <a:buClrTx/>
              <a:buSzTx/>
              <a:buFontTx/>
              <a:buNone/>
              <a:tabLst/>
              <a:defRPr/>
            </a:pPr>
            <a:endParaRPr kumimoji="0" lang="en-US" sz="35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9978825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45" y="12826"/>
            <a:ext cx="12170664" cy="6877104"/>
          </a:xfrm>
          <a:prstGeom prst="rect">
            <a:avLst/>
          </a:prstGeom>
        </p:spPr>
      </p:pic>
      <p:sp>
        <p:nvSpPr>
          <p:cNvPr id="5" name="Title 1"/>
          <p:cNvSpPr txBox="1">
            <a:spLocks/>
          </p:cNvSpPr>
          <p:nvPr/>
        </p:nvSpPr>
        <p:spPr>
          <a:xfrm>
            <a:off x="669100" y="802548"/>
            <a:ext cx="245949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88302"/>
                </a:solidFill>
                <a:latin typeface="Arial-Rounded" pitchFamily="34" charset="0"/>
                <a:ea typeface="Arial-Rounded" pitchFamily="34" charset="0"/>
                <a:cs typeface="Arial-Rounded" pitchFamily="34" charset="0"/>
              </a:rPr>
              <a:t>vuốt ve</a:t>
            </a:r>
          </a:p>
        </p:txBody>
      </p:sp>
      <p:sp>
        <p:nvSpPr>
          <p:cNvPr id="6" name="Oval 5"/>
          <p:cNvSpPr/>
          <p:nvPr/>
        </p:nvSpPr>
        <p:spPr>
          <a:xfrm>
            <a:off x="4019507" y="4082960"/>
            <a:ext cx="484909" cy="484909"/>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b="1">
                <a:solidFill>
                  <a:srgbClr val="0070C0"/>
                </a:solidFill>
                <a:latin typeface=".VnArial" pitchFamily="34" charset="0"/>
              </a:rPr>
              <a:t>8</a:t>
            </a:r>
          </a:p>
        </p:txBody>
      </p:sp>
      <p:sp>
        <p:nvSpPr>
          <p:cNvPr id="7" name="Oval 6"/>
          <p:cNvSpPr/>
          <p:nvPr/>
        </p:nvSpPr>
        <p:spPr>
          <a:xfrm>
            <a:off x="7766305" y="2130747"/>
            <a:ext cx="440826" cy="44082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0070C0"/>
                </a:solidFill>
                <a:latin typeface=".VnArial" pitchFamily="34" charset="0"/>
              </a:rPr>
              <a:t>6</a:t>
            </a:r>
          </a:p>
        </p:txBody>
      </p:sp>
      <p:sp>
        <p:nvSpPr>
          <p:cNvPr id="8" name="Oval 7"/>
          <p:cNvSpPr/>
          <p:nvPr/>
        </p:nvSpPr>
        <p:spPr>
          <a:xfrm>
            <a:off x="1336395" y="4681853"/>
            <a:ext cx="484909" cy="484909"/>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000" b="1">
                <a:solidFill>
                  <a:srgbClr val="0070C0"/>
                </a:solidFill>
                <a:latin typeface=".VnArial" pitchFamily="34" charset="0"/>
              </a:rPr>
              <a:t>5</a:t>
            </a:r>
          </a:p>
        </p:txBody>
      </p:sp>
      <p:sp>
        <p:nvSpPr>
          <p:cNvPr id="9" name="Oval 8"/>
          <p:cNvSpPr/>
          <p:nvPr/>
        </p:nvSpPr>
        <p:spPr>
          <a:xfrm>
            <a:off x="9060905" y="4920081"/>
            <a:ext cx="440826" cy="44082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0070C0"/>
                </a:solidFill>
                <a:latin typeface=".VnArial" pitchFamily="34" charset="0"/>
              </a:rPr>
              <a:t>7</a:t>
            </a:r>
          </a:p>
        </p:txBody>
      </p:sp>
      <p:sp>
        <p:nvSpPr>
          <p:cNvPr id="10" name="Oval 9"/>
          <p:cNvSpPr/>
          <p:nvPr/>
        </p:nvSpPr>
        <p:spPr>
          <a:xfrm>
            <a:off x="7326171" y="571982"/>
            <a:ext cx="440826" cy="44082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0070C0"/>
                </a:solidFill>
                <a:latin typeface=".VnArial" pitchFamily="34" charset="0"/>
              </a:rPr>
              <a:t>4</a:t>
            </a:r>
          </a:p>
        </p:txBody>
      </p:sp>
      <p:sp>
        <p:nvSpPr>
          <p:cNvPr id="11" name="Oval 10"/>
          <p:cNvSpPr/>
          <p:nvPr/>
        </p:nvSpPr>
        <p:spPr>
          <a:xfrm>
            <a:off x="1376500" y="2482751"/>
            <a:ext cx="440826" cy="44082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0070C0"/>
                </a:solidFill>
                <a:latin typeface=".VnArial" pitchFamily="34" charset="0"/>
              </a:rPr>
              <a:t>2</a:t>
            </a:r>
          </a:p>
        </p:txBody>
      </p:sp>
      <p:sp>
        <p:nvSpPr>
          <p:cNvPr id="12" name="Oval 11"/>
          <p:cNvSpPr/>
          <p:nvPr/>
        </p:nvSpPr>
        <p:spPr>
          <a:xfrm>
            <a:off x="1325935" y="177997"/>
            <a:ext cx="440826" cy="44082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0070C0"/>
                </a:solidFill>
                <a:latin typeface=".VnArial" pitchFamily="34" charset="0"/>
              </a:rPr>
              <a:t>1</a:t>
            </a:r>
          </a:p>
        </p:txBody>
      </p:sp>
      <p:sp>
        <p:nvSpPr>
          <p:cNvPr id="13" name="Oval 12"/>
          <p:cNvSpPr/>
          <p:nvPr/>
        </p:nvSpPr>
        <p:spPr>
          <a:xfrm>
            <a:off x="4206630" y="1652033"/>
            <a:ext cx="440826" cy="44082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b="1">
                <a:solidFill>
                  <a:srgbClr val="0070C0"/>
                </a:solidFill>
                <a:latin typeface=".VnArial" pitchFamily="34" charset="0"/>
              </a:rPr>
              <a:t>3</a:t>
            </a:r>
          </a:p>
        </p:txBody>
      </p:sp>
      <p:sp>
        <p:nvSpPr>
          <p:cNvPr id="14" name="Title 1">
            <a:hlinkClick r:id="rId4" action="ppaction://hlinksldjump"/>
          </p:cNvPr>
          <p:cNvSpPr txBox="1">
            <a:spLocks/>
          </p:cNvSpPr>
          <p:nvPr/>
        </p:nvSpPr>
        <p:spPr>
          <a:xfrm>
            <a:off x="3261519" y="2398458"/>
            <a:ext cx="287631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006BBC"/>
                </a:solidFill>
                <a:latin typeface="Arial-Rounded" pitchFamily="34" charset="0"/>
                <a:ea typeface="Arial-Rounded" pitchFamily="34" charset="0"/>
                <a:cs typeface="Arial-Rounded" pitchFamily="34" charset="0"/>
              </a:rPr>
              <a:t>nhuộm vải</a:t>
            </a:r>
          </a:p>
        </p:txBody>
      </p:sp>
      <p:sp>
        <p:nvSpPr>
          <p:cNvPr id="15" name="Title 1">
            <a:hlinkClick r:id="rId5" action="ppaction://hlinksldjump"/>
          </p:cNvPr>
          <p:cNvSpPr txBox="1">
            <a:spLocks/>
          </p:cNvSpPr>
          <p:nvPr/>
        </p:nvSpPr>
        <p:spPr>
          <a:xfrm>
            <a:off x="621802" y="3246794"/>
            <a:ext cx="282633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B050"/>
                </a:solidFill>
                <a:latin typeface="Arial-Rounded" pitchFamily="34" charset="0"/>
                <a:ea typeface="Arial-Rounded" pitchFamily="34" charset="0"/>
                <a:cs typeface="Arial-Rounded" pitchFamily="34" charset="0"/>
              </a:rPr>
              <a:t>cưỡi ngựa</a:t>
            </a:r>
          </a:p>
        </p:txBody>
      </p:sp>
      <p:sp>
        <p:nvSpPr>
          <p:cNvPr id="16" name="Title 1"/>
          <p:cNvSpPr txBox="1">
            <a:spLocks/>
          </p:cNvSpPr>
          <p:nvPr/>
        </p:nvSpPr>
        <p:spPr>
          <a:xfrm>
            <a:off x="3243860" y="4813974"/>
            <a:ext cx="2366364"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B050"/>
                </a:solidFill>
                <a:latin typeface="Arial-Rounded" pitchFamily="34" charset="0"/>
                <a:ea typeface="Arial-Rounded" pitchFamily="34" charset="0"/>
                <a:cs typeface="Arial-Rounded" pitchFamily="34" charset="0"/>
              </a:rPr>
              <a:t>luống cuống</a:t>
            </a:r>
          </a:p>
        </p:txBody>
      </p:sp>
      <p:sp>
        <p:nvSpPr>
          <p:cNvPr id="17" name="Title 1"/>
          <p:cNvSpPr txBox="1">
            <a:spLocks/>
          </p:cNvSpPr>
          <p:nvPr/>
        </p:nvSpPr>
        <p:spPr>
          <a:xfrm>
            <a:off x="9222291" y="5166522"/>
            <a:ext cx="2813516" cy="912547"/>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FF19AD"/>
                </a:solidFill>
                <a:latin typeface="Arial-Rounded" pitchFamily="34" charset="0"/>
                <a:ea typeface="Arial-Rounded" pitchFamily="34" charset="0"/>
                <a:cs typeface="Arial-Rounded" pitchFamily="34" charset="0"/>
              </a:rPr>
              <a:t>muôn màu</a:t>
            </a:r>
          </a:p>
        </p:txBody>
      </p:sp>
      <p:sp>
        <p:nvSpPr>
          <p:cNvPr id="18" name="Title 1"/>
          <p:cNvSpPr txBox="1">
            <a:spLocks/>
          </p:cNvSpPr>
          <p:nvPr/>
        </p:nvSpPr>
        <p:spPr>
          <a:xfrm>
            <a:off x="6733552" y="2477288"/>
            <a:ext cx="2569397"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F88302"/>
                </a:solidFill>
                <a:latin typeface="Arial-Rounded" pitchFamily="34" charset="0"/>
                <a:ea typeface="Arial-Rounded" pitchFamily="34" charset="0"/>
                <a:cs typeface="Arial-Rounded" pitchFamily="34" charset="0"/>
              </a:rPr>
              <a:t>lem luốc</a:t>
            </a:r>
          </a:p>
        </p:txBody>
      </p:sp>
      <p:sp>
        <p:nvSpPr>
          <p:cNvPr id="19" name="Title 1"/>
          <p:cNvSpPr txBox="1">
            <a:spLocks/>
          </p:cNvSpPr>
          <p:nvPr/>
        </p:nvSpPr>
        <p:spPr>
          <a:xfrm>
            <a:off x="5161526" y="792395"/>
            <a:ext cx="2123468"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FF19AD"/>
                </a:solidFill>
                <a:latin typeface="Arial-Rounded" pitchFamily="34" charset="0"/>
                <a:ea typeface="Arial-Rounded" pitchFamily="34" charset="0"/>
                <a:cs typeface="Arial-Rounded" pitchFamily="34" charset="0"/>
              </a:rPr>
              <a:t>trẻ thơ</a:t>
            </a:r>
          </a:p>
        </p:txBody>
      </p:sp>
      <p:sp>
        <p:nvSpPr>
          <p:cNvPr id="21" name="Title 1">
            <a:hlinkClick r:id="rId6" action="ppaction://hlinksldjump"/>
          </p:cNvPr>
          <p:cNvSpPr txBox="1">
            <a:spLocks/>
          </p:cNvSpPr>
          <p:nvPr/>
        </p:nvSpPr>
        <p:spPr>
          <a:xfrm>
            <a:off x="9518181" y="2092859"/>
            <a:ext cx="2421194"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solidFill>
                  <a:srgbClr val="7030A0"/>
                </a:solidFill>
                <a:latin typeface="Arial-Rounded" pitchFamily="34" charset="0"/>
                <a:ea typeface="Arial-Rounded" pitchFamily="34" charset="0"/>
                <a:cs typeface="Arial-Rounded" pitchFamily="34" charset="0"/>
              </a:rPr>
              <a:t>nướu răng</a:t>
            </a:r>
          </a:p>
        </p:txBody>
      </p:sp>
      <p:sp>
        <p:nvSpPr>
          <p:cNvPr id="22" name="Oval 21"/>
          <p:cNvSpPr/>
          <p:nvPr/>
        </p:nvSpPr>
        <p:spPr>
          <a:xfrm>
            <a:off x="9414978" y="2330433"/>
            <a:ext cx="440826" cy="44082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0070C0"/>
                </a:solidFill>
                <a:latin typeface=".VnArial" pitchFamily="34" charset="0"/>
              </a:rPr>
              <a:t>9</a:t>
            </a:r>
          </a:p>
        </p:txBody>
      </p:sp>
      <p:sp>
        <p:nvSpPr>
          <p:cNvPr id="23" name="Oval 22"/>
          <p:cNvSpPr/>
          <p:nvPr/>
        </p:nvSpPr>
        <p:spPr>
          <a:xfrm>
            <a:off x="10411967" y="199172"/>
            <a:ext cx="926752" cy="63298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0070C0"/>
                </a:solidFill>
                <a:latin typeface=".VnArial" pitchFamily="34" charset="0"/>
              </a:rPr>
              <a:t>10</a:t>
            </a:r>
          </a:p>
        </p:txBody>
      </p:sp>
      <p:sp>
        <p:nvSpPr>
          <p:cNvPr id="24" name="Oval 23"/>
          <p:cNvSpPr/>
          <p:nvPr/>
        </p:nvSpPr>
        <p:spPr>
          <a:xfrm>
            <a:off x="5097044" y="3616681"/>
            <a:ext cx="926752" cy="63298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0070C0"/>
                </a:solidFill>
                <a:latin typeface=".VnArial" pitchFamily="34" charset="0"/>
              </a:rPr>
              <a:t>11</a:t>
            </a:r>
          </a:p>
        </p:txBody>
      </p:sp>
      <p:sp>
        <p:nvSpPr>
          <p:cNvPr id="25" name="Oval 24"/>
          <p:cNvSpPr/>
          <p:nvPr/>
        </p:nvSpPr>
        <p:spPr>
          <a:xfrm>
            <a:off x="10165673" y="3692429"/>
            <a:ext cx="926752" cy="63298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a:solidFill>
                  <a:srgbClr val="0070C0"/>
                </a:solidFill>
                <a:latin typeface=".VnArial" pitchFamily="34" charset="0"/>
              </a:rPr>
              <a:t>12</a:t>
            </a:r>
          </a:p>
        </p:txBody>
      </p:sp>
      <p:pic>
        <p:nvPicPr>
          <p:cNvPr id="3" name="Picture 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1019" b="85278" l="13494" r="91109"/>
                    </a14:imgEffect>
                  </a14:imgLayer>
                </a14:imgProps>
              </a:ext>
              <a:ext uri="{28A0092B-C50C-407E-A947-70E740481C1C}">
                <a14:useLocalDpi xmlns:a14="http://schemas.microsoft.com/office/drawing/2010/main" val="0"/>
              </a:ext>
            </a:extLst>
          </a:blip>
          <a:srcRect l="9302" t="12134" b="18011"/>
          <a:stretch/>
        </p:blipFill>
        <p:spPr>
          <a:xfrm>
            <a:off x="1052227" y="5183861"/>
            <a:ext cx="1089372" cy="947851"/>
          </a:xfrm>
          <a:prstGeom prst="rect">
            <a:avLst/>
          </a:prstGeom>
        </p:spPr>
      </p:pic>
      <p:pic>
        <p:nvPicPr>
          <p:cNvPr id="26" name="Picture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14498" y="3692429"/>
            <a:ext cx="1000959" cy="914400"/>
          </a:xfrm>
          <a:prstGeom prst="rect">
            <a:avLst/>
          </a:prstGeom>
        </p:spPr>
      </p:pic>
      <p:pic>
        <p:nvPicPr>
          <p:cNvPr id="27" name="Picture 2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00096" y="230906"/>
            <a:ext cx="1311416" cy="1311416"/>
          </a:xfrm>
          <a:prstGeom prst="rect">
            <a:avLst/>
          </a:prstGeom>
        </p:spPr>
      </p:pic>
      <p:pic>
        <p:nvPicPr>
          <p:cNvPr id="28" name="Picture 27"/>
          <p:cNvPicPr>
            <a:picLocks noChangeAspect="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944509" y="3246794"/>
            <a:ext cx="1147447" cy="1239243"/>
          </a:xfrm>
          <a:prstGeom prst="rect">
            <a:avLst/>
          </a:prstGeom>
        </p:spPr>
      </p:pic>
      <p:sp>
        <p:nvSpPr>
          <p:cNvPr id="4" name="Arrow: Right 3">
            <a:hlinkClick r:id="rId13" action="ppaction://hlinksldjump"/>
            <a:extLst>
              <a:ext uri="{FF2B5EF4-FFF2-40B4-BE49-F238E27FC236}">
                <a16:creationId xmlns:a16="http://schemas.microsoft.com/office/drawing/2014/main" id="{7816B105-8D88-4AF7-96CF-378DD5C19182}"/>
              </a:ext>
            </a:extLst>
          </p:cNvPr>
          <p:cNvSpPr/>
          <p:nvPr/>
        </p:nvSpPr>
        <p:spPr>
          <a:xfrm>
            <a:off x="9890806" y="6291256"/>
            <a:ext cx="2200856"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Đi tới bài đọc</a:t>
            </a:r>
          </a:p>
        </p:txBody>
      </p:sp>
    </p:spTree>
    <p:extLst>
      <p:ext uri="{BB962C8B-B14F-4D97-AF65-F5344CB8AC3E}">
        <p14:creationId xmlns:p14="http://schemas.microsoft.com/office/powerpoint/2010/main" val="2542421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nextCondLst>
                <p:cond evt="onClick" delay="0">
                  <p:tgtEl>
                    <p:spTgt spid="12"/>
                  </p:tgtEl>
                </p:cond>
              </p:nextCondLst>
            </p:seq>
            <p:seq concurrent="1" nextAc="seek">
              <p:cTn id="15" restart="whenNotActive" fill="hold" evtFilter="cancelBubble" nodeType="interactiveSeq">
                <p:stCondLst>
                  <p:cond evt="onClick" delay="0">
                    <p:tgtEl>
                      <p:spTgt spid="13"/>
                    </p:tgtEl>
                  </p:cond>
                </p:stCondLst>
                <p:endSync evt="end" delay="0">
                  <p:rtn val="all"/>
                </p:endSync>
                <p:childTnLst>
                  <p:par>
                    <p:cTn id="16" fill="hold">
                      <p:stCondLst>
                        <p:cond delay="0"/>
                      </p:stCondLst>
                      <p:childTnLst>
                        <p:par>
                          <p:cTn id="17" fill="hold">
                            <p:stCondLst>
                              <p:cond delay="0"/>
                            </p:stCondLst>
                            <p:childTnLst>
                              <p:par>
                                <p:cTn id="18" presetID="32" presetClass="emph" presetSubtype="0" fill="hold" grpId="0" nodeType="click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childTnLst>
                          </p:cTn>
                        </p:par>
                        <p:par>
                          <p:cTn id="36" fill="hold">
                            <p:stCondLst>
                              <p:cond delay="1000"/>
                            </p:stCondLst>
                            <p:childTnLst>
                              <p:par>
                                <p:cTn id="37" presetID="10" presetClass="entr" presetSubtype="0"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8"/>
                    </p:tgtEl>
                  </p:cond>
                </p:stCondLst>
                <p:endSync evt="end" delay="0">
                  <p:rtn val="all"/>
                </p:endSync>
                <p:childTnLst>
                  <p:par>
                    <p:cTn id="41" fill="hold">
                      <p:stCondLst>
                        <p:cond delay="0"/>
                      </p:stCondLst>
                      <p:childTnLst>
                        <p:par>
                          <p:cTn id="42" fill="hold">
                            <p:stCondLst>
                              <p:cond delay="0"/>
                            </p:stCondLst>
                            <p:childTnLst>
                              <p:par>
                                <p:cTn id="43" presetID="32" presetClass="emph" presetSubtype="0" fill="hold" grpId="0" nodeType="clickEffect">
                                  <p:stCondLst>
                                    <p:cond delay="0"/>
                                  </p:stCondLst>
                                  <p:childTnLst>
                                    <p:animRot by="120000">
                                      <p:cBhvr>
                                        <p:cTn id="44" dur="100" fill="hold">
                                          <p:stCondLst>
                                            <p:cond delay="0"/>
                                          </p:stCondLst>
                                        </p:cTn>
                                        <p:tgtEl>
                                          <p:spTgt spid="8"/>
                                        </p:tgtEl>
                                        <p:attrNameLst>
                                          <p:attrName>r</p:attrName>
                                        </p:attrNameLst>
                                      </p:cBhvr>
                                    </p:animRot>
                                    <p:animRot by="-240000">
                                      <p:cBhvr>
                                        <p:cTn id="45" dur="200" fill="hold">
                                          <p:stCondLst>
                                            <p:cond delay="200"/>
                                          </p:stCondLst>
                                        </p:cTn>
                                        <p:tgtEl>
                                          <p:spTgt spid="8"/>
                                        </p:tgtEl>
                                        <p:attrNameLst>
                                          <p:attrName>r</p:attrName>
                                        </p:attrNameLst>
                                      </p:cBhvr>
                                    </p:animRot>
                                    <p:animRot by="240000">
                                      <p:cBhvr>
                                        <p:cTn id="46" dur="200" fill="hold">
                                          <p:stCondLst>
                                            <p:cond delay="400"/>
                                          </p:stCondLst>
                                        </p:cTn>
                                        <p:tgtEl>
                                          <p:spTgt spid="8"/>
                                        </p:tgtEl>
                                        <p:attrNameLst>
                                          <p:attrName>r</p:attrName>
                                        </p:attrNameLst>
                                      </p:cBhvr>
                                    </p:animRot>
                                    <p:animRot by="-240000">
                                      <p:cBhvr>
                                        <p:cTn id="47" dur="200" fill="hold">
                                          <p:stCondLst>
                                            <p:cond delay="600"/>
                                          </p:stCondLst>
                                        </p:cTn>
                                        <p:tgtEl>
                                          <p:spTgt spid="8"/>
                                        </p:tgtEl>
                                        <p:attrNameLst>
                                          <p:attrName>r</p:attrName>
                                        </p:attrNameLst>
                                      </p:cBhvr>
                                    </p:animRot>
                                    <p:animRot by="120000">
                                      <p:cBhvr>
                                        <p:cTn id="48" dur="200" fill="hold">
                                          <p:stCondLst>
                                            <p:cond delay="800"/>
                                          </p:stCondLst>
                                        </p:cTn>
                                        <p:tgtEl>
                                          <p:spTgt spid="8"/>
                                        </p:tgtEl>
                                        <p:attrNameLst>
                                          <p:attrName>r</p:attrName>
                                        </p:attrNameLst>
                                      </p:cBhvr>
                                    </p:animRot>
                                  </p:childTnLst>
                                </p:cTn>
                              </p:par>
                            </p:childTnLst>
                          </p:cTn>
                        </p:par>
                        <p:par>
                          <p:cTn id="49" fill="hold">
                            <p:stCondLst>
                              <p:cond delay="1000"/>
                            </p:stCondLst>
                            <p:childTnLst>
                              <p:par>
                                <p:cTn id="50" presetID="10" presetClass="entr" presetSubtype="0" fill="hold" nodeType="after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500"/>
                                        <p:tgtEl>
                                          <p:spTgt spid="3"/>
                                        </p:tgtEl>
                                      </p:cBhvr>
                                    </p:animEffect>
                                  </p:childTnLst>
                                </p:cTn>
                              </p:par>
                            </p:childTnLst>
                          </p:cTn>
                        </p:par>
                      </p:childTnLst>
                    </p:cTn>
                  </p:par>
                </p:childTnLst>
              </p:cTn>
              <p:nextCondLst>
                <p:cond evt="onClick" delay="0">
                  <p:tgtEl>
                    <p:spTgt spid="8"/>
                  </p:tgtEl>
                </p:cond>
              </p:nextCondLst>
            </p:seq>
            <p:seq concurrent="1" nextAc="seek">
              <p:cTn id="53" restart="whenNotActive" fill="hold" evtFilter="cancelBubble" nodeType="interactiveSeq">
                <p:stCondLst>
                  <p:cond evt="onClick" delay="0">
                    <p:tgtEl>
                      <p:spTgt spid="22"/>
                    </p:tgtEl>
                  </p:cond>
                </p:stCondLst>
                <p:endSync evt="end" delay="0">
                  <p:rtn val="all"/>
                </p:endSync>
                <p:childTnLst>
                  <p:par>
                    <p:cTn id="54" fill="hold">
                      <p:stCondLst>
                        <p:cond delay="0"/>
                      </p:stCondLst>
                      <p:childTnLst>
                        <p:par>
                          <p:cTn id="55" fill="hold">
                            <p:stCondLst>
                              <p:cond delay="0"/>
                            </p:stCondLst>
                            <p:childTnLst>
                              <p:par>
                                <p:cTn id="56" presetID="32" presetClass="emph" presetSubtype="0" fill="hold" grpId="0" nodeType="clickEffect">
                                  <p:stCondLst>
                                    <p:cond delay="0"/>
                                  </p:stCondLst>
                                  <p:childTnLst>
                                    <p:animRot by="120000">
                                      <p:cBhvr>
                                        <p:cTn id="57" dur="100" fill="hold">
                                          <p:stCondLst>
                                            <p:cond delay="0"/>
                                          </p:stCondLst>
                                        </p:cTn>
                                        <p:tgtEl>
                                          <p:spTgt spid="22"/>
                                        </p:tgtEl>
                                        <p:attrNameLst>
                                          <p:attrName>r</p:attrName>
                                        </p:attrNameLst>
                                      </p:cBhvr>
                                    </p:animRot>
                                    <p:animRot by="-240000">
                                      <p:cBhvr>
                                        <p:cTn id="58" dur="200" fill="hold">
                                          <p:stCondLst>
                                            <p:cond delay="200"/>
                                          </p:stCondLst>
                                        </p:cTn>
                                        <p:tgtEl>
                                          <p:spTgt spid="22"/>
                                        </p:tgtEl>
                                        <p:attrNameLst>
                                          <p:attrName>r</p:attrName>
                                        </p:attrNameLst>
                                      </p:cBhvr>
                                    </p:animRot>
                                    <p:animRot by="240000">
                                      <p:cBhvr>
                                        <p:cTn id="59" dur="200" fill="hold">
                                          <p:stCondLst>
                                            <p:cond delay="400"/>
                                          </p:stCondLst>
                                        </p:cTn>
                                        <p:tgtEl>
                                          <p:spTgt spid="22"/>
                                        </p:tgtEl>
                                        <p:attrNameLst>
                                          <p:attrName>r</p:attrName>
                                        </p:attrNameLst>
                                      </p:cBhvr>
                                    </p:animRot>
                                    <p:animRot by="-240000">
                                      <p:cBhvr>
                                        <p:cTn id="60" dur="200" fill="hold">
                                          <p:stCondLst>
                                            <p:cond delay="600"/>
                                          </p:stCondLst>
                                        </p:cTn>
                                        <p:tgtEl>
                                          <p:spTgt spid="22"/>
                                        </p:tgtEl>
                                        <p:attrNameLst>
                                          <p:attrName>r</p:attrName>
                                        </p:attrNameLst>
                                      </p:cBhvr>
                                    </p:animRot>
                                    <p:animRot by="120000">
                                      <p:cBhvr>
                                        <p:cTn id="61" dur="200" fill="hold">
                                          <p:stCondLst>
                                            <p:cond delay="800"/>
                                          </p:stCondLst>
                                        </p:cTn>
                                        <p:tgtEl>
                                          <p:spTgt spid="22"/>
                                        </p:tgtEl>
                                        <p:attrNameLst>
                                          <p:attrName>r</p:attrName>
                                        </p:attrNameLst>
                                      </p:cBhvr>
                                    </p:animRo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childTnLst>
                          </p:cTn>
                        </p:par>
                      </p:childTnLst>
                    </p:cTn>
                  </p:par>
                </p:childTnLst>
              </p:cTn>
              <p:nextCondLst>
                <p:cond evt="onClick" delay="0">
                  <p:tgtEl>
                    <p:spTgt spid="22"/>
                  </p:tgtEl>
                </p:cond>
              </p:nextCondLst>
            </p:seq>
            <p:seq concurrent="1" nextAc="seek">
              <p:cTn id="66" restart="whenNotActive" fill="hold" evtFilter="cancelBubble" nodeType="interactiveSeq">
                <p:stCondLst>
                  <p:cond evt="onClick" delay="0">
                    <p:tgtEl>
                      <p:spTgt spid="7"/>
                    </p:tgtEl>
                  </p:cond>
                </p:stCondLst>
                <p:endSync evt="end" delay="0">
                  <p:rtn val="all"/>
                </p:endSync>
                <p:childTnLst>
                  <p:par>
                    <p:cTn id="67" fill="hold">
                      <p:stCondLst>
                        <p:cond delay="0"/>
                      </p:stCondLst>
                      <p:childTnLst>
                        <p:par>
                          <p:cTn id="68" fill="hold">
                            <p:stCondLst>
                              <p:cond delay="0"/>
                            </p:stCondLst>
                            <p:childTnLst>
                              <p:par>
                                <p:cTn id="69" presetID="32" presetClass="emph" presetSubtype="0" fill="hold" grpId="0" nodeType="clickEffect">
                                  <p:stCondLst>
                                    <p:cond delay="0"/>
                                  </p:stCondLst>
                                  <p:childTnLst>
                                    <p:animRot by="120000">
                                      <p:cBhvr>
                                        <p:cTn id="70" dur="100" fill="hold">
                                          <p:stCondLst>
                                            <p:cond delay="0"/>
                                          </p:stCondLst>
                                        </p:cTn>
                                        <p:tgtEl>
                                          <p:spTgt spid="7"/>
                                        </p:tgtEl>
                                        <p:attrNameLst>
                                          <p:attrName>r</p:attrName>
                                        </p:attrNameLst>
                                      </p:cBhvr>
                                    </p:animRot>
                                    <p:animRot by="-240000">
                                      <p:cBhvr>
                                        <p:cTn id="71" dur="200" fill="hold">
                                          <p:stCondLst>
                                            <p:cond delay="200"/>
                                          </p:stCondLst>
                                        </p:cTn>
                                        <p:tgtEl>
                                          <p:spTgt spid="7"/>
                                        </p:tgtEl>
                                        <p:attrNameLst>
                                          <p:attrName>r</p:attrName>
                                        </p:attrNameLst>
                                      </p:cBhvr>
                                    </p:animRot>
                                    <p:animRot by="240000">
                                      <p:cBhvr>
                                        <p:cTn id="72" dur="200" fill="hold">
                                          <p:stCondLst>
                                            <p:cond delay="400"/>
                                          </p:stCondLst>
                                        </p:cTn>
                                        <p:tgtEl>
                                          <p:spTgt spid="7"/>
                                        </p:tgtEl>
                                        <p:attrNameLst>
                                          <p:attrName>r</p:attrName>
                                        </p:attrNameLst>
                                      </p:cBhvr>
                                    </p:animRot>
                                    <p:animRot by="-240000">
                                      <p:cBhvr>
                                        <p:cTn id="73" dur="200" fill="hold">
                                          <p:stCondLst>
                                            <p:cond delay="600"/>
                                          </p:stCondLst>
                                        </p:cTn>
                                        <p:tgtEl>
                                          <p:spTgt spid="7"/>
                                        </p:tgtEl>
                                        <p:attrNameLst>
                                          <p:attrName>r</p:attrName>
                                        </p:attrNameLst>
                                      </p:cBhvr>
                                    </p:animRot>
                                    <p:animRot by="120000">
                                      <p:cBhvr>
                                        <p:cTn id="74" dur="200" fill="hold">
                                          <p:stCondLst>
                                            <p:cond delay="800"/>
                                          </p:stCondLst>
                                        </p:cTn>
                                        <p:tgtEl>
                                          <p:spTgt spid="7"/>
                                        </p:tgtEl>
                                        <p:attrNameLst>
                                          <p:attrName>r</p:attrName>
                                        </p:attrNameLst>
                                      </p:cBhvr>
                                    </p:animRot>
                                  </p:childTnLst>
                                </p:cTn>
                              </p:par>
                            </p:childTnLst>
                          </p:cTn>
                        </p:par>
                        <p:par>
                          <p:cTn id="75" fill="hold">
                            <p:stCondLst>
                              <p:cond delay="1000"/>
                            </p:stCondLst>
                            <p:childTnLst>
                              <p:par>
                                <p:cTn id="76" presetID="10" presetClass="entr" presetSubtype="0" fill="hold" grpId="0" nodeType="after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500"/>
                                        <p:tgtEl>
                                          <p:spTgt spid="18"/>
                                        </p:tgtEl>
                                      </p:cBhvr>
                                    </p:animEffect>
                                  </p:childTnLst>
                                </p:cTn>
                              </p:par>
                            </p:childTnLst>
                          </p:cTn>
                        </p:par>
                      </p:childTnLst>
                    </p:cTn>
                  </p:par>
                </p:childTnLst>
              </p:cTn>
              <p:nextCondLst>
                <p:cond evt="onClick" delay="0">
                  <p:tgtEl>
                    <p:spTgt spid="7"/>
                  </p:tgtEl>
                </p:cond>
              </p:nextCondLst>
            </p:seq>
            <p:seq concurrent="1" nextAc="seek">
              <p:cTn id="79" restart="whenNotActive" fill="hold" evtFilter="cancelBubble" nodeType="interactiveSeq">
                <p:stCondLst>
                  <p:cond evt="onClick" delay="0">
                    <p:tgtEl>
                      <p:spTgt spid="9"/>
                    </p:tgtEl>
                  </p:cond>
                </p:stCondLst>
                <p:endSync evt="end" delay="0">
                  <p:rtn val="all"/>
                </p:endSync>
                <p:childTnLst>
                  <p:par>
                    <p:cTn id="80" fill="hold">
                      <p:stCondLst>
                        <p:cond delay="0"/>
                      </p:stCondLst>
                      <p:childTnLst>
                        <p:par>
                          <p:cTn id="81" fill="hold">
                            <p:stCondLst>
                              <p:cond delay="0"/>
                            </p:stCondLst>
                            <p:childTnLst>
                              <p:par>
                                <p:cTn id="82" presetID="32" presetClass="emph" presetSubtype="0" fill="hold" grpId="0" nodeType="clickEffect">
                                  <p:stCondLst>
                                    <p:cond delay="0"/>
                                  </p:stCondLst>
                                  <p:childTnLst>
                                    <p:animRot by="120000">
                                      <p:cBhvr>
                                        <p:cTn id="83" dur="100" fill="hold">
                                          <p:stCondLst>
                                            <p:cond delay="0"/>
                                          </p:stCondLst>
                                        </p:cTn>
                                        <p:tgtEl>
                                          <p:spTgt spid="9"/>
                                        </p:tgtEl>
                                        <p:attrNameLst>
                                          <p:attrName>r</p:attrName>
                                        </p:attrNameLst>
                                      </p:cBhvr>
                                    </p:animRot>
                                    <p:animRot by="-240000">
                                      <p:cBhvr>
                                        <p:cTn id="84" dur="200" fill="hold">
                                          <p:stCondLst>
                                            <p:cond delay="200"/>
                                          </p:stCondLst>
                                        </p:cTn>
                                        <p:tgtEl>
                                          <p:spTgt spid="9"/>
                                        </p:tgtEl>
                                        <p:attrNameLst>
                                          <p:attrName>r</p:attrName>
                                        </p:attrNameLst>
                                      </p:cBhvr>
                                    </p:animRot>
                                    <p:animRot by="240000">
                                      <p:cBhvr>
                                        <p:cTn id="85" dur="200" fill="hold">
                                          <p:stCondLst>
                                            <p:cond delay="400"/>
                                          </p:stCondLst>
                                        </p:cTn>
                                        <p:tgtEl>
                                          <p:spTgt spid="9"/>
                                        </p:tgtEl>
                                        <p:attrNameLst>
                                          <p:attrName>r</p:attrName>
                                        </p:attrNameLst>
                                      </p:cBhvr>
                                    </p:animRot>
                                    <p:animRot by="-240000">
                                      <p:cBhvr>
                                        <p:cTn id="86" dur="200" fill="hold">
                                          <p:stCondLst>
                                            <p:cond delay="600"/>
                                          </p:stCondLst>
                                        </p:cTn>
                                        <p:tgtEl>
                                          <p:spTgt spid="9"/>
                                        </p:tgtEl>
                                        <p:attrNameLst>
                                          <p:attrName>r</p:attrName>
                                        </p:attrNameLst>
                                      </p:cBhvr>
                                    </p:animRot>
                                    <p:animRot by="120000">
                                      <p:cBhvr>
                                        <p:cTn id="87" dur="200" fill="hold">
                                          <p:stCondLst>
                                            <p:cond delay="800"/>
                                          </p:stCondLst>
                                        </p:cTn>
                                        <p:tgtEl>
                                          <p:spTgt spid="9"/>
                                        </p:tgtEl>
                                        <p:attrNameLst>
                                          <p:attrName>r</p:attrName>
                                        </p:attrNameLst>
                                      </p:cBhvr>
                                    </p:animRot>
                                  </p:childTnLst>
                                </p:cTn>
                              </p:par>
                            </p:childTnLst>
                          </p:cTn>
                        </p:par>
                        <p:par>
                          <p:cTn id="88" fill="hold">
                            <p:stCondLst>
                              <p:cond delay="1000"/>
                            </p:stCondLst>
                            <p:childTnLst>
                              <p:par>
                                <p:cTn id="89" presetID="10" presetClass="entr" presetSubtype="0" fill="hold" grpId="0" nodeType="after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fade">
                                      <p:cBhvr>
                                        <p:cTn id="91" dur="500"/>
                                        <p:tgtEl>
                                          <p:spTgt spid="17"/>
                                        </p:tgtEl>
                                      </p:cBhvr>
                                    </p:animEffect>
                                  </p:childTnLst>
                                </p:cTn>
                              </p:par>
                            </p:childTnLst>
                          </p:cTn>
                        </p:par>
                      </p:childTnLst>
                    </p:cTn>
                  </p:par>
                </p:childTnLst>
              </p:cTn>
              <p:nextCondLst>
                <p:cond evt="onClick" delay="0">
                  <p:tgtEl>
                    <p:spTgt spid="9"/>
                  </p:tgtEl>
                </p:cond>
              </p:nextCondLst>
            </p:seq>
            <p:seq concurrent="1" nextAc="seek">
              <p:cTn id="92" restart="whenNotActive" fill="hold" evtFilter="cancelBubble" nodeType="interactiveSeq">
                <p:stCondLst>
                  <p:cond evt="onClick" delay="0">
                    <p:tgtEl>
                      <p:spTgt spid="6"/>
                    </p:tgtEl>
                  </p:cond>
                </p:stCondLst>
                <p:endSync evt="end" delay="0">
                  <p:rtn val="all"/>
                </p:endSync>
                <p:childTnLst>
                  <p:par>
                    <p:cTn id="93" fill="hold">
                      <p:stCondLst>
                        <p:cond delay="0"/>
                      </p:stCondLst>
                      <p:childTnLst>
                        <p:par>
                          <p:cTn id="94" fill="hold">
                            <p:stCondLst>
                              <p:cond delay="0"/>
                            </p:stCondLst>
                            <p:childTnLst>
                              <p:par>
                                <p:cTn id="95" presetID="32" presetClass="emph" presetSubtype="0" fill="hold" grpId="0" nodeType="clickEffect">
                                  <p:stCondLst>
                                    <p:cond delay="0"/>
                                  </p:stCondLst>
                                  <p:childTnLst>
                                    <p:animRot by="120000">
                                      <p:cBhvr>
                                        <p:cTn id="96" dur="100" fill="hold">
                                          <p:stCondLst>
                                            <p:cond delay="0"/>
                                          </p:stCondLst>
                                        </p:cTn>
                                        <p:tgtEl>
                                          <p:spTgt spid="6"/>
                                        </p:tgtEl>
                                        <p:attrNameLst>
                                          <p:attrName>r</p:attrName>
                                        </p:attrNameLst>
                                      </p:cBhvr>
                                    </p:animRot>
                                    <p:animRot by="-240000">
                                      <p:cBhvr>
                                        <p:cTn id="97" dur="200" fill="hold">
                                          <p:stCondLst>
                                            <p:cond delay="200"/>
                                          </p:stCondLst>
                                        </p:cTn>
                                        <p:tgtEl>
                                          <p:spTgt spid="6"/>
                                        </p:tgtEl>
                                        <p:attrNameLst>
                                          <p:attrName>r</p:attrName>
                                        </p:attrNameLst>
                                      </p:cBhvr>
                                    </p:animRot>
                                    <p:animRot by="240000">
                                      <p:cBhvr>
                                        <p:cTn id="98" dur="200" fill="hold">
                                          <p:stCondLst>
                                            <p:cond delay="400"/>
                                          </p:stCondLst>
                                        </p:cTn>
                                        <p:tgtEl>
                                          <p:spTgt spid="6"/>
                                        </p:tgtEl>
                                        <p:attrNameLst>
                                          <p:attrName>r</p:attrName>
                                        </p:attrNameLst>
                                      </p:cBhvr>
                                    </p:animRot>
                                    <p:animRot by="-240000">
                                      <p:cBhvr>
                                        <p:cTn id="99" dur="200" fill="hold">
                                          <p:stCondLst>
                                            <p:cond delay="600"/>
                                          </p:stCondLst>
                                        </p:cTn>
                                        <p:tgtEl>
                                          <p:spTgt spid="6"/>
                                        </p:tgtEl>
                                        <p:attrNameLst>
                                          <p:attrName>r</p:attrName>
                                        </p:attrNameLst>
                                      </p:cBhvr>
                                    </p:animRot>
                                    <p:animRot by="120000">
                                      <p:cBhvr>
                                        <p:cTn id="100" dur="200" fill="hold">
                                          <p:stCondLst>
                                            <p:cond delay="800"/>
                                          </p:stCondLst>
                                        </p:cTn>
                                        <p:tgtEl>
                                          <p:spTgt spid="6"/>
                                        </p:tgtEl>
                                        <p:attrNameLst>
                                          <p:attrName>r</p:attrName>
                                        </p:attrNameLst>
                                      </p:cBhvr>
                                    </p:animRot>
                                  </p:childTnLst>
                                </p:cTn>
                              </p:par>
                            </p:childTnLst>
                          </p:cTn>
                        </p:par>
                        <p:par>
                          <p:cTn id="101" fill="hold">
                            <p:stCondLst>
                              <p:cond delay="1000"/>
                            </p:stCondLst>
                            <p:childTnLst>
                              <p:par>
                                <p:cTn id="102" presetID="10" presetClass="entr" presetSubtype="0" fill="hold" grpId="0" nodeType="afterEffect">
                                  <p:stCondLst>
                                    <p:cond delay="0"/>
                                  </p:stCondLst>
                                  <p:childTnLst>
                                    <p:set>
                                      <p:cBhvr>
                                        <p:cTn id="103" dur="1" fill="hold">
                                          <p:stCondLst>
                                            <p:cond delay="0"/>
                                          </p:stCondLst>
                                        </p:cTn>
                                        <p:tgtEl>
                                          <p:spTgt spid="16"/>
                                        </p:tgtEl>
                                        <p:attrNameLst>
                                          <p:attrName>style.visibility</p:attrName>
                                        </p:attrNameLst>
                                      </p:cBhvr>
                                      <p:to>
                                        <p:strVal val="visible"/>
                                      </p:to>
                                    </p:set>
                                    <p:animEffect transition="in" filter="fade">
                                      <p:cBhvr>
                                        <p:cTn id="104" dur="500"/>
                                        <p:tgtEl>
                                          <p:spTgt spid="16"/>
                                        </p:tgtEl>
                                      </p:cBhvr>
                                    </p:animEffect>
                                  </p:childTnLst>
                                </p:cTn>
                              </p:par>
                            </p:childTnLst>
                          </p:cTn>
                        </p:par>
                      </p:childTnLst>
                    </p:cTn>
                  </p:par>
                </p:childTnLst>
              </p:cTn>
              <p:nextCondLst>
                <p:cond evt="onClick" delay="0">
                  <p:tgtEl>
                    <p:spTgt spid="6"/>
                  </p:tgtEl>
                </p:cond>
              </p:nextCondLst>
            </p:seq>
            <p:seq concurrent="1" nextAc="seek">
              <p:cTn id="105" restart="whenNotActive" fill="hold" evtFilter="cancelBubble" nodeType="interactiveSeq">
                <p:stCondLst>
                  <p:cond evt="onClick" delay="0">
                    <p:tgtEl>
                      <p:spTgt spid="11"/>
                    </p:tgtEl>
                  </p:cond>
                </p:stCondLst>
                <p:endSync evt="end" delay="0">
                  <p:rtn val="all"/>
                </p:endSync>
                <p:childTnLst>
                  <p:par>
                    <p:cTn id="106" fill="hold">
                      <p:stCondLst>
                        <p:cond delay="0"/>
                      </p:stCondLst>
                      <p:childTnLst>
                        <p:par>
                          <p:cTn id="107" fill="hold">
                            <p:stCondLst>
                              <p:cond delay="0"/>
                            </p:stCondLst>
                            <p:childTnLst>
                              <p:par>
                                <p:cTn id="108" presetID="32" presetClass="emph" presetSubtype="0" fill="hold" grpId="0" nodeType="clickEffect">
                                  <p:stCondLst>
                                    <p:cond delay="0"/>
                                  </p:stCondLst>
                                  <p:childTnLst>
                                    <p:animRot by="120000">
                                      <p:cBhvr>
                                        <p:cTn id="109" dur="100" fill="hold">
                                          <p:stCondLst>
                                            <p:cond delay="0"/>
                                          </p:stCondLst>
                                        </p:cTn>
                                        <p:tgtEl>
                                          <p:spTgt spid="11"/>
                                        </p:tgtEl>
                                        <p:attrNameLst>
                                          <p:attrName>r</p:attrName>
                                        </p:attrNameLst>
                                      </p:cBhvr>
                                    </p:animRot>
                                    <p:animRot by="-240000">
                                      <p:cBhvr>
                                        <p:cTn id="110" dur="200" fill="hold">
                                          <p:stCondLst>
                                            <p:cond delay="200"/>
                                          </p:stCondLst>
                                        </p:cTn>
                                        <p:tgtEl>
                                          <p:spTgt spid="11"/>
                                        </p:tgtEl>
                                        <p:attrNameLst>
                                          <p:attrName>r</p:attrName>
                                        </p:attrNameLst>
                                      </p:cBhvr>
                                    </p:animRot>
                                    <p:animRot by="240000">
                                      <p:cBhvr>
                                        <p:cTn id="111" dur="200" fill="hold">
                                          <p:stCondLst>
                                            <p:cond delay="400"/>
                                          </p:stCondLst>
                                        </p:cTn>
                                        <p:tgtEl>
                                          <p:spTgt spid="11"/>
                                        </p:tgtEl>
                                        <p:attrNameLst>
                                          <p:attrName>r</p:attrName>
                                        </p:attrNameLst>
                                      </p:cBhvr>
                                    </p:animRot>
                                    <p:animRot by="-240000">
                                      <p:cBhvr>
                                        <p:cTn id="112" dur="200" fill="hold">
                                          <p:stCondLst>
                                            <p:cond delay="600"/>
                                          </p:stCondLst>
                                        </p:cTn>
                                        <p:tgtEl>
                                          <p:spTgt spid="11"/>
                                        </p:tgtEl>
                                        <p:attrNameLst>
                                          <p:attrName>r</p:attrName>
                                        </p:attrNameLst>
                                      </p:cBhvr>
                                    </p:animRot>
                                    <p:animRot by="120000">
                                      <p:cBhvr>
                                        <p:cTn id="113" dur="200" fill="hold">
                                          <p:stCondLst>
                                            <p:cond delay="800"/>
                                          </p:stCondLst>
                                        </p:cTn>
                                        <p:tgtEl>
                                          <p:spTgt spid="11"/>
                                        </p:tgtEl>
                                        <p:attrNameLst>
                                          <p:attrName>r</p:attrName>
                                        </p:attrNameLst>
                                      </p:cBhvr>
                                    </p:animRot>
                                  </p:childTnLst>
                                </p:cTn>
                              </p:par>
                            </p:childTnLst>
                          </p:cTn>
                        </p:par>
                        <p:par>
                          <p:cTn id="114" fill="hold">
                            <p:stCondLst>
                              <p:cond delay="1000"/>
                            </p:stCondLst>
                            <p:childTnLst>
                              <p:par>
                                <p:cTn id="115" presetID="10" presetClass="entr" presetSubtype="0" fill="hold" grpId="0" nodeType="afterEffect">
                                  <p:stCondLst>
                                    <p:cond delay="0"/>
                                  </p:stCondLst>
                                  <p:childTnLst>
                                    <p:set>
                                      <p:cBhvr>
                                        <p:cTn id="116" dur="1" fill="hold">
                                          <p:stCondLst>
                                            <p:cond delay="0"/>
                                          </p:stCondLst>
                                        </p:cTn>
                                        <p:tgtEl>
                                          <p:spTgt spid="15"/>
                                        </p:tgtEl>
                                        <p:attrNameLst>
                                          <p:attrName>style.visibility</p:attrName>
                                        </p:attrNameLst>
                                      </p:cBhvr>
                                      <p:to>
                                        <p:strVal val="visible"/>
                                      </p:to>
                                    </p:set>
                                    <p:animEffect transition="in" filter="fade">
                                      <p:cBhvr>
                                        <p:cTn id="117" dur="500"/>
                                        <p:tgtEl>
                                          <p:spTgt spid="15"/>
                                        </p:tgtEl>
                                      </p:cBhvr>
                                    </p:animEffect>
                                  </p:childTnLst>
                                </p:cTn>
                              </p:par>
                            </p:childTnLst>
                          </p:cTn>
                        </p:par>
                      </p:childTnLst>
                    </p:cTn>
                  </p:par>
                </p:childTnLst>
              </p:cTn>
              <p:nextCondLst>
                <p:cond evt="onClick" delay="0">
                  <p:tgtEl>
                    <p:spTgt spid="11"/>
                  </p:tgtEl>
                </p:cond>
              </p:nextCondLst>
            </p:seq>
            <p:seq concurrent="1" nextAc="seek">
              <p:cTn id="118" restart="whenNotActive" fill="hold" evtFilter="cancelBubble" nodeType="interactiveSeq">
                <p:stCondLst>
                  <p:cond evt="onClick" delay="0">
                    <p:tgtEl>
                      <p:spTgt spid="23"/>
                    </p:tgtEl>
                  </p:cond>
                </p:stCondLst>
                <p:endSync evt="end" delay="0">
                  <p:rtn val="all"/>
                </p:endSync>
                <p:childTnLst>
                  <p:par>
                    <p:cTn id="119" fill="hold">
                      <p:stCondLst>
                        <p:cond delay="0"/>
                      </p:stCondLst>
                      <p:childTnLst>
                        <p:par>
                          <p:cTn id="120" fill="hold">
                            <p:stCondLst>
                              <p:cond delay="0"/>
                            </p:stCondLst>
                            <p:childTnLst>
                              <p:par>
                                <p:cTn id="121" presetID="32" presetClass="emph" presetSubtype="0" fill="hold" grpId="0" nodeType="clickEffect">
                                  <p:stCondLst>
                                    <p:cond delay="0"/>
                                  </p:stCondLst>
                                  <p:childTnLst>
                                    <p:animRot by="120000">
                                      <p:cBhvr>
                                        <p:cTn id="122" dur="100" fill="hold">
                                          <p:stCondLst>
                                            <p:cond delay="0"/>
                                          </p:stCondLst>
                                        </p:cTn>
                                        <p:tgtEl>
                                          <p:spTgt spid="23"/>
                                        </p:tgtEl>
                                        <p:attrNameLst>
                                          <p:attrName>r</p:attrName>
                                        </p:attrNameLst>
                                      </p:cBhvr>
                                    </p:animRot>
                                    <p:animRot by="-240000">
                                      <p:cBhvr>
                                        <p:cTn id="123" dur="200" fill="hold">
                                          <p:stCondLst>
                                            <p:cond delay="200"/>
                                          </p:stCondLst>
                                        </p:cTn>
                                        <p:tgtEl>
                                          <p:spTgt spid="23"/>
                                        </p:tgtEl>
                                        <p:attrNameLst>
                                          <p:attrName>r</p:attrName>
                                        </p:attrNameLst>
                                      </p:cBhvr>
                                    </p:animRot>
                                    <p:animRot by="240000">
                                      <p:cBhvr>
                                        <p:cTn id="124" dur="200" fill="hold">
                                          <p:stCondLst>
                                            <p:cond delay="400"/>
                                          </p:stCondLst>
                                        </p:cTn>
                                        <p:tgtEl>
                                          <p:spTgt spid="23"/>
                                        </p:tgtEl>
                                        <p:attrNameLst>
                                          <p:attrName>r</p:attrName>
                                        </p:attrNameLst>
                                      </p:cBhvr>
                                    </p:animRot>
                                    <p:animRot by="-240000">
                                      <p:cBhvr>
                                        <p:cTn id="125" dur="200" fill="hold">
                                          <p:stCondLst>
                                            <p:cond delay="600"/>
                                          </p:stCondLst>
                                        </p:cTn>
                                        <p:tgtEl>
                                          <p:spTgt spid="23"/>
                                        </p:tgtEl>
                                        <p:attrNameLst>
                                          <p:attrName>r</p:attrName>
                                        </p:attrNameLst>
                                      </p:cBhvr>
                                    </p:animRot>
                                    <p:animRot by="120000">
                                      <p:cBhvr>
                                        <p:cTn id="126" dur="200" fill="hold">
                                          <p:stCondLst>
                                            <p:cond delay="800"/>
                                          </p:stCondLst>
                                        </p:cTn>
                                        <p:tgtEl>
                                          <p:spTgt spid="23"/>
                                        </p:tgtEl>
                                        <p:attrNameLst>
                                          <p:attrName>r</p:attrName>
                                        </p:attrNameLst>
                                      </p:cBhvr>
                                    </p:animRot>
                                  </p:childTnLst>
                                </p:cTn>
                              </p:par>
                            </p:childTnLst>
                          </p:cTn>
                        </p:par>
                        <p:par>
                          <p:cTn id="127" fill="hold">
                            <p:stCondLst>
                              <p:cond delay="1000"/>
                            </p:stCondLst>
                            <p:childTnLst>
                              <p:par>
                                <p:cTn id="128" presetID="10" presetClass="entr" presetSubtype="0" fill="hold" nodeType="afterEffect">
                                  <p:stCondLst>
                                    <p:cond delay="0"/>
                                  </p:stCondLst>
                                  <p:childTnLst>
                                    <p:set>
                                      <p:cBhvr>
                                        <p:cTn id="129" dur="1" fill="hold">
                                          <p:stCondLst>
                                            <p:cond delay="0"/>
                                          </p:stCondLst>
                                        </p:cTn>
                                        <p:tgtEl>
                                          <p:spTgt spid="27"/>
                                        </p:tgtEl>
                                        <p:attrNameLst>
                                          <p:attrName>style.visibility</p:attrName>
                                        </p:attrNameLst>
                                      </p:cBhvr>
                                      <p:to>
                                        <p:strVal val="visible"/>
                                      </p:to>
                                    </p:set>
                                    <p:animEffect transition="in" filter="fade">
                                      <p:cBhvr>
                                        <p:cTn id="130" dur="500"/>
                                        <p:tgtEl>
                                          <p:spTgt spid="27"/>
                                        </p:tgtEl>
                                      </p:cBhvr>
                                    </p:animEffect>
                                  </p:childTnLst>
                                </p:cTn>
                              </p:par>
                            </p:childTnLst>
                          </p:cTn>
                        </p:par>
                      </p:childTnLst>
                    </p:cTn>
                  </p:par>
                </p:childTnLst>
              </p:cTn>
              <p:nextCondLst>
                <p:cond evt="onClick" delay="0">
                  <p:tgtEl>
                    <p:spTgt spid="23"/>
                  </p:tgtEl>
                </p:cond>
              </p:nextCondLst>
            </p:seq>
            <p:seq concurrent="1" nextAc="seek">
              <p:cTn id="131" restart="whenNotActive" fill="hold" evtFilter="cancelBubble" nodeType="interactiveSeq">
                <p:stCondLst>
                  <p:cond evt="onClick" delay="0">
                    <p:tgtEl>
                      <p:spTgt spid="24"/>
                    </p:tgtEl>
                  </p:cond>
                </p:stCondLst>
                <p:endSync evt="end" delay="0">
                  <p:rtn val="all"/>
                </p:endSync>
                <p:childTnLst>
                  <p:par>
                    <p:cTn id="132" fill="hold">
                      <p:stCondLst>
                        <p:cond delay="0"/>
                      </p:stCondLst>
                      <p:childTnLst>
                        <p:par>
                          <p:cTn id="133" fill="hold">
                            <p:stCondLst>
                              <p:cond delay="0"/>
                            </p:stCondLst>
                            <p:childTnLst>
                              <p:par>
                                <p:cTn id="134" presetID="32" presetClass="emph" presetSubtype="0" fill="hold" grpId="0" nodeType="clickEffect">
                                  <p:stCondLst>
                                    <p:cond delay="0"/>
                                  </p:stCondLst>
                                  <p:childTnLst>
                                    <p:animRot by="120000">
                                      <p:cBhvr>
                                        <p:cTn id="135" dur="100" fill="hold">
                                          <p:stCondLst>
                                            <p:cond delay="0"/>
                                          </p:stCondLst>
                                        </p:cTn>
                                        <p:tgtEl>
                                          <p:spTgt spid="24"/>
                                        </p:tgtEl>
                                        <p:attrNameLst>
                                          <p:attrName>r</p:attrName>
                                        </p:attrNameLst>
                                      </p:cBhvr>
                                    </p:animRot>
                                    <p:animRot by="-240000">
                                      <p:cBhvr>
                                        <p:cTn id="136" dur="200" fill="hold">
                                          <p:stCondLst>
                                            <p:cond delay="200"/>
                                          </p:stCondLst>
                                        </p:cTn>
                                        <p:tgtEl>
                                          <p:spTgt spid="24"/>
                                        </p:tgtEl>
                                        <p:attrNameLst>
                                          <p:attrName>r</p:attrName>
                                        </p:attrNameLst>
                                      </p:cBhvr>
                                    </p:animRot>
                                    <p:animRot by="240000">
                                      <p:cBhvr>
                                        <p:cTn id="137" dur="200" fill="hold">
                                          <p:stCondLst>
                                            <p:cond delay="400"/>
                                          </p:stCondLst>
                                        </p:cTn>
                                        <p:tgtEl>
                                          <p:spTgt spid="24"/>
                                        </p:tgtEl>
                                        <p:attrNameLst>
                                          <p:attrName>r</p:attrName>
                                        </p:attrNameLst>
                                      </p:cBhvr>
                                    </p:animRot>
                                    <p:animRot by="-240000">
                                      <p:cBhvr>
                                        <p:cTn id="138" dur="200" fill="hold">
                                          <p:stCondLst>
                                            <p:cond delay="600"/>
                                          </p:stCondLst>
                                        </p:cTn>
                                        <p:tgtEl>
                                          <p:spTgt spid="24"/>
                                        </p:tgtEl>
                                        <p:attrNameLst>
                                          <p:attrName>r</p:attrName>
                                        </p:attrNameLst>
                                      </p:cBhvr>
                                    </p:animRot>
                                    <p:animRot by="120000">
                                      <p:cBhvr>
                                        <p:cTn id="139" dur="200" fill="hold">
                                          <p:stCondLst>
                                            <p:cond delay="800"/>
                                          </p:stCondLst>
                                        </p:cTn>
                                        <p:tgtEl>
                                          <p:spTgt spid="24"/>
                                        </p:tgtEl>
                                        <p:attrNameLst>
                                          <p:attrName>r</p:attrName>
                                        </p:attrNameLst>
                                      </p:cBhvr>
                                    </p:animRot>
                                  </p:childTnLst>
                                </p:cTn>
                              </p:par>
                            </p:childTnLst>
                          </p:cTn>
                        </p:par>
                        <p:par>
                          <p:cTn id="140" fill="hold">
                            <p:stCondLst>
                              <p:cond delay="1000"/>
                            </p:stCondLst>
                            <p:childTnLst>
                              <p:par>
                                <p:cTn id="141" presetID="10" presetClass="entr" presetSubtype="0" fill="hold" nodeType="after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fade">
                                      <p:cBhvr>
                                        <p:cTn id="143" dur="500"/>
                                        <p:tgtEl>
                                          <p:spTgt spid="28"/>
                                        </p:tgtEl>
                                      </p:cBhvr>
                                    </p:animEffect>
                                  </p:childTnLst>
                                </p:cTn>
                              </p:par>
                            </p:childTnLst>
                          </p:cTn>
                        </p:par>
                      </p:childTnLst>
                    </p:cTn>
                  </p:par>
                </p:childTnLst>
              </p:cTn>
              <p:nextCondLst>
                <p:cond evt="onClick" delay="0">
                  <p:tgtEl>
                    <p:spTgt spid="24"/>
                  </p:tgtEl>
                </p:cond>
              </p:nextCondLst>
            </p:seq>
            <p:seq concurrent="1" nextAc="seek">
              <p:cTn id="144" restart="whenNotActive" fill="hold" evtFilter="cancelBubble" nodeType="interactiveSeq">
                <p:stCondLst>
                  <p:cond evt="onClick" delay="0">
                    <p:tgtEl>
                      <p:spTgt spid="25"/>
                    </p:tgtEl>
                  </p:cond>
                </p:stCondLst>
                <p:endSync evt="end" delay="0">
                  <p:rtn val="all"/>
                </p:endSync>
                <p:childTnLst>
                  <p:par>
                    <p:cTn id="145" fill="hold">
                      <p:stCondLst>
                        <p:cond delay="0"/>
                      </p:stCondLst>
                      <p:childTnLst>
                        <p:par>
                          <p:cTn id="146" fill="hold">
                            <p:stCondLst>
                              <p:cond delay="0"/>
                            </p:stCondLst>
                            <p:childTnLst>
                              <p:par>
                                <p:cTn id="147" presetID="32" presetClass="emph" presetSubtype="0" fill="hold" grpId="0" nodeType="clickEffect">
                                  <p:stCondLst>
                                    <p:cond delay="0"/>
                                  </p:stCondLst>
                                  <p:childTnLst>
                                    <p:animRot by="120000">
                                      <p:cBhvr>
                                        <p:cTn id="148" dur="100" fill="hold">
                                          <p:stCondLst>
                                            <p:cond delay="0"/>
                                          </p:stCondLst>
                                        </p:cTn>
                                        <p:tgtEl>
                                          <p:spTgt spid="25"/>
                                        </p:tgtEl>
                                        <p:attrNameLst>
                                          <p:attrName>r</p:attrName>
                                        </p:attrNameLst>
                                      </p:cBhvr>
                                    </p:animRot>
                                    <p:animRot by="-240000">
                                      <p:cBhvr>
                                        <p:cTn id="149" dur="200" fill="hold">
                                          <p:stCondLst>
                                            <p:cond delay="200"/>
                                          </p:stCondLst>
                                        </p:cTn>
                                        <p:tgtEl>
                                          <p:spTgt spid="25"/>
                                        </p:tgtEl>
                                        <p:attrNameLst>
                                          <p:attrName>r</p:attrName>
                                        </p:attrNameLst>
                                      </p:cBhvr>
                                    </p:animRot>
                                    <p:animRot by="240000">
                                      <p:cBhvr>
                                        <p:cTn id="150" dur="200" fill="hold">
                                          <p:stCondLst>
                                            <p:cond delay="400"/>
                                          </p:stCondLst>
                                        </p:cTn>
                                        <p:tgtEl>
                                          <p:spTgt spid="25"/>
                                        </p:tgtEl>
                                        <p:attrNameLst>
                                          <p:attrName>r</p:attrName>
                                        </p:attrNameLst>
                                      </p:cBhvr>
                                    </p:animRot>
                                    <p:animRot by="-240000">
                                      <p:cBhvr>
                                        <p:cTn id="151" dur="200" fill="hold">
                                          <p:stCondLst>
                                            <p:cond delay="600"/>
                                          </p:stCondLst>
                                        </p:cTn>
                                        <p:tgtEl>
                                          <p:spTgt spid="25"/>
                                        </p:tgtEl>
                                        <p:attrNameLst>
                                          <p:attrName>r</p:attrName>
                                        </p:attrNameLst>
                                      </p:cBhvr>
                                    </p:animRot>
                                    <p:animRot by="120000">
                                      <p:cBhvr>
                                        <p:cTn id="152" dur="200" fill="hold">
                                          <p:stCondLst>
                                            <p:cond delay="800"/>
                                          </p:stCondLst>
                                        </p:cTn>
                                        <p:tgtEl>
                                          <p:spTgt spid="25"/>
                                        </p:tgtEl>
                                        <p:attrNameLst>
                                          <p:attrName>r</p:attrName>
                                        </p:attrNameLst>
                                      </p:cBhvr>
                                    </p:animRot>
                                  </p:childTnLst>
                                </p:cTn>
                              </p:par>
                            </p:childTnLst>
                          </p:cTn>
                        </p:par>
                        <p:par>
                          <p:cTn id="153" fill="hold">
                            <p:stCondLst>
                              <p:cond delay="1000"/>
                            </p:stCondLst>
                            <p:childTnLst>
                              <p:par>
                                <p:cTn id="154" presetID="10" presetClass="entr" presetSubtype="0" fill="hold" nodeType="afterEffect">
                                  <p:stCondLst>
                                    <p:cond delay="0"/>
                                  </p:stCondLst>
                                  <p:childTnLst>
                                    <p:set>
                                      <p:cBhvr>
                                        <p:cTn id="155" dur="1" fill="hold">
                                          <p:stCondLst>
                                            <p:cond delay="0"/>
                                          </p:stCondLst>
                                        </p:cTn>
                                        <p:tgtEl>
                                          <p:spTgt spid="26"/>
                                        </p:tgtEl>
                                        <p:attrNameLst>
                                          <p:attrName>style.visibility</p:attrName>
                                        </p:attrNameLst>
                                      </p:cBhvr>
                                      <p:to>
                                        <p:strVal val="visible"/>
                                      </p:to>
                                    </p:set>
                                    <p:animEffect transition="in" filter="fade">
                                      <p:cBhvr>
                                        <p:cTn id="156" dur="500"/>
                                        <p:tgtEl>
                                          <p:spTgt spid="26"/>
                                        </p:tgtEl>
                                      </p:cBhvr>
                                    </p:animEffect>
                                  </p:childTnLst>
                                </p:cTn>
                              </p:par>
                            </p:childTnLst>
                          </p:cTn>
                        </p:par>
                      </p:childTnLst>
                    </p:cTn>
                  </p:par>
                </p:childTnLst>
              </p:cTn>
              <p:nextCondLst>
                <p:cond evt="onClick" delay="0">
                  <p:tgtEl>
                    <p:spTgt spid="25"/>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p:bldP spid="15" grpId="0"/>
      <p:bldP spid="16" grpId="0"/>
      <p:bldP spid="17" grpId="0"/>
      <p:bldP spid="18" grpId="0"/>
      <p:bldP spid="19" grpId="0"/>
      <p:bldP spid="21" grpId="0"/>
      <p:bldP spid="22" grpId="0" animBg="1"/>
      <p:bldP spid="23" grpId="0" animBg="1"/>
      <p:bldP spid="24"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4ECEBE-9353-406C-9313-02A517A310E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61837"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0" name="Freeform: Shape 9">
            <a:extLst>
              <a:ext uri="{FF2B5EF4-FFF2-40B4-BE49-F238E27FC236}">
                <a16:creationId xmlns:a16="http://schemas.microsoft.com/office/drawing/2014/main" id="{86806086-A782-4311-A63B-1A68574D80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62" y="-15901"/>
            <a:ext cx="6562061" cy="5814891"/>
          </a:xfrm>
          <a:custGeom>
            <a:avLst/>
            <a:gdLst>
              <a:gd name="connsiteX0" fmla="*/ 1667657 w 6578337"/>
              <a:gd name="connsiteY0" fmla="*/ 0 h 5814891"/>
              <a:gd name="connsiteX1" fmla="*/ 5296215 w 6578337"/>
              <a:gd name="connsiteY1" fmla="*/ 0 h 5814891"/>
              <a:gd name="connsiteX2" fmla="*/ 5354505 w 6578337"/>
              <a:gd name="connsiteY2" fmla="*/ 38974 h 5814891"/>
              <a:gd name="connsiteX3" fmla="*/ 5772761 w 6578337"/>
              <a:gd name="connsiteY3" fmla="*/ 430996 h 5814891"/>
              <a:gd name="connsiteX4" fmla="*/ 6578337 w 6578337"/>
              <a:gd name="connsiteY4" fmla="*/ 2842158 h 5814891"/>
              <a:gd name="connsiteX5" fmla="*/ 6219497 w 6578337"/>
              <a:gd name="connsiteY5" fmla="*/ 3831001 h 5814891"/>
              <a:gd name="connsiteX6" fmla="*/ 5157059 w 6578337"/>
              <a:gd name="connsiteY6" fmla="*/ 4751758 h 5814891"/>
              <a:gd name="connsiteX7" fmla="*/ 4923464 w 6578337"/>
              <a:gd name="connsiteY7" fmla="*/ 4927890 h 5814891"/>
              <a:gd name="connsiteX8" fmla="*/ 3004017 w 6578337"/>
              <a:gd name="connsiteY8" fmla="*/ 5814891 h 5814891"/>
              <a:gd name="connsiteX9" fmla="*/ 475534 w 6578337"/>
              <a:gd name="connsiteY9" fmla="*/ 4373098 h 5814891"/>
              <a:gd name="connsiteX10" fmla="*/ 206071 w 6578337"/>
              <a:gd name="connsiteY10" fmla="*/ 4004246 h 5814891"/>
              <a:gd name="connsiteX11" fmla="*/ 79385 w 6578337"/>
              <a:gd name="connsiteY11" fmla="*/ 3833508 h 5814891"/>
              <a:gd name="connsiteX12" fmla="*/ 0 w 6578337"/>
              <a:gd name="connsiteY12" fmla="*/ 3721725 h 5814891"/>
              <a:gd name="connsiteX13" fmla="*/ 0 w 6578337"/>
              <a:gd name="connsiteY13" fmla="*/ 1581323 h 5814891"/>
              <a:gd name="connsiteX14" fmla="*/ 168477 w 6578337"/>
              <a:gd name="connsiteY14" fmla="*/ 1300525 h 5814891"/>
              <a:gd name="connsiteX15" fmla="*/ 885512 w 6578337"/>
              <a:gd name="connsiteY15" fmla="*/ 515238 h 5814891"/>
              <a:gd name="connsiteX16" fmla="*/ 1494824 w 6578337"/>
              <a:gd name="connsiteY16" fmla="*/ 90742 h 58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78337" h="5814891">
                <a:moveTo>
                  <a:pt x="1667657" y="0"/>
                </a:moveTo>
                <a:lnTo>
                  <a:pt x="5296215" y="0"/>
                </a:lnTo>
                <a:lnTo>
                  <a:pt x="5354505" y="38974"/>
                </a:lnTo>
                <a:cubicBezTo>
                  <a:pt x="5505893" y="152699"/>
                  <a:pt x="5645664" y="283643"/>
                  <a:pt x="5772761" y="430996"/>
                </a:cubicBezTo>
                <a:cubicBezTo>
                  <a:pt x="6292274" y="1033532"/>
                  <a:pt x="6578337" y="1889809"/>
                  <a:pt x="6578337" y="2842158"/>
                </a:cubicBezTo>
                <a:cubicBezTo>
                  <a:pt x="6578337" y="3222117"/>
                  <a:pt x="6467617" y="3527065"/>
                  <a:pt x="6219497" y="3831001"/>
                </a:cubicBezTo>
                <a:cubicBezTo>
                  <a:pt x="5959965" y="4148933"/>
                  <a:pt x="5569997" y="4441763"/>
                  <a:pt x="5157059" y="4751758"/>
                </a:cubicBezTo>
                <a:cubicBezTo>
                  <a:pt x="5080873" y="4808882"/>
                  <a:pt x="5002168" y="4868026"/>
                  <a:pt x="4923464" y="4927890"/>
                </a:cubicBezTo>
                <a:cubicBezTo>
                  <a:pt x="4218974" y="5463640"/>
                  <a:pt x="3704799" y="5814891"/>
                  <a:pt x="3004017" y="5814891"/>
                </a:cubicBezTo>
                <a:cubicBezTo>
                  <a:pt x="1936240" y="5814891"/>
                  <a:pt x="1180025" y="5383723"/>
                  <a:pt x="475534" y="4373098"/>
                </a:cubicBezTo>
                <a:cubicBezTo>
                  <a:pt x="383343" y="4240819"/>
                  <a:pt x="293225" y="4120515"/>
                  <a:pt x="206071" y="4004246"/>
                </a:cubicBezTo>
                <a:cubicBezTo>
                  <a:pt x="160920" y="3943985"/>
                  <a:pt x="118700" y="3887339"/>
                  <a:pt x="79385" y="3833508"/>
                </a:cubicBezTo>
                <a:lnTo>
                  <a:pt x="0" y="3721725"/>
                </a:lnTo>
                <a:lnTo>
                  <a:pt x="0" y="1581323"/>
                </a:lnTo>
                <a:lnTo>
                  <a:pt x="168477" y="1300525"/>
                </a:lnTo>
                <a:cubicBezTo>
                  <a:pt x="359173" y="1017017"/>
                  <a:pt x="599372" y="753795"/>
                  <a:pt x="885512" y="515238"/>
                </a:cubicBezTo>
                <a:cubicBezTo>
                  <a:pt x="1073010" y="358870"/>
                  <a:pt x="1278109" y="216205"/>
                  <a:pt x="1494824" y="90742"/>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Picture 2">
            <a:extLst>
              <a:ext uri="{FF2B5EF4-FFF2-40B4-BE49-F238E27FC236}">
                <a16:creationId xmlns:a16="http://schemas.microsoft.com/office/drawing/2014/main" id="{36502CF0-B07C-41E5-805D-27015EA424FA}"/>
              </a:ext>
            </a:extLst>
          </p:cNvPr>
          <p:cNvPicPr>
            <a:picLocks noChangeAspect="1"/>
          </p:cNvPicPr>
          <p:nvPr/>
        </p:nvPicPr>
        <p:blipFill rotWithShape="1">
          <a:blip r:embed="rId2"/>
          <a:srcRect l="9345" r="13133" b="2"/>
          <a:stretch/>
        </p:blipFill>
        <p:spPr>
          <a:xfrm>
            <a:off x="20" y="-2"/>
            <a:ext cx="6307498" cy="559366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p:spPr>
      </p:pic>
      <p:sp>
        <p:nvSpPr>
          <p:cNvPr id="12" name="Freeform: Shape 11">
            <a:extLst>
              <a:ext uri="{FF2B5EF4-FFF2-40B4-BE49-F238E27FC236}">
                <a16:creationId xmlns:a16="http://schemas.microsoft.com/office/drawing/2014/main" id="{CE71458B-DF80-43DF-9693-2EC3878ACA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07518" cy="5593660"/>
          </a:xfrm>
          <a:custGeom>
            <a:avLst/>
            <a:gdLst>
              <a:gd name="connsiteX0" fmla="*/ 2177447 w 6323162"/>
              <a:gd name="connsiteY0" fmla="*/ 0 h 5593660"/>
              <a:gd name="connsiteX1" fmla="*/ 2572776 w 6323162"/>
              <a:gd name="connsiteY1" fmla="*/ 0 h 5593660"/>
              <a:gd name="connsiteX2" fmla="*/ 2279674 w 6323162"/>
              <a:gd name="connsiteY2" fmla="*/ 98163 h 5593660"/>
              <a:gd name="connsiteX3" fmla="*/ 1163390 w 6323162"/>
              <a:gd name="connsiteY3" fmla="*/ 758946 h 5593660"/>
              <a:gd name="connsiteX4" fmla="*/ 391288 w 6323162"/>
              <a:gd name="connsiteY4" fmla="*/ 1711778 h 5593660"/>
              <a:gd name="connsiteX5" fmla="*/ 111318 w 6323162"/>
              <a:gd name="connsiteY5" fmla="*/ 2820666 h 5593660"/>
              <a:gd name="connsiteX6" fmla="*/ 574682 w 6323162"/>
              <a:gd name="connsiteY6" fmla="*/ 3850310 h 5593660"/>
              <a:gd name="connsiteX7" fmla="*/ 808161 w 6323162"/>
              <a:gd name="connsiteY7" fmla="*/ 4177123 h 5593660"/>
              <a:gd name="connsiteX8" fmla="*/ 2998992 w 6323162"/>
              <a:gd name="connsiteY8" fmla="*/ 5454594 h 5593660"/>
              <a:gd name="connsiteX9" fmla="*/ 4662117 w 6323162"/>
              <a:gd name="connsiteY9" fmla="*/ 4668685 h 5593660"/>
              <a:gd name="connsiteX10" fmla="*/ 4864518 w 6323162"/>
              <a:gd name="connsiteY10" fmla="*/ 4512627 h 5593660"/>
              <a:gd name="connsiteX11" fmla="*/ 5785079 w 6323162"/>
              <a:gd name="connsiteY11" fmla="*/ 3696808 h 5593660"/>
              <a:gd name="connsiteX12" fmla="*/ 6095999 w 6323162"/>
              <a:gd name="connsiteY12" fmla="*/ 2820666 h 5593660"/>
              <a:gd name="connsiteX13" fmla="*/ 5397999 w 6323162"/>
              <a:gd name="connsiteY13" fmla="*/ 684305 h 5593660"/>
              <a:gd name="connsiteX14" fmla="*/ 4612801 w 6323162"/>
              <a:gd name="connsiteY14" fmla="*/ 81166 h 5593660"/>
              <a:gd name="connsiteX15" fmla="*/ 4406067 w 6323162"/>
              <a:gd name="connsiteY15" fmla="*/ 0 h 5593660"/>
              <a:gd name="connsiteX16" fmla="*/ 4826316 w 6323162"/>
              <a:gd name="connsiteY16" fmla="*/ 0 h 5593660"/>
              <a:gd name="connsiteX17" fmla="*/ 4971508 w 6323162"/>
              <a:gd name="connsiteY17" fmla="*/ 75777 h 5593660"/>
              <a:gd name="connsiteX18" fmla="*/ 5577109 w 6323162"/>
              <a:gd name="connsiteY18" fmla="*/ 586873 h 5593660"/>
              <a:gd name="connsiteX19" fmla="*/ 6323162 w 6323162"/>
              <a:gd name="connsiteY19" fmla="*/ 2829148 h 5593660"/>
              <a:gd name="connsiteX20" fmla="*/ 5990836 w 6323162"/>
              <a:gd name="connsiteY20" fmla="*/ 3748729 h 5593660"/>
              <a:gd name="connsiteX21" fmla="*/ 5006899 w 6323162"/>
              <a:gd name="connsiteY21" fmla="*/ 4604992 h 5593660"/>
              <a:gd name="connsiteX22" fmla="*/ 4790566 w 6323162"/>
              <a:gd name="connsiteY22" fmla="*/ 4768788 h 5593660"/>
              <a:gd name="connsiteX23" fmla="*/ 3012943 w 6323162"/>
              <a:gd name="connsiteY23" fmla="*/ 5593660 h 5593660"/>
              <a:gd name="connsiteX24" fmla="*/ 671286 w 6323162"/>
              <a:gd name="connsiteY24" fmla="*/ 4252856 h 5593660"/>
              <a:gd name="connsiteX25" fmla="*/ 421733 w 6323162"/>
              <a:gd name="connsiteY25" fmla="*/ 3909839 h 5593660"/>
              <a:gd name="connsiteX26" fmla="*/ 48655 w 6323162"/>
              <a:gd name="connsiteY26" fmla="*/ 3351082 h 5593660"/>
              <a:gd name="connsiteX27" fmla="*/ 0 w 6323162"/>
              <a:gd name="connsiteY27" fmla="*/ 3239820 h 5593660"/>
              <a:gd name="connsiteX28" fmla="*/ 0 w 6323162"/>
              <a:gd name="connsiteY28" fmla="*/ 2248150 h 5593660"/>
              <a:gd name="connsiteX29" fmla="*/ 1658 w 6323162"/>
              <a:gd name="connsiteY29" fmla="*/ 2239520 h 5593660"/>
              <a:gd name="connsiteX30" fmla="*/ 225714 w 6323162"/>
              <a:gd name="connsiteY30" fmla="*/ 1665285 h 5593660"/>
              <a:gd name="connsiteX31" fmla="*/ 1050970 w 6323162"/>
              <a:gd name="connsiteY31" fmla="*/ 665214 h 5593660"/>
              <a:gd name="connsiteX32" fmla="*/ 1923692 w 6323162"/>
              <a:gd name="connsiteY32" fmla="*/ 107844 h 559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323162" h="5593660">
                <a:moveTo>
                  <a:pt x="2177447" y="0"/>
                </a:moveTo>
                <a:lnTo>
                  <a:pt x="2572776" y="0"/>
                </a:lnTo>
                <a:lnTo>
                  <a:pt x="2279674" y="98163"/>
                </a:lnTo>
                <a:cubicBezTo>
                  <a:pt x="1874231" y="253327"/>
                  <a:pt x="1488311" y="481852"/>
                  <a:pt x="1163390" y="758946"/>
                </a:cubicBezTo>
                <a:cubicBezTo>
                  <a:pt x="832819" y="1040772"/>
                  <a:pt x="573013" y="1361447"/>
                  <a:pt x="391288" y="1711778"/>
                </a:cubicBezTo>
                <a:cubicBezTo>
                  <a:pt x="205583" y="2069903"/>
                  <a:pt x="111318" y="2442986"/>
                  <a:pt x="111318" y="2820666"/>
                </a:cubicBezTo>
                <a:cubicBezTo>
                  <a:pt x="111318" y="3201031"/>
                  <a:pt x="261705" y="3423166"/>
                  <a:pt x="574682" y="3850310"/>
                </a:cubicBezTo>
                <a:cubicBezTo>
                  <a:pt x="650197" y="3953327"/>
                  <a:pt x="728281" y="4059920"/>
                  <a:pt x="808161" y="4177123"/>
                </a:cubicBezTo>
                <a:cubicBezTo>
                  <a:pt x="1418574" y="5072567"/>
                  <a:pt x="2073806" y="5454594"/>
                  <a:pt x="2998992" y="5454594"/>
                </a:cubicBezTo>
                <a:cubicBezTo>
                  <a:pt x="3606192" y="5454594"/>
                  <a:pt x="4051705" y="5143376"/>
                  <a:pt x="4662117" y="4668685"/>
                </a:cubicBezTo>
                <a:cubicBezTo>
                  <a:pt x="4730310" y="4615645"/>
                  <a:pt x="4798505" y="4563242"/>
                  <a:pt x="4864518" y="4512627"/>
                </a:cubicBezTo>
                <a:cubicBezTo>
                  <a:pt x="5222313" y="4237963"/>
                  <a:pt x="5560204" y="3978506"/>
                  <a:pt x="5785079" y="3696808"/>
                </a:cubicBezTo>
                <a:cubicBezTo>
                  <a:pt x="6000066" y="3427513"/>
                  <a:pt x="6095999" y="3157320"/>
                  <a:pt x="6095999" y="2820666"/>
                </a:cubicBezTo>
                <a:cubicBezTo>
                  <a:pt x="6095999" y="1976856"/>
                  <a:pt x="5848138" y="1218170"/>
                  <a:pt x="5397999" y="684305"/>
                </a:cubicBezTo>
                <a:cubicBezTo>
                  <a:pt x="5177750" y="423188"/>
                  <a:pt x="4913577" y="220223"/>
                  <a:pt x="4612801" y="81166"/>
                </a:cubicBezTo>
                <a:lnTo>
                  <a:pt x="4406067" y="0"/>
                </a:ln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DE1994AC-22D1-4B48-9EDA-BE373E70456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5573" y="1415331"/>
            <a:ext cx="5651975" cy="5466522"/>
          </a:xfrm>
          <a:custGeom>
            <a:avLst/>
            <a:gdLst>
              <a:gd name="connsiteX0" fmla="*/ 3113576 w 5665992"/>
              <a:gd name="connsiteY0" fmla="*/ 1556 h 5401530"/>
              <a:gd name="connsiteX1" fmla="*/ 4468777 w 5665992"/>
              <a:gd name="connsiteY1" fmla="*/ 405866 h 5401530"/>
              <a:gd name="connsiteX2" fmla="*/ 5525792 w 5665992"/>
              <a:gd name="connsiteY2" fmla="*/ 1317461 h 5401530"/>
              <a:gd name="connsiteX3" fmla="*/ 5665992 w 5665992"/>
              <a:gd name="connsiteY3" fmla="*/ 1506159 h 5401530"/>
              <a:gd name="connsiteX4" fmla="*/ 5665992 w 5665992"/>
              <a:gd name="connsiteY4" fmla="*/ 5401530 h 5401530"/>
              <a:gd name="connsiteX5" fmla="*/ 965932 w 5665992"/>
              <a:gd name="connsiteY5" fmla="*/ 5401530 h 5401530"/>
              <a:gd name="connsiteX6" fmla="*/ 836753 w 5665992"/>
              <a:gd name="connsiteY6" fmla="*/ 5181943 h 5401530"/>
              <a:gd name="connsiteX7" fmla="*/ 509793 w 5665992"/>
              <a:gd name="connsiteY7" fmla="*/ 4458111 h 5401530"/>
              <a:gd name="connsiteX8" fmla="*/ 251995 w 5665992"/>
              <a:gd name="connsiteY8" fmla="*/ 1805844 h 5401530"/>
              <a:gd name="connsiteX9" fmla="*/ 3113576 w 5665992"/>
              <a:gd name="connsiteY9" fmla="*/ 1556 h 540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5992" h="5401530">
                <a:moveTo>
                  <a:pt x="3113576" y="1556"/>
                </a:moveTo>
                <a:cubicBezTo>
                  <a:pt x="3559807" y="16866"/>
                  <a:pt x="4018025" y="145625"/>
                  <a:pt x="4468777" y="405866"/>
                </a:cubicBezTo>
                <a:cubicBezTo>
                  <a:pt x="4871803" y="638554"/>
                  <a:pt x="5229811" y="952545"/>
                  <a:pt x="5525792" y="1317461"/>
                </a:cubicBezTo>
                <a:lnTo>
                  <a:pt x="5665992" y="1506159"/>
                </a:lnTo>
                <a:lnTo>
                  <a:pt x="5665992" y="5401530"/>
                </a:lnTo>
                <a:lnTo>
                  <a:pt x="965932" y="5401530"/>
                </a:lnTo>
                <a:lnTo>
                  <a:pt x="836753" y="5181943"/>
                </a:lnTo>
                <a:cubicBezTo>
                  <a:pt x="713569" y="4953383"/>
                  <a:pt x="611679" y="4708683"/>
                  <a:pt x="509793" y="4458111"/>
                </a:cubicBezTo>
                <a:cubicBezTo>
                  <a:pt x="136790" y="3540808"/>
                  <a:pt x="-278612" y="2724882"/>
                  <a:pt x="251995" y="1805844"/>
                </a:cubicBezTo>
                <a:cubicBezTo>
                  <a:pt x="911122" y="664202"/>
                  <a:pt x="1973207" y="-37572"/>
                  <a:pt x="3113576" y="1556"/>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2" name="Picture 1">
            <a:extLst>
              <a:ext uri="{FF2B5EF4-FFF2-40B4-BE49-F238E27FC236}">
                <a16:creationId xmlns:a16="http://schemas.microsoft.com/office/drawing/2014/main" id="{0B13B1B3-9DCD-4752-BA59-DD34130166D8}"/>
              </a:ext>
            </a:extLst>
          </p:cNvPr>
          <p:cNvPicPr>
            <a:picLocks noChangeAspect="1"/>
          </p:cNvPicPr>
          <p:nvPr/>
        </p:nvPicPr>
        <p:blipFill rotWithShape="1">
          <a:blip r:embed="rId3"/>
          <a:srcRect l="19921"/>
          <a:stretch/>
        </p:blipFill>
        <p:spPr>
          <a:xfrm>
            <a:off x="6779117" y="1685367"/>
            <a:ext cx="5382720" cy="5172635"/>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p:spPr>
      </p:pic>
      <p:sp>
        <p:nvSpPr>
          <p:cNvPr id="16" name="Freeform: Shape 15">
            <a:extLst>
              <a:ext uri="{FF2B5EF4-FFF2-40B4-BE49-F238E27FC236}">
                <a16:creationId xmlns:a16="http://schemas.microsoft.com/office/drawing/2014/main" id="{22220111-5018-4EB7-A38B-79BD37F7C0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79117" y="1685365"/>
            <a:ext cx="5382720" cy="5172635"/>
          </a:xfrm>
          <a:custGeom>
            <a:avLst/>
            <a:gdLst>
              <a:gd name="connsiteX0" fmla="*/ 2809770 w 5396070"/>
              <a:gd name="connsiteY0" fmla="*/ 1442 h 5172635"/>
              <a:gd name="connsiteX1" fmla="*/ 4032739 w 5396070"/>
              <a:gd name="connsiteY1" fmla="*/ 376223 h 5172635"/>
              <a:gd name="connsiteX2" fmla="*/ 5362614 w 5396070"/>
              <a:gd name="connsiteY2" fmla="*/ 1796088 h 5172635"/>
              <a:gd name="connsiteX3" fmla="*/ 5396070 w 5396070"/>
              <a:gd name="connsiteY3" fmla="*/ 1864599 h 5172635"/>
              <a:gd name="connsiteX4" fmla="*/ 5396070 w 5396070"/>
              <a:gd name="connsiteY4" fmla="*/ 1981756 h 5172635"/>
              <a:gd name="connsiteX5" fmla="*/ 5363566 w 5396070"/>
              <a:gd name="connsiteY5" fmla="*/ 1915670 h 5172635"/>
              <a:gd name="connsiteX6" fmla="*/ 4071524 w 5396070"/>
              <a:gd name="connsiteY6" fmla="*/ 546090 h 5172635"/>
              <a:gd name="connsiteX7" fmla="*/ 2883346 w 5396070"/>
              <a:gd name="connsiteY7" fmla="*/ 184583 h 5172635"/>
              <a:gd name="connsiteX8" fmla="*/ 374449 w 5396070"/>
              <a:gd name="connsiteY8" fmla="*/ 1797850 h 5172635"/>
              <a:gd name="connsiteX9" fmla="*/ 600473 w 5396070"/>
              <a:gd name="connsiteY9" fmla="*/ 4169322 h 5172635"/>
              <a:gd name="connsiteX10" fmla="*/ 971928 w 5396070"/>
              <a:gd name="connsiteY10" fmla="*/ 4966944 h 5172635"/>
              <a:gd name="connsiteX11" fmla="*/ 1112598 w 5396070"/>
              <a:gd name="connsiteY11" fmla="*/ 5172635 h 5172635"/>
              <a:gd name="connsiteX12" fmla="*/ 987172 w 5396070"/>
              <a:gd name="connsiteY12" fmla="*/ 5172635 h 5172635"/>
              <a:gd name="connsiteX13" fmla="*/ 842383 w 5396070"/>
              <a:gd name="connsiteY13" fmla="*/ 4959392 h 5172635"/>
              <a:gd name="connsiteX14" fmla="*/ 460051 w 5396070"/>
              <a:gd name="connsiteY14" fmla="*/ 4132485 h 5172635"/>
              <a:gd name="connsiteX15" fmla="*/ 227408 w 5396070"/>
              <a:gd name="connsiteY15" fmla="*/ 1673941 h 5172635"/>
              <a:gd name="connsiteX16" fmla="*/ 2809770 w 5396070"/>
              <a:gd name="connsiteY16" fmla="*/ 1442 h 5172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599"/>
                </a:lnTo>
                <a:lnTo>
                  <a:pt x="5396070" y="1981756"/>
                </a:lnTo>
                <a:lnTo>
                  <a:pt x="5363566" y="1915670"/>
                </a:lnTo>
                <a:cubicBezTo>
                  <a:pt x="5061125" y="1353703"/>
                  <a:pt x="4612597" y="864671"/>
                  <a:pt x="4071524" y="546090"/>
                </a:cubicBezTo>
                <a:cubicBezTo>
                  <a:pt x="3676324" y="313400"/>
                  <a:pt x="3274582" y="198273"/>
                  <a:pt x="2883346" y="184583"/>
                </a:cubicBezTo>
                <a:cubicBezTo>
                  <a:pt x="1883526" y="149597"/>
                  <a:pt x="952339" y="777074"/>
                  <a:pt x="374449" y="1797850"/>
                </a:cubicBezTo>
                <a:cubicBezTo>
                  <a:pt x="-90765" y="2619591"/>
                  <a:pt x="273440" y="3349133"/>
                  <a:pt x="600473" y="4169322"/>
                </a:cubicBezTo>
                <a:cubicBezTo>
                  <a:pt x="712134" y="4449376"/>
                  <a:pt x="823802" y="4721229"/>
                  <a:pt x="971928" y="4966944"/>
                </a:cubicBezTo>
                <a:lnTo>
                  <a:pt x="1112598" y="5172635"/>
                </a:lnTo>
                <a:lnTo>
                  <a:pt x="987172" y="5172635"/>
                </a:lnTo>
                <a:lnTo>
                  <a:pt x="842383" y="4959392"/>
                </a:lnTo>
                <a:cubicBezTo>
                  <a:pt x="689919" y="4704655"/>
                  <a:pt x="574981" y="4422821"/>
                  <a:pt x="460051" y="4132485"/>
                </a:cubicBezTo>
                <a:cubicBezTo>
                  <a:pt x="123442" y="3282182"/>
                  <a:pt x="-251427" y="2525854"/>
                  <a:pt x="227408" y="1673941"/>
                </a:cubicBezTo>
                <a:cubicBezTo>
                  <a:pt x="822220" y="615687"/>
                  <a:pt x="1780673" y="-34829"/>
                  <a:pt x="2809770" y="1442"/>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9" name="Title 1">
            <a:extLst>
              <a:ext uri="{FF2B5EF4-FFF2-40B4-BE49-F238E27FC236}">
                <a16:creationId xmlns:a16="http://schemas.microsoft.com/office/drawing/2014/main" id="{4BCEAA9C-9DF7-4689-81DB-697F9B05B1E7}"/>
              </a:ext>
            </a:extLst>
          </p:cNvPr>
          <p:cNvSpPr txBox="1">
            <a:spLocks/>
          </p:cNvSpPr>
          <p:nvPr/>
        </p:nvSpPr>
        <p:spPr>
          <a:xfrm>
            <a:off x="6080918" y="470227"/>
            <a:ext cx="4114800"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rgbClr val="00B050"/>
                </a:solidFill>
                <a:latin typeface="Arial-Rounded" pitchFamily="34" charset="0"/>
                <a:ea typeface="Arial-Rounded" pitchFamily="34" charset="0"/>
                <a:cs typeface="Arial-Rounded" pitchFamily="34" charset="0"/>
              </a:rPr>
              <a:t>cưỡi ngựa</a:t>
            </a:r>
          </a:p>
        </p:txBody>
      </p:sp>
      <p:sp>
        <p:nvSpPr>
          <p:cNvPr id="4" name="Action Button: Go Home 3">
            <a:hlinkClick r:id="rId4" action="ppaction://hlinksldjump" highlightClick="1"/>
            <a:extLst>
              <a:ext uri="{FF2B5EF4-FFF2-40B4-BE49-F238E27FC236}">
                <a16:creationId xmlns:a16="http://schemas.microsoft.com/office/drawing/2014/main" id="{E0377F04-D07A-49F3-AC4B-C208E9AFCBE5}"/>
              </a:ext>
            </a:extLst>
          </p:cNvPr>
          <p:cNvSpPr/>
          <p:nvPr/>
        </p:nvSpPr>
        <p:spPr>
          <a:xfrm>
            <a:off x="61119" y="6248400"/>
            <a:ext cx="685800" cy="609600"/>
          </a:xfrm>
          <a:prstGeom prst="actionButtonHome">
            <a:avLst/>
          </a:prstGeom>
          <a:solidFill>
            <a:srgbClr val="F883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62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4912A9-D4F5-4200-801A-4033637E7197}"/>
              </a:ext>
            </a:extLst>
          </p:cNvPr>
          <p:cNvPicPr>
            <a:picLocks noChangeAspect="1"/>
          </p:cNvPicPr>
          <p:nvPr/>
        </p:nvPicPr>
        <p:blipFill rotWithShape="1">
          <a:blip r:embed="rId3"/>
          <a:srcRect r="12892" b="3"/>
          <a:stretch/>
        </p:blipFill>
        <p:spPr>
          <a:xfrm>
            <a:off x="7775235" y="3506112"/>
            <a:ext cx="4386602" cy="3351888"/>
          </a:xfrm>
          <a:custGeom>
            <a:avLst/>
            <a:gdLst/>
            <a:ahLst/>
            <a:cxnLst/>
            <a:rect l="l" t="t" r="r" b="b"/>
            <a:pathLst>
              <a:path w="4397481" h="3351888">
                <a:moveTo>
                  <a:pt x="0" y="0"/>
                </a:moveTo>
                <a:lnTo>
                  <a:pt x="4397481" y="0"/>
                </a:lnTo>
                <a:lnTo>
                  <a:pt x="4397481" y="3351888"/>
                </a:lnTo>
                <a:lnTo>
                  <a:pt x="1552363" y="3351888"/>
                </a:lnTo>
                <a:close/>
              </a:path>
            </a:pathLst>
          </a:custGeom>
        </p:spPr>
      </p:pic>
      <p:pic>
        <p:nvPicPr>
          <p:cNvPr id="3" name="Picture 2">
            <a:extLst>
              <a:ext uri="{FF2B5EF4-FFF2-40B4-BE49-F238E27FC236}">
                <a16:creationId xmlns:a16="http://schemas.microsoft.com/office/drawing/2014/main" id="{23B3237D-C14E-4F9F-B22B-557114E029C5}"/>
              </a:ext>
            </a:extLst>
          </p:cNvPr>
          <p:cNvPicPr>
            <a:picLocks noChangeAspect="1"/>
          </p:cNvPicPr>
          <p:nvPr/>
        </p:nvPicPr>
        <p:blipFill rotWithShape="1">
          <a:blip r:embed="rId4"/>
          <a:srcRect l="3760" r="21397" b="-1"/>
          <a:stretch/>
        </p:blipFill>
        <p:spPr>
          <a:xfrm>
            <a:off x="20" y="10"/>
            <a:ext cx="9132024" cy="6863475"/>
          </a:xfrm>
          <a:custGeom>
            <a:avLst/>
            <a:gdLst/>
            <a:ahLst/>
            <a:cxnLst/>
            <a:rect l="l" t="t" r="r" b="b"/>
            <a:pathLst>
              <a:path w="9154693" h="6863485">
                <a:moveTo>
                  <a:pt x="0" y="0"/>
                </a:moveTo>
                <a:lnTo>
                  <a:pt x="5976000" y="0"/>
                </a:lnTo>
                <a:lnTo>
                  <a:pt x="9154693" y="6863485"/>
                </a:lnTo>
                <a:lnTo>
                  <a:pt x="0" y="6863485"/>
                </a:lnTo>
                <a:lnTo>
                  <a:pt x="0" y="0"/>
                </a:lnTo>
                <a:close/>
              </a:path>
            </a:pathLst>
          </a:custGeom>
        </p:spPr>
      </p:pic>
      <p:pic>
        <p:nvPicPr>
          <p:cNvPr id="4" name="Picture 3">
            <a:extLst>
              <a:ext uri="{FF2B5EF4-FFF2-40B4-BE49-F238E27FC236}">
                <a16:creationId xmlns:a16="http://schemas.microsoft.com/office/drawing/2014/main" id="{D4FAC82D-2182-4390-938E-8956170BCB25}"/>
              </a:ext>
            </a:extLst>
          </p:cNvPr>
          <p:cNvPicPr>
            <a:picLocks noChangeAspect="1"/>
          </p:cNvPicPr>
          <p:nvPr/>
        </p:nvPicPr>
        <p:blipFill rotWithShape="1">
          <a:blip r:embed="rId5"/>
          <a:srcRect l="1889" r="11385" b="-1"/>
          <a:stretch/>
        </p:blipFill>
        <p:spPr>
          <a:xfrm>
            <a:off x="6152929" y="10"/>
            <a:ext cx="6008908" cy="3346394"/>
          </a:xfrm>
          <a:custGeom>
            <a:avLst/>
            <a:gdLst/>
            <a:ahLst/>
            <a:cxnLst/>
            <a:rect l="l" t="t" r="r" b="b"/>
            <a:pathLst>
              <a:path w="6023811" h="3346404">
                <a:moveTo>
                  <a:pt x="0" y="0"/>
                </a:moveTo>
                <a:lnTo>
                  <a:pt x="6023811" y="0"/>
                </a:lnTo>
                <a:lnTo>
                  <a:pt x="6023811" y="3346404"/>
                </a:lnTo>
                <a:lnTo>
                  <a:pt x="1549824" y="3346404"/>
                </a:lnTo>
                <a:close/>
              </a:path>
            </a:pathLst>
          </a:custGeom>
        </p:spPr>
      </p:pic>
      <p:sp>
        <p:nvSpPr>
          <p:cNvPr id="5" name="Title 1">
            <a:extLst>
              <a:ext uri="{FF2B5EF4-FFF2-40B4-BE49-F238E27FC236}">
                <a16:creationId xmlns:a16="http://schemas.microsoft.com/office/drawing/2014/main" id="{FA4A00FE-F7AC-44C2-AC64-90D7A9F8223F}"/>
              </a:ext>
            </a:extLst>
          </p:cNvPr>
          <p:cNvSpPr txBox="1">
            <a:spLocks/>
          </p:cNvSpPr>
          <p:nvPr/>
        </p:nvSpPr>
        <p:spPr>
          <a:xfrm>
            <a:off x="3566319" y="5833678"/>
            <a:ext cx="3638313"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rgbClr val="FF0000"/>
                </a:solidFill>
                <a:latin typeface="Arial-Rounded" pitchFamily="34" charset="0"/>
                <a:ea typeface="Arial-Rounded" pitchFamily="34" charset="0"/>
                <a:cs typeface="Arial-Rounded" pitchFamily="34" charset="0"/>
              </a:rPr>
              <a:t>nhuộm vải</a:t>
            </a:r>
          </a:p>
        </p:txBody>
      </p:sp>
      <p:sp>
        <p:nvSpPr>
          <p:cNvPr id="6" name="Action Button: Go Home 5">
            <a:hlinkClick r:id="rId6" action="ppaction://hlinksldjump" highlightClick="1"/>
            <a:extLst>
              <a:ext uri="{FF2B5EF4-FFF2-40B4-BE49-F238E27FC236}">
                <a16:creationId xmlns:a16="http://schemas.microsoft.com/office/drawing/2014/main" id="{0572A54D-5493-44C2-A0AD-F936B0C35444}"/>
              </a:ext>
            </a:extLst>
          </p:cNvPr>
          <p:cNvSpPr/>
          <p:nvPr/>
        </p:nvSpPr>
        <p:spPr>
          <a:xfrm>
            <a:off x="0" y="6096000"/>
            <a:ext cx="685800" cy="609600"/>
          </a:xfrm>
          <a:prstGeom prst="actionButtonHome">
            <a:avLst/>
          </a:prstGeom>
          <a:solidFill>
            <a:srgbClr val="F883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252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A169D286-F4D7-4C8B-A6BD-D05384C7F1D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587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6">
            <a:extLst>
              <a:ext uri="{FF2B5EF4-FFF2-40B4-BE49-F238E27FC236}">
                <a16:creationId xmlns:a16="http://schemas.microsoft.com/office/drawing/2014/main" id="{39E8235E-135E-4261-8F54-2B316E493C4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31916" y="610728"/>
            <a:ext cx="757739"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id="{D4ED8EC3-4D57-4620-93CE-4E6661F09A3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34183" y="343079"/>
            <a:ext cx="481460"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Shape 13">
            <a:extLst>
              <a:ext uri="{FF2B5EF4-FFF2-40B4-BE49-F238E27FC236}">
                <a16:creationId xmlns:a16="http://schemas.microsoft.com/office/drawing/2014/main" id="{83BCB34A-2F40-4F41-8488-A134C1C155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7" y="340424"/>
            <a:ext cx="4618683"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846DFB34-E9F2-4214-B878-19FD82C53F2E}"/>
              </a:ext>
            </a:extLst>
          </p:cNvPr>
          <p:cNvPicPr>
            <a:picLocks noChangeAspect="1"/>
          </p:cNvPicPr>
          <p:nvPr/>
        </p:nvPicPr>
        <p:blipFill rotWithShape="1">
          <a:blip r:embed="rId2"/>
          <a:srcRect l="7009" t="14020" r="24644" b="38663"/>
          <a:stretch/>
        </p:blipFill>
        <p:spPr>
          <a:xfrm>
            <a:off x="635799" y="1826060"/>
            <a:ext cx="3334931" cy="2308788"/>
          </a:xfrm>
          <a:prstGeom prst="rect">
            <a:avLst/>
          </a:prstGeom>
        </p:spPr>
      </p:pic>
      <p:sp>
        <p:nvSpPr>
          <p:cNvPr id="16" name="Freeform: Shape 15">
            <a:extLst>
              <a:ext uri="{FF2B5EF4-FFF2-40B4-BE49-F238E27FC236}">
                <a16:creationId xmlns:a16="http://schemas.microsoft.com/office/drawing/2014/main" id="{F78382DC-4207-465E-B379-1E16448AA22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9653" y="1071563"/>
            <a:ext cx="7272182"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4C57B79E-F0D0-48E2-8FB3-4E8A20BF3A5D}"/>
              </a:ext>
            </a:extLst>
          </p:cNvPr>
          <p:cNvPicPr>
            <a:picLocks noChangeAspect="1"/>
          </p:cNvPicPr>
          <p:nvPr/>
        </p:nvPicPr>
        <p:blipFill>
          <a:blip r:embed="rId3"/>
          <a:stretch>
            <a:fillRect/>
          </a:stretch>
        </p:blipFill>
        <p:spPr>
          <a:xfrm>
            <a:off x="5531525" y="2197127"/>
            <a:ext cx="6005835" cy="3002917"/>
          </a:xfrm>
          <a:prstGeom prst="rect">
            <a:avLst/>
          </a:prstGeom>
        </p:spPr>
      </p:pic>
      <p:sp>
        <p:nvSpPr>
          <p:cNvPr id="13" name="Title 1">
            <a:extLst>
              <a:ext uri="{FF2B5EF4-FFF2-40B4-BE49-F238E27FC236}">
                <a16:creationId xmlns:a16="http://schemas.microsoft.com/office/drawing/2014/main" id="{D1FE928B-1491-4085-A911-78D53BB01169}"/>
              </a:ext>
            </a:extLst>
          </p:cNvPr>
          <p:cNvSpPr txBox="1">
            <a:spLocks/>
          </p:cNvSpPr>
          <p:nvPr/>
        </p:nvSpPr>
        <p:spPr>
          <a:xfrm>
            <a:off x="-37105" y="701676"/>
            <a:ext cx="4867856"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b="1">
                <a:solidFill>
                  <a:srgbClr val="FFFF00"/>
                </a:solidFill>
                <a:latin typeface="Arial-Rounded" pitchFamily="34" charset="0"/>
                <a:ea typeface="Arial-Rounded" pitchFamily="34" charset="0"/>
                <a:cs typeface="Arial-Rounded" pitchFamily="34" charset="0"/>
              </a:rPr>
              <a:t>nướu răng</a:t>
            </a:r>
          </a:p>
        </p:txBody>
      </p:sp>
      <p:sp>
        <p:nvSpPr>
          <p:cNvPr id="15" name="Action Button: Go Home 14">
            <a:hlinkClick r:id="rId4" action="ppaction://hlinksldjump" highlightClick="1"/>
            <a:extLst>
              <a:ext uri="{FF2B5EF4-FFF2-40B4-BE49-F238E27FC236}">
                <a16:creationId xmlns:a16="http://schemas.microsoft.com/office/drawing/2014/main" id="{03FA819D-04E9-438C-B0D6-FFFB23AD0EEB}"/>
              </a:ext>
            </a:extLst>
          </p:cNvPr>
          <p:cNvSpPr/>
          <p:nvPr/>
        </p:nvSpPr>
        <p:spPr>
          <a:xfrm>
            <a:off x="61119" y="6248400"/>
            <a:ext cx="685800" cy="609600"/>
          </a:xfrm>
          <a:prstGeom prst="actionButtonHome">
            <a:avLst/>
          </a:prstGeom>
          <a:solidFill>
            <a:srgbClr val="F8830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3788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75469" y="685800"/>
            <a:ext cx="10972800" cy="5439918"/>
          </a:xfrm>
          <a:prstGeom prst="roundRect">
            <a:avLst/>
          </a:prstGeom>
          <a:solidFill>
            <a:srgbClr val="FAE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800">
                <a:solidFill>
                  <a:schemeClr val="tx1"/>
                </a:solidFill>
                <a:latin typeface="Arial-Rounded" pitchFamily="34" charset="0"/>
                <a:ea typeface="Arial-Rounded" pitchFamily="34" charset="0"/>
                <a:cs typeface="Arial-Rounded" pitchFamily="34" charset="0"/>
              </a:rPr>
              <a:t>	Ông trồng nhiều cây ăn trái. Khóm chuối xanh tươi đã trổ buồng. Hàng bưởi ra bông trắng muốt. Mấy cây đu đủ quả chín vàng ruộm. Ông còn nuôi nhiều con vật rất đáng yêu. Gà mẹ, gà con ríu rít. Đôi chim khướu hót vang. Chú mèo cuộn tròn sưởi nắng bên thềm.</a:t>
            </a:r>
          </a:p>
        </p:txBody>
      </p:sp>
      <p:cxnSp>
        <p:nvCxnSpPr>
          <p:cNvPr id="4" name="Straight Connector 3"/>
          <p:cNvCxnSpPr/>
          <p:nvPr/>
        </p:nvCxnSpPr>
        <p:spPr>
          <a:xfrm flipH="1">
            <a:off x="9472652" y="852995"/>
            <a:ext cx="129038"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280319" y="827911"/>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1</a:t>
            </a:r>
          </a:p>
        </p:txBody>
      </p:sp>
      <p:sp>
        <p:nvSpPr>
          <p:cNvPr id="6" name="Oval 5"/>
          <p:cNvSpPr/>
          <p:nvPr/>
        </p:nvSpPr>
        <p:spPr>
          <a:xfrm>
            <a:off x="9662319" y="690751"/>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2</a:t>
            </a:r>
          </a:p>
        </p:txBody>
      </p:sp>
      <p:cxnSp>
        <p:nvCxnSpPr>
          <p:cNvPr id="7" name="Straight Connector 6"/>
          <p:cNvCxnSpPr/>
          <p:nvPr/>
        </p:nvCxnSpPr>
        <p:spPr>
          <a:xfrm flipH="1">
            <a:off x="9435786" y="1656587"/>
            <a:ext cx="106643"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7764514" y="2380468"/>
            <a:ext cx="141942" cy="6122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9638000" y="1511309"/>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3</a:t>
            </a:r>
          </a:p>
        </p:txBody>
      </p:sp>
      <p:cxnSp>
        <p:nvCxnSpPr>
          <p:cNvPr id="11" name="Straight Connector 10"/>
          <p:cNvCxnSpPr/>
          <p:nvPr/>
        </p:nvCxnSpPr>
        <p:spPr>
          <a:xfrm flipH="1">
            <a:off x="7356969" y="3087283"/>
            <a:ext cx="171750"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7929032" y="2192947"/>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4</a:t>
            </a:r>
          </a:p>
        </p:txBody>
      </p:sp>
      <p:cxnSp>
        <p:nvCxnSpPr>
          <p:cNvPr id="13" name="Straight Connector 12"/>
          <p:cNvCxnSpPr/>
          <p:nvPr/>
        </p:nvCxnSpPr>
        <p:spPr>
          <a:xfrm flipH="1">
            <a:off x="8112694" y="3834371"/>
            <a:ext cx="141942"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7868694" y="2943437"/>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5</a:t>
            </a:r>
          </a:p>
        </p:txBody>
      </p:sp>
      <p:cxnSp>
        <p:nvCxnSpPr>
          <p:cNvPr id="15" name="Straight Connector 14"/>
          <p:cNvCxnSpPr/>
          <p:nvPr/>
        </p:nvCxnSpPr>
        <p:spPr>
          <a:xfrm flipH="1">
            <a:off x="3407850" y="4555031"/>
            <a:ext cx="141942"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8437890" y="3683253"/>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6</a:t>
            </a:r>
          </a:p>
        </p:txBody>
      </p:sp>
      <p:cxnSp>
        <p:nvCxnSpPr>
          <p:cNvPr id="17" name="Straight Connector 16"/>
          <p:cNvCxnSpPr/>
          <p:nvPr/>
        </p:nvCxnSpPr>
        <p:spPr>
          <a:xfrm flipH="1">
            <a:off x="9977253" y="4627750"/>
            <a:ext cx="141942"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3667226" y="4425980"/>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7</a:t>
            </a:r>
          </a:p>
        </p:txBody>
      </p:sp>
      <p:cxnSp>
        <p:nvCxnSpPr>
          <p:cNvPr id="19" name="Straight Connector 18"/>
          <p:cNvCxnSpPr/>
          <p:nvPr/>
        </p:nvCxnSpPr>
        <p:spPr>
          <a:xfrm flipH="1">
            <a:off x="9992385" y="5376734"/>
            <a:ext cx="141942" cy="67352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10184033" y="4417871"/>
            <a:ext cx="457200" cy="2743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8</a:t>
            </a:r>
          </a:p>
        </p:txBody>
      </p:sp>
    </p:spTree>
    <p:extLst>
      <p:ext uri="{BB962C8B-B14F-4D97-AF65-F5344CB8AC3E}">
        <p14:creationId xmlns:p14="http://schemas.microsoft.com/office/powerpoint/2010/main" val="422912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fade">
                                      <p:cBhvr>
                                        <p:cTn id="8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2" grpId="0" animBg="1"/>
      <p:bldP spid="14" grpId="0" animBg="1"/>
      <p:bldP spid="16" grpId="0" animBg="1"/>
      <p:bldP spid="18"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18621" y="194182"/>
            <a:ext cx="11506200" cy="5292218"/>
          </a:xfrm>
          <a:prstGeom prst="roundRect">
            <a:avLst/>
          </a:prstGeom>
          <a:solidFill>
            <a:srgbClr val="FAE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800">
                <a:solidFill>
                  <a:schemeClr val="tx1"/>
                </a:solidFill>
                <a:latin typeface="Arial-Rounded" pitchFamily="34" charset="0"/>
                <a:ea typeface="Arial-Rounded" pitchFamily="34" charset="0"/>
                <a:cs typeface="Arial-Rounded" pitchFamily="34" charset="0"/>
              </a:rPr>
              <a:t>	Ông trồng nhiều cây ăn trái. Khóm chuối xanh tươi đã trổ buồng. Hàng bưởi ra bông trắng muốt. Mấy cây đu đủ quả chín vàng ruộm. Ông còn nuôi nhiều con vật rất đáng yêu. Gà mẹ, gà con ríu rít. Đôi chim khướu hót vang. Chú mèo cuộn tròn sưởi nắng bên thềm.</a:t>
            </a:r>
          </a:p>
        </p:txBody>
      </p:sp>
      <p:cxnSp>
        <p:nvCxnSpPr>
          <p:cNvPr id="3" name="Straight Connector 2"/>
          <p:cNvCxnSpPr/>
          <p:nvPr/>
        </p:nvCxnSpPr>
        <p:spPr>
          <a:xfrm>
            <a:off x="678693" y="1752600"/>
            <a:ext cx="13636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614174" y="5739405"/>
            <a:ext cx="10931381" cy="99359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Ông trồng những loại cây nào trong vườn?</a:t>
            </a:r>
          </a:p>
        </p:txBody>
      </p:sp>
      <p:cxnSp>
        <p:nvCxnSpPr>
          <p:cNvPr id="16" name="Straight Connector 15"/>
          <p:cNvCxnSpPr/>
          <p:nvPr/>
        </p:nvCxnSpPr>
        <p:spPr>
          <a:xfrm>
            <a:off x="10418591" y="1752600"/>
            <a:ext cx="11269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781024" y="2438400"/>
            <a:ext cx="149998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67605" y="5739405"/>
            <a:ext cx="12024519" cy="99359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latin typeface="Arial-Rounded" pitchFamily="34" charset="0"/>
                <a:ea typeface="Arial-Rounded" pitchFamily="34" charset="0"/>
                <a:cs typeface="Arial-Rounded" pitchFamily="34" charset="0"/>
              </a:rPr>
              <a:t>Tìm những từ chỉ màu sắc khi nói về các loại cây ăn trái trong vườn ông.</a:t>
            </a:r>
          </a:p>
        </p:txBody>
      </p:sp>
      <p:cxnSp>
        <p:nvCxnSpPr>
          <p:cNvPr id="22" name="Straight Connector 21"/>
          <p:cNvCxnSpPr>
            <a:cxnSpLocks/>
          </p:cNvCxnSpPr>
          <p:nvPr/>
        </p:nvCxnSpPr>
        <p:spPr>
          <a:xfrm flipV="1">
            <a:off x="2301370" y="1752600"/>
            <a:ext cx="2289396" cy="525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032919" y="2438400"/>
            <a:ext cx="2819400" cy="249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cxnSpLocks/>
          </p:cNvCxnSpPr>
          <p:nvPr/>
        </p:nvCxnSpPr>
        <p:spPr>
          <a:xfrm>
            <a:off x="1966119" y="3216034"/>
            <a:ext cx="300070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67605" y="5739405"/>
            <a:ext cx="12024519" cy="99359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Arial-Rounded" pitchFamily="34" charset="0"/>
                <a:ea typeface="Arial-Rounded" pitchFamily="34" charset="0"/>
                <a:cs typeface="Arial-Rounded" pitchFamily="34" charset="0"/>
              </a:rPr>
              <a:t>Ông nuôi những loài vật nào?</a:t>
            </a:r>
          </a:p>
        </p:txBody>
      </p:sp>
      <p:cxnSp>
        <p:nvCxnSpPr>
          <p:cNvPr id="31" name="Straight Connector 30"/>
          <p:cNvCxnSpPr/>
          <p:nvPr/>
        </p:nvCxnSpPr>
        <p:spPr>
          <a:xfrm>
            <a:off x="688156" y="4648200"/>
            <a:ext cx="28528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7681119" y="4650826"/>
            <a:ext cx="109990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67605" y="5739405"/>
            <a:ext cx="12024519" cy="99359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Những loài vật ông nuôi có điểm nào đáng yêu?</a:t>
            </a:r>
          </a:p>
        </p:txBody>
      </p:sp>
      <p:cxnSp>
        <p:nvCxnSpPr>
          <p:cNvPr id="34" name="Straight Connector 33"/>
          <p:cNvCxnSpPr>
            <a:cxnSpLocks/>
          </p:cNvCxnSpPr>
          <p:nvPr/>
        </p:nvCxnSpPr>
        <p:spPr>
          <a:xfrm>
            <a:off x="5242719" y="3886200"/>
            <a:ext cx="3657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0615338" y="3886200"/>
            <a:ext cx="93021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88156" y="4616670"/>
            <a:ext cx="56213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6540475" y="4650826"/>
            <a:ext cx="48744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769900" y="5334000"/>
            <a:ext cx="48744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6D60B54-D64A-4AD6-8C5D-8D717B801405}"/>
              </a:ext>
            </a:extLst>
          </p:cNvPr>
          <p:cNvCxnSpPr>
            <a:cxnSpLocks/>
          </p:cNvCxnSpPr>
          <p:nvPr/>
        </p:nvCxnSpPr>
        <p:spPr>
          <a:xfrm>
            <a:off x="5175613" y="389506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505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6"/>
                                        </p:tgtEl>
                                      </p:cBhvr>
                                    </p:animEffect>
                                    <p:set>
                                      <p:cBhvr>
                                        <p:cTn id="30" dur="1" fill="hold">
                                          <p:stCondLst>
                                            <p:cond delay="499"/>
                                          </p:stCondLst>
                                        </p:cTn>
                                        <p:tgtEl>
                                          <p:spTgt spid="16"/>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17"/>
                                        </p:tgtEl>
                                      </p:cBhvr>
                                    </p:animEffect>
                                    <p:set>
                                      <p:cBhvr>
                                        <p:cTn id="33" dur="1" fill="hold">
                                          <p:stCondLst>
                                            <p:cond delay="499"/>
                                          </p:stCondLst>
                                        </p:cTn>
                                        <p:tgtEl>
                                          <p:spTgt spid="17"/>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27"/>
                                        </p:tgtEl>
                                      </p:cBhvr>
                                    </p:animEffect>
                                    <p:set>
                                      <p:cBhvr>
                                        <p:cTn id="61" dur="1" fill="hold">
                                          <p:stCondLst>
                                            <p:cond delay="499"/>
                                          </p:stCondLst>
                                        </p:cTn>
                                        <p:tgtEl>
                                          <p:spTgt spid="27"/>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28"/>
                                        </p:tgtEl>
                                      </p:cBhvr>
                                    </p:animEffect>
                                    <p:set>
                                      <p:cBhvr>
                                        <p:cTn id="64" dur="1" fill="hold">
                                          <p:stCondLst>
                                            <p:cond delay="499"/>
                                          </p:stCondLst>
                                        </p:cTn>
                                        <p:tgtEl>
                                          <p:spTgt spid="28"/>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500"/>
                                        <p:tgtEl>
                                          <p:spTgt spid="29"/>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fade">
                                      <p:cBhvr>
                                        <p:cTn id="79" dur="500"/>
                                        <p:tgtEl>
                                          <p:spTgt spid="3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nodeType="clickEffect">
                                  <p:stCondLst>
                                    <p:cond delay="0"/>
                                  </p:stCondLst>
                                  <p:childTnLst>
                                    <p:animEffect transition="out" filter="fade">
                                      <p:cBhvr>
                                        <p:cTn id="88" dur="500"/>
                                        <p:tgtEl>
                                          <p:spTgt spid="34"/>
                                        </p:tgtEl>
                                      </p:cBhvr>
                                    </p:animEffect>
                                    <p:set>
                                      <p:cBhvr>
                                        <p:cTn id="89" dur="1" fill="hold">
                                          <p:stCondLst>
                                            <p:cond delay="499"/>
                                          </p:stCondLst>
                                        </p:cTn>
                                        <p:tgtEl>
                                          <p:spTgt spid="34"/>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31"/>
                                        </p:tgtEl>
                                      </p:cBhvr>
                                    </p:animEffect>
                                    <p:set>
                                      <p:cBhvr>
                                        <p:cTn id="92" dur="1" fill="hold">
                                          <p:stCondLst>
                                            <p:cond delay="499"/>
                                          </p:stCondLst>
                                        </p:cTn>
                                        <p:tgtEl>
                                          <p:spTgt spid="31"/>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32"/>
                                        </p:tgtEl>
                                      </p:cBhvr>
                                    </p:animEffect>
                                    <p:set>
                                      <p:cBhvr>
                                        <p:cTn id="95" dur="1" fill="hold">
                                          <p:stCondLst>
                                            <p:cond delay="499"/>
                                          </p:stCondLst>
                                        </p:cTn>
                                        <p:tgtEl>
                                          <p:spTgt spid="32"/>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33"/>
                                        </p:tgtEl>
                                        <p:attrNameLst>
                                          <p:attrName>style.visibility</p:attrName>
                                        </p:attrNameLst>
                                      </p:cBhvr>
                                      <p:to>
                                        <p:strVal val="visible"/>
                                      </p:to>
                                    </p:set>
                                    <p:animEffect transition="in" filter="fade">
                                      <p:cBhvr>
                                        <p:cTn id="100" dur="500"/>
                                        <p:tgtEl>
                                          <p:spTgt spid="33"/>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35"/>
                                        </p:tgtEl>
                                        <p:attrNameLst>
                                          <p:attrName>style.visibility</p:attrName>
                                        </p:attrNameLst>
                                      </p:cBhvr>
                                      <p:to>
                                        <p:strVal val="visible"/>
                                      </p:to>
                                    </p:set>
                                    <p:animEffect transition="in" filter="fade">
                                      <p:cBhvr>
                                        <p:cTn id="105" dur="500"/>
                                        <p:tgtEl>
                                          <p:spTgt spid="35"/>
                                        </p:tgtEl>
                                      </p:cBhvr>
                                    </p:animEffect>
                                  </p:childTnLst>
                                </p:cTn>
                              </p:par>
                              <p:par>
                                <p:cTn id="106" presetID="10" presetClass="entr" presetSubtype="0" fill="hold" nodeType="withEffect">
                                  <p:stCondLst>
                                    <p:cond delay="0"/>
                                  </p:stCondLst>
                                  <p:childTnLst>
                                    <p:set>
                                      <p:cBhvr>
                                        <p:cTn id="107" dur="1" fill="hold">
                                          <p:stCondLst>
                                            <p:cond delay="0"/>
                                          </p:stCondLst>
                                        </p:cTn>
                                        <p:tgtEl>
                                          <p:spTgt spid="37"/>
                                        </p:tgtEl>
                                        <p:attrNameLst>
                                          <p:attrName>style.visibility</p:attrName>
                                        </p:attrNameLst>
                                      </p:cBhvr>
                                      <p:to>
                                        <p:strVal val="visible"/>
                                      </p:to>
                                    </p:set>
                                    <p:animEffect transition="in" filter="fade">
                                      <p:cBhvr>
                                        <p:cTn id="108" dur="500"/>
                                        <p:tgtEl>
                                          <p:spTgt spid="37"/>
                                        </p:tgtEl>
                                      </p:cBhvr>
                                    </p:animEffect>
                                  </p:childTnLst>
                                </p:cTn>
                              </p:par>
                              <p:par>
                                <p:cTn id="109" presetID="10" presetClass="entr" presetSubtype="0" fill="hold" nodeType="withEffect">
                                  <p:stCondLst>
                                    <p:cond delay="0"/>
                                  </p:stCondLst>
                                  <p:childTnLst>
                                    <p:set>
                                      <p:cBhvr>
                                        <p:cTn id="110" dur="1" fill="hold">
                                          <p:stCondLst>
                                            <p:cond delay="0"/>
                                          </p:stCondLst>
                                        </p:cTn>
                                        <p:tgtEl>
                                          <p:spTgt spid="36"/>
                                        </p:tgtEl>
                                        <p:attrNameLst>
                                          <p:attrName>style.visibility</p:attrName>
                                        </p:attrNameLst>
                                      </p:cBhvr>
                                      <p:to>
                                        <p:strVal val="visible"/>
                                      </p:to>
                                    </p:set>
                                    <p:animEffect transition="in" filter="fade">
                                      <p:cBhvr>
                                        <p:cTn id="111" dur="500"/>
                                        <p:tgtEl>
                                          <p:spTgt spid="36"/>
                                        </p:tgtEl>
                                      </p:cBhvr>
                                    </p:animEffect>
                                  </p:childTnLst>
                                </p:cTn>
                              </p:par>
                              <p:par>
                                <p:cTn id="112" presetID="10" presetClass="entr" presetSubtype="0" fill="hold" nodeType="withEffect">
                                  <p:stCondLst>
                                    <p:cond delay="0"/>
                                  </p:stCondLst>
                                  <p:childTnLst>
                                    <p:set>
                                      <p:cBhvr>
                                        <p:cTn id="113" dur="1" fill="hold">
                                          <p:stCondLst>
                                            <p:cond delay="0"/>
                                          </p:stCondLst>
                                        </p:cTn>
                                        <p:tgtEl>
                                          <p:spTgt spid="43"/>
                                        </p:tgtEl>
                                        <p:attrNameLst>
                                          <p:attrName>style.visibility</p:attrName>
                                        </p:attrNameLst>
                                      </p:cBhvr>
                                      <p:to>
                                        <p:strVal val="visible"/>
                                      </p:to>
                                    </p:set>
                                    <p:animEffect transition="in" filter="fade">
                                      <p:cBhvr>
                                        <p:cTn id="114" dur="500"/>
                                        <p:tgtEl>
                                          <p:spTgt spid="43"/>
                                        </p:tgtEl>
                                      </p:cBhvr>
                                    </p:animEffect>
                                  </p:childTnLst>
                                </p:cTn>
                              </p:par>
                              <p:par>
                                <p:cTn id="115" presetID="10" presetClass="entr" presetSubtype="0" fill="hold" nodeType="withEffect">
                                  <p:stCondLst>
                                    <p:cond delay="0"/>
                                  </p:stCondLst>
                                  <p:childTnLst>
                                    <p:set>
                                      <p:cBhvr>
                                        <p:cTn id="116" dur="1" fill="hold">
                                          <p:stCondLst>
                                            <p:cond delay="0"/>
                                          </p:stCondLst>
                                        </p:cTn>
                                        <p:tgtEl>
                                          <p:spTgt spid="45"/>
                                        </p:tgtEl>
                                        <p:attrNameLst>
                                          <p:attrName>style.visibility</p:attrName>
                                        </p:attrNameLst>
                                      </p:cBhvr>
                                      <p:to>
                                        <p:strVal val="visible"/>
                                      </p:to>
                                    </p:set>
                                    <p:animEffect transition="in" filter="fade">
                                      <p:cBhvr>
                                        <p:cTn id="117" dur="500"/>
                                        <p:tgtEl>
                                          <p:spTgt spid="45"/>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nodeType="clickEffect">
                                  <p:stCondLst>
                                    <p:cond delay="0"/>
                                  </p:stCondLst>
                                  <p:childTnLst>
                                    <p:animEffect transition="out" filter="fade">
                                      <p:cBhvr>
                                        <p:cTn id="121" dur="500"/>
                                        <p:tgtEl>
                                          <p:spTgt spid="35"/>
                                        </p:tgtEl>
                                      </p:cBhvr>
                                    </p:animEffect>
                                    <p:set>
                                      <p:cBhvr>
                                        <p:cTn id="122" dur="1" fill="hold">
                                          <p:stCondLst>
                                            <p:cond delay="499"/>
                                          </p:stCondLst>
                                        </p:cTn>
                                        <p:tgtEl>
                                          <p:spTgt spid="35"/>
                                        </p:tgtEl>
                                        <p:attrNameLst>
                                          <p:attrName>style.visibility</p:attrName>
                                        </p:attrNameLst>
                                      </p:cBhvr>
                                      <p:to>
                                        <p:strVal val="hidden"/>
                                      </p:to>
                                    </p:set>
                                  </p:childTnLst>
                                </p:cTn>
                              </p:par>
                              <p:par>
                                <p:cTn id="123" presetID="10" presetClass="exit" presetSubtype="0" fill="hold" nodeType="withEffect">
                                  <p:stCondLst>
                                    <p:cond delay="0"/>
                                  </p:stCondLst>
                                  <p:childTnLst>
                                    <p:animEffect transition="out" filter="fade">
                                      <p:cBhvr>
                                        <p:cTn id="124" dur="500"/>
                                        <p:tgtEl>
                                          <p:spTgt spid="36"/>
                                        </p:tgtEl>
                                      </p:cBhvr>
                                    </p:animEffect>
                                    <p:set>
                                      <p:cBhvr>
                                        <p:cTn id="125" dur="1" fill="hold">
                                          <p:stCondLst>
                                            <p:cond delay="499"/>
                                          </p:stCondLst>
                                        </p:cTn>
                                        <p:tgtEl>
                                          <p:spTgt spid="36"/>
                                        </p:tgtEl>
                                        <p:attrNameLst>
                                          <p:attrName>style.visibility</p:attrName>
                                        </p:attrNameLst>
                                      </p:cBhvr>
                                      <p:to>
                                        <p:strVal val="hidden"/>
                                      </p:to>
                                    </p:set>
                                  </p:childTnLst>
                                </p:cTn>
                              </p:par>
                              <p:par>
                                <p:cTn id="126" presetID="10" presetClass="exit" presetSubtype="0" fill="hold" nodeType="withEffect">
                                  <p:stCondLst>
                                    <p:cond delay="0"/>
                                  </p:stCondLst>
                                  <p:childTnLst>
                                    <p:animEffect transition="out" filter="fade">
                                      <p:cBhvr>
                                        <p:cTn id="127" dur="500"/>
                                        <p:tgtEl>
                                          <p:spTgt spid="43"/>
                                        </p:tgtEl>
                                      </p:cBhvr>
                                    </p:animEffect>
                                    <p:set>
                                      <p:cBhvr>
                                        <p:cTn id="128" dur="1" fill="hold">
                                          <p:stCondLst>
                                            <p:cond delay="499"/>
                                          </p:stCondLst>
                                        </p:cTn>
                                        <p:tgtEl>
                                          <p:spTgt spid="43"/>
                                        </p:tgtEl>
                                        <p:attrNameLst>
                                          <p:attrName>style.visibility</p:attrName>
                                        </p:attrNameLst>
                                      </p:cBhvr>
                                      <p:to>
                                        <p:strVal val="hidden"/>
                                      </p:to>
                                    </p:set>
                                  </p:childTnLst>
                                </p:cTn>
                              </p:par>
                              <p:par>
                                <p:cTn id="129" presetID="10" presetClass="exit" presetSubtype="0" fill="hold" nodeType="withEffect">
                                  <p:stCondLst>
                                    <p:cond delay="0"/>
                                  </p:stCondLst>
                                  <p:childTnLst>
                                    <p:animEffect transition="out" filter="fade">
                                      <p:cBhvr>
                                        <p:cTn id="130" dur="500"/>
                                        <p:tgtEl>
                                          <p:spTgt spid="45"/>
                                        </p:tgtEl>
                                      </p:cBhvr>
                                    </p:animEffect>
                                    <p:set>
                                      <p:cBhvr>
                                        <p:cTn id="131" dur="1" fill="hold">
                                          <p:stCondLst>
                                            <p:cond delay="499"/>
                                          </p:stCondLst>
                                        </p:cTn>
                                        <p:tgtEl>
                                          <p:spTgt spid="45"/>
                                        </p:tgtEl>
                                        <p:attrNameLst>
                                          <p:attrName>style.visibility</p:attrName>
                                        </p:attrNameLst>
                                      </p:cBhvr>
                                      <p:to>
                                        <p:strVal val="hidden"/>
                                      </p:to>
                                    </p:set>
                                  </p:childTnLst>
                                </p:cTn>
                              </p:par>
                              <p:par>
                                <p:cTn id="132" presetID="10" presetClass="exit" presetSubtype="0" fill="hold" nodeType="withEffect">
                                  <p:stCondLst>
                                    <p:cond delay="0"/>
                                  </p:stCondLst>
                                  <p:childTnLst>
                                    <p:animEffect transition="out" filter="fade">
                                      <p:cBhvr>
                                        <p:cTn id="133" dur="500"/>
                                        <p:tgtEl>
                                          <p:spTgt spid="37"/>
                                        </p:tgtEl>
                                      </p:cBhvr>
                                    </p:animEffect>
                                    <p:set>
                                      <p:cBhvr>
                                        <p:cTn id="134" dur="1" fill="hold">
                                          <p:stCondLst>
                                            <p:cond delay="499"/>
                                          </p:stCondLst>
                                        </p:cTn>
                                        <p:tgtEl>
                                          <p:spTgt spid="37"/>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29"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b="19577"/>
          <a:stretch/>
        </p:blipFill>
        <p:spPr>
          <a:xfrm flipH="1">
            <a:off x="0" y="4291232"/>
            <a:ext cx="2818875" cy="2448395"/>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5723" t="9736" b="17249"/>
          <a:stretch/>
        </p:blipFill>
        <p:spPr>
          <a:xfrm>
            <a:off x="9591358" y="4438774"/>
            <a:ext cx="2570480" cy="2405179"/>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1667" b="21945"/>
          <a:stretch/>
        </p:blipFill>
        <p:spPr>
          <a:xfrm>
            <a:off x="1813719" y="152400"/>
            <a:ext cx="8792308" cy="4552950"/>
          </a:xfrm>
          <a:prstGeom prst="rect">
            <a:avLst/>
          </a:prstGeom>
        </p:spPr>
      </p:pic>
      <p:sp>
        <p:nvSpPr>
          <p:cNvPr id="5" name="Title 4"/>
          <p:cNvSpPr>
            <a:spLocks noGrp="1"/>
          </p:cNvSpPr>
          <p:nvPr>
            <p:ph type="title"/>
          </p:nvPr>
        </p:nvSpPr>
        <p:spPr>
          <a:xfrm>
            <a:off x="662236" y="2818047"/>
            <a:ext cx="10489585" cy="1325563"/>
          </a:xfrm>
        </p:spPr>
        <p:txBody>
          <a:bodyPr>
            <a:noAutofit/>
          </a:bodyPr>
          <a:lstStyle/>
          <a:p>
            <a:pPr algn="ctr"/>
            <a:r>
              <a:rPr lang="en-US" sz="9600" b="1">
                <a:solidFill>
                  <a:srgbClr val="0070C0"/>
                </a:solidFill>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2515</TotalTime>
  <Words>269</Words>
  <Application>Microsoft Office PowerPoint</Application>
  <PresentationFormat>Custom</PresentationFormat>
  <Paragraphs>95</Paragraphs>
  <Slides>22</Slides>
  <Notes>10</Notes>
  <HiddenSlides>0</HiddenSlides>
  <MMClips>3</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.VnArial</vt:lpstr>
      <vt:lpstr>.VnArialH</vt:lpstr>
      <vt:lpstr>.VnCooper</vt:lpstr>
      <vt:lpstr>Arial</vt:lpstr>
      <vt:lpstr>Arial Rounded MT Bold</vt:lpstr>
      <vt:lpstr>Arial-Rounded</vt:lpstr>
      <vt:lpstr>Arrus-Black</vt:lpstr>
      <vt:lpstr>AvantGarde</vt:lpstr>
      <vt:lpstr>Calibri</vt:lpstr>
      <vt:lpstr>DomCasual</vt:lpstr>
      <vt:lpstr>HP001 4 hàng</vt:lpstr>
      <vt:lpstr>Meiryo</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Thư giãn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học:  Nhiều người chọn cuộc sống giản dị nhưng hạnh phúc và bình yên.   Sống nghèo nhưng thanh thản con hơn giàu có mà luôn phải lo lắng, sợ hãi.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300</cp:revision>
  <dcterms:created xsi:type="dcterms:W3CDTF">2021-05-08T14:00:55Z</dcterms:created>
  <dcterms:modified xsi:type="dcterms:W3CDTF">2021-12-24T02:29:34Z</dcterms:modified>
</cp:coreProperties>
</file>