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6"/>
  </p:notesMasterIdLst>
  <p:sldIdLst>
    <p:sldId id="510" r:id="rId4"/>
    <p:sldId id="520" r:id="rId5"/>
    <p:sldId id="519" r:id="rId6"/>
    <p:sldId id="521" r:id="rId7"/>
    <p:sldId id="527" r:id="rId8"/>
    <p:sldId id="525" r:id="rId9"/>
    <p:sldId id="522" r:id="rId10"/>
    <p:sldId id="517" r:id="rId11"/>
    <p:sldId id="526" r:id="rId12"/>
    <p:sldId id="518" r:id="rId13"/>
    <p:sldId id="515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5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7" y="5274278"/>
            <a:ext cx="821572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noProof="0" dirty="0">
                <a:solidFill>
                  <a:srgbClr val="0000FF"/>
                </a:solidFill>
                <a:latin typeface="HP001 4 hàng" panose="020B0603050302020204" pitchFamily="34" charset="0"/>
              </a:rPr>
              <a:t>S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218771" y="5269167"/>
            <a:ext cx="8215721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noProof="0" dirty="0">
                <a:solidFill>
                  <a:srgbClr val="0000FF"/>
                </a:solidFill>
                <a:latin typeface="HP001 4 hàng" panose="020B0603050302020204" pitchFamily="34" charset="0"/>
              </a:rPr>
              <a:t>S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4BCF0E0-063A-6D48-96D7-86AA1DDDCD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-1954" b="2473"/>
          <a:stretch/>
        </p:blipFill>
        <p:spPr>
          <a:xfrm>
            <a:off x="3691945" y="283335"/>
            <a:ext cx="4353827" cy="465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2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5" grpId="1"/>
      <p:bldP spid="5" grpId="2"/>
      <p:bldP spid="5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xmlns="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0"/>
            <a:ext cx="612947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72" y="12878"/>
            <a:ext cx="6130343" cy="684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1241436" y="186347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S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Hưỡng dẫn bé tập viết 29 chữ in hoa tiếng Việt.mp4" descr="Hưỡng dẫn bé tập viết 29 chữ in hoa tiếng Việt.mp4">
            <a:hlinkClick r:id="" action="ppaction://media"/>
            <a:extLst>
              <a:ext uri="{FF2B5EF4-FFF2-40B4-BE49-F238E27FC236}">
                <a16:creationId xmlns:a16="http://schemas.microsoft.com/office/drawing/2014/main" xmlns="" id="{26C04DF1-D36C-C34B-8FA9-4C491A4CDC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55542.2669" end="181994.6934"/>
                </p14:media>
              </p:ext>
            </p:extLst>
          </p:nvPr>
        </p:nvPicPr>
        <p:blipFill rotWithShape="1">
          <a:blip r:embed="rId5"/>
          <a:srcRect l="6168" r="8270"/>
          <a:stretch/>
        </p:blipFill>
        <p:spPr>
          <a:xfrm>
            <a:off x="1754659" y="1300251"/>
            <a:ext cx="8290862" cy="45725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918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20DC1B4B-3EAC-4339-8961-186BBB592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1084" t="23276" r="12289" b="23165"/>
          <a:stretch/>
        </p:blipFill>
        <p:spPr bwMode="auto">
          <a:xfrm>
            <a:off x="6117467" y="3000777"/>
            <a:ext cx="2581217" cy="257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CF0E0-063A-6D48-96D7-86AA1DDDCD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-1954" b="2473"/>
          <a:stretch/>
        </p:blipFill>
        <p:spPr>
          <a:xfrm>
            <a:off x="1851843" y="643944"/>
            <a:ext cx="4239864" cy="52901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401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1326376" y="476760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S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S.mp4" descr="S.mp4">
            <a:hlinkClick r:id="" action="ppaction://media"/>
            <a:extLst>
              <a:ext uri="{FF2B5EF4-FFF2-40B4-BE49-F238E27FC236}">
                <a16:creationId xmlns:a16="http://schemas.microsoft.com/office/drawing/2014/main" xmlns="" id="{7EC86D8F-BF91-C84C-90FA-6D2529BE4EE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8797" b="13989"/>
          <a:stretch/>
        </p:blipFill>
        <p:spPr>
          <a:xfrm>
            <a:off x="3268364" y="1377531"/>
            <a:ext cx="5655271" cy="48031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282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12851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1505614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S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25453" y="2488818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S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146253" y="153322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S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454353" y="153063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S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146253" y="2488817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S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441653" y="2501710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S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1384516" y="194829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5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25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25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5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62309F1-396E-094C-83A3-6444B7CE9F7B}"/>
              </a:ext>
            </a:extLst>
          </p:cNvPr>
          <p:cNvGrpSpPr/>
          <p:nvPr/>
        </p:nvGrpSpPr>
        <p:grpSpPr>
          <a:xfrm>
            <a:off x="768106" y="1284912"/>
            <a:ext cx="12152297" cy="1666401"/>
            <a:chOff x="42664" y="1946849"/>
            <a:chExt cx="6835657" cy="12498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38FCC9F5-3ADD-49E6-BF99-870CE5D869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" r="27106" b="78302"/>
            <a:stretch/>
          </p:blipFill>
          <p:spPr>
            <a:xfrm>
              <a:off x="42664" y="1946849"/>
              <a:ext cx="6020648" cy="124980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B67B63C-34E2-4080-ADED-08D79607BF2F}"/>
                </a:ext>
              </a:extLst>
            </p:cNvPr>
            <p:cNvSpPr txBox="1"/>
            <p:nvPr/>
          </p:nvSpPr>
          <p:spPr>
            <a:xfrm>
              <a:off x="579893" y="2196292"/>
              <a:ext cx="6298428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Suối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chảy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róc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rách</a:t>
              </a:r>
              <a:r>
                <a:rPr lang="en-US" sz="4000" b="1" dirty="0">
                  <a:latin typeface="HP001 4 hàng" panose="020B0603050302020204" pitchFamily="34" charset="0"/>
                </a:rPr>
                <a:t> q</a:t>
              </a:r>
              <a:r>
                <a:rPr lang="en-US" sz="4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ua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khe</a:t>
              </a:r>
              <a:r>
                <a:rPr lang="en-US" sz="4000" b="1" dirty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>
                  <a:latin typeface="HP001 4 hàng" panose="020B0603050302020204" pitchFamily="34" charset="0"/>
                </a:rPr>
                <a:t>đá</a:t>
              </a:r>
              <a:r>
                <a:rPr lang="en-US" sz="4000" b="1" dirty="0">
                  <a:latin typeface="HP001 4 hàng" panose="020B0603050302020204" pitchFamily="34" charset="0"/>
                </a:rPr>
                <a:t>.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16671" y="3894283"/>
            <a:ext cx="10580913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1384516" y="3876978"/>
            <a:ext cx="11548095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6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3511" y="3876979"/>
            <a:ext cx="11946892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6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816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9" grpId="1"/>
      <p:bldP spid="9" grpId="2"/>
      <p:bldP spid="12" grpId="0"/>
      <p:bldP spid="12" grpId="1"/>
      <p:bldP spid="12" grpId="2"/>
      <p:bldP spid="13" grpId="0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8512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1848514"/>
            <a:ext cx="1854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Suối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16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133</Words>
  <Application>Microsoft Office PowerPoint</Application>
  <PresentationFormat>Custom</PresentationFormat>
  <Paragraphs>43</Paragraphs>
  <Slides>12</Slides>
  <Notes>4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6_Office Theme</vt:lpstr>
      <vt:lpstr>2_Office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41</cp:revision>
  <dcterms:created xsi:type="dcterms:W3CDTF">2021-05-27T09:05:16Z</dcterms:created>
  <dcterms:modified xsi:type="dcterms:W3CDTF">2022-01-26T22:49:14Z</dcterms:modified>
</cp:coreProperties>
</file>