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8" r:id="rId4"/>
    <p:sldMasterId id="2147483710" r:id="rId5"/>
    <p:sldMasterId id="2147483712" r:id="rId6"/>
  </p:sldMasterIdLst>
  <p:notesMasterIdLst>
    <p:notesMasterId r:id="rId18"/>
  </p:notesMasterIdLst>
  <p:sldIdLst>
    <p:sldId id="332" r:id="rId7"/>
    <p:sldId id="280" r:id="rId8"/>
    <p:sldId id="331" r:id="rId9"/>
    <p:sldId id="327" r:id="rId10"/>
    <p:sldId id="354" r:id="rId11"/>
    <p:sldId id="357" r:id="rId12"/>
    <p:sldId id="355" r:id="rId13"/>
    <p:sldId id="281" r:id="rId14"/>
    <p:sldId id="356" r:id="rId15"/>
    <p:sldId id="358" r:id="rId16"/>
    <p:sldId id="29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1495D-0F10-459F-B6AC-8C373AA8AC75}" v="1638" dt="2021-05-27T05:54:58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71" autoAdjust="0"/>
  </p:normalViewPr>
  <p:slideViewPr>
    <p:cSldViewPr snapToGrid="0">
      <p:cViewPr>
        <p:scale>
          <a:sx n="66" d="100"/>
          <a:sy n="66" d="100"/>
        </p:scale>
        <p:origin x="-90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60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F51B1-B992-43B1-8561-3600A6EDFDC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2EE79-6501-4AFD-9484-9DAD01E3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64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5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74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046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09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3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90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200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215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17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79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507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95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41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5289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05011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3371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7749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9656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0105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698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413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0320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0376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230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0858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0517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0857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325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094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128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383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9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879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8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89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005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547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28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375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82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07318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31739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850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8861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11903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25001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95918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7162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19967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66595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66451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91880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77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9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244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7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03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9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0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388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4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61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3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48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972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67" y="242661"/>
            <a:ext cx="5841320" cy="6317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429" y="242661"/>
            <a:ext cx="5936342" cy="6317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357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456" y="570139"/>
            <a:ext cx="4499201" cy="4872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8"/>
          <p:cNvSpPr txBox="1"/>
          <p:nvPr/>
        </p:nvSpPr>
        <p:spPr>
          <a:xfrm>
            <a:off x="2218771" y="5601310"/>
            <a:ext cx="821572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noProof="0" dirty="0">
                <a:solidFill>
                  <a:srgbClr val="0000FF"/>
                </a:solidFill>
                <a:latin typeface="HP001 4 hàng" panose="020B0603050302020204" pitchFamily="34" charset="0"/>
              </a:rPr>
              <a:t>N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bằng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nét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2114067" y="5660497"/>
            <a:ext cx="8215721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N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cao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li,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rộng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33684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A8823F-6D5E-4870-8892-C6F5ED28E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N">
            <a:hlinkClick r:id="" action="ppaction://media"/>
            <a:extLst>
              <a:ext uri="{FF2B5EF4-FFF2-40B4-BE49-F238E27FC236}">
                <a16:creationId xmlns="" xmlns:a16="http://schemas.microsoft.com/office/drawing/2014/main" id="{E842D88A-EAFD-4B33-AFF3-976B6D9DD94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99646" y="594804"/>
            <a:ext cx="9792708" cy="5457872"/>
          </a:xfrm>
        </p:spPr>
      </p:pic>
    </p:spTree>
    <p:extLst>
      <p:ext uri="{BB962C8B-B14F-4D97-AF65-F5344CB8AC3E}">
        <p14:creationId xmlns:p14="http://schemas.microsoft.com/office/powerpoint/2010/main" val="91003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456" y="570139"/>
            <a:ext cx="4499201" cy="4872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57" y="2789463"/>
            <a:ext cx="2220578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9126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ƯỚNG DẪN VIẾT CHỮ HOA N - CỠ CHỮ 2,5 LY - -KIẾN THỨC TIỂU HỌC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514" y="478971"/>
            <a:ext cx="11205029" cy="5689599"/>
          </a:xfrm>
          <a:prstGeom prst="rect">
            <a:avLst/>
          </a:prstGeom>
        </p:spPr>
      </p:pic>
      <p:pic>
        <p:nvPicPr>
          <p:cNvPr id="4" name="Picture 3" descr="flowlin2.gif (13943 bytes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28" y="5600506"/>
            <a:ext cx="3969527" cy="795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1813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41605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245110" y="74845"/>
            <a:ext cx="11946890" cy="3884851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1115785" y="2190800"/>
            <a:ext cx="6936368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Nói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lời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hay,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việc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4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tốt</a:t>
            </a:r>
            <a:r>
              <a:rPr kumimoji="0" lang="en-US" altLang="en-US" sz="4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45108" y="147234"/>
            <a:ext cx="4297861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ứng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1795" y="4865171"/>
            <a:ext cx="1058091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8"/>
          <p:cNvSpPr txBox="1"/>
          <p:nvPr/>
        </p:nvSpPr>
        <p:spPr>
          <a:xfrm>
            <a:off x="881169" y="4808619"/>
            <a:ext cx="11548095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407617" y="2741513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321198" y="2726999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133998" y="2741513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714570" y="3046314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29123" y="2741513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528453" y="2741513"/>
            <a:ext cx="18481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891312" y="2741513"/>
            <a:ext cx="18481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2554" y="4953794"/>
            <a:ext cx="11946892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0" name="TextBox 8"/>
          <p:cNvSpPr txBox="1"/>
          <p:nvPr/>
        </p:nvSpPr>
        <p:spPr>
          <a:xfrm>
            <a:off x="2028521" y="2187741"/>
            <a:ext cx="476036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o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  <p:bldP spid="9" grpId="0"/>
      <p:bldP spid="9" grpId="1"/>
      <p:bldP spid="9" grpId="2"/>
      <p:bldP spid="10" grpId="0"/>
      <p:bldP spid="10" grpId="1"/>
      <p:bldP spid="10" grpId="2"/>
      <p:bldP spid="19" grpId="0"/>
      <p:bldP spid="19" grpId="1"/>
      <p:bldP spid="20" grpId="0"/>
      <p:bldP spid="20" grpId="1"/>
      <p:bldP spid="20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=""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một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328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99</Words>
  <Application>Microsoft Office PowerPoint</Application>
  <PresentationFormat>Custom</PresentationFormat>
  <Paragraphs>17</Paragraphs>
  <Slides>11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1_Office Theme</vt:lpstr>
      <vt:lpstr>2_Office Theme</vt:lpstr>
      <vt:lpstr>2_Office 主题​​</vt:lpstr>
      <vt:lpstr>3_Office Theme</vt:lpstr>
      <vt:lpstr>4_Office Theme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67</cp:revision>
  <dcterms:created xsi:type="dcterms:W3CDTF">2021-05-27T03:43:25Z</dcterms:created>
  <dcterms:modified xsi:type="dcterms:W3CDTF">2021-12-08T11:41:48Z</dcterms:modified>
</cp:coreProperties>
</file>