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6" r:id="rId1"/>
  </p:sldMasterIdLst>
  <p:notesMasterIdLst>
    <p:notesMasterId r:id="rId12"/>
  </p:notesMasterIdLst>
  <p:sldIdLst>
    <p:sldId id="386" r:id="rId2"/>
    <p:sldId id="331" r:id="rId3"/>
    <p:sldId id="332" r:id="rId4"/>
    <p:sldId id="383" r:id="rId5"/>
    <p:sldId id="336" r:id="rId6"/>
    <p:sldId id="384" r:id="rId7"/>
    <p:sldId id="333" r:id="rId8"/>
    <p:sldId id="335" r:id="rId9"/>
    <p:sldId id="385" r:id="rId10"/>
    <p:sldId id="382" r:id="rId11"/>
  </p:sldIdLst>
  <p:sldSz cx="6858000" cy="5143500"/>
  <p:notesSz cx="6858000" cy="9144000"/>
  <p:embeddedFontLst>
    <p:embeddedFont>
      <p:font typeface="HP001 4 hàng" pitchFamily="34" charset="0"/>
      <p:regular r:id="rId13"/>
      <p:bold r:id="rId14"/>
    </p:embeddedFont>
    <p:embeddedFont>
      <p:font typeface="Montserrat" charset="0"/>
      <p:regular r:id="rId15"/>
      <p:bold r:id="rId16"/>
      <p:italic r:id="rId17"/>
      <p:boldItalic r:id="rId18"/>
    </p:embeddedFont>
    <p:embeddedFont>
      <p:font typeface="Calibri" pitchFamily="34" charset="0"/>
      <p:regular r:id="rId19"/>
      <p:bold r:id="rId20"/>
      <p:italic r:id="rId21"/>
      <p:boldItalic r:id="rId22"/>
    </p:embeddedFont>
    <p:embeddedFont>
      <p:font typeface="UTM Avo" pitchFamily="18" charset="0"/>
      <p:regular r:id="rId23"/>
      <p:bold r:id="rId24"/>
      <p:italic r:id="rId25"/>
      <p:boldItalic r:id="rId26"/>
    </p:embeddedFont>
    <p:embeddedFont>
      <p:font typeface="Kalam" charset="0"/>
      <p:regular r:id="rId27"/>
      <p:bold r:id="rId28"/>
    </p:embeddedFont>
  </p:embeddedFontLst>
  <p:custDataLst>
    <p:tags r:id="rId29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ran thao" initials="tt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7446B"/>
    <a:srgbClr val="FFFFFF"/>
    <a:srgbClr val="EF5F5F"/>
    <a:srgbClr val="EB54E9"/>
    <a:srgbClr val="8AB036"/>
    <a:srgbClr val="B7D574"/>
    <a:srgbClr val="FFAB40"/>
    <a:srgbClr val="17479D"/>
    <a:srgbClr val="3B64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98A10E9E-05DE-497A-B104-E80DA98F5660}">
  <a:tblStyle styleId="{98A10E9E-05DE-497A-B104-E80DA98F566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59" autoAdjust="0"/>
    <p:restoredTop sz="94615"/>
  </p:normalViewPr>
  <p:slideViewPr>
    <p:cSldViewPr snapToGrid="0">
      <p:cViewPr varScale="1">
        <p:scale>
          <a:sx n="92" d="100"/>
          <a:sy n="92" d="100"/>
        </p:scale>
        <p:origin x="-1446" y="-96"/>
      </p:cViewPr>
      <p:guideLst>
        <p:guide orient="horz" pos="16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1-06-22T15:33:50.346" idx="1">
    <p:pos x="10" y="10"/>
    <p:text/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3519448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7B884C-8C00-4394-9DB6-15A5CAE11C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43722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321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7528E3-22CE-4E57-92DE-D1C0E0B3AB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3271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 preserve="1">
  <p:cSld name="Blank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 userDrawn="1"/>
        </p:nvSpPr>
        <p:spPr>
          <a:xfrm>
            <a:off x="44844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330935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 preserve="1">
  <p:cSld name="1_Blank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6FC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44620" y="242518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/>
          <p:cNvSpPr txBox="1"/>
          <p:nvPr userDrawn="1"/>
        </p:nvSpPr>
        <p:spPr>
          <a:xfrm>
            <a:off x="44844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1628458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2730682"/>
      </p:ext>
    </p:extLst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1488" y="4767263"/>
            <a:ext cx="1543050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fld id="{E5983328-5D9C-4CDA-A4B0-8F0932BA2C1A}" type="datetimeFigureOut">
              <a:rPr lang="en-US" smtClean="0"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71713" y="4767263"/>
            <a:ext cx="2314575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43463" y="4767263"/>
            <a:ext cx="1543050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615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841772"/>
            <a:ext cx="5143500" cy="1790700"/>
          </a:xfrm>
        </p:spPr>
        <p:txBody>
          <a:bodyPr anchor="b"/>
          <a:lstStyle>
            <a:lvl1pPr algn="ctr">
              <a:defRPr sz="38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2701528"/>
            <a:ext cx="5143500" cy="1241822"/>
          </a:xfrm>
        </p:spPr>
        <p:txBody>
          <a:bodyPr/>
          <a:lstStyle>
            <a:lvl1pPr marL="0" indent="0" algn="ctr">
              <a:buNone/>
              <a:defRPr sz="1500"/>
            </a:lvl1pPr>
            <a:lvl2pPr marL="288036" indent="0" algn="ctr">
              <a:buNone/>
              <a:defRPr sz="1300"/>
            </a:lvl2pPr>
            <a:lvl3pPr marL="576072" indent="0" algn="ctr">
              <a:buNone/>
              <a:defRPr sz="1100"/>
            </a:lvl3pPr>
            <a:lvl4pPr marL="864108" indent="0" algn="ctr">
              <a:buNone/>
              <a:defRPr sz="1000"/>
            </a:lvl4pPr>
            <a:lvl5pPr marL="1152144" indent="0" algn="ctr">
              <a:buNone/>
              <a:defRPr sz="1000"/>
            </a:lvl5pPr>
            <a:lvl6pPr marL="1440180" indent="0" algn="ctr">
              <a:buNone/>
              <a:defRPr sz="1000"/>
            </a:lvl6pPr>
            <a:lvl7pPr marL="1728216" indent="0" algn="ctr">
              <a:buNone/>
              <a:defRPr sz="1000"/>
            </a:lvl7pPr>
            <a:lvl8pPr marL="2016252" indent="0" algn="ctr">
              <a:buNone/>
              <a:defRPr sz="1000"/>
            </a:lvl8pPr>
            <a:lvl9pPr marL="2304288" indent="0" algn="ctr">
              <a:buNone/>
              <a:defRPr sz="10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8" y="4767263"/>
            <a:ext cx="1543050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fld id="{F86BAB08-D03A-4FEF-8092-001CB785BBAB}" type="datetimeFigureOut">
              <a:rPr lang="zh-CN" altLang="en-US" smtClean="0"/>
              <a:pPr/>
              <a:t>2022/1/13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71713" y="4767263"/>
            <a:ext cx="2314575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43463" y="4767263"/>
            <a:ext cx="1543050" cy="273844"/>
          </a:xfrm>
          <a:prstGeom prst="rect">
            <a:avLst/>
          </a:prstGeom>
        </p:spPr>
        <p:txBody>
          <a:bodyPr lIns="57607" tIns="28804" rIns="57607" bIns="28804"/>
          <a:lstStyle/>
          <a:p>
            <a:fld id="{B8AB37BB-E8A6-440B-8775-2A002C97BC5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9472957"/>
      </p:ext>
    </p:extLst>
  </p:cSld>
  <p:clrMapOvr>
    <a:masterClrMapping/>
  </p:clrMapOvr>
  <p:transition spd="slow" advClick="0" advTm="100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34919" y="539500"/>
            <a:ext cx="5788125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34956" y="1187600"/>
            <a:ext cx="578812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2437032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700" r:id="rId3"/>
    <p:sldLayoutId id="2147483701" r:id="rId4"/>
    <p:sldLayoutId id="2147483702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comments" Target="../comments/comment1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2" Type="http://schemas.openxmlformats.org/officeDocument/2006/relationships/video" Target="NULL" TargetMode="External"/><Relationship Id="rId1" Type="http://schemas.openxmlformats.org/officeDocument/2006/relationships/tags" Target="../tags/tag3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5.xml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6858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0959" y="1865360"/>
            <a:ext cx="4943814" cy="1084217"/>
          </a:xfrm>
        </p:spPr>
        <p:txBody>
          <a:bodyPr>
            <a:normAutofit fontScale="90000"/>
          </a:bodyPr>
          <a:lstStyle/>
          <a:p>
            <a:r>
              <a:rPr lang="en-US" sz="30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30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30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30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30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30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30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30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30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30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121232473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6858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332016" y="770694"/>
            <a:ext cx="4193969" cy="642946"/>
          </a:xfrm>
          <a:prstGeom prst="rect">
            <a:avLst/>
          </a:prstGeom>
          <a:noFill/>
        </p:spPr>
        <p:txBody>
          <a:bodyPr wrap="square" lIns="57607" tIns="28804" rIns="57607" bIns="28804">
            <a:spAutoFit/>
          </a:bodyPr>
          <a:lstStyle/>
          <a:p>
            <a:pPr algn="ctr" defTabSz="576072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en-US" sz="3800" b="1" kern="120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 tạm biệt!</a:t>
            </a:r>
          </a:p>
        </p:txBody>
      </p:sp>
    </p:spTree>
    <p:extLst>
      <p:ext uri="{BB962C8B-B14F-4D97-AF65-F5344CB8AC3E}">
        <p14:creationId xmlns:p14="http://schemas.microsoft.com/office/powerpoint/2010/main" val="2137809506"/>
      </p:ext>
    </p:extLst>
  </p:cSld>
  <p:clrMapOvr>
    <a:masterClrMapping/>
  </p:clrMapOvr>
  <p:transition spd="slow">
    <p:random/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EE8798D-F779-4F1A-9D86-6EEF877F9109}"/>
              </a:ext>
            </a:extLst>
          </p:cNvPr>
          <p:cNvSpPr txBox="1"/>
          <p:nvPr/>
        </p:nvSpPr>
        <p:spPr>
          <a:xfrm>
            <a:off x="901439" y="108969"/>
            <a:ext cx="5365827" cy="68480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Chữ</a:t>
            </a:r>
            <a:r>
              <a:rPr lang="en-US" sz="28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hoa</a:t>
            </a:r>
            <a:r>
              <a:rPr lang="en-US" sz="28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R</a:t>
            </a:r>
            <a:endParaRPr lang="en-US" sz="18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4BCF0E0-063A-6D48-96D7-86AA1DDDCD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225" r="1403"/>
          <a:stretch/>
        </p:blipFill>
        <p:spPr>
          <a:xfrm>
            <a:off x="2127215" y="914400"/>
            <a:ext cx="2914274" cy="2971799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545469" y="4118183"/>
            <a:ext cx="6312532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Chữ</a:t>
            </a:r>
            <a:r>
              <a:rPr kumimoji="0" lang="en-US" alt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lang="en-US" altLang="en-US" sz="3200" b="1" noProof="0" dirty="0">
                <a:solidFill>
                  <a:srgbClr val="0000FF"/>
                </a:solidFill>
                <a:latin typeface="HP001 4 hàng" panose="020B0603050302020204" pitchFamily="34" charset="0"/>
                <a:ea typeface="+mn-ea"/>
              </a:rPr>
              <a:t>R</a:t>
            </a:r>
            <a:r>
              <a:rPr kumimoji="0" lang="en-US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được</a:t>
            </a:r>
            <a:r>
              <a:rPr kumimoji="0" lang="en-US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viết</a:t>
            </a:r>
            <a:r>
              <a:rPr kumimoji="0" lang="en-US" alt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bằng</a:t>
            </a:r>
            <a:r>
              <a:rPr kumimoji="0" lang="en-US" alt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mấy</a:t>
            </a:r>
            <a:r>
              <a:rPr kumimoji="0" lang="en-US" alt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nét</a:t>
            </a:r>
            <a:r>
              <a:rPr kumimoji="0" lang="en-US" alt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?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9213" y="4118184"/>
            <a:ext cx="6343705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Chữ</a:t>
            </a:r>
            <a:r>
              <a:rPr kumimoji="0" lang="en-US" alt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lang="en-US" altLang="en-US" sz="3200" b="1" noProof="0" dirty="0">
                <a:solidFill>
                  <a:srgbClr val="0000FF"/>
                </a:solidFill>
                <a:latin typeface="HP001 4 hàng" panose="020B0603050302020204" pitchFamily="34" charset="0"/>
                <a:ea typeface="+mn-ea"/>
              </a:rPr>
              <a:t>R</a:t>
            </a:r>
            <a:r>
              <a:rPr kumimoji="0" lang="en-US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cao</a:t>
            </a:r>
            <a:r>
              <a:rPr kumimoji="0" lang="en-US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mấy</a:t>
            </a:r>
            <a:r>
              <a:rPr kumimoji="0" lang="en-US" alt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li, </a:t>
            </a:r>
            <a:r>
              <a:rPr kumimoji="0" lang="en-US" alt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rộng</a:t>
            </a:r>
            <a:r>
              <a:rPr kumimoji="0" lang="en-US" alt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mấy</a:t>
            </a:r>
            <a:r>
              <a:rPr kumimoji="0" lang="en-US" alt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li?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7038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/>
      <p:bldP spid="8" grpId="1"/>
      <p:bldP spid="9" grpId="0"/>
      <p:bldP spid="9" grpId="1"/>
      <p:bldP spid="9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EE8798D-F779-4F1A-9D86-6EEF877F9109}"/>
              </a:ext>
            </a:extLst>
          </p:cNvPr>
          <p:cNvSpPr txBox="1"/>
          <p:nvPr/>
        </p:nvSpPr>
        <p:spPr>
          <a:xfrm>
            <a:off x="698307" y="109612"/>
            <a:ext cx="536582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Chữ</a:t>
            </a:r>
            <a:r>
              <a:rPr lang="en-US" sz="2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hoa</a:t>
            </a:r>
            <a:r>
              <a:rPr lang="en-US" sz="2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R</a:t>
            </a:r>
            <a:endParaRPr lang="en-US" sz="1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2" name="Hưỡng dẫn bé tập viết 29 chữ in hoa tiếng Việt.mp4" descr="Hưỡng dẫn bé tập viết 29 chữ in hoa tiếng Việt.mp4">
            <a:hlinkClick r:id="" action="ppaction://media"/>
            <a:extLst>
              <a:ext uri="{FF2B5EF4-FFF2-40B4-BE49-F238E27FC236}">
                <a16:creationId xmlns:a16="http://schemas.microsoft.com/office/drawing/2014/main" xmlns="" id="{26C04DF1-D36C-C34B-8FA9-4C491A4CDCA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610504.281" end="217080.6664"/>
                </p14:media>
              </p:ext>
            </p:extLst>
          </p:nvPr>
        </p:nvPicPr>
        <p:blipFill rotWithShape="1">
          <a:blip r:embed="rId5"/>
          <a:srcRect l="1941" r="1586"/>
          <a:stretch>
            <a:fillRect/>
          </a:stretch>
        </p:blipFill>
        <p:spPr>
          <a:xfrm>
            <a:off x="698307" y="709776"/>
            <a:ext cx="5754448" cy="388300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01381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1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xmlns="" id="{20DC1B4B-3EAC-4339-8961-186BBB5920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12486" t="23437" r="10439" b="22556"/>
          <a:stretch/>
        </p:blipFill>
        <p:spPr bwMode="auto">
          <a:xfrm>
            <a:off x="3875809" y="2192482"/>
            <a:ext cx="1718575" cy="1870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4BCF0E0-063A-6D48-96D7-86AA1DDDCD5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7225" r="1403"/>
          <a:stretch/>
        </p:blipFill>
        <p:spPr>
          <a:xfrm>
            <a:off x="498764" y="529937"/>
            <a:ext cx="3329913" cy="347056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75201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EE8798D-F779-4F1A-9D86-6EEF877F9109}"/>
              </a:ext>
            </a:extLst>
          </p:cNvPr>
          <p:cNvSpPr txBox="1"/>
          <p:nvPr/>
        </p:nvSpPr>
        <p:spPr>
          <a:xfrm>
            <a:off x="746086" y="357570"/>
            <a:ext cx="536582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chữ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hoa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HP001 4 hàng" panose="020B0603050302020204" pitchFamily="34" charset="0"/>
              </a:rPr>
              <a:t>R</a:t>
            </a:r>
            <a:endParaRPr lang="en-US" sz="16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3" name="R.mp4" descr="R.mp4">
            <a:hlinkClick r:id="" action="ppaction://media"/>
            <a:extLst>
              <a:ext uri="{FF2B5EF4-FFF2-40B4-BE49-F238E27FC236}">
                <a16:creationId xmlns:a16="http://schemas.microsoft.com/office/drawing/2014/main" xmlns="" id="{389BEE5B-BDDC-C549-8A82-8B1857E2C06B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 rotWithShape="1">
          <a:blip r:embed="rId5"/>
          <a:srcRect l="8797" b="13747"/>
          <a:stretch/>
        </p:blipFill>
        <p:spPr>
          <a:xfrm>
            <a:off x="1467491" y="957734"/>
            <a:ext cx="4329994" cy="37512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69991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238CBB3C-CEC5-4B23-A4BD-798CF69AF1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046722" y="-732036"/>
            <a:ext cx="4762385" cy="655633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1EA15710-049F-4371-89E7-E1C0227F4F4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660128">
            <a:off x="5317990" y="-448669"/>
            <a:ext cx="1698815" cy="2359885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xmlns="" id="{2214D01F-9936-4ED3-BBE3-1BCC83970511}"/>
              </a:ext>
            </a:extLst>
          </p:cNvPr>
          <p:cNvGrpSpPr/>
          <p:nvPr/>
        </p:nvGrpSpPr>
        <p:grpSpPr>
          <a:xfrm>
            <a:off x="4981052" y="1301976"/>
            <a:ext cx="613925" cy="924136"/>
            <a:chOff x="115079" y="968971"/>
            <a:chExt cx="1091423" cy="1232181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xmlns="" id="{C9C1C85E-1A25-467C-86B4-67770556C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74652">
              <a:off x="115079" y="968971"/>
              <a:ext cx="419196" cy="1232181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xmlns="" id="{D354413E-068F-4C56-AF2E-F8EF92D85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872" y="1274025"/>
              <a:ext cx="571630" cy="787579"/>
            </a:xfrm>
            <a:prstGeom prst="rect">
              <a:avLst/>
            </a:prstGeom>
          </p:spPr>
        </p:pic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xmlns="" id="{9E0CCCC3-E577-46FE-871C-98704EFD4779}"/>
              </a:ext>
            </a:extLst>
          </p:cNvPr>
          <p:cNvGrpSpPr/>
          <p:nvPr/>
        </p:nvGrpSpPr>
        <p:grpSpPr>
          <a:xfrm>
            <a:off x="3027503" y="2014790"/>
            <a:ext cx="3558624" cy="3575505"/>
            <a:chOff x="-591423" y="1707337"/>
            <a:chExt cx="7679682" cy="5787085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xmlns="" id="{7C32A5A1-1E0A-4A47-929C-3A49BD536B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08" t="35025" r="59440" b="34782"/>
            <a:stretch/>
          </p:blipFill>
          <p:spPr>
            <a:xfrm>
              <a:off x="-591423" y="1707337"/>
              <a:ext cx="4429760" cy="5492902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xmlns="" id="{A50EC59C-C702-495B-A7E7-3EF265D261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471" t="36973" r="10977" b="32834"/>
            <a:stretch/>
          </p:blipFill>
          <p:spPr>
            <a:xfrm>
              <a:off x="2621901" y="2001520"/>
              <a:ext cx="4466358" cy="5492902"/>
            </a:xfrm>
            <a:prstGeom prst="rect">
              <a:avLst/>
            </a:prstGeom>
          </p:spPr>
        </p:pic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3A43D98-DDF0-4FA5-B0CE-C004F3A58571}"/>
              </a:ext>
            </a:extLst>
          </p:cNvPr>
          <p:cNvSpPr/>
          <p:nvPr/>
        </p:nvSpPr>
        <p:spPr>
          <a:xfrm>
            <a:off x="950190" y="1187329"/>
            <a:ext cx="3888975" cy="750668"/>
          </a:xfrm>
          <a:prstGeom prst="rect">
            <a:avLst/>
          </a:prstGeom>
          <a:noFill/>
        </p:spPr>
        <p:txBody>
          <a:bodyPr wrap="none" lIns="57607" tIns="28804" rIns="57607" bIns="28804">
            <a:spAutoFit/>
          </a:bodyPr>
          <a:lstStyle/>
          <a:p>
            <a:pPr algn="ctr" defTabSz="576072">
              <a:buClrTx/>
              <a:defRPr/>
            </a:pPr>
            <a:r>
              <a:rPr lang="en-US" sz="4500" b="1" kern="120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4500" b="1" kern="120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500" b="1" kern="120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bảng</a:t>
            </a:r>
            <a:r>
              <a:rPr lang="en-US" sz="4500" b="1" kern="120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AFE64A0C-A797-4162-8408-75F1481B4970}"/>
              </a:ext>
            </a:extLst>
          </p:cNvPr>
          <p:cNvSpPr/>
          <p:nvPr/>
        </p:nvSpPr>
        <p:spPr>
          <a:xfrm>
            <a:off x="4956870" y="0"/>
            <a:ext cx="1901130" cy="16493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57607" tIns="28804" rIns="57607" bIns="28804"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0153091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EE8798D-F779-4F1A-9D86-6EEF877F9109}"/>
              </a:ext>
            </a:extLst>
          </p:cNvPr>
          <p:cNvSpPr txBox="1"/>
          <p:nvPr/>
        </p:nvSpPr>
        <p:spPr>
          <a:xfrm>
            <a:off x="804342" y="229834"/>
            <a:ext cx="53658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600" b="1" dirty="0" err="1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câu</a:t>
            </a: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600" b="1" dirty="0" err="1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ứng</a:t>
            </a: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dụng</a:t>
            </a:r>
            <a:endParaRPr lang="en-US" sz="16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B5F063AB-C280-4E28-ADB4-43A7FF276B18}"/>
              </a:ext>
            </a:extLst>
          </p:cNvPr>
          <p:cNvGrpSpPr/>
          <p:nvPr/>
        </p:nvGrpSpPr>
        <p:grpSpPr>
          <a:xfrm>
            <a:off x="200579" y="1042832"/>
            <a:ext cx="6834069" cy="1249801"/>
            <a:chOff x="418676" y="1139939"/>
            <a:chExt cx="6363220" cy="1249801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38FCC9F5-3ADD-49E6-BF99-870CE5D869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" r="27106" b="78302"/>
            <a:stretch/>
          </p:blipFill>
          <p:spPr>
            <a:xfrm>
              <a:off x="418676" y="1139939"/>
              <a:ext cx="6020648" cy="1249801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2B67B63C-34E2-4080-ADED-08D79607BF2F}"/>
                </a:ext>
              </a:extLst>
            </p:cNvPr>
            <p:cNvSpPr txBox="1"/>
            <p:nvPr/>
          </p:nvSpPr>
          <p:spPr>
            <a:xfrm>
              <a:off x="483468" y="1427597"/>
              <a:ext cx="6298428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2800" b="1" dirty="0" err="1">
                  <a:latin typeface="HP001 4 hàng" panose="020B0603050302020204" pitchFamily="34" charset="0"/>
                </a:rPr>
                <a:t>Rừng</a:t>
              </a:r>
              <a:r>
                <a:rPr lang="en-US" sz="2800" b="1" dirty="0">
                  <a:latin typeface="HP001 4 hàng" panose="020B0603050302020204" pitchFamily="34" charset="0"/>
                </a:rPr>
                <a:t> </a:t>
              </a:r>
              <a:r>
                <a:rPr lang="en-US" sz="2800" b="1" dirty="0" err="1">
                  <a:latin typeface="HP001 4 hàng" panose="020B0603050302020204" pitchFamily="34" charset="0"/>
                </a:rPr>
                <a:t>cây</a:t>
              </a:r>
              <a:r>
                <a:rPr lang="en-US" sz="2800" b="1" dirty="0">
                  <a:latin typeface="HP001 4 hàng" panose="020B0603050302020204" pitchFamily="34" charset="0"/>
                </a:rPr>
                <a:t> </a:t>
              </a:r>
              <a:r>
                <a:rPr lang="en-US" sz="2800" b="1" dirty="0" err="1">
                  <a:latin typeface="HP001 4 hàng" panose="020B0603050302020204" pitchFamily="34" charset="0"/>
                </a:rPr>
                <a:t>vươn</a:t>
              </a:r>
              <a:r>
                <a:rPr lang="en-US" sz="2800" b="1" dirty="0">
                  <a:latin typeface="HP001 4 hàng" panose="020B0603050302020204" pitchFamily="34" charset="0"/>
                </a:rPr>
                <a:t> </a:t>
              </a:r>
              <a:r>
                <a:rPr lang="en-US" sz="2800" b="1" dirty="0" err="1">
                  <a:latin typeface="HP001 4 hàng" panose="020B0603050302020204" pitchFamily="34" charset="0"/>
                </a:rPr>
                <a:t>mình</a:t>
              </a:r>
              <a:r>
                <a:rPr lang="en-US" sz="2800" b="1" dirty="0">
                  <a:latin typeface="HP001 4 hàng" panose="020B0603050302020204" pitchFamily="34" charset="0"/>
                </a:rPr>
                <a:t> </a:t>
              </a:r>
              <a:r>
                <a:rPr lang="en-US" sz="2800" b="1" dirty="0" err="1">
                  <a:latin typeface="HP001 4 hàng" panose="020B0603050302020204" pitchFamily="34" charset="0"/>
                </a:rPr>
                <a:t>đón</a:t>
              </a:r>
              <a:r>
                <a:rPr lang="en-US" sz="2800" b="1" dirty="0">
                  <a:latin typeface="HP001 4 hàng" panose="020B0603050302020204" pitchFamily="34" charset="0"/>
                </a:rPr>
                <a:t> </a:t>
              </a:r>
              <a:r>
                <a:rPr lang="en-US" sz="2800" b="1" dirty="0" err="1">
                  <a:latin typeface="HP001 4 hàng" panose="020B0603050302020204" pitchFamily="34" charset="0"/>
                </a:rPr>
                <a:t>nắng</a:t>
              </a:r>
              <a:r>
                <a:rPr lang="en-US" sz="2800" b="1" dirty="0">
                  <a:latin typeface="HP001 4 hàng" panose="020B0603050302020204" pitchFamily="34" charset="0"/>
                </a:rPr>
                <a:t> </a:t>
              </a:r>
              <a:r>
                <a:rPr lang="en-US" sz="2800" b="1" dirty="0" err="1" smtClean="0">
                  <a:latin typeface="HP001 4 hàng" panose="020B0603050302020204" pitchFamily="34" charset="0"/>
                </a:rPr>
                <a:t>mai</a:t>
              </a:r>
              <a:r>
                <a:rPr lang="en-US" sz="2800" b="1" dirty="0" smtClean="0">
                  <a:latin typeface="HP001 4 hàng" panose="020B0603050302020204" pitchFamily="34" charset="0"/>
                </a:rPr>
                <a:t>.</a:t>
              </a:r>
              <a:r>
                <a:rPr lang="en-US" sz="2800" dirty="0" smtClean="0">
                  <a:latin typeface="HP001 4 hàng" panose="020B0603050302020204" pitchFamily="34" charset="0"/>
                </a:rPr>
                <a:t>.</a:t>
              </a:r>
              <a:endParaRPr lang="en-US" sz="2800" dirty="0">
                <a:latin typeface="HP001 4 hàng" panose="020B0603050302020204" pitchFamily="34" charset="0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241172" y="2933228"/>
            <a:ext cx="6492166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Nêu</a:t>
            </a:r>
            <a:r>
              <a:rPr lang="en-US" altLang="en-US" sz="2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chiều</a:t>
            </a:r>
            <a:r>
              <a:rPr lang="en-US" altLang="en-US" sz="2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cao</a:t>
            </a:r>
            <a:r>
              <a:rPr lang="en-US" altLang="en-US" sz="2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của</a:t>
            </a:r>
            <a:r>
              <a:rPr lang="en-US" altLang="en-US" sz="2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các</a:t>
            </a:r>
            <a:r>
              <a:rPr lang="en-US" altLang="en-US" sz="2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2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2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2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2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2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7" name="TextBox 8"/>
          <p:cNvSpPr txBox="1"/>
          <p:nvPr/>
        </p:nvSpPr>
        <p:spPr>
          <a:xfrm>
            <a:off x="420748" y="2927598"/>
            <a:ext cx="6384985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2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2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2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2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2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, </a:t>
            </a:r>
            <a:r>
              <a:rPr lang="en-US" altLang="en-US" sz="2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2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nào</a:t>
            </a:r>
            <a:r>
              <a:rPr lang="en-US" altLang="en-US" sz="2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được</a:t>
            </a:r>
            <a:r>
              <a:rPr lang="en-US" altLang="en-US" sz="2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viết</a:t>
            </a:r>
            <a:r>
              <a:rPr lang="en-US" altLang="en-US" sz="2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4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hoa</a:t>
            </a:r>
            <a:r>
              <a:rPr lang="en-US" altLang="en-US" sz="24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?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7241" y="2953247"/>
            <a:ext cx="7240964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4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Nêu</a:t>
            </a:r>
            <a:r>
              <a:rPr lang="en-US" altLang="en-US" sz="24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4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khoảng</a:t>
            </a:r>
            <a:r>
              <a:rPr lang="en-US" altLang="en-US" sz="24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4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cách</a:t>
            </a:r>
            <a:r>
              <a:rPr lang="en-US" altLang="en-US" sz="24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4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giữa</a:t>
            </a:r>
            <a:r>
              <a:rPr lang="en-US" altLang="en-US" sz="24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4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các</a:t>
            </a:r>
            <a:r>
              <a:rPr lang="en-US" altLang="en-US" sz="24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4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24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4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24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4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24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4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24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24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2400" b="1" noProof="0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.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11844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6" grpId="0"/>
      <p:bldP spid="6" grpId="1"/>
      <p:bldP spid="6" grpId="2"/>
      <p:bldP spid="7" grpId="0"/>
      <p:bldP spid="7" grpId="1"/>
      <p:bldP spid="7" grpId="2"/>
      <p:bldP spid="9" grpId="0"/>
      <p:bldP spid="9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Student Writing (#4) | Free SVG">
            <a:extLst>
              <a:ext uri="{FF2B5EF4-FFF2-40B4-BE49-F238E27FC236}">
                <a16:creationId xmlns:a16="http://schemas.microsoft.com/office/drawing/2014/main" xmlns="" id="{008A2DFE-B3DF-4634-A3F3-A8094D68F9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334" y="533201"/>
            <a:ext cx="3719339" cy="3719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6084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0782"/>
            <a:ext cx="3439390" cy="5122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480" y="20782"/>
            <a:ext cx="3522520" cy="5122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4343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PPT_DBNAME" val="Bai1.Emlahocsinhlop2[20210529004629700].mdb"/>
  <p:tag name="ARS_RESPONSE_PERSONNUM" val="10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1_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1618</TotalTime>
  <Words>95</Words>
  <Application>Microsoft Office PowerPoint</Application>
  <PresentationFormat>Custom</PresentationFormat>
  <Paragraphs>16</Paragraphs>
  <Slides>10</Slides>
  <Notes>4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HP001 4 hàng</vt:lpstr>
      <vt:lpstr>Montserrat</vt:lpstr>
      <vt:lpstr>Calibri</vt:lpstr>
      <vt:lpstr>等线</vt:lpstr>
      <vt:lpstr>Arial-Rounded</vt:lpstr>
      <vt:lpstr>UTM Avo</vt:lpstr>
      <vt:lpstr>Kalam</vt:lpstr>
      <vt:lpstr>1_Doodle Sketchbook by Slidesgo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L.U</dc:creator>
  <cp:lastModifiedBy>AnhBinh</cp:lastModifiedBy>
  <cp:revision>200</cp:revision>
  <dcterms:modified xsi:type="dcterms:W3CDTF">2022-01-13T13:05:47Z</dcterms:modified>
</cp:coreProperties>
</file>