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0" r:id="rId3"/>
  </p:sldMasterIdLst>
  <p:notesMasterIdLst>
    <p:notesMasterId r:id="rId25"/>
  </p:notesMasterIdLst>
  <p:sldIdLst>
    <p:sldId id="266" r:id="rId4"/>
    <p:sldId id="256" r:id="rId5"/>
    <p:sldId id="262" r:id="rId6"/>
    <p:sldId id="259" r:id="rId7"/>
    <p:sldId id="260" r:id="rId8"/>
    <p:sldId id="258" r:id="rId9"/>
    <p:sldId id="264" r:id="rId10"/>
    <p:sldId id="263" r:id="rId11"/>
    <p:sldId id="2902" r:id="rId12"/>
    <p:sldId id="2884" r:id="rId13"/>
    <p:sldId id="2903" r:id="rId14"/>
    <p:sldId id="265" r:id="rId15"/>
    <p:sldId id="2901" r:id="rId16"/>
    <p:sldId id="2906" r:id="rId17"/>
    <p:sldId id="2890" r:id="rId18"/>
    <p:sldId id="2886" r:id="rId19"/>
    <p:sldId id="2896" r:id="rId20"/>
    <p:sldId id="2907" r:id="rId21"/>
    <p:sldId id="2904" r:id="rId22"/>
    <p:sldId id="2908" r:id="rId23"/>
    <p:sldId id="289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488DC0-4681-4113-99CE-648073228DEA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6195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893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6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613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59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04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556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397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74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594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14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96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4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59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02" r:id="rId4"/>
  </p:sldLayoutIdLst>
  <mc:AlternateContent xmlns:mc="http://schemas.openxmlformats.org/markup-compatibility/2006" xmlns:p14="http://schemas.microsoft.com/office/powerpoint/2010/main">
    <mc:Choice Requires="p14">
      <p:transition spd="slow" p14:dur="1250" advTm="2440">
        <p14:switch dir="r"/>
      </p:transition>
    </mc:Choice>
    <mc:Fallback xmlns="">
      <p:transition spd="slow" advTm="2440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pPr/>
              <a:t>2023/1/29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70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pPr/>
              <a:t>29/1/2023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1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3" Type="http://schemas.openxmlformats.org/officeDocument/2006/relationships/image" Target="../media/image3.png"/><Relationship Id="rId21" Type="http://schemas.openxmlformats.org/officeDocument/2006/relationships/image" Target="../media/image1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" Type="http://schemas.openxmlformats.org/officeDocument/2006/relationships/image" Target="../media/image2.jpeg"/><Relationship Id="rId16" Type="http://schemas.openxmlformats.org/officeDocument/2006/relationships/image" Target="../media/image10.png"/><Relationship Id="rId20" Type="http://schemas.openxmlformats.org/officeDocument/2006/relationships/slide" Target="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15.wdp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2.png"/><Relationship Id="rId3" Type="http://schemas.microsoft.com/office/2007/relationships/hdphoto" Target="../media/hdphoto8.wdp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11" Type="http://schemas.openxmlformats.org/officeDocument/2006/relationships/image" Target="../media/image11.png"/><Relationship Id="rId5" Type="http://schemas.openxmlformats.org/officeDocument/2006/relationships/image" Target="../media/image16.gif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microsoft.com/office/2007/relationships/hdphoto" Target="../media/hdphoto9.wdp"/><Relationship Id="rId1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11.png"/><Relationship Id="rId4" Type="http://schemas.openxmlformats.org/officeDocument/2006/relationships/image" Target="../media/image16.gif"/><Relationship Id="rId9" Type="http://schemas.microsoft.com/office/2007/relationships/hdphoto" Target="../media/hdphoto9.wdp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11.wdp"/><Relationship Id="rId12" Type="http://schemas.openxmlformats.org/officeDocument/2006/relationships/image" Target="../media/image12.png"/><Relationship Id="rId2" Type="http://schemas.openxmlformats.org/officeDocument/2006/relationships/image" Target="../media/image26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11.png"/><Relationship Id="rId4" Type="http://schemas.openxmlformats.org/officeDocument/2006/relationships/image" Target="../media/image16.gif"/><Relationship Id="rId9" Type="http://schemas.microsoft.com/office/2007/relationships/hdphoto" Target="../media/hdphoto9.wdp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1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gif"/><Relationship Id="rId9" Type="http://schemas.openxmlformats.org/officeDocument/2006/relationships/image" Target="../media/image11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13.wdp"/><Relationship Id="rId12" Type="http://schemas.openxmlformats.org/officeDocument/2006/relationships/image" Target="../media/image1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6.gif"/><Relationship Id="rId9" Type="http://schemas.microsoft.com/office/2007/relationships/hdphoto" Target="../media/hdphoto9.wdp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11.wdp"/><Relationship Id="rId12" Type="http://schemas.openxmlformats.org/officeDocument/2006/relationships/image" Target="../media/image1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16.gif"/><Relationship Id="rId9" Type="http://schemas.microsoft.com/office/2007/relationships/hdphoto" Target="../media/hdphoto9.wdp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2.png"/><Relationship Id="rId3" Type="http://schemas.microsoft.com/office/2007/relationships/hdphoto" Target="../media/hdphoto8.wdp"/><Relationship Id="rId7" Type="http://schemas.openxmlformats.org/officeDocument/2006/relationships/image" Target="../media/image19.png"/><Relationship Id="rId12" Type="http://schemas.openxmlformats.org/officeDocument/2006/relationships/image" Target="../media/image12.png"/><Relationship Id="rId2" Type="http://schemas.openxmlformats.org/officeDocument/2006/relationships/image" Target="../media/image14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gif"/><Relationship Id="rId1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15.png"/><Relationship Id="rId9" Type="http://schemas.openxmlformats.org/officeDocument/2006/relationships/image" Target="../media/image11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11.png"/><Relationship Id="rId4" Type="http://schemas.openxmlformats.org/officeDocument/2006/relationships/image" Target="../media/image16.gif"/><Relationship Id="rId9" Type="http://schemas.microsoft.com/office/2007/relationships/hdphoto" Target="../media/hdphoto9.wdp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8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35E1F9F-30F1-485B-9891-4CA6985CBC94}"/>
              </a:ext>
            </a:extLst>
          </p:cNvPr>
          <p:cNvGrpSpPr/>
          <p:nvPr/>
        </p:nvGrpSpPr>
        <p:grpSpPr>
          <a:xfrm>
            <a:off x="386367" y="329111"/>
            <a:ext cx="2740432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xmlns="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xmlns="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337845" y="2005855"/>
            <a:ext cx="7303602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NHÂN 5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55832" y="788823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44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5607" y="1720347"/>
            <a:ext cx="89742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40: </a:t>
            </a:r>
            <a:r>
              <a:rPr lang="en-US" sz="40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Bảng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nhân</a:t>
            </a:r>
            <a:r>
              <a:rPr lang="en-US" sz="40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5 (tiết 1)</a:t>
            </a:r>
            <a:endParaRPr lang="en-US" sz="4000" b="1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1928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3534008" y="1188483"/>
            <a:ext cx="7044012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4404574" y="2605943"/>
            <a:ext cx="6542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9F15EED-BA32-4781-858E-4135613F257F}"/>
              </a:ext>
            </a:extLst>
          </p:cNvPr>
          <p:cNvSpPr/>
          <p:nvPr/>
        </p:nvSpPr>
        <p:spPr>
          <a:xfrm>
            <a:off x="1980895" y="168395"/>
            <a:ext cx="7762834" cy="14489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38C9DA-301B-455B-AB52-2F577480D6A1}"/>
              </a:ext>
            </a:extLst>
          </p:cNvPr>
          <p:cNvSpPr/>
          <p:nvPr/>
        </p:nvSpPr>
        <p:spPr>
          <a:xfrm>
            <a:off x="2005625" y="1934313"/>
            <a:ext cx="7762834" cy="21336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B7659CC-B213-4039-A10F-727C1355EBFD}"/>
              </a:ext>
            </a:extLst>
          </p:cNvPr>
          <p:cNvSpPr/>
          <p:nvPr/>
        </p:nvSpPr>
        <p:spPr>
          <a:xfrm>
            <a:off x="1984712" y="4228889"/>
            <a:ext cx="7762834" cy="22550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9839898-7ABD-4643-B6D2-F4F03FF29E98}"/>
              </a:ext>
            </a:extLst>
          </p:cNvPr>
          <p:cNvSpPr txBox="1"/>
          <p:nvPr/>
        </p:nvSpPr>
        <p:spPr>
          <a:xfrm>
            <a:off x="299981" y="180989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48DB9692-0EE4-4B6E-B636-FC7D1D42A05A}"/>
                  </a:ext>
                </a:extLst>
              </p:cNvPr>
              <p:cNvSpPr txBox="1"/>
              <p:nvPr/>
            </p:nvSpPr>
            <p:spPr>
              <a:xfrm>
                <a:off x="2727416" y="1026546"/>
                <a:ext cx="310854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  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1    =   5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8DB9692-0EE4-4B6E-B636-FC7D1D42A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416" y="1026546"/>
                <a:ext cx="3108543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4902" t="-12500" r="-4118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1804DB2F-9199-4AB8-A2CF-35CE738F9C2D}"/>
                  </a:ext>
                </a:extLst>
              </p:cNvPr>
              <p:cNvSpPr txBox="1"/>
              <p:nvPr/>
            </p:nvSpPr>
            <p:spPr>
              <a:xfrm>
                <a:off x="2659154" y="3401052"/>
                <a:ext cx="322235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  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</a:t>
                </a:r>
                <a:r>
                  <a:rPr lang="vi-VN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    =   10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804DB2F-9199-4AB8-A2CF-35CE738F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154" y="3401052"/>
                <a:ext cx="3222357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4726" t="-12500" r="-397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99A470F-C30A-4487-8C91-90C2ABC6339A}"/>
              </a:ext>
            </a:extLst>
          </p:cNvPr>
          <p:cNvSpPr txBox="1"/>
          <p:nvPr/>
        </p:nvSpPr>
        <p:spPr>
          <a:xfrm>
            <a:off x="2659191" y="2874183"/>
            <a:ext cx="3283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   +    5    =  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9628394F-903C-4AC9-8428-952BE0F13082}"/>
                  </a:ext>
                </a:extLst>
              </p:cNvPr>
              <p:cNvSpPr txBox="1"/>
              <p:nvPr/>
            </p:nvSpPr>
            <p:spPr>
              <a:xfrm>
                <a:off x="2544111" y="5836710"/>
                <a:ext cx="322235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  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200" dirty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</a:t>
                </a:r>
                <a:r>
                  <a:rPr lang="vi-VN" sz="32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    </a:t>
                </a:r>
                <a:r>
                  <a:rPr lang="vi-VN" sz="3200" dirty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=   15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628394F-903C-4AC9-8428-952BE0F13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111" y="5836710"/>
                <a:ext cx="3222357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4726" t="-12500" r="-397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0385654-9D8C-4E1B-971D-A7D4CD5B3D9B}"/>
              </a:ext>
            </a:extLst>
          </p:cNvPr>
          <p:cNvSpPr txBox="1"/>
          <p:nvPr/>
        </p:nvSpPr>
        <p:spPr>
          <a:xfrm>
            <a:off x="2520641" y="5237596"/>
            <a:ext cx="4661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   +    5    +    5    =   15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B5484CD-333B-4B2E-A5E4-27FE345ADF7D}"/>
              </a:ext>
            </a:extLst>
          </p:cNvPr>
          <p:cNvGrpSpPr/>
          <p:nvPr/>
        </p:nvGrpSpPr>
        <p:grpSpPr>
          <a:xfrm>
            <a:off x="2659191" y="293239"/>
            <a:ext cx="749027" cy="733307"/>
            <a:chOff x="2669158" y="1259833"/>
            <a:chExt cx="504889" cy="50488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096AB3E5-BD5B-4220-A232-A70C9371BB29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xmlns="" id="{C0D58BF4-10BF-4FF6-879B-03CA4C88BFFC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C44CBE6E-DA66-4465-AAB5-69EC7ED0F151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9F782563-B203-4C22-BDEF-8F7E189D6426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xmlns="" id="{E26ADCE9-CB8F-4F11-8347-97EF7A12F4AC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xmlns="" id="{3FC7AECC-B4AB-49E7-A191-A9DAC4A26D2C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C77056FF-7A35-444E-B3E2-DD61EAF3E777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3EA1463-1183-41D9-9099-4F87977B909F}"/>
              </a:ext>
            </a:extLst>
          </p:cNvPr>
          <p:cNvGrpSpPr/>
          <p:nvPr/>
        </p:nvGrpSpPr>
        <p:grpSpPr>
          <a:xfrm>
            <a:off x="2697498" y="2031763"/>
            <a:ext cx="839374" cy="718391"/>
            <a:chOff x="2669158" y="1259833"/>
            <a:chExt cx="504889" cy="50488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18ABCBA0-ED3C-463D-A028-B1D7CED9C851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xmlns="" id="{548A1357-96AD-49A8-938F-42ABCA14CC53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xmlns="" id="{6A68675A-042F-4382-AEC3-94A8157F6BCB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xmlns="" id="{6E904D5E-D9AA-430D-B22F-D9ED0FB9378A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xmlns="" id="{9E3A27B2-4CE7-4E40-A971-28B5DBFAE24E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18DD4084-2461-4F82-8EAB-20A3D289F234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5906C412-D2D0-4D4D-B9C2-F6BA39B81335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65A352FD-30AC-4EA5-AE2E-F43946CB9551}"/>
              </a:ext>
            </a:extLst>
          </p:cNvPr>
          <p:cNvGrpSpPr/>
          <p:nvPr/>
        </p:nvGrpSpPr>
        <p:grpSpPr>
          <a:xfrm>
            <a:off x="3621790" y="2024809"/>
            <a:ext cx="839374" cy="718391"/>
            <a:chOff x="2669158" y="1259833"/>
            <a:chExt cx="504889" cy="50488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2FF38AB9-5B9B-4CB2-AAD1-ACA0543189FF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xmlns="" id="{7EAF0C0B-3E88-4641-8F58-CB0BE38E8BDC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xmlns="" id="{2C554D30-4460-4066-BF69-0D222AB57471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xmlns="" id="{2F440754-D7B4-4C9C-8BD0-0A6E84C883D5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1D3DBE0F-D087-439C-A95E-8A9C5BB265F1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23D1CEB0-C8AD-4D64-85FF-E1E66A0236C6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84894ACA-B012-4B7E-99E9-C4093DFB2584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223F45BC-A3F6-4A26-AC35-09F89C4A2F83}"/>
              </a:ext>
            </a:extLst>
          </p:cNvPr>
          <p:cNvGrpSpPr/>
          <p:nvPr/>
        </p:nvGrpSpPr>
        <p:grpSpPr>
          <a:xfrm>
            <a:off x="2616969" y="4381143"/>
            <a:ext cx="807918" cy="764275"/>
            <a:chOff x="2669158" y="1259833"/>
            <a:chExt cx="504889" cy="50488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A21DB187-2066-4905-BB63-D5487080B30A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xmlns="" id="{1B9F2970-8729-4E03-94AA-4391B5F7A716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C54B8635-EE1D-4B40-86A1-056301A7BC29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xmlns="" id="{53156465-3F02-4C09-84F4-22A9B26D0C18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xmlns="" id="{43879788-BAFA-4625-8E79-89F901BA7AC1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xmlns="" id="{AB0F22B9-0999-4B5E-806A-569519990125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2E984501-8614-4B21-96C9-D7CA1B95B925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70F446A7-8C82-4DD6-B25A-9C9C890B2817}"/>
              </a:ext>
            </a:extLst>
          </p:cNvPr>
          <p:cNvGrpSpPr/>
          <p:nvPr/>
        </p:nvGrpSpPr>
        <p:grpSpPr>
          <a:xfrm>
            <a:off x="3597077" y="4375760"/>
            <a:ext cx="807918" cy="764275"/>
            <a:chOff x="2669158" y="1259833"/>
            <a:chExt cx="504889" cy="50488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21727ABD-4FE0-47DF-8457-BCEF014F8E62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xmlns="" id="{ECB4D1F8-D64E-4073-9F75-DC69CE413D1C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5F721D4D-AAD5-4D9D-A09C-8337E8AABC05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xmlns="" id="{F4FCE9AC-708D-40B1-9856-B06F82FBA610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E33A2B6D-297F-4E49-957A-5D6BDAD9690C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xmlns="" id="{875DC2C1-FD4B-4DD3-B12E-355D92CC1A62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xmlns="" id="{6517CC49-3E44-436E-A83F-B18F6E834346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DC184CAA-A1A2-454B-AEB0-E0F5B43E7BFF}"/>
              </a:ext>
            </a:extLst>
          </p:cNvPr>
          <p:cNvGrpSpPr/>
          <p:nvPr/>
        </p:nvGrpSpPr>
        <p:grpSpPr>
          <a:xfrm>
            <a:off x="4595355" y="4375761"/>
            <a:ext cx="807918" cy="764275"/>
            <a:chOff x="2669158" y="1259833"/>
            <a:chExt cx="504889" cy="504889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xmlns="" id="{03B621D9-2032-4830-B024-2DCE9B13AB2F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xmlns="" id="{C0650B61-7975-4DC2-BBF3-1CF50DC2ED8E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xmlns="" id="{B7F29A7B-4EA4-465B-938B-94B6D6CCC000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xmlns="" id="{209A477E-6F98-42ED-A9F9-6E023C835960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xmlns="" id="{C7A13E3A-DCAB-466A-8BD7-524DA5930B95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xmlns="" id="{9748310B-B459-483A-9F85-FC191D863B83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xmlns="" id="{6F1AB402-1CF9-4C57-BB41-9D42AE984291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52F06B10-E131-4F44-91D0-47AC3E25A9CE}"/>
              </a:ext>
            </a:extLst>
          </p:cNvPr>
          <p:cNvGrpSpPr/>
          <p:nvPr/>
        </p:nvGrpSpPr>
        <p:grpSpPr>
          <a:xfrm>
            <a:off x="6876807" y="4357180"/>
            <a:ext cx="4286250" cy="2105025"/>
            <a:chOff x="3952875" y="2376487"/>
            <a:chExt cx="4286250" cy="210502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xmlns="" id="{80350EDD-0642-4351-836A-613049918F21}"/>
                </a:ext>
              </a:extLst>
            </p:cNvPr>
            <p:cNvGrpSpPr/>
            <p:nvPr/>
          </p:nvGrpSpPr>
          <p:grpSpPr>
            <a:xfrm>
              <a:off x="3952875" y="2376487"/>
              <a:ext cx="4286250" cy="2105025"/>
              <a:chOff x="3952875" y="2376487"/>
              <a:chExt cx="4286250" cy="2105025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xmlns="" id="{C340CDBF-E8DE-4EB6-A816-CD70EBEF3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952875" y="2376487"/>
                <a:ext cx="4286250" cy="2105025"/>
              </a:xfrm>
              <a:prstGeom prst="rect">
                <a:avLst/>
              </a:prstGeom>
            </p:spPr>
          </p:pic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xmlns="" id="{EFBC0DC1-8EAE-4CE8-A1CD-0E1F9301E56C}"/>
                  </a:ext>
                </a:extLst>
              </p:cNvPr>
              <p:cNvSpPr/>
              <p:nvPr/>
            </p:nvSpPr>
            <p:spPr>
              <a:xfrm>
                <a:off x="4155994" y="2515294"/>
                <a:ext cx="2369121" cy="101054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587CD3FC-4202-4EE9-B8E9-C608848818D0}"/>
                </a:ext>
              </a:extLst>
            </p:cNvPr>
            <p:cNvSpPr txBox="1"/>
            <p:nvPr/>
          </p:nvSpPr>
          <p:spPr>
            <a:xfrm>
              <a:off x="4218484" y="2652527"/>
              <a:ext cx="22715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Năm nhân ba bằng mười lăm.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A7E7C850-6931-448B-9E52-EBDF9FBC1AF8}"/>
              </a:ext>
            </a:extLst>
          </p:cNvPr>
          <p:cNvGrpSpPr/>
          <p:nvPr/>
        </p:nvGrpSpPr>
        <p:grpSpPr>
          <a:xfrm>
            <a:off x="6250224" y="28584"/>
            <a:ext cx="4722055" cy="2334304"/>
            <a:chOff x="6191799" y="485284"/>
            <a:chExt cx="4722055" cy="233430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xmlns="" id="{934DFEE6-6D79-485E-9A1A-CB8EBAB9B36F}"/>
                </a:ext>
              </a:extLst>
            </p:cNvPr>
            <p:cNvGrpSpPr/>
            <p:nvPr/>
          </p:nvGrpSpPr>
          <p:grpSpPr>
            <a:xfrm>
              <a:off x="6191799" y="485284"/>
              <a:ext cx="4722055" cy="2334304"/>
              <a:chOff x="3595687" y="2219325"/>
              <a:chExt cx="5000625" cy="2419350"/>
            </a:xfrm>
          </p:grpSpPr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xmlns="" id="{B25E5B64-AC13-471F-A9D3-9DB5F4B39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95687" y="2219325"/>
                <a:ext cx="5000625" cy="2419350"/>
              </a:xfrm>
              <a:prstGeom prst="rect">
                <a:avLst/>
              </a:prstGeom>
            </p:spPr>
          </p:pic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xmlns="" id="{F39C8271-B2E0-44AF-9529-1B2D33321FBB}"/>
                  </a:ext>
                </a:extLst>
              </p:cNvPr>
              <p:cNvSpPr/>
              <p:nvPr/>
            </p:nvSpPr>
            <p:spPr>
              <a:xfrm>
                <a:off x="3745993" y="2335665"/>
                <a:ext cx="3512936" cy="152004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24FAEE19-DBAA-4142-BA12-12B330EA88D3}"/>
                </a:ext>
              </a:extLst>
            </p:cNvPr>
            <p:cNvSpPr txBox="1"/>
            <p:nvPr/>
          </p:nvSpPr>
          <p:spPr>
            <a:xfrm>
              <a:off x="6464521" y="813644"/>
              <a:ext cx="307100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Năm được lấy một lần là năm, ta có năm nhân một bằng năm. 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120D0A85-7D2D-4EF1-A1A6-A7710275DDA3}"/>
              </a:ext>
            </a:extLst>
          </p:cNvPr>
          <p:cNvGrpSpPr/>
          <p:nvPr/>
        </p:nvGrpSpPr>
        <p:grpSpPr>
          <a:xfrm>
            <a:off x="6528133" y="2277254"/>
            <a:ext cx="4400550" cy="2079926"/>
            <a:chOff x="6513304" y="2443994"/>
            <a:chExt cx="4400550" cy="1704975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84157C61-2626-494F-9B4D-227950F33039}"/>
                </a:ext>
              </a:extLst>
            </p:cNvPr>
            <p:cNvGrpSpPr/>
            <p:nvPr/>
          </p:nvGrpSpPr>
          <p:grpSpPr>
            <a:xfrm>
              <a:off x="6513304" y="2443994"/>
              <a:ext cx="4400550" cy="1704975"/>
              <a:chOff x="3895725" y="2576512"/>
              <a:chExt cx="4400550" cy="1704975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xmlns="" id="{7860530A-0850-4D1F-81F1-32E2685FCE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95725" y="2576512"/>
                <a:ext cx="4400550" cy="1704975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xmlns="" id="{9DB706F3-7923-4944-9580-1B6D5076DD11}"/>
                  </a:ext>
                </a:extLst>
              </p:cNvPr>
              <p:cNvSpPr/>
              <p:nvPr/>
            </p:nvSpPr>
            <p:spPr>
              <a:xfrm>
                <a:off x="4168839" y="2795710"/>
                <a:ext cx="2369121" cy="97548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85212971-4A9A-4E71-B69C-D06C65B33B06}"/>
                </a:ext>
              </a:extLst>
            </p:cNvPr>
            <p:cNvSpPr txBox="1"/>
            <p:nvPr/>
          </p:nvSpPr>
          <p:spPr>
            <a:xfrm>
              <a:off x="6935423" y="2796377"/>
              <a:ext cx="21138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Năm nhân hai bằng mười.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11960" y="5641582"/>
            <a:ext cx="11055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000" dirty="0" smtClean="0">
                <a:solidFill>
                  <a:srgbClr val="FF0000"/>
                </a:solidFill>
              </a:rPr>
              <a:t> 5 x 2 = 10</a:t>
            </a:r>
            <a:r>
              <a:rPr lang="en-US" sz="3000" smtClean="0">
                <a:solidFill>
                  <a:srgbClr val="FF0000"/>
                </a:solidFill>
              </a:rPr>
              <a:t>;        5 </a:t>
            </a:r>
            <a:r>
              <a:rPr lang="en-US" sz="3000" dirty="0" smtClean="0">
                <a:solidFill>
                  <a:srgbClr val="FF0000"/>
                </a:solidFill>
              </a:rPr>
              <a:t>x 3 = 15.</a:t>
            </a:r>
          </a:p>
          <a:p>
            <a:pPr>
              <a:buFont typeface="Arial" charset="0"/>
              <a:buChar char="•"/>
            </a:pP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Thêm</a:t>
            </a:r>
            <a:r>
              <a:rPr lang="en-US" sz="3000" dirty="0" smtClean="0">
                <a:solidFill>
                  <a:srgbClr val="FF0000"/>
                </a:solidFill>
              </a:rPr>
              <a:t> 5 </a:t>
            </a:r>
            <a:r>
              <a:rPr lang="en-US" sz="3000" dirty="0" err="1" smtClean="0">
                <a:solidFill>
                  <a:srgbClr val="FF0000"/>
                </a:solidFill>
              </a:rPr>
              <a:t>vào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kết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quả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của</a:t>
            </a:r>
            <a:r>
              <a:rPr lang="en-US" sz="3000" dirty="0" smtClean="0">
                <a:solidFill>
                  <a:srgbClr val="FF0000"/>
                </a:solidFill>
              </a:rPr>
              <a:t> 5 x 2 </a:t>
            </a:r>
            <a:r>
              <a:rPr lang="en-US" sz="3000" dirty="0" err="1" smtClean="0">
                <a:solidFill>
                  <a:srgbClr val="FF0000"/>
                </a:solidFill>
              </a:rPr>
              <a:t>ta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được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kết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quả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của</a:t>
            </a:r>
            <a:r>
              <a:rPr lang="en-US" sz="3000" dirty="0" smtClean="0">
                <a:solidFill>
                  <a:srgbClr val="FF0000"/>
                </a:solidFill>
              </a:rPr>
              <a:t> 5 x </a:t>
            </a:r>
            <a:r>
              <a:rPr lang="en-US" sz="3000" smtClean="0">
                <a:solidFill>
                  <a:srgbClr val="FF0000"/>
                </a:solidFill>
              </a:rPr>
              <a:t>3.</a:t>
            </a:r>
            <a:endParaRPr lang="en-US" sz="3000" dirty="0" smtClean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878" y="5594884"/>
            <a:ext cx="267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Nhận</a:t>
            </a:r>
            <a:r>
              <a:rPr lang="en-US" sz="3200" dirty="0" smtClean="0"/>
              <a:t> </a:t>
            </a:r>
            <a:r>
              <a:rPr lang="en-US" sz="3200" dirty="0" err="1" smtClean="0"/>
              <a:t>xét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26" y="-124695"/>
            <a:ext cx="8822313" cy="5719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3587EF8-2D0B-48E8-806D-27F491C3C5D2}"/>
              </a:ext>
            </a:extLst>
          </p:cNvPr>
          <p:cNvSpPr txBox="1"/>
          <p:nvPr/>
        </p:nvSpPr>
        <p:spPr>
          <a:xfrm>
            <a:off x="236501" y="89688"/>
            <a:ext cx="5170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Hoàn thành bảng nhân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xmlns="" id="{6867B53A-1EC4-43F1-8B05-114A40E66B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6197267"/>
                  </p:ext>
                </p:extLst>
              </p:nvPr>
            </p:nvGraphicFramePr>
            <p:xfrm>
              <a:off x="8133981" y="356660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xmlns="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</a:t>
                          </a:r>
                          <a:r>
                            <a:rPr lang="en-US" sz="2400" dirty="0" smtClean="0"/>
                            <a:t>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=  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15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30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35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50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867B53A-1EC4-43F1-8B05-114A40E66B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6197267"/>
                  </p:ext>
                </p:extLst>
              </p:nvPr>
            </p:nvGraphicFramePr>
            <p:xfrm>
              <a:off x="8133981" y="356660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</a:t>
                          </a:r>
                          <a:r>
                            <a:rPr lang="en-US" sz="2400" dirty="0" smtClean="0"/>
                            <a:t>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93407" r="-207" b="-9340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191304" r="-207" b="-8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291304" r="-207" b="-7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391304" r="-207" b="-6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496703" r="-207" b="-530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590217" r="-207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690217" r="-207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790217" r="-207" b="-2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900000" r="-207" b="-1274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6"/>
                          <a:stretch>
                            <a:fillRect t="-989130" r="-207" b="-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3DB2E4CE-C9E3-47AA-9EA9-7EA138C7BBA5}"/>
              </a:ext>
            </a:extLst>
          </p:cNvPr>
          <p:cNvSpPr/>
          <p:nvPr/>
        </p:nvSpPr>
        <p:spPr>
          <a:xfrm>
            <a:off x="10250814" y="2557405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42321D55-0F5B-47E8-A50B-4BC36712A2F8}"/>
              </a:ext>
            </a:extLst>
          </p:cNvPr>
          <p:cNvSpPr/>
          <p:nvPr/>
        </p:nvSpPr>
        <p:spPr>
          <a:xfrm>
            <a:off x="10250813" y="308893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AD56ED1-FF6A-40BF-B693-5CEDC649020B}"/>
              </a:ext>
            </a:extLst>
          </p:cNvPr>
          <p:cNvSpPr/>
          <p:nvPr/>
        </p:nvSpPr>
        <p:spPr>
          <a:xfrm>
            <a:off x="10235386" y="368661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03C5004-03EF-4386-803B-F1DBD46555B0}"/>
              </a:ext>
            </a:extLst>
          </p:cNvPr>
          <p:cNvSpPr/>
          <p:nvPr/>
        </p:nvSpPr>
        <p:spPr>
          <a:xfrm>
            <a:off x="10250812" y="4247974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49D6946E-BD87-4FE6-83C3-E07238681679}"/>
              </a:ext>
            </a:extLst>
          </p:cNvPr>
          <p:cNvSpPr/>
          <p:nvPr/>
        </p:nvSpPr>
        <p:spPr>
          <a:xfrm>
            <a:off x="10268047" y="4835460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84AD98E3-4939-4EAB-B7DE-39BABF0A4016}"/>
              </a:ext>
            </a:extLst>
          </p:cNvPr>
          <p:cNvSpPr/>
          <p:nvPr/>
        </p:nvSpPr>
        <p:spPr>
          <a:xfrm>
            <a:off x="10272030" y="536280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4FCFA16-2F70-4FDE-A1F1-90EB3B03ADAC}"/>
              </a:ext>
            </a:extLst>
          </p:cNvPr>
          <p:cNvGrpSpPr/>
          <p:nvPr/>
        </p:nvGrpSpPr>
        <p:grpSpPr>
          <a:xfrm>
            <a:off x="-467780" y="555404"/>
            <a:ext cx="5159375" cy="4280056"/>
            <a:chOff x="561975" y="1873675"/>
            <a:chExt cx="5159375" cy="428005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7830284D-2EC8-45F0-ABC8-F2C4CC89A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61975" y="1873675"/>
              <a:ext cx="5159375" cy="428005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93CC7A7-7DEB-451F-8BC2-1EAF4D4009A4}"/>
                </a:ext>
              </a:extLst>
            </p:cNvPr>
            <p:cNvSpPr txBox="1"/>
            <p:nvPr/>
          </p:nvSpPr>
          <p:spPr>
            <a:xfrm>
              <a:off x="3230934" y="2272170"/>
              <a:ext cx="2347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Năm </a:t>
              </a:r>
              <a:r>
                <a:rPr lang="vi-VN" sz="2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 mười </a:t>
              </a:r>
              <a:r>
                <a:rPr lang="vi-VN" sz="2200" i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 năm </a:t>
              </a:r>
              <a:r>
                <a:rPr lang="vi-VN" sz="2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mươi.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F73B3EB-B1E0-4028-87A4-B04C28A65A84}"/>
              </a:ext>
            </a:extLst>
          </p:cNvPr>
          <p:cNvSpPr/>
          <p:nvPr/>
        </p:nvSpPr>
        <p:spPr>
          <a:xfrm>
            <a:off x="8467010" y="844823"/>
            <a:ext cx="409298" cy="54970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A5E9B23-BF81-4909-9631-2F992EDD9C99}"/>
              </a:ext>
            </a:extLst>
          </p:cNvPr>
          <p:cNvSpPr txBox="1"/>
          <p:nvPr/>
        </p:nvSpPr>
        <p:spPr>
          <a:xfrm>
            <a:off x="3167623" y="2364721"/>
            <a:ext cx="162095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DBDDC9C-AEFA-4532-8384-24042EE71127}"/>
              </a:ext>
            </a:extLst>
          </p:cNvPr>
          <p:cNvSpPr txBox="1"/>
          <p:nvPr/>
        </p:nvSpPr>
        <p:spPr>
          <a:xfrm>
            <a:off x="2201179" y="3047525"/>
            <a:ext cx="59596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Thừa số thứ nhất đều là số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Thừa số thứ hai là các số tự nhiên tăng dần từ 1 đến 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 là các số tăng dần hơn kém nhau 5 đơn vị từ 5 đến 50.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8B89EBF-C4E6-4CE2-A949-1CA39AF5889E}"/>
              </a:ext>
            </a:extLst>
          </p:cNvPr>
          <p:cNvSpPr/>
          <p:nvPr/>
        </p:nvSpPr>
        <p:spPr>
          <a:xfrm>
            <a:off x="9205308" y="857498"/>
            <a:ext cx="480353" cy="549700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9FB14E8D-C44D-42B0-B6F9-CA42947B092A}"/>
              </a:ext>
            </a:extLst>
          </p:cNvPr>
          <p:cNvSpPr/>
          <p:nvPr/>
        </p:nvSpPr>
        <p:spPr>
          <a:xfrm>
            <a:off x="10134279" y="857498"/>
            <a:ext cx="642368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8" grpId="0" animBg="1"/>
      <p:bldP spid="19" grpId="0" animBg="1"/>
      <p:bldP spid="20" grpId="0" uiExpand="1" build="p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>
            <a:off x="1953439" y="1166132"/>
            <a:ext cx="8133198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2244442" y="2458120"/>
            <a:ext cx="80223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D8886C-B8BF-4252-B397-4A65ED948AF7}"/>
              </a:ext>
            </a:extLst>
          </p:cNvPr>
          <p:cNvSpPr/>
          <p:nvPr/>
        </p:nvSpPr>
        <p:spPr>
          <a:xfrm>
            <a:off x="558751" y="44154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vi-VN" sz="4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ADA0756-2AD9-44DD-A25C-B3ADE4BB97C1}"/>
              </a:ext>
            </a:extLst>
          </p:cNvPr>
          <p:cNvSpPr txBox="1"/>
          <p:nvPr/>
        </p:nvSpPr>
        <p:spPr>
          <a:xfrm>
            <a:off x="1009928" y="369672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6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lang="vi-VN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22" name="Table 17">
            <a:extLst>
              <a:ext uri="{FF2B5EF4-FFF2-40B4-BE49-F238E27FC236}">
                <a16:creationId xmlns:mc="http://schemas.openxmlformats.org/markup-compatibility/2006" xmlns:a16="http://schemas.microsoft.com/office/drawing/2014/main" xmlns="" xmlns:a14="http://schemas.microsoft.com/office/drawing/2010/main" id="{B9FCDE49-53D1-4E20-966A-C10A23C96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020956"/>
              </p:ext>
            </p:extLst>
          </p:nvPr>
        </p:nvGraphicFramePr>
        <p:xfrm>
          <a:off x="616547" y="1509071"/>
          <a:ext cx="10624879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8069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3750429237"/>
                    </a:ext>
                  </a:extLst>
                </a:gridCol>
                <a:gridCol w="1305553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892396866"/>
                    </a:ext>
                  </a:extLst>
                </a:gridCol>
                <a:gridCol w="1320234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1994511951"/>
                    </a:ext>
                  </a:extLst>
                </a:gridCol>
                <a:gridCol w="1400252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1764713203"/>
                    </a:ext>
                  </a:extLst>
                </a:gridCol>
                <a:gridCol w="1440257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2253912237"/>
                    </a:ext>
                  </a:extLst>
                </a:gridCol>
                <a:gridCol w="1440257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1514898112"/>
                    </a:ext>
                  </a:extLst>
                </a:gridCol>
                <a:gridCol w="1440257">
                  <a:extLst>
                    <a:ext uri="{9D8B030D-6E8A-4147-A177-3AD203B41FA5}">
                      <a16:colId xmlns:mc="http://schemas.openxmlformats.org/markup-compatibility/2006" xmlns:a16="http://schemas.microsoft.com/office/drawing/2014/main" xmlns="" xmlns:a14="http://schemas.microsoft.com/office/drawing/2010/main" val="177573286"/>
                    </a:ext>
                  </a:extLst>
                </a:gridCol>
              </a:tblGrid>
              <a:tr h="597884">
                <a:tc rowSpan="2"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 l="-717" t="-1523" r="-368817" b="-6192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6="http://schemas.microsoft.com/office/drawing/2014/main" xmlns="" xmlns:a14="http://schemas.microsoft.com/office/drawing/2010/main" val="3933725870"/>
                  </a:ext>
                </a:extLst>
              </a:tr>
              <a:tr h="597884">
                <a:tc vMerge="1"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6="http://schemas.microsoft.com/office/drawing/2014/main" xmlns="" xmlns:a14="http://schemas.microsoft.com/office/drawing/2010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endParaRPr lang="vi-VN" sz="4400" dirty="0"/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mc="http://schemas.openxmlformats.org/markup-compatibility/2006" xmlns:a16="http://schemas.microsoft.com/office/drawing/2014/main" xmlns="" xmlns:a14="http://schemas.microsoft.com/office/drawing/2010/main" val="3030421308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FC2D955-B32A-4109-94BF-4C2C69B71414}"/>
              </a:ext>
            </a:extLst>
          </p:cNvPr>
          <p:cNvSpPr txBox="1"/>
          <p:nvPr/>
        </p:nvSpPr>
        <p:spPr>
          <a:xfrm>
            <a:off x="4343447" y="306439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BFA7F45-9365-40E9-8289-F134939AB7EC}"/>
              </a:ext>
            </a:extLst>
          </p:cNvPr>
          <p:cNvSpPr txBox="1"/>
          <p:nvPr/>
        </p:nvSpPr>
        <p:spPr>
          <a:xfrm>
            <a:off x="5707312" y="3086031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FFA4DEE-B2DC-4483-91F6-875694EADE21}"/>
              </a:ext>
            </a:extLst>
          </p:cNvPr>
          <p:cNvSpPr txBox="1"/>
          <p:nvPr/>
        </p:nvSpPr>
        <p:spPr>
          <a:xfrm>
            <a:off x="7128198" y="3072546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CF25A57-4E80-4FC4-AD1D-054EB80E5AA2}"/>
              </a:ext>
            </a:extLst>
          </p:cNvPr>
          <p:cNvSpPr txBox="1"/>
          <p:nvPr/>
        </p:nvSpPr>
        <p:spPr>
          <a:xfrm>
            <a:off x="8601317" y="3049324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444A404-BEB0-4D89-A88A-2647B6DBAE7E}"/>
              </a:ext>
            </a:extLst>
          </p:cNvPr>
          <p:cNvSpPr txBox="1"/>
          <p:nvPr/>
        </p:nvSpPr>
        <p:spPr>
          <a:xfrm>
            <a:off x="10129071" y="3025752"/>
            <a:ext cx="748822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864390" y="2515452"/>
            <a:ext cx="38390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F48BD49-E140-4A09-9717-9A36D3088F79}"/>
              </a:ext>
            </a:extLst>
          </p:cNvPr>
          <p:cNvSpPr txBox="1"/>
          <p:nvPr/>
        </p:nvSpPr>
        <p:spPr>
          <a:xfrm>
            <a:off x="227117" y="185573"/>
            <a:ext cx="36842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 tr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13)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2EE5F7A-EACC-40E0-81C2-FB07EF8B8EE9}"/>
              </a:ext>
            </a:extLst>
          </p:cNvPr>
          <p:cNvSpPr txBox="1"/>
          <p:nvPr/>
        </p:nvSpPr>
        <p:spPr>
          <a:xfrm>
            <a:off x="1229134" y="1227861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1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730C54A-BD10-4A44-B855-D93771C77ABD}"/>
              </a:ext>
            </a:extLst>
          </p:cNvPr>
          <p:cNvSpPr txBox="1"/>
          <p:nvPr/>
        </p:nvSpPr>
        <p:spPr>
          <a:xfrm>
            <a:off x="1200622" y="2059025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3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13E2408-70B2-45CB-9B15-26D638CC536A}"/>
              </a:ext>
            </a:extLst>
          </p:cNvPr>
          <p:cNvSpPr txBox="1"/>
          <p:nvPr/>
        </p:nvSpPr>
        <p:spPr>
          <a:xfrm>
            <a:off x="1187519" y="2925147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7 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451335E-E7A8-4BC5-BB98-6CF3D890F7E0}"/>
              </a:ext>
            </a:extLst>
          </p:cNvPr>
          <p:cNvSpPr txBox="1"/>
          <p:nvPr/>
        </p:nvSpPr>
        <p:spPr>
          <a:xfrm>
            <a:off x="6595234" y="1238022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9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2CF605B-B811-4593-A1D7-3286873C149B}"/>
              </a:ext>
            </a:extLst>
          </p:cNvPr>
          <p:cNvSpPr txBox="1"/>
          <p:nvPr/>
        </p:nvSpPr>
        <p:spPr>
          <a:xfrm>
            <a:off x="6572137" y="2047107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4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F9D8486-A581-48C9-BD8F-B844D37DCFB7}"/>
              </a:ext>
            </a:extLst>
          </p:cNvPr>
          <p:cNvSpPr txBox="1"/>
          <p:nvPr/>
        </p:nvSpPr>
        <p:spPr>
          <a:xfrm>
            <a:off x="6613702" y="2927743"/>
            <a:ext cx="53020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5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>
                <a:solidFill>
                  <a:prstClr val="white">
                    <a:lumMod val="10000"/>
                  </a:prstClr>
                </a:solidFill>
                <a:cs typeface="Times New Roman" pitchFamily="18" charset="0"/>
              </a:rPr>
              <a:t>x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6 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=  …...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75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4148C40-83AF-406D-9702-8EE0EDCCF7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3011" y="2146706"/>
            <a:ext cx="2828925" cy="2619375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xmlns="" id="{B2B27493-7889-480A-A30E-00B4D1085D1F}"/>
              </a:ext>
            </a:extLst>
          </p:cNvPr>
          <p:cNvSpPr/>
          <p:nvPr/>
        </p:nvSpPr>
        <p:spPr>
          <a:xfrm>
            <a:off x="322049" y="28285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vi-VN" sz="4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EA3D4E6-F519-4C7C-93CC-DE2F6CAC9705}"/>
              </a:ext>
            </a:extLst>
          </p:cNvPr>
          <p:cNvSpPr txBox="1"/>
          <p:nvPr/>
        </p:nvSpPr>
        <p:spPr>
          <a:xfrm>
            <a:off x="981051" y="199725"/>
            <a:ext cx="5801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cánh hoa cho ong đậu.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478373F-A655-443E-B69A-71F4418F5A5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010150">
            <a:off x="2532452" y="1940968"/>
            <a:ext cx="1364260" cy="11579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39AFE0D3-5AB1-475E-B1B2-5692078AFA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774127">
            <a:off x="1423618" y="3042321"/>
            <a:ext cx="1435479" cy="121991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BCD3AC1B-4658-4946-A787-67254000B6F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57983">
            <a:off x="2891210" y="4060624"/>
            <a:ext cx="1714736" cy="121991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F324AAF9-DF39-499E-924F-E2D41EABD48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5861" y="4541742"/>
            <a:ext cx="1489372" cy="12052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74ADC299-FF26-465F-86C9-0ED510CAEFE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99390">
            <a:off x="8504790" y="2987355"/>
            <a:ext cx="1680442" cy="144527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CD50F2A3-7FB0-4C34-9D5F-66B018D070E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25325">
            <a:off x="7884837" y="1561229"/>
            <a:ext cx="1420782" cy="1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5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0.01549 L 0.21524 -0.0851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55" y="-34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9362E-6 L 0.18581 0.036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4" y="1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47086E-6 L -1.875E-6 -0.13946 C -1.875E-6 -0.20259 0.01654 -0.27914 0.03034 -0.27914 L 0.06081 -0.27914 " pathEditMode="relative" rAng="0" ptsTypes="FfFF"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4" y="-13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80204E-6 L -0.08268 -0.1329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-6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78538E-6 L -0.26628 0.1623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20" y="8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05458E-6 L -0.11302 0.08118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1" y="40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10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6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D.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3628" y="750909"/>
            <a:ext cx="741393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2 X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31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754991" y="568119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4 tr 8 + 9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 tr 12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359748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Đọc và </a:t>
            </a:r>
            <a:r>
              <a:rPr lang="en-US" sz="4400" smtClean="0"/>
              <a:t>TLCH bài </a:t>
            </a:r>
            <a:r>
              <a:rPr lang="en-US" sz="4400" smtClean="0"/>
              <a:t>Tết đến rồi.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461905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Học thuộc bảng nhân 2 và 5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80332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2 X ? = 16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8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9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10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0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? X 3 = 6</a:t>
            </a: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A.2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3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5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Bach tuyet\51832w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944"/>
            <a:ext cx="12192000" cy="70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5123743" y="386060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027353" y="4075373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844061" y="4583628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Bach tuyet\happy-dwarf-png-disney-art-106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539">
            <a:off x="7342692" y="3684997"/>
            <a:ext cx="1317165" cy="22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590694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-751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00" y="-10312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7" y="3525941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1" y="-2039938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252631" y="531704"/>
            <a:ext cx="58928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Một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con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gà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2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cái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chân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.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Hỏi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6 con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gà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nhiêu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chân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31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088" y="432986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xplosion 1 31"/>
          <p:cNvSpPr/>
          <p:nvPr/>
        </p:nvSpPr>
        <p:spPr>
          <a:xfrm>
            <a:off x="3160348" y="41281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016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8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449600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10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586955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12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3424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14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4047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8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0" grpId="0"/>
      <p:bldP spid="32" grpId="0" animBg="1"/>
      <p:bldP spid="32" grpId="1" animBg="1"/>
      <p:bldP spid="32" grpId="2" animBg="1"/>
      <p:bldP spid="33" grpId="0" animBg="1"/>
      <p:bldP spid="44" grpId="0" animBg="1"/>
      <p:bldP spid="45" grpId="0" animBg="1"/>
      <p:bldP spid="45" grpId="1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2283599" y="433526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9480777" y="457516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6897" y1="16888" x2="50647" y2="30550"/>
                        <a14:foregroundMark x1="50647" y1="10816" x2="87284" y2="15939"/>
                        <a14:foregroundMark x1="74784" y1="17457" x2="73060" y2="41176"/>
                        <a14:foregroundMark x1="92457" y1="18406" x2="81681" y2="10816"/>
                        <a14:foregroundMark x1="63793" y1="10436" x2="51724" y2="6831"/>
                        <a14:foregroundMark x1="49353" y1="11954" x2="48922" y2="21442"/>
                        <a14:foregroundMark x1="59267" y1="19924" x2="66164" y2="24478"/>
                        <a14:foregroundMark x1="67241" y1="19924" x2="57974" y2="26565"/>
                        <a14:foregroundMark x1="94181" y1="15939" x2="84483" y2="9298"/>
                        <a14:foregroundMark x1="48276" y1="9867" x2="45474" y2="21442"/>
                        <a14:foregroundMark x1="77586" y1="32638" x2="71336" y2="43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6141">
            <a:off x="4085616" y="4181401"/>
            <a:ext cx="2032000" cy="230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828882"/>
            <a:ext cx="7010400" cy="842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85428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275" y="-585195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-82888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575988" y="860862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2 x ? = 18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06400" y="211951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8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454400" y="215324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9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591755" y="215324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10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9347200" y="211951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16</a:t>
            </a:r>
          </a:p>
        </p:txBody>
      </p:sp>
      <p:pic>
        <p:nvPicPr>
          <p:cNvPr id="50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17338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Explosion 1 50"/>
          <p:cNvSpPr/>
          <p:nvPr/>
        </p:nvSpPr>
        <p:spPr>
          <a:xfrm>
            <a:off x="6447696" y="3945049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3076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567" y="120248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4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5" grpId="0"/>
      <p:bldP spid="46" grpId="0" animBg="1"/>
      <p:bldP spid="47" grpId="0" animBg="1"/>
      <p:bldP spid="47" grpId="1" animBg="1"/>
      <p:bldP spid="48" grpId="0" animBg="1"/>
      <p:bldP spid="49" grpId="0" animBg="1"/>
      <p:bldP spid="51" grpId="0" animBg="1"/>
      <p:bldP spid="51" grpId="1" animBg="1"/>
      <p:bldP spid="5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2 x 10 = ?</a:t>
            </a: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20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10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12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22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04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098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252515" y="4724688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96" y="-50340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88" y="-7899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Bach tuyet\Bashful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3297">
            <a:off x="4662465" y="4185817"/>
            <a:ext cx="1296959" cy="230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-710113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-63499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-15494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3372788" y="1267262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prstClr val="white"/>
                </a:solidFill>
                <a:latin typeface="Calibri"/>
              </a:rPr>
              <a:t>2 x ? = 14</a:t>
            </a:r>
          </a:p>
        </p:txBody>
      </p:sp>
      <p:pic>
        <p:nvPicPr>
          <p:cNvPr id="38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922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Explosion 1 38"/>
          <p:cNvSpPr/>
          <p:nvPr/>
        </p:nvSpPr>
        <p:spPr>
          <a:xfrm>
            <a:off x="6762548" y="3737303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1833" y="254027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6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689833" y="2574009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 B. 7 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827188" y="2574009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8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582633" y="254027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9</a:t>
            </a:r>
          </a:p>
        </p:txBody>
      </p:sp>
      <p:pic>
        <p:nvPicPr>
          <p:cNvPr id="4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567" y="120248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85439" y="3430812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1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/>
      <p:bldP spid="39" grpId="0" animBg="1"/>
      <p:bldP spid="39" grpId="1" animBg="1"/>
      <p:bldP spid="39" grpId="2" animBg="1"/>
      <p:bldP spid="40" grpId="0" animBg="1"/>
      <p:bldP spid="41" grpId="0" animBg="1"/>
      <p:bldP spid="41" grpId="1" animBg="1"/>
      <p:bldP spid="42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2917128" y="669026"/>
            <a:ext cx="6459343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Một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con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thỏ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2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cái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tai.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Hỏi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 con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thỏ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5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nhiêu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cái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tai?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10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5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12</a:t>
            </a:r>
          </a:p>
        </p:txBody>
      </p:sp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58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571</Words>
  <Application>Microsoft Office PowerPoint</Application>
  <PresentationFormat>Custom</PresentationFormat>
  <Paragraphs>139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自定义设计方案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28</cp:revision>
  <dcterms:created xsi:type="dcterms:W3CDTF">2021-07-09T06:30:31Z</dcterms:created>
  <dcterms:modified xsi:type="dcterms:W3CDTF">2023-01-29T12:00:22Z</dcterms:modified>
</cp:coreProperties>
</file>