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media/audio1.wav" ContentType="audio/x-wav"/>
  <Override PartName="/ppt/media/audio2.wav" ContentType="audio/x-wav"/>
  <Override PartName="/ppt/media/audio3.wav" ContentType="audio/x-wav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51" r:id="rId5"/>
    <p:sldMasterId id="2147483873" r:id="rId6"/>
    <p:sldMasterId id="2147483895" r:id="rId7"/>
    <p:sldMasterId id="2147483899" r:id="rId8"/>
    <p:sldMasterId id="2147483912" r:id="rId9"/>
  </p:sldMasterIdLst>
  <p:notesMasterIdLst>
    <p:notesMasterId r:id="rId37"/>
  </p:notesMasterIdLst>
  <p:sldIdLst>
    <p:sldId id="3401" r:id="rId10"/>
    <p:sldId id="2007577095" r:id="rId11"/>
    <p:sldId id="256" r:id="rId12"/>
    <p:sldId id="258" r:id="rId13"/>
    <p:sldId id="2007577114" r:id="rId14"/>
    <p:sldId id="262" r:id="rId15"/>
    <p:sldId id="263" r:id="rId16"/>
    <p:sldId id="266" r:id="rId17"/>
    <p:sldId id="268" r:id="rId18"/>
    <p:sldId id="2007577115" r:id="rId19"/>
    <p:sldId id="267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515" r:id="rId28"/>
    <p:sldId id="2007577116" r:id="rId29"/>
    <p:sldId id="300" r:id="rId30"/>
    <p:sldId id="2007577113" r:id="rId31"/>
    <p:sldId id="264" r:id="rId32"/>
    <p:sldId id="265" r:id="rId33"/>
    <p:sldId id="2007577117" r:id="rId34"/>
    <p:sldId id="2007577119" r:id="rId35"/>
    <p:sldId id="200757712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-84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7.sv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8.gif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9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67.svg"/><Relationship Id="rId4" Type="http://schemas.openxmlformats.org/officeDocument/2006/relationships/image" Target="../media/image67.sv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3541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3476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39760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70851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8142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2022/5/4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6561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6112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6130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0304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7631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475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9267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5504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01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3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97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4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65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90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0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2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6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9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4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2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4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44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7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25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24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98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EFD8-2151-478C-9C1C-0545885223F3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B1172-D443-4544-A958-E06E27C02F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61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72.png"/><Relationship Id="rId5" Type="http://schemas.openxmlformats.org/officeDocument/2006/relationships/image" Target="../media/image46.png"/><Relationship Id="rId10" Type="http://schemas.openxmlformats.org/officeDocument/2006/relationships/image" Target="../media/image76.png"/><Relationship Id="rId4" Type="http://schemas.openxmlformats.org/officeDocument/2006/relationships/image" Target="../media/image71.png"/><Relationship Id="rId9" Type="http://schemas.openxmlformats.org/officeDocument/2006/relationships/image" Target="../media/image7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slideLayout" Target="../slideLayouts/slideLayout87.xml"/><Relationship Id="rId7" Type="http://schemas.openxmlformats.org/officeDocument/2006/relationships/image" Target="../media/image8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8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8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8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8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89.png"/><Relationship Id="rId5" Type="http://schemas.openxmlformats.org/officeDocument/2006/relationships/image" Target="../media/image85.png"/><Relationship Id="rId4" Type="http://schemas.openxmlformats.org/officeDocument/2006/relationships/image" Target="../media/image8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8.xml"/><Relationship Id="rId1" Type="http://schemas.openxmlformats.org/officeDocument/2006/relationships/tags" Target="../tags/tag5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8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6.xml"/><Relationship Id="rId5" Type="http://schemas.microsoft.com/office/2007/relationships/hdphoto" Target="../media/hdphoto2.wdp"/><Relationship Id="rId4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6.xml"/><Relationship Id="rId5" Type="http://schemas.microsoft.com/office/2007/relationships/hdphoto" Target="../media/hdphoto1.wdp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716" y="3787877"/>
            <a:ext cx="6676103" cy="33380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54" y="3687098"/>
            <a:ext cx="1035174" cy="14010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347" y="3687098"/>
            <a:ext cx="1025545" cy="14010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" y="2281448"/>
            <a:ext cx="3509687" cy="4576552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1983464" y="0"/>
            <a:ext cx="4670086" cy="2068825"/>
          </a:xfrm>
          <a:prstGeom prst="wedgeRoundRectCallout">
            <a:avLst>
              <a:gd name="adj1" fmla="val 33909"/>
              <a:gd name="adj2" fmla="val 99846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độc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chọn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9" b="33118"/>
          <a:stretch/>
        </p:blipFill>
        <p:spPr>
          <a:xfrm flipH="1">
            <a:off x="7496829" y="2256502"/>
            <a:ext cx="4655842" cy="458675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072191" y="5338915"/>
            <a:ext cx="3723152" cy="1061884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Play</a:t>
            </a:r>
          </a:p>
        </p:txBody>
      </p:sp>
      <p:pic>
        <p:nvPicPr>
          <p:cNvPr id="16" name="zo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15292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1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6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/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 x 9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A. 18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 16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524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/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x 6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35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30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236184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/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x 4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srgbClr val="5B9BD5">
                    <a:lumMod val="20000"/>
                    <a:lumOff val="80000"/>
                  </a:srgbClr>
                </a:solidFill>
                <a:latin typeface="Calibri" panose="020F0502020204030204"/>
              </a:rPr>
              <a:t>18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24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88399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/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 : 3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38409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/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x 2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12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377810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8"/>
          <a:stretch/>
        </p:blipFill>
        <p:spPr>
          <a:xfrm>
            <a:off x="1007806" y="4601497"/>
            <a:ext cx="10112478" cy="2241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34" y="4200549"/>
            <a:ext cx="1388168" cy="1878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05" y="4200549"/>
            <a:ext cx="1375254" cy="187886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24465" y="206477"/>
            <a:ext cx="11592232" cy="182880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>
                <a:solidFill>
                  <a:srgbClr val="5B9BD5">
                    <a:lumMod val="20000"/>
                    <a:lumOff val="80000"/>
                  </a:srgbClr>
                </a:solidFill>
                <a:latin typeface="Calibri" panose="020F0502020204030204"/>
              </a:rPr>
              <a:t>36 : 6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= 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4465" y="213131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89291" y="2146401"/>
            <a:ext cx="5427406" cy="1290314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20677" y="6154058"/>
            <a:ext cx="6586651" cy="631713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160654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ame O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ou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0"/>
            <a:ext cx="3724472" cy="39269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58592" cy="5191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492" y="3148685"/>
            <a:ext cx="4766949" cy="3661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9" y="3196983"/>
            <a:ext cx="2996843" cy="36127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695" y="0"/>
            <a:ext cx="84466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0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0.73997 -0.6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92" y="-300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" y="274395"/>
            <a:ext cx="5048865" cy="6583605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 flipH="1">
            <a:off x="5769568" y="274395"/>
            <a:ext cx="5603281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lắm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 Ta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7022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27C27E7-3EBB-44E4-B587-606D4BE648FB}"/>
              </a:ext>
            </a:extLst>
          </p:cNvPr>
          <p:cNvSpPr txBox="1"/>
          <p:nvPr/>
        </p:nvSpPr>
        <p:spPr>
          <a:xfrm>
            <a:off x="4511749" y="2913321"/>
            <a:ext cx="68048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7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  <a:p>
            <a:pPr algn="ctr"/>
            <a:r>
              <a:rPr lang="en-US" sz="7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7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7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82023C8-03CC-4ED0-830D-BF606451F86B}"/>
              </a:ext>
            </a:extLst>
          </p:cNvPr>
          <p:cNvSpPr txBox="1"/>
          <p:nvPr/>
        </p:nvSpPr>
        <p:spPr>
          <a:xfrm>
            <a:off x="1615469" y="3256553"/>
            <a:ext cx="8813492" cy="16426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 71 ÔN TẬP PHÉP NHÂN, PHÉP CHIA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xmlns="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xmlns="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14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308AFA-8573-43EC-992F-FC51DD70C7E8}"/>
              </a:ext>
            </a:extLst>
          </p:cNvPr>
          <p:cNvSpPr txBox="1"/>
          <p:nvPr/>
        </p:nvSpPr>
        <p:spPr>
          <a:xfrm>
            <a:off x="3147238" y="1059621"/>
            <a:ext cx="79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+mj-lt"/>
              </a:rPr>
              <a:t>ÔN TẬP CUỐI NĂM</a:t>
            </a:r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…..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476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7A9A8C20-E434-476C-947B-D26205E37C55}"/>
              </a:ext>
            </a:extLst>
          </p:cNvPr>
          <p:cNvSpPr/>
          <p:nvPr/>
        </p:nvSpPr>
        <p:spPr>
          <a:xfrm>
            <a:off x="254260" y="281640"/>
            <a:ext cx="437322" cy="437322"/>
          </a:xfrm>
          <a:prstGeom prst="ellipse">
            <a:avLst/>
          </a:prstGeom>
          <a:solidFill>
            <a:srgbClr val="92D050"/>
          </a:solidFill>
          <a:ln w="12700" cap="flat" cmpd="sng" algn="ctr">
            <a:solidFill>
              <a:srgbClr val="92D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47CF35D0-A5B9-43EF-8942-1DE50BB73053}"/>
              </a:ext>
            </a:extLst>
          </p:cNvPr>
          <p:cNvGrpSpPr/>
          <p:nvPr/>
        </p:nvGrpSpPr>
        <p:grpSpPr>
          <a:xfrm>
            <a:off x="879151" y="185388"/>
            <a:ext cx="1462997" cy="769441"/>
            <a:chOff x="1920897" y="1344402"/>
            <a:chExt cx="1462997" cy="76944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B7D8E373-1546-46F7-AC2D-A3FAD74FD349}"/>
                </a:ext>
              </a:extLst>
            </p:cNvPr>
            <p:cNvGrpSpPr/>
            <p:nvPr/>
          </p:nvGrpSpPr>
          <p:grpSpPr>
            <a:xfrm>
              <a:off x="1920897" y="1344402"/>
              <a:ext cx="1462997" cy="769441"/>
              <a:chOff x="1920897" y="1344402"/>
              <a:chExt cx="1462997" cy="769441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2D05D981-4E9F-492A-AB8D-ECFC9F6AFED0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 w="12700" cap="flat" cmpd="sng" algn="ctr">
                <a:solidFill>
                  <a:srgbClr val="FFD97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8EE3BA6-0A3A-452A-B558-54DE691E699D}"/>
                  </a:ext>
                </a:extLst>
              </p:cNvPr>
              <p:cNvSpPr txBox="1"/>
              <p:nvPr/>
            </p:nvSpPr>
            <p:spPr>
              <a:xfrm>
                <a:off x="1920897" y="1344402"/>
                <a:ext cx="146299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Số</a:t>
                </a:r>
                <a:endParaRPr kumimoji="0" lang="vi-VN" sz="4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ACFA867-41B5-43AF-A623-35AD5252BBC3}"/>
                </a:ext>
              </a:extLst>
            </p:cNvPr>
            <p:cNvSpPr txBox="1"/>
            <p:nvPr/>
          </p:nvSpPr>
          <p:spPr>
            <a:xfrm>
              <a:off x="2659935" y="1394793"/>
              <a:ext cx="3259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</p:grp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87CFA959-2805-43FC-9C5C-6E5A43813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076264"/>
              </p:ext>
            </p:extLst>
          </p:nvPr>
        </p:nvGraphicFramePr>
        <p:xfrm>
          <a:off x="1018404" y="1190202"/>
          <a:ext cx="10018566" cy="2417551"/>
        </p:xfrm>
        <a:graphic>
          <a:graphicData uri="http://schemas.openxmlformats.org/drawingml/2006/table">
            <a:tbl>
              <a:tblPr firstRow="1" bandRow="1"/>
              <a:tblGrid>
                <a:gridCol w="1925766">
                  <a:extLst>
                    <a:ext uri="{9D8B030D-6E8A-4147-A177-3AD203B41FA5}">
                      <a16:colId xmlns:a16="http://schemas.microsoft.com/office/drawing/2014/main" xmlns="" val="1092565331"/>
                    </a:ext>
                  </a:extLst>
                </a:gridCol>
                <a:gridCol w="1425218">
                  <a:extLst>
                    <a:ext uri="{9D8B030D-6E8A-4147-A177-3AD203B41FA5}">
                      <a16:colId xmlns:a16="http://schemas.microsoft.com/office/drawing/2014/main" xmlns="" val="1687512118"/>
                    </a:ext>
                  </a:extLst>
                </a:gridCol>
                <a:gridCol w="1443051">
                  <a:extLst>
                    <a:ext uri="{9D8B030D-6E8A-4147-A177-3AD203B41FA5}">
                      <a16:colId xmlns:a16="http://schemas.microsoft.com/office/drawing/2014/main" xmlns="" val="1115789471"/>
                    </a:ext>
                  </a:extLst>
                </a:gridCol>
                <a:gridCol w="1274928">
                  <a:extLst>
                    <a:ext uri="{9D8B030D-6E8A-4147-A177-3AD203B41FA5}">
                      <a16:colId xmlns:a16="http://schemas.microsoft.com/office/drawing/2014/main" xmlns="" val="304400552"/>
                    </a:ext>
                  </a:extLst>
                </a:gridCol>
                <a:gridCol w="1351348">
                  <a:extLst>
                    <a:ext uri="{9D8B030D-6E8A-4147-A177-3AD203B41FA5}">
                      <a16:colId xmlns:a16="http://schemas.microsoft.com/office/drawing/2014/main" xmlns="" val="4068530104"/>
                    </a:ext>
                  </a:extLst>
                </a:gridCol>
                <a:gridCol w="1283844">
                  <a:extLst>
                    <a:ext uri="{9D8B030D-6E8A-4147-A177-3AD203B41FA5}">
                      <a16:colId xmlns:a16="http://schemas.microsoft.com/office/drawing/2014/main" xmlns="" val="1116599920"/>
                    </a:ext>
                  </a:extLst>
                </a:gridCol>
                <a:gridCol w="1314411">
                  <a:extLst>
                    <a:ext uri="{9D8B030D-6E8A-4147-A177-3AD203B41FA5}">
                      <a16:colId xmlns:a16="http://schemas.microsoft.com/office/drawing/2014/main" xmlns="" val="1936170889"/>
                    </a:ext>
                  </a:extLst>
                </a:gridCol>
              </a:tblGrid>
              <a:tr h="80758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254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254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254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254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254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254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254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07395153"/>
                  </a:ext>
                </a:extLst>
              </a:tr>
              <a:tr h="804985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54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254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254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254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254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254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254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4055841"/>
                  </a:ext>
                </a:extLst>
              </a:tr>
              <a:tr h="8049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254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F79646"/>
                      </a:solidFill>
                    </a:lnL>
                    <a:lnR w="12700" cmpd="sng">
                      <a:solidFill>
                        <a:srgbClr val="F79646"/>
                      </a:solidFill>
                    </a:lnR>
                    <a:lnT w="12700" cmpd="sng">
                      <a:solidFill>
                        <a:srgbClr val="F79646"/>
                      </a:solidFill>
                    </a:lnT>
                    <a:lnB w="12700" cmpd="sng">
                      <a:solidFill>
                        <a:srgbClr val="F7964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443060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39C7E8F4-9327-47EA-B69E-FD1EF73064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96786"/>
              </p:ext>
            </p:extLst>
          </p:nvPr>
        </p:nvGraphicFramePr>
        <p:xfrm>
          <a:off x="986319" y="3850738"/>
          <a:ext cx="10050650" cy="2534019"/>
        </p:xfrm>
        <a:graphic>
          <a:graphicData uri="http://schemas.openxmlformats.org/drawingml/2006/table">
            <a:tbl>
              <a:tblPr firstRow="1" bandRow="1"/>
              <a:tblGrid>
                <a:gridCol w="1931934">
                  <a:extLst>
                    <a:ext uri="{9D8B030D-6E8A-4147-A177-3AD203B41FA5}">
                      <a16:colId xmlns:a16="http://schemas.microsoft.com/office/drawing/2014/main" xmlns="" val="1092565331"/>
                    </a:ext>
                  </a:extLst>
                </a:gridCol>
                <a:gridCol w="1429782">
                  <a:extLst>
                    <a:ext uri="{9D8B030D-6E8A-4147-A177-3AD203B41FA5}">
                      <a16:colId xmlns:a16="http://schemas.microsoft.com/office/drawing/2014/main" xmlns="" val="1687512118"/>
                    </a:ext>
                  </a:extLst>
                </a:gridCol>
                <a:gridCol w="1466914">
                  <a:extLst>
                    <a:ext uri="{9D8B030D-6E8A-4147-A177-3AD203B41FA5}">
                      <a16:colId xmlns:a16="http://schemas.microsoft.com/office/drawing/2014/main" xmlns="" val="1115789471"/>
                    </a:ext>
                  </a:extLst>
                </a:gridCol>
                <a:gridCol w="1259769">
                  <a:extLst>
                    <a:ext uri="{9D8B030D-6E8A-4147-A177-3AD203B41FA5}">
                      <a16:colId xmlns:a16="http://schemas.microsoft.com/office/drawing/2014/main" xmlns="" val="304400552"/>
                    </a:ext>
                  </a:extLst>
                </a:gridCol>
                <a:gridCol w="1355675">
                  <a:extLst>
                    <a:ext uri="{9D8B030D-6E8A-4147-A177-3AD203B41FA5}">
                      <a16:colId xmlns:a16="http://schemas.microsoft.com/office/drawing/2014/main" xmlns="" val="4068530104"/>
                    </a:ext>
                  </a:extLst>
                </a:gridCol>
                <a:gridCol w="1287956">
                  <a:extLst>
                    <a:ext uri="{9D8B030D-6E8A-4147-A177-3AD203B41FA5}">
                      <a16:colId xmlns:a16="http://schemas.microsoft.com/office/drawing/2014/main" xmlns="" val="1116599920"/>
                    </a:ext>
                  </a:extLst>
                </a:gridCol>
                <a:gridCol w="1318620">
                  <a:extLst>
                    <a:ext uri="{9D8B030D-6E8A-4147-A177-3AD203B41FA5}">
                      <a16:colId xmlns:a16="http://schemas.microsoft.com/office/drawing/2014/main" xmlns="" val="1936170889"/>
                    </a:ext>
                  </a:extLst>
                </a:gridCol>
              </a:tblGrid>
              <a:tr h="844673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07395153"/>
                  </a:ext>
                </a:extLst>
              </a:tr>
              <a:tr h="844673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54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4055841"/>
                  </a:ext>
                </a:extLst>
              </a:tr>
              <a:tr h="8446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4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443060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5C506F0-8F79-40A5-AD5C-6EEC0CF2DABF}"/>
              </a:ext>
            </a:extLst>
          </p:cNvPr>
          <p:cNvSpPr txBox="1"/>
          <p:nvPr/>
        </p:nvSpPr>
        <p:spPr>
          <a:xfrm>
            <a:off x="491113" y="1543127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a)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1F934F5-C5DF-47E7-A399-BB0AD6181511}"/>
              </a:ext>
            </a:extLst>
          </p:cNvPr>
          <p:cNvSpPr txBox="1"/>
          <p:nvPr/>
        </p:nvSpPr>
        <p:spPr>
          <a:xfrm>
            <a:off x="491113" y="3699068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0DDED2E-47E5-42CA-B2B7-AC3A3C075C65}"/>
              </a:ext>
            </a:extLst>
          </p:cNvPr>
          <p:cNvSpPr txBox="1"/>
          <p:nvPr/>
        </p:nvSpPr>
        <p:spPr>
          <a:xfrm>
            <a:off x="4622638" y="2813047"/>
            <a:ext cx="992100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14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46EA105-8298-472E-B518-5A6EB5115721}"/>
              </a:ext>
            </a:extLst>
          </p:cNvPr>
          <p:cNvSpPr txBox="1"/>
          <p:nvPr/>
        </p:nvSpPr>
        <p:spPr>
          <a:xfrm>
            <a:off x="5954030" y="2829089"/>
            <a:ext cx="828899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18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0C9EDFB-7A7E-4AC3-9BCB-B78AAAD3BE3E}"/>
              </a:ext>
            </a:extLst>
          </p:cNvPr>
          <p:cNvSpPr txBox="1"/>
          <p:nvPr/>
        </p:nvSpPr>
        <p:spPr>
          <a:xfrm>
            <a:off x="7333431" y="2785411"/>
            <a:ext cx="1054900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10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613B979-98D1-4F20-A114-9FE086CF964C}"/>
              </a:ext>
            </a:extLst>
          </p:cNvPr>
          <p:cNvSpPr txBox="1"/>
          <p:nvPr/>
        </p:nvSpPr>
        <p:spPr>
          <a:xfrm>
            <a:off x="8652021" y="2813047"/>
            <a:ext cx="990256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20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6BCAA88-A996-4254-BEF3-6920EC651DC4}"/>
              </a:ext>
            </a:extLst>
          </p:cNvPr>
          <p:cNvSpPr txBox="1"/>
          <p:nvPr/>
        </p:nvSpPr>
        <p:spPr>
          <a:xfrm>
            <a:off x="9927933" y="2801051"/>
            <a:ext cx="946476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40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86A95F8-7B15-4946-BAA7-B6A9A3D4A3ED}"/>
              </a:ext>
            </a:extLst>
          </p:cNvPr>
          <p:cNvSpPr txBox="1"/>
          <p:nvPr/>
        </p:nvSpPr>
        <p:spPr>
          <a:xfrm>
            <a:off x="4818236" y="5555791"/>
            <a:ext cx="600904" cy="83099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5</a:t>
            </a:r>
            <a:endParaRPr kumimoji="0" lang="vi-VN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DC1124C-B68C-4381-862E-E39762469E64}"/>
              </a:ext>
            </a:extLst>
          </p:cNvPr>
          <p:cNvSpPr txBox="1"/>
          <p:nvPr/>
        </p:nvSpPr>
        <p:spPr>
          <a:xfrm>
            <a:off x="6148237" y="5579239"/>
            <a:ext cx="600904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719726B-8337-4D79-A8DC-196AB8D4F181}"/>
              </a:ext>
            </a:extLst>
          </p:cNvPr>
          <p:cNvSpPr txBox="1"/>
          <p:nvPr/>
        </p:nvSpPr>
        <p:spPr>
          <a:xfrm>
            <a:off x="7441379" y="5579238"/>
            <a:ext cx="600904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2B6E7E5-01F8-4EA4-9014-704C06CF4655}"/>
              </a:ext>
            </a:extLst>
          </p:cNvPr>
          <p:cNvSpPr txBox="1"/>
          <p:nvPr/>
        </p:nvSpPr>
        <p:spPr>
          <a:xfrm>
            <a:off x="8749252" y="5587875"/>
            <a:ext cx="600904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7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B018522-FA13-4DB4-B9F7-B305CE94CCA6}"/>
              </a:ext>
            </a:extLst>
          </p:cNvPr>
          <p:cNvSpPr txBox="1"/>
          <p:nvPr/>
        </p:nvSpPr>
        <p:spPr>
          <a:xfrm>
            <a:off x="10113961" y="5515071"/>
            <a:ext cx="600904" cy="769441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9C85F9DE-F798-429E-B37B-A237EFA13BAE}"/>
              </a:ext>
            </a:extLst>
          </p:cNvPr>
          <p:cNvSpPr/>
          <p:nvPr/>
        </p:nvSpPr>
        <p:spPr>
          <a:xfrm>
            <a:off x="230325" y="318797"/>
            <a:ext cx="571779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B7E38C1-9AC8-406F-8906-E4DE8EBB83EA}"/>
              </a:ext>
            </a:extLst>
          </p:cNvPr>
          <p:cNvSpPr txBox="1"/>
          <p:nvPr/>
        </p:nvSpPr>
        <p:spPr>
          <a:xfrm>
            <a:off x="818145" y="272810"/>
            <a:ext cx="10684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sẽ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đậu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bông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hoa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CF44D73-D87C-4C37-B436-5F1827AAB7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011" t="2153" b="1971"/>
          <a:stretch/>
        </p:blipFill>
        <p:spPr>
          <a:xfrm>
            <a:off x="2298489" y="1034579"/>
            <a:ext cx="8389257" cy="525914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122AC92A-5DED-48E7-8B1D-52FB000A7BC6}"/>
              </a:ext>
            </a:extLst>
          </p:cNvPr>
          <p:cNvCxnSpPr/>
          <p:nvPr/>
        </p:nvCxnSpPr>
        <p:spPr>
          <a:xfrm>
            <a:off x="3140318" y="2700670"/>
            <a:ext cx="304800" cy="2119086"/>
          </a:xfrm>
          <a:prstGeom prst="line">
            <a:avLst/>
          </a:prstGeom>
          <a:ln w="28575">
            <a:solidFill>
              <a:srgbClr val="FB1D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6176C86A-28EF-4103-BBB0-E110F6C18D96}"/>
              </a:ext>
            </a:extLst>
          </p:cNvPr>
          <p:cNvCxnSpPr>
            <a:cxnSpLocks/>
          </p:cNvCxnSpPr>
          <p:nvPr/>
        </p:nvCxnSpPr>
        <p:spPr>
          <a:xfrm flipH="1">
            <a:off x="7596204" y="2432156"/>
            <a:ext cx="195943" cy="2387600"/>
          </a:xfrm>
          <a:prstGeom prst="line">
            <a:avLst/>
          </a:prstGeom>
          <a:ln w="28575">
            <a:solidFill>
              <a:srgbClr val="FB1D1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nector: Curved 6">
            <a:extLst>
              <a:ext uri="{FF2B5EF4-FFF2-40B4-BE49-F238E27FC236}">
                <a16:creationId xmlns:a16="http://schemas.microsoft.com/office/drawing/2014/main" xmlns="" id="{60A8AEB2-81FF-4DB8-818F-1F1A1C7E3122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72204" y="3386469"/>
            <a:ext cx="2931886" cy="765629"/>
          </a:xfrm>
          <a:prstGeom prst="curvedConnector3">
            <a:avLst>
              <a:gd name="adj1" fmla="val 70297"/>
            </a:avLst>
          </a:prstGeom>
          <a:ln w="28575">
            <a:solidFill>
              <a:srgbClr val="FB1D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64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AB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6"/>
          <p:cNvSpPr/>
          <p:nvPr/>
        </p:nvSpPr>
        <p:spPr>
          <a:xfrm>
            <a:off x="1010092" y="276448"/>
            <a:ext cx="10579395" cy="5571459"/>
          </a:xfrm>
          <a:prstGeom prst="roundRect">
            <a:avLst/>
          </a:prstGeom>
          <a:noFill/>
          <a:ln w="5715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A8736B66-8E76-4810-A6CA-90F884BEC059}"/>
              </a:ext>
            </a:extLst>
          </p:cNvPr>
          <p:cNvSpPr/>
          <p:nvPr/>
        </p:nvSpPr>
        <p:spPr>
          <a:xfrm>
            <a:off x="155207" y="202164"/>
            <a:ext cx="598771" cy="694395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C76A30B-6B13-447B-865C-4633BE736252}"/>
              </a:ext>
            </a:extLst>
          </p:cNvPr>
          <p:cNvGrpSpPr/>
          <p:nvPr/>
        </p:nvGrpSpPr>
        <p:grpSpPr>
          <a:xfrm>
            <a:off x="753978" y="236603"/>
            <a:ext cx="1701617" cy="722901"/>
            <a:chOff x="1931814" y="1475577"/>
            <a:chExt cx="751693" cy="1938992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xmlns="" id="{5A5F154D-D826-4434-B6F2-64FA9DA29C3E}"/>
                </a:ext>
              </a:extLst>
            </p:cNvPr>
            <p:cNvSpPr/>
            <p:nvPr/>
          </p:nvSpPr>
          <p:spPr>
            <a:xfrm>
              <a:off x="1931814" y="1475577"/>
              <a:ext cx="751693" cy="1904069"/>
            </a:xfrm>
            <a:prstGeom prst="roundRect">
              <a:avLst/>
            </a:prstGeom>
            <a:solidFill>
              <a:srgbClr val="FFD974"/>
            </a:solidFill>
            <a:ln>
              <a:solidFill>
                <a:srgbClr val="FFD9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21422EF-4344-4630-AAE9-2BE9FE2FB9A2}"/>
                </a:ext>
              </a:extLst>
            </p:cNvPr>
            <p:cNvSpPr txBox="1"/>
            <p:nvPr/>
          </p:nvSpPr>
          <p:spPr>
            <a:xfrm>
              <a:off x="2015316" y="1475577"/>
              <a:ext cx="63984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Số ?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498E139-463A-4C01-A33C-5B4A8789F65A}"/>
              </a:ext>
            </a:extLst>
          </p:cNvPr>
          <p:cNvGrpSpPr/>
          <p:nvPr/>
        </p:nvGrpSpPr>
        <p:grpSpPr>
          <a:xfrm>
            <a:off x="1604786" y="1214306"/>
            <a:ext cx="9028033" cy="2234749"/>
            <a:chOff x="1241757" y="1827794"/>
            <a:chExt cx="7307350" cy="149995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F4A5B0F3-FD43-4BDB-A3A7-7B779B4B3694}"/>
                </a:ext>
              </a:extLst>
            </p:cNvPr>
            <p:cNvSpPr/>
            <p:nvPr/>
          </p:nvSpPr>
          <p:spPr>
            <a:xfrm>
              <a:off x="4046730" y="1827794"/>
              <a:ext cx="1221436" cy="12214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xmlns="" id="{8EB9F5AF-87A1-4C5B-89DA-177730BD8646}"/>
                </a:ext>
              </a:extLst>
            </p:cNvPr>
            <p:cNvCxnSpPr>
              <a:cxnSpLocks/>
              <a:endCxn id="24" idx="2"/>
            </p:cNvCxnSpPr>
            <p:nvPr/>
          </p:nvCxnSpPr>
          <p:spPr>
            <a:xfrm flipV="1">
              <a:off x="2274879" y="2438512"/>
              <a:ext cx="1771851" cy="36975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81BCEAC-FD70-440F-8F0D-B43980BF2143}"/>
                </a:ext>
              </a:extLst>
            </p:cNvPr>
            <p:cNvSpPr txBox="1"/>
            <p:nvPr/>
          </p:nvSpPr>
          <p:spPr>
            <a:xfrm rot="20731087">
              <a:off x="2668107" y="2098689"/>
              <a:ext cx="7312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x 6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0B8B93AB-6261-43F7-8070-9763E70D2C3E}"/>
                </a:ext>
              </a:extLst>
            </p:cNvPr>
            <p:cNvSpPr/>
            <p:nvPr/>
          </p:nvSpPr>
          <p:spPr>
            <a:xfrm>
              <a:off x="1241757" y="2324100"/>
              <a:ext cx="1003644" cy="1003644"/>
            </a:xfrm>
            <a:prstGeom prst="roundRect">
              <a:avLst/>
            </a:prstGeom>
            <a:solidFill>
              <a:srgbClr val="C582B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5</a:t>
              </a:r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xmlns="" id="{7CD5207A-40D2-4E80-90BA-031EB16E4C20}"/>
                </a:ext>
              </a:extLst>
            </p:cNvPr>
            <p:cNvSpPr/>
            <p:nvPr/>
          </p:nvSpPr>
          <p:spPr>
            <a:xfrm>
              <a:off x="7130091" y="1827794"/>
              <a:ext cx="1419016" cy="1194064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xmlns="" id="{7C8F11BA-82DD-46BB-810B-8DC32EC3ECB2}"/>
                </a:ext>
              </a:extLst>
            </p:cNvPr>
            <p:cNvCxnSpPr>
              <a:cxnSpLocks/>
            </p:cNvCxnSpPr>
            <p:nvPr/>
          </p:nvCxnSpPr>
          <p:spPr>
            <a:xfrm>
              <a:off x="5262227" y="2349653"/>
              <a:ext cx="2050177" cy="29443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62F20E6F-09C8-49FF-9AEC-55C123135819}"/>
                </a:ext>
              </a:extLst>
            </p:cNvPr>
            <p:cNvSpPr txBox="1"/>
            <p:nvPr/>
          </p:nvSpPr>
          <p:spPr>
            <a:xfrm rot="619208">
              <a:off x="5662454" y="1950903"/>
              <a:ext cx="107334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– 9 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10071423-9FCA-4A43-A524-BB3CDF099FDD}"/>
              </a:ext>
            </a:extLst>
          </p:cNvPr>
          <p:cNvGrpSpPr/>
          <p:nvPr/>
        </p:nvGrpSpPr>
        <p:grpSpPr>
          <a:xfrm>
            <a:off x="1667213" y="4310339"/>
            <a:ext cx="8762086" cy="2282965"/>
            <a:chOff x="1066502" y="3458165"/>
            <a:chExt cx="7089874" cy="146181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CEE3662E-E581-43CA-81E1-BD4EF4F230CD}"/>
                </a:ext>
              </a:extLst>
            </p:cNvPr>
            <p:cNvGrpSpPr/>
            <p:nvPr/>
          </p:nvGrpSpPr>
          <p:grpSpPr>
            <a:xfrm>
              <a:off x="1066502" y="3458165"/>
              <a:ext cx="5898138" cy="1461810"/>
              <a:chOff x="1724807" y="2297666"/>
              <a:chExt cx="4559401" cy="1130014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FCA4F250-8F4A-413C-8B64-41290259698B}"/>
                  </a:ext>
                </a:extLst>
              </p:cNvPr>
              <p:cNvSpPr/>
              <p:nvPr/>
            </p:nvSpPr>
            <p:spPr>
              <a:xfrm>
                <a:off x="1724807" y="2483481"/>
                <a:ext cx="944199" cy="944199"/>
              </a:xfrm>
              <a:prstGeom prst="ellipse">
                <a:avLst/>
              </a:prstGeom>
              <a:solidFill>
                <a:srgbClr val="97BD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14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xmlns="" id="{CBAAD8B5-E39A-4036-A8A0-D6A40400D22E}"/>
                  </a:ext>
                </a:extLst>
              </p:cNvPr>
              <p:cNvCxnSpPr>
                <a:cxnSpLocks/>
                <a:stCxn id="45" idx="6"/>
              </p:cNvCxnSpPr>
              <p:nvPr/>
            </p:nvCxnSpPr>
            <p:spPr>
              <a:xfrm flipV="1">
                <a:off x="2669006" y="2682183"/>
                <a:ext cx="1408958" cy="273397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xmlns="" id="{A5536850-B97E-48C1-8535-9F4ECA9335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26175" y="2662025"/>
                <a:ext cx="1358033" cy="334007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CDBF4325-29B6-4788-AE5E-67A2CF1E7B2C}"/>
                  </a:ext>
                </a:extLst>
              </p:cNvPr>
              <p:cNvSpPr txBox="1"/>
              <p:nvPr/>
            </p:nvSpPr>
            <p:spPr>
              <a:xfrm rot="1003038">
                <a:off x="5322411" y="2297666"/>
                <a:ext cx="768527" cy="4520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+ 15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546557C8-9E7F-45AB-82CC-7653F0B64705}"/>
                  </a:ext>
                </a:extLst>
              </p:cNvPr>
              <p:cNvSpPr txBox="1"/>
              <p:nvPr/>
            </p:nvSpPr>
            <p:spPr>
              <a:xfrm rot="21056098">
                <a:off x="2949824" y="2408061"/>
                <a:ext cx="829724" cy="452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: 2</a:t>
                </a:r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xmlns="" id="{91E76DF4-D5CF-4ECF-89BF-1B44C2F693CA}"/>
                  </a:ext>
                </a:extLst>
              </p:cNvPr>
              <p:cNvSpPr/>
              <p:nvPr/>
            </p:nvSpPr>
            <p:spPr>
              <a:xfrm>
                <a:off x="4107720" y="2310882"/>
                <a:ext cx="775841" cy="775841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D95B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?</a:t>
                </a:r>
              </a:p>
            </p:txBody>
          </p:sp>
        </p:grp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xmlns="" id="{BDF5C8C5-FBC4-4293-A7B5-BD315B44F572}"/>
                </a:ext>
              </a:extLst>
            </p:cNvPr>
            <p:cNvSpPr/>
            <p:nvPr/>
          </p:nvSpPr>
          <p:spPr>
            <a:xfrm>
              <a:off x="6737360" y="3573352"/>
              <a:ext cx="1419016" cy="1194064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90E3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8B9A8786-4802-4732-8F6C-8705CD4E70EA}"/>
              </a:ext>
            </a:extLst>
          </p:cNvPr>
          <p:cNvSpPr txBox="1"/>
          <p:nvPr/>
        </p:nvSpPr>
        <p:spPr>
          <a:xfrm>
            <a:off x="403579" y="2127523"/>
            <a:ext cx="699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a</a:t>
            </a: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BE80DFC8-55EC-4CC3-AE0A-C59227976B72}"/>
              </a:ext>
            </a:extLst>
          </p:cNvPr>
          <p:cNvSpPr txBox="1"/>
          <p:nvPr/>
        </p:nvSpPr>
        <p:spPr>
          <a:xfrm>
            <a:off x="390216" y="4258463"/>
            <a:ext cx="6992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xmlns="" id="{9B26D1C7-CBD6-4A26-B5F9-B1F5B9C8E308}"/>
              </a:ext>
            </a:extLst>
          </p:cNvPr>
          <p:cNvSpPr/>
          <p:nvPr/>
        </p:nvSpPr>
        <p:spPr>
          <a:xfrm>
            <a:off x="5209986" y="1778840"/>
            <a:ext cx="1229585" cy="75188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30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xmlns="" id="{E2A8EABB-C3F7-46EA-947B-45FCCE2C62DF}"/>
              </a:ext>
            </a:extLst>
          </p:cNvPr>
          <p:cNvSpPr/>
          <p:nvPr/>
        </p:nvSpPr>
        <p:spPr>
          <a:xfrm>
            <a:off x="9223775" y="2216295"/>
            <a:ext cx="984456" cy="485103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21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8D6AE8F3-1338-4668-8D42-C97587344848}"/>
              </a:ext>
            </a:extLst>
          </p:cNvPr>
          <p:cNvSpPr/>
          <p:nvPr/>
        </p:nvSpPr>
        <p:spPr>
          <a:xfrm>
            <a:off x="5644761" y="4903906"/>
            <a:ext cx="703154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7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xmlns="" id="{53C533B2-26C4-4CA5-8B56-5B4143C807CF}"/>
              </a:ext>
            </a:extLst>
          </p:cNvPr>
          <p:cNvSpPr/>
          <p:nvPr/>
        </p:nvSpPr>
        <p:spPr>
          <a:xfrm>
            <a:off x="9032871" y="5402972"/>
            <a:ext cx="1030982" cy="644901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51" grpId="0"/>
      <p:bldP spid="52" grpId="0"/>
      <p:bldP spid="53" grpId="0" animBg="1"/>
      <p:bldP spid="54" grpId="0" animBg="1"/>
      <p:bldP spid="55" grpId="0" animBg="1"/>
      <p:bldP spid="5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B8AC51BE-35E0-47A6-BB70-F577332AF14E}"/>
              </a:ext>
            </a:extLst>
          </p:cNvPr>
          <p:cNvSpPr/>
          <p:nvPr/>
        </p:nvSpPr>
        <p:spPr>
          <a:xfrm>
            <a:off x="187230" y="320634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81494A-1985-4D25-AD02-02B719CACB65}"/>
              </a:ext>
            </a:extLst>
          </p:cNvPr>
          <p:cNvSpPr txBox="1"/>
          <p:nvPr/>
        </p:nvSpPr>
        <p:spPr>
          <a:xfrm>
            <a:off x="628740" y="166816"/>
            <a:ext cx="11402839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đợt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múa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đợt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múa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vậy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bao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E4B586-83EE-4580-812F-9CC6845D704F}"/>
              </a:ext>
            </a:extLst>
          </p:cNvPr>
          <p:cNvSpPr txBox="1"/>
          <p:nvPr/>
        </p:nvSpPr>
        <p:spPr>
          <a:xfrm>
            <a:off x="806944" y="2672297"/>
            <a:ext cx="54079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smtClean="0">
                <a:solidFill>
                  <a:srgbClr val="FF0000"/>
                </a:solidFill>
                <a:latin typeface="Arial"/>
              </a:rPr>
              <a:t>       </a:t>
            </a:r>
            <a:r>
              <a:rPr lang="en-US" sz="4000" smtClean="0">
                <a:solidFill>
                  <a:srgbClr val="FF0000"/>
                </a:solidFill>
                <a:latin typeface="Arial"/>
              </a:rPr>
              <a:t>Tóm tắt</a:t>
            </a: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  </a:t>
            </a:r>
            <a:r>
              <a:rPr lang="en-US" sz="4000" smtClean="0">
                <a:solidFill>
                  <a:srgbClr val="002060"/>
                </a:solidFill>
                <a:latin typeface="Arial"/>
              </a:rPr>
              <a:t>Một đợt</a:t>
            </a:r>
            <a:r>
              <a:rPr kumimoji="0" lang="en-US" sz="4000" b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:</a:t>
            </a:r>
            <a:r>
              <a:rPr kumimoji="0" lang="en-US" sz="4000" b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2 đội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  4 đợt:</a:t>
            </a:r>
            <a:r>
              <a:rPr kumimoji="0" lang="en-US" sz="4000" b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…. đội?</a:t>
            </a:r>
            <a:endParaRPr kumimoji="0" lang="en-US" sz="40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A697D3B-3A3C-4DA1-BDA0-8CAA3409E1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001"/>
          <a:stretch/>
        </p:blipFill>
        <p:spPr>
          <a:xfrm>
            <a:off x="6529137" y="2105116"/>
            <a:ext cx="5064200" cy="440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Tiết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36078" y="2221722"/>
            <a:ext cx="49333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124)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32312" y="2853892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2136" y="3457445"/>
            <a:ext cx="93982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4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đợt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thi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múa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rồng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như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vậy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có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đội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tham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gia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98494" y="4044134"/>
            <a:ext cx="53551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  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 </a:t>
            </a:r>
            <a:r>
              <a:rPr lang="en-US" sz="3200" b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= </a:t>
            </a:r>
            <a:r>
              <a:rPr lang="en-US" sz="3200" b="1" smtClean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8 (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đội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03368" y="4702090"/>
            <a:ext cx="27705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8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đội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399948" y="4702090"/>
            <a:ext cx="7708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456" y="200499"/>
            <a:ext cx="9110490" cy="202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39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B8AC51BE-35E0-47A6-BB70-F577332AF14E}"/>
              </a:ext>
            </a:extLst>
          </p:cNvPr>
          <p:cNvSpPr/>
          <p:nvPr/>
        </p:nvSpPr>
        <p:spPr>
          <a:xfrm>
            <a:off x="148636" y="68550"/>
            <a:ext cx="736415" cy="838211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latin typeface="Arial"/>
              </a:rPr>
              <a:t>5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81494A-1985-4D25-AD02-02B719CACB65}"/>
              </a:ext>
            </a:extLst>
          </p:cNvPr>
          <p:cNvSpPr txBox="1"/>
          <p:nvPr/>
        </p:nvSpPr>
        <p:spPr>
          <a:xfrm>
            <a:off x="827959" y="-129029"/>
            <a:ext cx="111301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Bác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thợ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mộc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cưa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thanh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gỗ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dài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20dm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thành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5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đoạn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bằng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nhau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Hỏi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đoạn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dài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bao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nhiêu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đề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- xi -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mét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E4B586-83EE-4580-812F-9CC6845D704F}"/>
              </a:ext>
            </a:extLst>
          </p:cNvPr>
          <p:cNvSpPr txBox="1"/>
          <p:nvPr/>
        </p:nvSpPr>
        <p:spPr>
          <a:xfrm>
            <a:off x="3100967" y="2689791"/>
            <a:ext cx="91052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mtClean="0">
                <a:solidFill>
                  <a:srgbClr val="FF0000"/>
                </a:solidFill>
                <a:latin typeface="Arial"/>
              </a:rPr>
              <a:t>             Tóm tắt</a:t>
            </a:r>
            <a:endParaRPr kumimoji="0" lang="en-US" sz="4400" b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mtClean="0">
                <a:solidFill>
                  <a:srgbClr val="002060"/>
                </a:solidFill>
                <a:latin typeface="Arial"/>
              </a:rPr>
              <a:t>Thanh gỗ dài: 20dm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Cắt:</a:t>
            </a:r>
            <a:r>
              <a:rPr kumimoji="0" lang="en-US" sz="4400" b="0" u="none" strike="noStrike" kern="1200" cap="none" spc="0" normalizeH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</a:rPr>
              <a:t> 5 đoạn</a:t>
            </a: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aseline="0" smtClean="0">
                <a:solidFill>
                  <a:srgbClr val="002060"/>
                </a:solidFill>
                <a:latin typeface="Arial"/>
              </a:rPr>
              <a:t>Mỗi</a:t>
            </a:r>
            <a:r>
              <a:rPr lang="en-US" sz="4400" smtClean="0">
                <a:solidFill>
                  <a:srgbClr val="002060"/>
                </a:solidFill>
                <a:latin typeface="Arial"/>
              </a:rPr>
              <a:t> đoạn dài : ….đề-xi-mét?</a:t>
            </a:r>
            <a:endParaRPr kumimoji="0" lang="en-US" sz="44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387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23020" y="362078"/>
            <a:ext cx="49333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124)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32312" y="989926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2136" y="1616922"/>
            <a:ext cx="93982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Mỗi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đoạn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dài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đề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- xi –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mét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98494" y="2180170"/>
            <a:ext cx="53551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20  :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5  =   4   (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dm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03368" y="2849845"/>
            <a:ext cx="3358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noProof="0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4 dm.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3904" y="2839884"/>
            <a:ext cx="7708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1372" y="3672418"/>
            <a:ext cx="9222033" cy="219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9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angin_with_the_Worm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89755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3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048" y="692486"/>
            <a:ext cx="5570807" cy="55708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81" y="2913344"/>
            <a:ext cx="472440" cy="52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4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C -0.01381 0.022 -0.03632 0.0176 -0.05221 0.05301 C -0.06159 0.09352 -0.06745 0.11899 -0.06967 0.15787 " pathEditMode="relative" rAng="0" ptsTypes="AAA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0" y="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939830" y="30253"/>
            <a:ext cx="6511159" cy="6511159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4129" y="1272423"/>
            <a:ext cx="3467060" cy="41858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69" t="55480" r="48767" b="9397"/>
          <a:stretch/>
        </p:blipFill>
        <p:spPr>
          <a:xfrm>
            <a:off x="4192171" y="3756074"/>
            <a:ext cx="2138291" cy="195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49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33333E-6 L 0.78971 0.018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79" y="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8971 0.01898 L 1.57474 0.01898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44460" y="906663"/>
            <a:ext cx="6773065" cy="8177238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377440" y="956603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Tuyết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Ngươi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sẽ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chắc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304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" y="274395"/>
            <a:ext cx="5048865" cy="658360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 flipH="1">
            <a:off x="5521919" y="274395"/>
            <a:ext cx="4065563" cy="2321169"/>
          </a:xfrm>
          <a:prstGeom prst="wedgeRoundRectCallout">
            <a:avLst>
              <a:gd name="adj1" fmla="val 72526"/>
              <a:gd name="adj2" fmla="val 30379"/>
              <a:gd name="adj3" fmla="val 16667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Gọi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Tuyết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ta.</a:t>
            </a:r>
          </a:p>
        </p:txBody>
      </p:sp>
    </p:spTree>
    <p:extLst>
      <p:ext uri="{BB962C8B-B14F-4D97-AF65-F5344CB8AC3E}">
        <p14:creationId xmlns:p14="http://schemas.microsoft.com/office/powerpoint/2010/main" val="57109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31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466</Words>
  <Application>Microsoft Office PowerPoint</Application>
  <PresentationFormat>Custom</PresentationFormat>
  <Paragraphs>144</Paragraphs>
  <Slides>27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Office Theme</vt:lpstr>
      <vt:lpstr>1_Office 主题</vt:lpstr>
      <vt:lpstr>2_Office 主题</vt:lpstr>
      <vt:lpstr>https://www.freeppt7.com</vt:lpstr>
      <vt:lpstr>2_Office 主题​​</vt:lpstr>
      <vt:lpstr>3_Office 主题</vt:lpstr>
      <vt:lpstr>3_Office 主题​​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59</cp:revision>
  <dcterms:created xsi:type="dcterms:W3CDTF">2021-07-20T01:55:21Z</dcterms:created>
  <dcterms:modified xsi:type="dcterms:W3CDTF">2022-05-04T07:44:15Z</dcterms:modified>
</cp:coreProperties>
</file>