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4.xml" ContentType="application/vnd.openxmlformats-officedocument.theme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1.xml" ContentType="application/vnd.openxmlformats-officedocument.presentationml.tag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95" r:id="rId2"/>
    <p:sldMasterId id="2147483700" r:id="rId3"/>
    <p:sldMasterId id="2147483712" r:id="rId4"/>
    <p:sldMasterId id="2147483724" r:id="rId5"/>
  </p:sldMasterIdLst>
  <p:notesMasterIdLst>
    <p:notesMasterId r:id="rId19"/>
  </p:notesMasterIdLst>
  <p:sldIdLst>
    <p:sldId id="268" r:id="rId6"/>
    <p:sldId id="256" r:id="rId7"/>
    <p:sldId id="269" r:id="rId8"/>
    <p:sldId id="2007577137" r:id="rId9"/>
    <p:sldId id="263" r:id="rId10"/>
    <p:sldId id="264" r:id="rId11"/>
    <p:sldId id="265" r:id="rId12"/>
    <p:sldId id="2007577139" r:id="rId13"/>
    <p:sldId id="266" r:id="rId14"/>
    <p:sldId id="2007577140" r:id="rId15"/>
    <p:sldId id="267" r:id="rId16"/>
    <p:sldId id="2007577141" r:id="rId17"/>
    <p:sldId id="2895" r:id="rId18"/>
  </p:sldIdLst>
  <p:sldSz cx="12192000" cy="6858000"/>
  <p:notesSz cx="6858000" cy="9144000"/>
  <p:defaultTextStyle>
    <a:defPPr>
      <a:defRPr lang="vi-V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1" d="100"/>
          <a:sy n="61" d="100"/>
        </p:scale>
        <p:origin x="-96" y="-26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" Type="http://schemas.openxmlformats.org/officeDocument/2006/relationships/slideMaster" Target="slideMasters/slideMaster3.xml"/><Relationship Id="rId21" Type="http://schemas.openxmlformats.org/officeDocument/2006/relationships/viewProps" Target="view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tableStyles" Target="tableStyles.xml"/><Relationship Id="rId10" Type="http://schemas.openxmlformats.org/officeDocument/2006/relationships/slide" Target="slides/slide5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D6C52B-EE6D-4BF1-B81D-C25A615A4563}" type="datetimeFigureOut">
              <a:rPr lang="vi-VN" smtClean="0"/>
              <a:t>13/04/2022</a:t>
            </a:fld>
            <a:endParaRPr lang="vi-V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vi-V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7F7D14-D18F-4539-95D3-FD12772E8BFA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2932898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tranthao121004@gmail.com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8C4C689-0797-4A8F-B2C6-5687E1566F8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8" name="Google Shape;2598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99" name="Google Shape;2599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717019-9FE0-48DA-B0D8-117C5813B5F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0033316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7" name="Google Shape;2707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08" name="Google Shape;2708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9" name="Google Shape;2749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50" name="Google Shape;2750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8" name="Google Shape;2768;p1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69" name="Google Shape;2769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7" name="Google Shape;2777;p1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78" name="Google Shape;2778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1" name="Google Shape;2781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782" name="Google Shape;2782;p1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Thầy cô click vào ô màu vàng để hiện kết quả phép tính</a:t>
            </a:r>
            <a:endParaRPr/>
          </a:p>
        </p:txBody>
      </p:sp>
      <p:sp>
        <p:nvSpPr>
          <p:cNvPr id="2783" name="Google Shape;2783;p1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11</a:t>
            </a:fld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A70F956-FC7D-4434-9D9E-CC985997F4E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468658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itle Slide">
  <p:cSld name="2_Title Slide">
    <p:bg>
      <p:bgPr>
        <a:solidFill>
          <a:srgbClr val="4F6128"/>
        </a:solidFill>
        <a:effectLst/>
      </p:bgPr>
    </p:bg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oogle Shape;14;p14"/>
          <p:cNvGrpSpPr/>
          <p:nvPr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15" name="Google Shape;15;p14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E36C0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6" name="Google Shape;16;p14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17" name="Google Shape;17;p1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" name="Google Shape;18;p1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9" name="Google Shape;19;p14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0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0" name="Google Shape;20;p14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1" name="Google Shape;21;p14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" name="Google Shape;22;p14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3" name="Google Shape;23;p14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24;p14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" name="Google Shape;25;p14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6" name="Google Shape;26;p14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7" name="Google Shape;27;p14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" name="Google Shape;28;p14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9" name="Google Shape;29;p14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30" name="Google Shape;30;p1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" name="Google Shape;31;p1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2" name="Google Shape;32;p14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33" name="Google Shape;33;p1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" name="Google Shape;34;p1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35" name="Google Shape;35;p14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" name="Google Shape;36;p14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7" name="Google Shape;37;p14"/>
          <p:cNvGrpSpPr/>
          <p:nvPr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8" name="Google Shape;38;p14"/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" name="Google Shape;39;p14"/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0" name="Google Shape;40;p14"/>
          <p:cNvGrpSpPr/>
          <p:nvPr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41" name="Google Shape;41;p14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" name="Google Shape;42;p14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" name="Google Shape;43;p14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" name="Google Shape;44;p14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" name="Google Shape;45;p14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" name="Google Shape;46;p14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" name="Google Shape;47;p14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" name="Google Shape;48;p14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" name="Google Shape;49;p14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" name="Google Shape;50;p14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1" name="Google Shape;51;p14"/>
          <p:cNvGrpSpPr/>
          <p:nvPr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52" name="Google Shape;52;p14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" name="Google Shape;53;p14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4" name="Google Shape;54;p14"/>
          <p:cNvSpPr/>
          <p:nvPr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" name="Google Shape;55;p14"/>
          <p:cNvSpPr/>
          <p:nvPr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6" name="Google Shape;56;p14"/>
          <p:cNvGrpSpPr/>
          <p:nvPr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7" name="Google Shape;57;p14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" name="Google Shape;58;p14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9" name="Google Shape;59;p14"/>
          <p:cNvSpPr/>
          <p:nvPr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" name="Google Shape;60;p14"/>
          <p:cNvSpPr/>
          <p:nvPr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" name="Google Shape;61;p14"/>
          <p:cNvSpPr/>
          <p:nvPr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" name="Google Shape;62;p14"/>
          <p:cNvSpPr/>
          <p:nvPr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" name="Google Shape;64;p14"/>
          <p:cNvSpPr/>
          <p:nvPr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" name="Google Shape;65;p14"/>
          <p:cNvSpPr/>
          <p:nvPr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" name="Google Shape;66;p14"/>
          <p:cNvSpPr/>
          <p:nvPr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" name="Google Shape;67;p14"/>
          <p:cNvSpPr/>
          <p:nvPr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" name="Google Shape;68;p14"/>
          <p:cNvSpPr/>
          <p:nvPr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" name="Google Shape;69;p14"/>
          <p:cNvSpPr/>
          <p:nvPr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" name="Google Shape;70;p14"/>
          <p:cNvSpPr/>
          <p:nvPr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" name="Google Shape;71;p14"/>
          <p:cNvSpPr/>
          <p:nvPr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" name="Google Shape;72;p14"/>
          <p:cNvSpPr/>
          <p:nvPr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" name="Google Shape;73;p14"/>
          <p:cNvSpPr/>
          <p:nvPr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" name="Google Shape;74;p14"/>
          <p:cNvSpPr/>
          <p:nvPr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" name="Google Shape;75;p14"/>
          <p:cNvSpPr/>
          <p:nvPr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" name="Google Shape;76;p14"/>
          <p:cNvSpPr/>
          <p:nvPr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" name="Google Shape;77;p14"/>
          <p:cNvSpPr/>
          <p:nvPr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" name="Google Shape;78;p14"/>
          <p:cNvSpPr/>
          <p:nvPr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" name="Google Shape;79;p14"/>
          <p:cNvSpPr/>
          <p:nvPr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" name="Google Shape;80;p14"/>
          <p:cNvSpPr/>
          <p:nvPr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" name="Google Shape;81;p14"/>
          <p:cNvSpPr/>
          <p:nvPr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" name="Google Shape;82;p14"/>
          <p:cNvSpPr/>
          <p:nvPr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" name="Google Shape;83;p14"/>
          <p:cNvSpPr/>
          <p:nvPr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" name="Google Shape;84;p14"/>
          <p:cNvSpPr/>
          <p:nvPr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" name="Google Shape;85;p14"/>
          <p:cNvSpPr/>
          <p:nvPr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" name="Google Shape;86;p14"/>
          <p:cNvSpPr/>
          <p:nvPr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" name="Google Shape;87;p14"/>
          <p:cNvSpPr/>
          <p:nvPr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" name="Google Shape;88;p14"/>
          <p:cNvSpPr/>
          <p:nvPr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" name="Google Shape;89;p14"/>
          <p:cNvSpPr/>
          <p:nvPr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" name="Google Shape;90;p14"/>
          <p:cNvSpPr/>
          <p:nvPr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" name="Google Shape;91;p14"/>
          <p:cNvSpPr/>
          <p:nvPr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" name="Google Shape;92;p14"/>
          <p:cNvSpPr/>
          <p:nvPr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" name="Google Shape;93;p14"/>
          <p:cNvSpPr/>
          <p:nvPr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" name="Google Shape;94;p14"/>
          <p:cNvSpPr/>
          <p:nvPr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" name="Google Shape;95;p14"/>
          <p:cNvSpPr/>
          <p:nvPr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" name="Google Shape;96;p14"/>
          <p:cNvSpPr/>
          <p:nvPr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" name="Google Shape;97;p14"/>
          <p:cNvSpPr/>
          <p:nvPr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" name="Google Shape;98;p14"/>
          <p:cNvSpPr/>
          <p:nvPr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p14"/>
          <p:cNvSpPr/>
          <p:nvPr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" name="Google Shape;100;p14"/>
          <p:cNvSpPr/>
          <p:nvPr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" name="Google Shape;101;p14"/>
          <p:cNvSpPr/>
          <p:nvPr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" name="Google Shape;102;p14"/>
          <p:cNvSpPr/>
          <p:nvPr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" name="Google Shape;103;p14"/>
          <p:cNvSpPr/>
          <p:nvPr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" name="Google Shape;104;p14"/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05" name="Google Shape;105;p14"/>
          <p:cNvGrpSpPr/>
          <p:nvPr/>
        </p:nvGrpSpPr>
        <p:grpSpPr>
          <a:xfrm>
            <a:off x="896619" y="1566374"/>
            <a:ext cx="9867486" cy="4807426"/>
            <a:chOff x="741115" y="853968"/>
            <a:chExt cx="7691377" cy="4021392"/>
          </a:xfrm>
        </p:grpSpPr>
        <p:sp>
          <p:nvSpPr>
            <p:cNvPr id="106" name="Google Shape;106;p14"/>
            <p:cNvSpPr/>
            <p:nvPr/>
          </p:nvSpPr>
          <p:spPr>
            <a:xfrm>
              <a:off x="3121100" y="853968"/>
              <a:ext cx="3397427" cy="14817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07" name="Google Shape;107;p14"/>
            <p:cNvGrpSpPr/>
            <p:nvPr/>
          </p:nvGrpSpPr>
          <p:grpSpPr>
            <a:xfrm>
              <a:off x="741115" y="1203950"/>
              <a:ext cx="7691377" cy="3671410"/>
              <a:chOff x="741115" y="1203950"/>
              <a:chExt cx="7691377" cy="3671410"/>
            </a:xfrm>
          </p:grpSpPr>
          <p:sp>
            <p:nvSpPr>
              <p:cNvPr id="108" name="Google Shape;108;p14"/>
              <p:cNvSpPr/>
              <p:nvPr/>
            </p:nvSpPr>
            <p:spPr>
              <a:xfrm>
                <a:off x="741115" y="1503410"/>
                <a:ext cx="7691377" cy="33719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9" name="Google Shape;109;p14"/>
              <p:cNvSpPr/>
              <p:nvPr/>
            </p:nvSpPr>
            <p:spPr>
              <a:xfrm>
                <a:off x="1766314" y="1203950"/>
                <a:ext cx="2028300" cy="156548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0" name="Google Shape;110;p14"/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111" name="Google Shape;111;p14"/>
          <p:cNvGrpSpPr/>
          <p:nvPr/>
        </p:nvGrpSpPr>
        <p:grpSpPr>
          <a:xfrm>
            <a:off x="8391927" y="4047629"/>
            <a:ext cx="2301387" cy="1593766"/>
            <a:chOff x="4799733" y="3457797"/>
            <a:chExt cx="2301387" cy="1593766"/>
          </a:xfrm>
        </p:grpSpPr>
        <p:sp>
          <p:nvSpPr>
            <p:cNvPr id="112" name="Google Shape;112;p14"/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" name="Google Shape;113;p14"/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" name="Google Shape;114;p14"/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" name="Google Shape;115;p14"/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" name="Google Shape;116;p14"/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" name="Google Shape;117;p14"/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" name="Google Shape;118;p14"/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" name="Google Shape;119;p14"/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" name="Google Shape;120;p14"/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" name="Google Shape;121;p14"/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" name="Google Shape;122;p14"/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" name="Google Shape;123;p14"/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" name="Google Shape;124;p14"/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" name="Google Shape;125;p14"/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" name="Google Shape;126;p14"/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" name="Google Shape;127;p14"/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" name="Google Shape;128;p14"/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" name="Google Shape;129;p14"/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" name="Google Shape;130;p14"/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" name="Google Shape;131;p14"/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2" name="Google Shape;132;p14"/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3" name="Google Shape;133;p14"/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4" name="Google Shape;134;p14"/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5" name="Google Shape;135;p14"/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6" name="Google Shape;136;p14"/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7" name="Google Shape;137;p14"/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" name="Google Shape;138;p14"/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9" name="Google Shape;139;p14"/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" name="Google Shape;140;p14"/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" name="Google Shape;141;p14"/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" name="Google Shape;142;p14"/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" name="Google Shape;143;p14"/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" name="Google Shape;144;p14"/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" name="Google Shape;145;p14"/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" name="Google Shape;146;p14"/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" name="Google Shape;147;p14"/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" name="Google Shape;148;p14"/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" name="Google Shape;149;p14"/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" name="Google Shape;150;p14"/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" name="Google Shape;151;p14"/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" name="Google Shape;152;p14"/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" name="Google Shape;153;p14"/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" name="Google Shape;154;p14"/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" name="Google Shape;155;p14"/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" name="Google Shape;156;p14"/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" name="Google Shape;157;p14"/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8" name="Google Shape;158;p14"/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" name="Google Shape;159;p14"/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0" name="Google Shape;160;p14"/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" name="Google Shape;161;p14"/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" name="Google Shape;162;p14"/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" name="Google Shape;163;p14"/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" name="Google Shape;164;p14"/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" name="Google Shape;165;p14"/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" name="Google Shape;166;p14"/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" name="Google Shape;167;p14"/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68" name="Google Shape;168;p14"/>
          <p:cNvGrpSpPr/>
          <p:nvPr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169" name="Google Shape;169;p14"/>
            <p:cNvGrpSpPr/>
            <p:nvPr/>
          </p:nvGrpSpPr>
          <p:grpSpPr>
            <a:xfrm>
              <a:off x="1598355" y="4368136"/>
              <a:ext cx="868989" cy="1258447"/>
              <a:chOff x="3235834" y="3793115"/>
              <a:chExt cx="868989" cy="1258447"/>
            </a:xfrm>
          </p:grpSpPr>
          <p:sp>
            <p:nvSpPr>
              <p:cNvPr id="170" name="Google Shape;170;p14"/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171" name="Google Shape;171;p14"/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172" name="Google Shape;172;p14"/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73" name="Google Shape;173;p14"/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74" name="Google Shape;174;p14"/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75" name="Google Shape;175;p14"/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76" name="Google Shape;176;p14"/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77" name="Google Shape;177;p14"/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78" name="Google Shape;178;p14"/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79" name="Google Shape;179;p14"/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80" name="Google Shape;180;p14"/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81" name="Google Shape;181;p14"/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82" name="Google Shape;182;p14"/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83" name="Google Shape;183;p14"/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84" name="Google Shape;184;p14"/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85" name="Google Shape;185;p14"/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86" name="Google Shape;186;p14"/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87" name="Google Shape;187;p14"/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88" name="Google Shape;188;p14"/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89" name="Google Shape;189;p14"/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0" name="Google Shape;190;p14"/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1" name="Google Shape;191;p14"/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2" name="Google Shape;192;p14"/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3" name="Google Shape;193;p14"/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4" name="Google Shape;194;p14"/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5" name="Google Shape;195;p14"/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sp>
          <p:nvSpPr>
            <p:cNvPr id="196" name="Google Shape;196;p14"/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7" name="Google Shape;197;p14"/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8" name="Google Shape;198;p14"/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9" name="Google Shape;199;p14"/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" name="Google Shape;200;p14"/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1" name="Google Shape;201;p14"/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2" name="Google Shape;202;p14"/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3" name="Google Shape;203;p14"/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4" name="Google Shape;204;p14"/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5" name="Google Shape;205;p14"/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6" name="Google Shape;206;p14"/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7" name="Google Shape;207;p14"/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8" name="Google Shape;208;p14"/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9" name="Google Shape;209;p14"/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0" name="Google Shape;210;p14"/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" name="Google Shape;211;p14"/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" name="Google Shape;212;p14"/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" name="Google Shape;213;p14"/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4" name="Google Shape;214;p14"/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5" name="Google Shape;215;p14"/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" name="Google Shape;216;p14"/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7" name="Google Shape;217;p14"/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8" name="Google Shape;218;p14"/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" name="Google Shape;219;p14"/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" name="Google Shape;220;p14"/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" name="Google Shape;221;p14"/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" name="Google Shape;222;p14"/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" name="Google Shape;223;p14"/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" name="Google Shape;224;p14"/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5" name="Google Shape;225;p14"/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6" name="Google Shape;226;p14"/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7" name="Google Shape;227;p14"/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8" name="Google Shape;228;p14"/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" name="Google Shape;229;p14"/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" name="Google Shape;230;p14"/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" name="Google Shape;231;p14"/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" name="Google Shape;232;p14"/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" name="Google Shape;233;p14"/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" name="Google Shape;234;p14"/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" name="Google Shape;235;p14"/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36" name="Google Shape;236;p14"/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37" name="Google Shape;237;p14"/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8" name="Google Shape;238;p14"/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9" name="Google Shape;239;p14"/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40" name="Google Shape;240;p14"/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41" name="Google Shape;241;p14"/>
          <p:cNvGrpSpPr/>
          <p:nvPr/>
        </p:nvGrpSpPr>
        <p:grpSpPr>
          <a:xfrm>
            <a:off x="1524301" y="5626805"/>
            <a:ext cx="9320239" cy="1231194"/>
            <a:chOff x="1524301" y="5626805"/>
            <a:chExt cx="9320239" cy="1231194"/>
          </a:xfrm>
        </p:grpSpPr>
        <p:sp>
          <p:nvSpPr>
            <p:cNvPr id="242" name="Google Shape;242;p14"/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43" name="Google Shape;243;p14"/>
            <p:cNvGrpSpPr/>
            <p:nvPr/>
          </p:nvGrpSpPr>
          <p:grpSpPr>
            <a:xfrm>
              <a:off x="1524301" y="5626805"/>
              <a:ext cx="9320239" cy="1231194"/>
              <a:chOff x="929285" y="5051507"/>
              <a:chExt cx="7315206" cy="1231194"/>
            </a:xfrm>
          </p:grpSpPr>
          <p:sp>
            <p:nvSpPr>
              <p:cNvPr id="244" name="Google Shape;244;p14"/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5" name="Google Shape;245;p14"/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6" name="Google Shape;246;p14"/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7" name="Google Shape;247;p14"/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8" name="Google Shape;248;p14"/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9" name="Google Shape;249;p14"/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8894963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1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9_Title and Content">
  <p:cSld name="9_Title and Content">
    <p:bg>
      <p:bgPr>
        <a:solidFill>
          <a:srgbClr val="002060"/>
        </a:solidFill>
        <a:effectLst/>
      </p:bgPr>
    </p:bg>
    <p:spTree>
      <p:nvGrpSpPr>
        <p:cNvPr id="1" name="Shape 14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93" name="Google Shape;1493;p24"/>
          <p:cNvGrpSpPr/>
          <p:nvPr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1494" name="Google Shape;1494;p24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C2D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495" name="Google Shape;1495;p24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1496" name="Google Shape;1496;p2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97" name="Google Shape;1497;p2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498" name="Google Shape;1498;p24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0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499" name="Google Shape;1499;p24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1500" name="Google Shape;1500;p24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01" name="Google Shape;1501;p24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502" name="Google Shape;1502;p24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1503" name="Google Shape;1503;p24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04" name="Google Shape;1504;p24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505" name="Google Shape;1505;p24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1506" name="Google Shape;1506;p24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07" name="Google Shape;1507;p24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508" name="Google Shape;1508;p24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1509" name="Google Shape;1509;p2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10" name="Google Shape;1510;p2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511" name="Google Shape;1511;p24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512" name="Google Shape;1512;p2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13" name="Google Shape;1513;p2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514" name="Google Shape;1514;p24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5" name="Google Shape;1515;p24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516" name="Google Shape;1516;p24"/>
          <p:cNvSpPr/>
          <p:nvPr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7" name="Google Shape;1517;p24"/>
          <p:cNvSpPr/>
          <p:nvPr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8" name="Google Shape;1518;p24"/>
          <p:cNvSpPr/>
          <p:nvPr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9" name="Google Shape;1519;p24"/>
          <p:cNvSpPr/>
          <p:nvPr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0" name="Google Shape;1520;p24"/>
          <p:cNvSpPr/>
          <p:nvPr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1" name="Google Shape;1521;p24"/>
          <p:cNvSpPr/>
          <p:nvPr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2" name="Google Shape;1522;p24"/>
          <p:cNvSpPr/>
          <p:nvPr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3" name="Google Shape;1523;p24"/>
          <p:cNvSpPr/>
          <p:nvPr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4" name="Google Shape;1524;p24"/>
          <p:cNvSpPr/>
          <p:nvPr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5" name="Google Shape;1525;p24"/>
          <p:cNvSpPr/>
          <p:nvPr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6" name="Google Shape;1526;p24"/>
          <p:cNvSpPr/>
          <p:nvPr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7" name="Google Shape;1527;p24"/>
          <p:cNvSpPr/>
          <p:nvPr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8" name="Google Shape;1528;p24"/>
          <p:cNvSpPr/>
          <p:nvPr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9" name="Google Shape;1529;p24"/>
          <p:cNvSpPr/>
          <p:nvPr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0" name="Google Shape;1530;p24"/>
          <p:cNvSpPr/>
          <p:nvPr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1" name="Google Shape;1531;p24"/>
          <p:cNvSpPr/>
          <p:nvPr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2" name="Google Shape;1532;p24"/>
          <p:cNvSpPr/>
          <p:nvPr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3" name="Google Shape;1533;p24"/>
          <p:cNvSpPr/>
          <p:nvPr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4" name="Google Shape;1534;p24"/>
          <p:cNvSpPr/>
          <p:nvPr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5" name="Google Shape;1535;p24"/>
          <p:cNvSpPr/>
          <p:nvPr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6" name="Google Shape;1536;p24"/>
          <p:cNvSpPr/>
          <p:nvPr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7" name="Google Shape;1537;p24"/>
          <p:cNvSpPr/>
          <p:nvPr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8" name="Google Shape;1538;p24"/>
          <p:cNvSpPr/>
          <p:nvPr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9" name="Google Shape;1539;p24"/>
          <p:cNvSpPr/>
          <p:nvPr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0" name="Google Shape;1540;p24"/>
          <p:cNvSpPr/>
          <p:nvPr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1" name="Google Shape;1541;p24"/>
          <p:cNvSpPr/>
          <p:nvPr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2" name="Google Shape;1542;p24"/>
          <p:cNvSpPr/>
          <p:nvPr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3" name="Google Shape;1543;p24"/>
          <p:cNvSpPr/>
          <p:nvPr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4" name="Google Shape;1544;p24"/>
          <p:cNvSpPr/>
          <p:nvPr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5" name="Google Shape;1545;p24"/>
          <p:cNvSpPr/>
          <p:nvPr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6" name="Google Shape;1546;p24"/>
          <p:cNvSpPr/>
          <p:nvPr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7" name="Google Shape;1547;p24"/>
          <p:cNvSpPr/>
          <p:nvPr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8" name="Google Shape;1548;p24"/>
          <p:cNvSpPr/>
          <p:nvPr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9" name="Google Shape;1549;p24"/>
          <p:cNvSpPr/>
          <p:nvPr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50" name="Google Shape;1550;p24"/>
          <p:cNvSpPr/>
          <p:nvPr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51" name="Google Shape;1551;p24"/>
          <p:cNvSpPr/>
          <p:nvPr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52" name="Google Shape;1552;p24"/>
          <p:cNvSpPr/>
          <p:nvPr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53" name="Google Shape;1553;p24"/>
          <p:cNvSpPr/>
          <p:nvPr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54" name="Google Shape;1554;p24"/>
          <p:cNvSpPr/>
          <p:nvPr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55" name="Google Shape;1555;p24"/>
          <p:cNvSpPr/>
          <p:nvPr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56" name="Google Shape;1556;p24"/>
          <p:cNvSpPr/>
          <p:nvPr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57" name="Google Shape;1557;p24"/>
          <p:cNvSpPr/>
          <p:nvPr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58" name="Google Shape;1558;p24"/>
          <p:cNvSpPr/>
          <p:nvPr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59" name="Google Shape;1559;p24"/>
          <p:cNvSpPr/>
          <p:nvPr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0" name="Google Shape;1560;p24"/>
          <p:cNvSpPr/>
          <p:nvPr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1" name="Google Shape;1561;p24"/>
          <p:cNvSpPr/>
          <p:nvPr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B2CB7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Arial"/>
              <a:buNone/>
            </a:pPr>
            <a:endParaRPr sz="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2" name="Google Shape;1562;p24"/>
          <p:cNvSpPr/>
          <p:nvPr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8064A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Arial"/>
              <a:buNone/>
            </a:pPr>
            <a:endParaRPr sz="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3" name="Google Shape;1563;p24"/>
          <p:cNvSpPr/>
          <p:nvPr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F3575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Arial"/>
              <a:buNone/>
            </a:pPr>
            <a:endParaRPr sz="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564" name="Google Shape;1564;p24"/>
          <p:cNvGrpSpPr/>
          <p:nvPr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565" name="Google Shape;1565;p24"/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6" name="Google Shape;1566;p24"/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7" name="Google Shape;1567;p24"/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8" name="Google Shape;1568;p24"/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9" name="Google Shape;1569;p24"/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0" name="Google Shape;1570;p24"/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1" name="Google Shape;1571;p24"/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2" name="Google Shape;1572;p24"/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3" name="Google Shape;1573;p24"/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4" name="Google Shape;1574;p24"/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5" name="Google Shape;1575;p24"/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6" name="Google Shape;1576;p24"/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7" name="Google Shape;1577;p24"/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8" name="Google Shape;1578;p24"/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9" name="Google Shape;1579;p24"/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80" name="Google Shape;1580;p24"/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81" name="Google Shape;1581;p24"/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82" name="Google Shape;1582;p24"/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83" name="Google Shape;1583;p24"/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84" name="Google Shape;1584;p24"/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85" name="Google Shape;1585;p24"/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86" name="Google Shape;1586;p24"/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87" name="Google Shape;1587;p24"/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88" name="Google Shape;1588;p24"/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89" name="Google Shape;1589;p24"/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0" name="Google Shape;1590;p24"/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1" name="Google Shape;1591;p24"/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2" name="Google Shape;1592;p24"/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3" name="Google Shape;1593;p24"/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4" name="Google Shape;1594;p24"/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5" name="Google Shape;1595;p24"/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6" name="Google Shape;1596;p24"/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7" name="Google Shape;1597;p24"/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8" name="Google Shape;1598;p24"/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9" name="Google Shape;1599;p24"/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00" name="Google Shape;1600;p24"/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01" name="Google Shape;1601;p24"/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02" name="Google Shape;1602;p24"/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03" name="Google Shape;1603;p24"/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04" name="Google Shape;1604;p24"/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05" name="Google Shape;1605;p24"/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06" name="Google Shape;1606;p24"/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07" name="Google Shape;1607;p24"/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08" name="Google Shape;1608;p24"/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09" name="Google Shape;1609;p24"/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0" name="Google Shape;1610;p24"/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1" name="Google Shape;1611;p24"/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2" name="Google Shape;1612;p24"/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3" name="Google Shape;1613;p24"/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4" name="Google Shape;1614;p24"/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5" name="Google Shape;1615;p24"/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6" name="Google Shape;1616;p24"/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7" name="Google Shape;1617;p24"/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8" name="Google Shape;1618;p24"/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9" name="Google Shape;1619;p24"/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0" name="Google Shape;1620;p24"/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1" name="Google Shape;1621;p24"/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2" name="Google Shape;1622;p24"/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3" name="Google Shape;1623;p24"/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4" name="Google Shape;1624;p24"/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5" name="Google Shape;1625;p24"/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6" name="Google Shape;1626;p24"/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7" name="Google Shape;1627;p24"/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628" name="Google Shape;1628;p24"/>
          <p:cNvGrpSpPr/>
          <p:nvPr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629" name="Google Shape;1629;p24"/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0" name="Google Shape;1630;p24"/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631" name="Google Shape;1631;p24"/>
          <p:cNvGrpSpPr/>
          <p:nvPr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632" name="Google Shape;1632;p24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3" name="Google Shape;1633;p24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4" name="Google Shape;1634;p24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5" name="Google Shape;1635;p24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6" name="Google Shape;1636;p24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7" name="Google Shape;1637;p24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8" name="Google Shape;1638;p24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9" name="Google Shape;1639;p24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0" name="Google Shape;1640;p24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1" name="Google Shape;1641;p24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642" name="Google Shape;1642;p24"/>
          <p:cNvGrpSpPr/>
          <p:nvPr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643" name="Google Shape;1643;p24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4" name="Google Shape;1644;p24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645" name="Google Shape;1645;p24"/>
          <p:cNvSpPr/>
          <p:nvPr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6" name="Google Shape;1646;p24"/>
          <p:cNvSpPr/>
          <p:nvPr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647" name="Google Shape;1647;p24"/>
          <p:cNvGrpSpPr/>
          <p:nvPr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648" name="Google Shape;1648;p24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9" name="Google Shape;1649;p24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650" name="Google Shape;1650;p24"/>
          <p:cNvSpPr txBox="1"/>
          <p:nvPr/>
        </p:nvSpPr>
        <p:spPr>
          <a:xfrm>
            <a:off x="3642720" y="1503378"/>
            <a:ext cx="4728208" cy="3631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500">
                <a:solidFill>
                  <a:srgbClr val="FABF8E"/>
                </a:solidFill>
                <a:latin typeface="Cookie"/>
                <a:ea typeface="Cookie"/>
                <a:cs typeface="Cookie"/>
                <a:sym typeface="Cookie"/>
              </a:rPr>
              <a:t>TRÒ CHƠI</a:t>
            </a:r>
            <a:endParaRPr sz="11500">
              <a:solidFill>
                <a:srgbClr val="FABF8E"/>
              </a:solidFill>
              <a:latin typeface="Cookie"/>
              <a:ea typeface="Cookie"/>
              <a:cs typeface="Cookie"/>
              <a:sym typeface="Cookie"/>
            </a:endParaRPr>
          </a:p>
        </p:txBody>
      </p:sp>
      <p:grpSp>
        <p:nvGrpSpPr>
          <p:cNvPr id="1651" name="Google Shape;1651;p24"/>
          <p:cNvGrpSpPr/>
          <p:nvPr/>
        </p:nvGrpSpPr>
        <p:grpSpPr>
          <a:xfrm flipH="1">
            <a:off x="7919467" y="3656003"/>
            <a:ext cx="1245605" cy="2486166"/>
            <a:chOff x="961250" y="234750"/>
            <a:chExt cx="1222525" cy="2320700"/>
          </a:xfrm>
        </p:grpSpPr>
        <p:sp>
          <p:nvSpPr>
            <p:cNvPr id="1652" name="Google Shape;1652;p24"/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3" name="Google Shape;1653;p24"/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4" name="Google Shape;1654;p24"/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5" name="Google Shape;1655;p24"/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6" name="Google Shape;1656;p24"/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7" name="Google Shape;1657;p24"/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8" name="Google Shape;1658;p24"/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9" name="Google Shape;1659;p24"/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0" name="Google Shape;1660;p24"/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1" name="Google Shape;1661;p24"/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2" name="Google Shape;1662;p24"/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3" name="Google Shape;1663;p24"/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4" name="Google Shape;1664;p24"/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5" name="Google Shape;1665;p24"/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6" name="Google Shape;1666;p24"/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7" name="Google Shape;1667;p24"/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8" name="Google Shape;1668;p24"/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9" name="Google Shape;1669;p24"/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0" name="Google Shape;1670;p24"/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1" name="Google Shape;1671;p24"/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2" name="Google Shape;1672;p24"/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3" name="Google Shape;1673;p24"/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4" name="Google Shape;1674;p24"/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5" name="Google Shape;1675;p24"/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6" name="Google Shape;1676;p24"/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7" name="Google Shape;1677;p24"/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8" name="Google Shape;1678;p24"/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9" name="Google Shape;1679;p24"/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0" name="Google Shape;1680;p24"/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1" name="Google Shape;1681;p24"/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2" name="Google Shape;1682;p24"/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3" name="Google Shape;1683;p24"/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4" name="Google Shape;1684;p24"/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5" name="Google Shape;1685;p24"/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6" name="Google Shape;1686;p24"/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7" name="Google Shape;1687;p24"/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8" name="Google Shape;1688;p24"/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9" name="Google Shape;1689;p24"/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0" name="Google Shape;1690;p24"/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1" name="Google Shape;1691;p24"/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2" name="Google Shape;1692;p24"/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296733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5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5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5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6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6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3_Title and Content">
  <p:cSld name="13_Title and Content">
    <p:bg>
      <p:bgPr>
        <a:solidFill>
          <a:srgbClr val="002060"/>
        </a:solidFill>
        <a:effectLst/>
      </p:bgPr>
    </p:bg>
    <p:spTree>
      <p:nvGrpSpPr>
        <p:cNvPr id="1" name="Shape 16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94" name="Google Shape;1694;p25"/>
          <p:cNvGrpSpPr/>
          <p:nvPr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1695" name="Google Shape;1695;p25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C2D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696" name="Google Shape;1696;p25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1697" name="Google Shape;1697;p25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98" name="Google Shape;1698;p25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699" name="Google Shape;1699;p25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0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700" name="Google Shape;1700;p25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1701" name="Google Shape;1701;p25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02" name="Google Shape;1702;p25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703" name="Google Shape;1703;p25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1704" name="Google Shape;1704;p25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05" name="Google Shape;1705;p25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706" name="Google Shape;1706;p25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1707" name="Google Shape;1707;p25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08" name="Google Shape;1708;p25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709" name="Google Shape;1709;p25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1710" name="Google Shape;1710;p25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11" name="Google Shape;1711;p25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712" name="Google Shape;1712;p25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713" name="Google Shape;1713;p25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14" name="Google Shape;1714;p25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715" name="Google Shape;1715;p25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6" name="Google Shape;1716;p25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717" name="Google Shape;1717;p25"/>
          <p:cNvSpPr/>
          <p:nvPr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8" name="Google Shape;1718;p25"/>
          <p:cNvSpPr/>
          <p:nvPr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9" name="Google Shape;1719;p25"/>
          <p:cNvSpPr/>
          <p:nvPr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20" name="Google Shape;1720;p25"/>
          <p:cNvSpPr/>
          <p:nvPr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21" name="Google Shape;1721;p25"/>
          <p:cNvSpPr/>
          <p:nvPr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22" name="Google Shape;1722;p25"/>
          <p:cNvSpPr/>
          <p:nvPr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23" name="Google Shape;1723;p25"/>
          <p:cNvSpPr/>
          <p:nvPr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24" name="Google Shape;1724;p25"/>
          <p:cNvSpPr/>
          <p:nvPr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25" name="Google Shape;1725;p25"/>
          <p:cNvSpPr/>
          <p:nvPr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26" name="Google Shape;1726;p25"/>
          <p:cNvSpPr/>
          <p:nvPr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27" name="Google Shape;1727;p25"/>
          <p:cNvSpPr/>
          <p:nvPr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28" name="Google Shape;1728;p25"/>
          <p:cNvSpPr/>
          <p:nvPr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29" name="Google Shape;1729;p25"/>
          <p:cNvSpPr/>
          <p:nvPr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0" name="Google Shape;1730;p25"/>
          <p:cNvSpPr/>
          <p:nvPr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1" name="Google Shape;1731;p25"/>
          <p:cNvSpPr/>
          <p:nvPr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2" name="Google Shape;1732;p25"/>
          <p:cNvSpPr/>
          <p:nvPr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3" name="Google Shape;1733;p25"/>
          <p:cNvSpPr/>
          <p:nvPr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4" name="Google Shape;1734;p25"/>
          <p:cNvSpPr/>
          <p:nvPr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5" name="Google Shape;1735;p25"/>
          <p:cNvSpPr/>
          <p:nvPr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6" name="Google Shape;1736;p25"/>
          <p:cNvSpPr/>
          <p:nvPr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7" name="Google Shape;1737;p25"/>
          <p:cNvSpPr/>
          <p:nvPr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8" name="Google Shape;1738;p25"/>
          <p:cNvSpPr/>
          <p:nvPr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9" name="Google Shape;1739;p25"/>
          <p:cNvSpPr/>
          <p:nvPr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40" name="Google Shape;1740;p25"/>
          <p:cNvSpPr/>
          <p:nvPr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41" name="Google Shape;1741;p25"/>
          <p:cNvSpPr/>
          <p:nvPr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42" name="Google Shape;1742;p25"/>
          <p:cNvSpPr/>
          <p:nvPr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43" name="Google Shape;1743;p25"/>
          <p:cNvSpPr/>
          <p:nvPr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44" name="Google Shape;1744;p25"/>
          <p:cNvSpPr/>
          <p:nvPr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45" name="Google Shape;1745;p25"/>
          <p:cNvSpPr/>
          <p:nvPr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46" name="Google Shape;1746;p25"/>
          <p:cNvSpPr/>
          <p:nvPr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47" name="Google Shape;1747;p25"/>
          <p:cNvSpPr/>
          <p:nvPr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48" name="Google Shape;1748;p25"/>
          <p:cNvSpPr/>
          <p:nvPr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49" name="Google Shape;1749;p25"/>
          <p:cNvSpPr/>
          <p:nvPr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50" name="Google Shape;1750;p25"/>
          <p:cNvSpPr/>
          <p:nvPr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51" name="Google Shape;1751;p25"/>
          <p:cNvSpPr/>
          <p:nvPr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52" name="Google Shape;1752;p25"/>
          <p:cNvSpPr/>
          <p:nvPr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53" name="Google Shape;1753;p25"/>
          <p:cNvSpPr/>
          <p:nvPr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54" name="Google Shape;1754;p25"/>
          <p:cNvSpPr/>
          <p:nvPr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55" name="Google Shape;1755;p25"/>
          <p:cNvSpPr/>
          <p:nvPr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56" name="Google Shape;1756;p25"/>
          <p:cNvSpPr/>
          <p:nvPr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57" name="Google Shape;1757;p25"/>
          <p:cNvSpPr/>
          <p:nvPr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58" name="Google Shape;1758;p25"/>
          <p:cNvSpPr/>
          <p:nvPr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59" name="Google Shape;1759;p25"/>
          <p:cNvSpPr/>
          <p:nvPr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60" name="Google Shape;1760;p25"/>
          <p:cNvSpPr/>
          <p:nvPr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61" name="Google Shape;1761;p25"/>
          <p:cNvSpPr/>
          <p:nvPr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762" name="Google Shape;1762;p2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69345" y="364703"/>
            <a:ext cx="2069886" cy="103494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311804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1_Title and Content">
  <p:cSld name="21_Title and Content">
    <p:bg>
      <p:bgPr>
        <a:solidFill>
          <a:srgbClr val="002060"/>
        </a:solidFill>
        <a:effectLst/>
      </p:bgPr>
    </p:bg>
    <p:spTree>
      <p:nvGrpSpPr>
        <p:cNvPr id="1" name="Shape 17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64" name="Google Shape;1764;p26"/>
          <p:cNvGrpSpPr/>
          <p:nvPr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1765" name="Google Shape;1765;p26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C2D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766" name="Google Shape;1766;p26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1767" name="Google Shape;1767;p26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68" name="Google Shape;1768;p26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769" name="Google Shape;1769;p26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0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770" name="Google Shape;1770;p26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1771" name="Google Shape;1771;p26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72" name="Google Shape;1772;p26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773" name="Google Shape;1773;p26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1774" name="Google Shape;1774;p26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75" name="Google Shape;1775;p26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776" name="Google Shape;1776;p26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1777" name="Google Shape;1777;p26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78" name="Google Shape;1778;p26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779" name="Google Shape;1779;p26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1780" name="Google Shape;1780;p26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81" name="Google Shape;1781;p26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782" name="Google Shape;1782;p26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783" name="Google Shape;1783;p26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84" name="Google Shape;1784;p26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785" name="Google Shape;1785;p26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6" name="Google Shape;1786;p26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787" name="Google Shape;1787;p26"/>
          <p:cNvSpPr/>
          <p:nvPr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88" name="Google Shape;1788;p26"/>
          <p:cNvSpPr/>
          <p:nvPr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89" name="Google Shape;1789;p26"/>
          <p:cNvSpPr/>
          <p:nvPr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90" name="Google Shape;1790;p26"/>
          <p:cNvSpPr/>
          <p:nvPr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91" name="Google Shape;1791;p26"/>
          <p:cNvSpPr/>
          <p:nvPr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92" name="Google Shape;1792;p26"/>
          <p:cNvSpPr/>
          <p:nvPr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93" name="Google Shape;1793;p26"/>
          <p:cNvSpPr/>
          <p:nvPr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94" name="Google Shape;1794;p26"/>
          <p:cNvSpPr/>
          <p:nvPr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95" name="Google Shape;1795;p26"/>
          <p:cNvSpPr/>
          <p:nvPr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96" name="Google Shape;1796;p26"/>
          <p:cNvSpPr/>
          <p:nvPr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97" name="Google Shape;1797;p26"/>
          <p:cNvSpPr/>
          <p:nvPr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98" name="Google Shape;1798;p26"/>
          <p:cNvSpPr/>
          <p:nvPr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99" name="Google Shape;1799;p26"/>
          <p:cNvSpPr/>
          <p:nvPr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0" name="Google Shape;1800;p26"/>
          <p:cNvSpPr/>
          <p:nvPr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1" name="Google Shape;1801;p26"/>
          <p:cNvSpPr/>
          <p:nvPr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2" name="Google Shape;1802;p26"/>
          <p:cNvSpPr/>
          <p:nvPr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3" name="Google Shape;1803;p26"/>
          <p:cNvSpPr/>
          <p:nvPr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4" name="Google Shape;1804;p26"/>
          <p:cNvSpPr/>
          <p:nvPr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5" name="Google Shape;1805;p26"/>
          <p:cNvSpPr/>
          <p:nvPr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6" name="Google Shape;1806;p26"/>
          <p:cNvSpPr/>
          <p:nvPr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7" name="Google Shape;1807;p26"/>
          <p:cNvSpPr/>
          <p:nvPr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8" name="Google Shape;1808;p26"/>
          <p:cNvSpPr/>
          <p:nvPr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9" name="Google Shape;1809;p26"/>
          <p:cNvSpPr/>
          <p:nvPr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10" name="Google Shape;1810;p26"/>
          <p:cNvSpPr/>
          <p:nvPr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11" name="Google Shape;1811;p26"/>
          <p:cNvSpPr/>
          <p:nvPr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12" name="Google Shape;1812;p26"/>
          <p:cNvSpPr/>
          <p:nvPr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13" name="Google Shape;1813;p26"/>
          <p:cNvSpPr/>
          <p:nvPr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14" name="Google Shape;1814;p26"/>
          <p:cNvSpPr/>
          <p:nvPr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15" name="Google Shape;1815;p26"/>
          <p:cNvSpPr/>
          <p:nvPr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16" name="Google Shape;1816;p26"/>
          <p:cNvSpPr/>
          <p:nvPr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17" name="Google Shape;1817;p26"/>
          <p:cNvSpPr/>
          <p:nvPr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18" name="Google Shape;1818;p26"/>
          <p:cNvSpPr/>
          <p:nvPr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19" name="Google Shape;1819;p26"/>
          <p:cNvSpPr/>
          <p:nvPr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20" name="Google Shape;1820;p26"/>
          <p:cNvSpPr/>
          <p:nvPr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21" name="Google Shape;1821;p26"/>
          <p:cNvSpPr/>
          <p:nvPr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22" name="Google Shape;1822;p26"/>
          <p:cNvSpPr/>
          <p:nvPr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23" name="Google Shape;1823;p26"/>
          <p:cNvSpPr/>
          <p:nvPr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24" name="Google Shape;1824;p26"/>
          <p:cNvSpPr/>
          <p:nvPr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25" name="Google Shape;1825;p26"/>
          <p:cNvSpPr/>
          <p:nvPr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26" name="Google Shape;1826;p26"/>
          <p:cNvSpPr/>
          <p:nvPr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27" name="Google Shape;1827;p26"/>
          <p:cNvSpPr/>
          <p:nvPr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28" name="Google Shape;1828;p26"/>
          <p:cNvSpPr/>
          <p:nvPr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29" name="Google Shape;1829;p26"/>
          <p:cNvSpPr/>
          <p:nvPr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30" name="Google Shape;1830;p26"/>
          <p:cNvSpPr/>
          <p:nvPr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31" name="Google Shape;1831;p26"/>
          <p:cNvSpPr/>
          <p:nvPr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832" name="Google Shape;1832;p26" descr="C:\Users\TUAN\Downloads\Luyện tập 1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85396" y="450429"/>
            <a:ext cx="2237784" cy="86349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4599766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3_Title and Content">
  <p:cSld name="23_Title and Content">
    <p:bg>
      <p:bgPr>
        <a:solidFill>
          <a:srgbClr val="002060"/>
        </a:solidFill>
        <a:effectLst/>
      </p:bgPr>
    </p:bg>
    <p:spTree>
      <p:nvGrpSpPr>
        <p:cNvPr id="1" name="Shape 18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34" name="Google Shape;1834;p27"/>
          <p:cNvGrpSpPr/>
          <p:nvPr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1835" name="Google Shape;1835;p27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C2D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836" name="Google Shape;1836;p27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1837" name="Google Shape;1837;p27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38" name="Google Shape;1838;p27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839" name="Google Shape;1839;p27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0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840" name="Google Shape;1840;p27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1841" name="Google Shape;1841;p27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42" name="Google Shape;1842;p27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843" name="Google Shape;1843;p27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1844" name="Google Shape;1844;p27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45" name="Google Shape;1845;p27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846" name="Google Shape;1846;p27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1847" name="Google Shape;1847;p27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48" name="Google Shape;1848;p27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849" name="Google Shape;1849;p27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1850" name="Google Shape;1850;p27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51" name="Google Shape;1851;p27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852" name="Google Shape;1852;p27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53" name="Google Shape;1853;p27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54" name="Google Shape;1854;p27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855" name="Google Shape;1855;p27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6" name="Google Shape;1856;p27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857" name="Google Shape;1857;p27"/>
          <p:cNvSpPr/>
          <p:nvPr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58" name="Google Shape;1858;p27"/>
          <p:cNvSpPr/>
          <p:nvPr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59" name="Google Shape;1859;p27"/>
          <p:cNvSpPr/>
          <p:nvPr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60" name="Google Shape;1860;p27"/>
          <p:cNvSpPr/>
          <p:nvPr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61" name="Google Shape;1861;p27"/>
          <p:cNvSpPr/>
          <p:nvPr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62" name="Google Shape;1862;p27"/>
          <p:cNvSpPr/>
          <p:nvPr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63" name="Google Shape;1863;p27"/>
          <p:cNvSpPr/>
          <p:nvPr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64" name="Google Shape;1864;p27"/>
          <p:cNvSpPr/>
          <p:nvPr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65" name="Google Shape;1865;p27"/>
          <p:cNvSpPr/>
          <p:nvPr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66" name="Google Shape;1866;p27"/>
          <p:cNvSpPr/>
          <p:nvPr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67" name="Google Shape;1867;p27"/>
          <p:cNvSpPr/>
          <p:nvPr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68" name="Google Shape;1868;p27"/>
          <p:cNvSpPr/>
          <p:nvPr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69" name="Google Shape;1869;p27"/>
          <p:cNvSpPr/>
          <p:nvPr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0" name="Google Shape;1870;p27"/>
          <p:cNvSpPr/>
          <p:nvPr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1" name="Google Shape;1871;p27"/>
          <p:cNvSpPr/>
          <p:nvPr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2" name="Google Shape;1872;p27"/>
          <p:cNvSpPr/>
          <p:nvPr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3" name="Google Shape;1873;p27"/>
          <p:cNvSpPr/>
          <p:nvPr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4" name="Google Shape;1874;p27"/>
          <p:cNvSpPr/>
          <p:nvPr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5" name="Google Shape;1875;p27"/>
          <p:cNvSpPr/>
          <p:nvPr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6" name="Google Shape;1876;p27"/>
          <p:cNvSpPr/>
          <p:nvPr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7" name="Google Shape;1877;p27"/>
          <p:cNvSpPr/>
          <p:nvPr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8" name="Google Shape;1878;p27"/>
          <p:cNvSpPr/>
          <p:nvPr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9" name="Google Shape;1879;p27"/>
          <p:cNvSpPr/>
          <p:nvPr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80" name="Google Shape;1880;p27"/>
          <p:cNvSpPr/>
          <p:nvPr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81" name="Google Shape;1881;p27"/>
          <p:cNvSpPr/>
          <p:nvPr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82" name="Google Shape;1882;p27"/>
          <p:cNvSpPr/>
          <p:nvPr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83" name="Google Shape;1883;p27"/>
          <p:cNvSpPr/>
          <p:nvPr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84" name="Google Shape;1884;p27"/>
          <p:cNvSpPr/>
          <p:nvPr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85" name="Google Shape;1885;p27"/>
          <p:cNvSpPr/>
          <p:nvPr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86" name="Google Shape;1886;p27"/>
          <p:cNvSpPr/>
          <p:nvPr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87" name="Google Shape;1887;p27"/>
          <p:cNvSpPr/>
          <p:nvPr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88" name="Google Shape;1888;p27"/>
          <p:cNvSpPr/>
          <p:nvPr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89" name="Google Shape;1889;p27"/>
          <p:cNvSpPr/>
          <p:nvPr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0" name="Google Shape;1890;p27"/>
          <p:cNvSpPr/>
          <p:nvPr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1" name="Google Shape;1891;p27"/>
          <p:cNvSpPr/>
          <p:nvPr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2" name="Google Shape;1892;p27"/>
          <p:cNvSpPr/>
          <p:nvPr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3" name="Google Shape;1893;p27"/>
          <p:cNvSpPr/>
          <p:nvPr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4" name="Google Shape;1894;p27"/>
          <p:cNvSpPr/>
          <p:nvPr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5" name="Google Shape;1895;p27"/>
          <p:cNvSpPr/>
          <p:nvPr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6" name="Google Shape;1896;p27"/>
          <p:cNvSpPr/>
          <p:nvPr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7" name="Google Shape;1897;p27"/>
          <p:cNvSpPr/>
          <p:nvPr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8" name="Google Shape;1898;p27"/>
          <p:cNvSpPr/>
          <p:nvPr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9" name="Google Shape;1899;p27"/>
          <p:cNvSpPr/>
          <p:nvPr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00" name="Google Shape;1900;p27"/>
          <p:cNvSpPr/>
          <p:nvPr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01" name="Google Shape;1901;p27"/>
          <p:cNvSpPr/>
          <p:nvPr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902" name="Google Shape;1902;p27" descr="Không có mô tả.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39013" y="438261"/>
            <a:ext cx="2330549" cy="88782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38126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2_Title and Content">
  <p:cSld name="22_Title and Content">
    <p:bg>
      <p:bgPr>
        <a:solidFill>
          <a:srgbClr val="002060"/>
        </a:solidFill>
        <a:effectLst/>
      </p:bgPr>
    </p:bg>
    <p:spTree>
      <p:nvGrpSpPr>
        <p:cNvPr id="1" name="Shape 19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04" name="Google Shape;1904;p28"/>
          <p:cNvGrpSpPr/>
          <p:nvPr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1905" name="Google Shape;1905;p28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C2D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906" name="Google Shape;1906;p28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1907" name="Google Shape;1907;p28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08" name="Google Shape;1908;p28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909" name="Google Shape;1909;p28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0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910" name="Google Shape;1910;p28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1911" name="Google Shape;1911;p28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12" name="Google Shape;1912;p28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913" name="Google Shape;1913;p28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1914" name="Google Shape;1914;p28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15" name="Google Shape;1915;p28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916" name="Google Shape;1916;p28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1917" name="Google Shape;1917;p28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18" name="Google Shape;1918;p28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919" name="Google Shape;1919;p28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1920" name="Google Shape;1920;p28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21" name="Google Shape;1921;p28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922" name="Google Shape;1922;p28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923" name="Google Shape;1923;p28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24" name="Google Shape;1924;p28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925" name="Google Shape;1925;p28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6" name="Google Shape;1926;p28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927" name="Google Shape;1927;p28"/>
          <p:cNvSpPr/>
          <p:nvPr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28" name="Google Shape;1928;p28"/>
          <p:cNvSpPr/>
          <p:nvPr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29" name="Google Shape;1929;p28"/>
          <p:cNvSpPr/>
          <p:nvPr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30" name="Google Shape;1930;p28"/>
          <p:cNvSpPr/>
          <p:nvPr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31" name="Google Shape;1931;p28"/>
          <p:cNvSpPr/>
          <p:nvPr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32" name="Google Shape;1932;p28"/>
          <p:cNvSpPr/>
          <p:nvPr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33" name="Google Shape;1933;p28"/>
          <p:cNvSpPr/>
          <p:nvPr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34" name="Google Shape;1934;p28"/>
          <p:cNvSpPr/>
          <p:nvPr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35" name="Google Shape;1935;p28"/>
          <p:cNvSpPr/>
          <p:nvPr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36" name="Google Shape;1936;p28"/>
          <p:cNvSpPr/>
          <p:nvPr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37" name="Google Shape;1937;p28"/>
          <p:cNvSpPr/>
          <p:nvPr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38" name="Google Shape;1938;p28"/>
          <p:cNvSpPr/>
          <p:nvPr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39" name="Google Shape;1939;p28"/>
          <p:cNvSpPr/>
          <p:nvPr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0" name="Google Shape;1940;p28"/>
          <p:cNvSpPr/>
          <p:nvPr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1" name="Google Shape;1941;p28"/>
          <p:cNvSpPr/>
          <p:nvPr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2" name="Google Shape;1942;p28"/>
          <p:cNvSpPr/>
          <p:nvPr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3" name="Google Shape;1943;p28"/>
          <p:cNvSpPr/>
          <p:nvPr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4" name="Google Shape;1944;p28"/>
          <p:cNvSpPr/>
          <p:nvPr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5" name="Google Shape;1945;p28"/>
          <p:cNvSpPr/>
          <p:nvPr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6" name="Google Shape;1946;p28"/>
          <p:cNvSpPr/>
          <p:nvPr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7" name="Google Shape;1947;p28"/>
          <p:cNvSpPr/>
          <p:nvPr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8" name="Google Shape;1948;p28"/>
          <p:cNvSpPr/>
          <p:nvPr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9" name="Google Shape;1949;p28"/>
          <p:cNvSpPr/>
          <p:nvPr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50" name="Google Shape;1950;p28"/>
          <p:cNvSpPr/>
          <p:nvPr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51" name="Google Shape;1951;p28"/>
          <p:cNvSpPr/>
          <p:nvPr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52" name="Google Shape;1952;p28"/>
          <p:cNvSpPr/>
          <p:nvPr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53" name="Google Shape;1953;p28"/>
          <p:cNvSpPr/>
          <p:nvPr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54" name="Google Shape;1954;p28"/>
          <p:cNvSpPr/>
          <p:nvPr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55" name="Google Shape;1955;p28"/>
          <p:cNvSpPr/>
          <p:nvPr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56" name="Google Shape;1956;p28"/>
          <p:cNvSpPr/>
          <p:nvPr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57" name="Google Shape;1957;p28"/>
          <p:cNvSpPr/>
          <p:nvPr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58" name="Google Shape;1958;p28"/>
          <p:cNvSpPr/>
          <p:nvPr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59" name="Google Shape;1959;p28"/>
          <p:cNvSpPr/>
          <p:nvPr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60" name="Google Shape;1960;p28"/>
          <p:cNvSpPr/>
          <p:nvPr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61" name="Google Shape;1961;p28"/>
          <p:cNvSpPr/>
          <p:nvPr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62" name="Google Shape;1962;p28"/>
          <p:cNvSpPr/>
          <p:nvPr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63" name="Google Shape;1963;p28"/>
          <p:cNvSpPr/>
          <p:nvPr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64" name="Google Shape;1964;p28"/>
          <p:cNvSpPr/>
          <p:nvPr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65" name="Google Shape;1965;p28"/>
          <p:cNvSpPr/>
          <p:nvPr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66" name="Google Shape;1966;p28"/>
          <p:cNvSpPr/>
          <p:nvPr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67" name="Google Shape;1967;p28"/>
          <p:cNvSpPr/>
          <p:nvPr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68" name="Google Shape;1968;p28"/>
          <p:cNvSpPr/>
          <p:nvPr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69" name="Google Shape;1969;p28"/>
          <p:cNvSpPr/>
          <p:nvPr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70" name="Google Shape;1970;p28"/>
          <p:cNvSpPr/>
          <p:nvPr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71" name="Google Shape;1971;p28"/>
          <p:cNvSpPr/>
          <p:nvPr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972" name="Google Shape;1972;p2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85396" y="357971"/>
            <a:ext cx="2325467" cy="116273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7995157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0_Title and Content">
  <p:cSld name="20_Title and Content">
    <p:bg>
      <p:bgPr>
        <a:solidFill>
          <a:srgbClr val="002060"/>
        </a:solidFill>
        <a:effectLst/>
      </p:bgPr>
    </p:bg>
    <p:spTree>
      <p:nvGrpSpPr>
        <p:cNvPr id="1" name="Shape 19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74" name="Google Shape;1974;p29"/>
          <p:cNvGrpSpPr/>
          <p:nvPr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1975" name="Google Shape;1975;p29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C2D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976" name="Google Shape;1976;p29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1977" name="Google Shape;1977;p29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78" name="Google Shape;1978;p29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979" name="Google Shape;1979;p29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0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980" name="Google Shape;1980;p29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1981" name="Google Shape;1981;p29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82" name="Google Shape;1982;p29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983" name="Google Shape;1983;p29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1984" name="Google Shape;1984;p29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85" name="Google Shape;1985;p29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986" name="Google Shape;1986;p29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1987" name="Google Shape;1987;p29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88" name="Google Shape;1988;p29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989" name="Google Shape;1989;p29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1990" name="Google Shape;1990;p29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91" name="Google Shape;1991;p29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992" name="Google Shape;1992;p29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993" name="Google Shape;1993;p29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94" name="Google Shape;1994;p29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995" name="Google Shape;1995;p29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96" name="Google Shape;1996;p29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997" name="Google Shape;1997;p29"/>
          <p:cNvSpPr/>
          <p:nvPr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98" name="Google Shape;1998;p29"/>
          <p:cNvSpPr/>
          <p:nvPr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99" name="Google Shape;1999;p29"/>
          <p:cNvSpPr/>
          <p:nvPr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00" name="Google Shape;2000;p29"/>
          <p:cNvSpPr/>
          <p:nvPr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01" name="Google Shape;2001;p29"/>
          <p:cNvSpPr/>
          <p:nvPr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02" name="Google Shape;2002;p29"/>
          <p:cNvSpPr/>
          <p:nvPr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03" name="Google Shape;2003;p29"/>
          <p:cNvSpPr/>
          <p:nvPr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04" name="Google Shape;2004;p29"/>
          <p:cNvSpPr/>
          <p:nvPr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05" name="Google Shape;2005;p29"/>
          <p:cNvSpPr/>
          <p:nvPr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06" name="Google Shape;2006;p29"/>
          <p:cNvSpPr/>
          <p:nvPr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07" name="Google Shape;2007;p29"/>
          <p:cNvSpPr/>
          <p:nvPr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08" name="Google Shape;2008;p29"/>
          <p:cNvSpPr/>
          <p:nvPr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09" name="Google Shape;2009;p29"/>
          <p:cNvSpPr/>
          <p:nvPr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10" name="Google Shape;2010;p29"/>
          <p:cNvSpPr/>
          <p:nvPr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11" name="Google Shape;2011;p29"/>
          <p:cNvSpPr/>
          <p:nvPr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12" name="Google Shape;2012;p29"/>
          <p:cNvSpPr/>
          <p:nvPr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13" name="Google Shape;2013;p29"/>
          <p:cNvSpPr/>
          <p:nvPr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14" name="Google Shape;2014;p29"/>
          <p:cNvSpPr/>
          <p:nvPr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15" name="Google Shape;2015;p29"/>
          <p:cNvSpPr/>
          <p:nvPr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16" name="Google Shape;2016;p29"/>
          <p:cNvSpPr/>
          <p:nvPr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17" name="Google Shape;2017;p29"/>
          <p:cNvSpPr/>
          <p:nvPr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18" name="Google Shape;2018;p29"/>
          <p:cNvSpPr/>
          <p:nvPr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19" name="Google Shape;2019;p29"/>
          <p:cNvSpPr/>
          <p:nvPr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20" name="Google Shape;2020;p29"/>
          <p:cNvSpPr/>
          <p:nvPr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21" name="Google Shape;2021;p29"/>
          <p:cNvSpPr/>
          <p:nvPr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22" name="Google Shape;2022;p29"/>
          <p:cNvSpPr/>
          <p:nvPr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23" name="Google Shape;2023;p29"/>
          <p:cNvSpPr/>
          <p:nvPr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24" name="Google Shape;2024;p29"/>
          <p:cNvSpPr/>
          <p:nvPr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25" name="Google Shape;2025;p29"/>
          <p:cNvSpPr/>
          <p:nvPr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26" name="Google Shape;2026;p29"/>
          <p:cNvSpPr/>
          <p:nvPr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27" name="Google Shape;2027;p29"/>
          <p:cNvSpPr/>
          <p:nvPr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28" name="Google Shape;2028;p29"/>
          <p:cNvSpPr/>
          <p:nvPr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29" name="Google Shape;2029;p29"/>
          <p:cNvSpPr/>
          <p:nvPr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30" name="Google Shape;2030;p29"/>
          <p:cNvSpPr/>
          <p:nvPr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31" name="Google Shape;2031;p29"/>
          <p:cNvSpPr/>
          <p:nvPr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32" name="Google Shape;2032;p29"/>
          <p:cNvSpPr/>
          <p:nvPr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33" name="Google Shape;2033;p29"/>
          <p:cNvSpPr/>
          <p:nvPr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34" name="Google Shape;2034;p29"/>
          <p:cNvSpPr/>
          <p:nvPr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35" name="Google Shape;2035;p29"/>
          <p:cNvSpPr/>
          <p:nvPr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36" name="Google Shape;2036;p29"/>
          <p:cNvSpPr/>
          <p:nvPr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37" name="Google Shape;2037;p29"/>
          <p:cNvSpPr/>
          <p:nvPr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38" name="Google Shape;2038;p29"/>
          <p:cNvSpPr/>
          <p:nvPr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39" name="Google Shape;2039;p29"/>
          <p:cNvSpPr/>
          <p:nvPr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40" name="Google Shape;2040;p29"/>
          <p:cNvSpPr/>
          <p:nvPr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41" name="Google Shape;2041;p29"/>
          <p:cNvSpPr/>
          <p:nvPr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0766916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_Title and Content">
  <p:cSld name="6_Title and Content">
    <p:bg>
      <p:bgPr>
        <a:solidFill>
          <a:srgbClr val="4F6128"/>
        </a:solidFill>
        <a:effectLst/>
      </p:bgPr>
    </p:bg>
    <p:spTree>
      <p:nvGrpSpPr>
        <p:cNvPr id="1" name="Shape 20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43" name="Google Shape;2043;p30"/>
          <p:cNvGrpSpPr/>
          <p:nvPr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2044" name="Google Shape;2044;p30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E36C0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045" name="Google Shape;2045;p30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046" name="Google Shape;2046;p30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47" name="Google Shape;2047;p30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048" name="Google Shape;2048;p30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0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049" name="Google Shape;2049;p30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050" name="Google Shape;2050;p30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51" name="Google Shape;2051;p30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052" name="Google Shape;2052;p30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053" name="Google Shape;2053;p30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54" name="Google Shape;2054;p30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055" name="Google Shape;2055;p30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056" name="Google Shape;2056;p30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57" name="Google Shape;2057;p30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058" name="Google Shape;2058;p30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59" name="Google Shape;2059;p30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60" name="Google Shape;2060;p30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061" name="Google Shape;2061;p30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2062" name="Google Shape;2062;p30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63" name="Google Shape;2063;p30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064" name="Google Shape;2064;p30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65" name="Google Shape;2065;p30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066" name="Google Shape;2066;p30"/>
          <p:cNvSpPr/>
          <p:nvPr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67" name="Google Shape;2067;p30"/>
          <p:cNvSpPr/>
          <p:nvPr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68" name="Google Shape;2068;p30"/>
          <p:cNvSpPr/>
          <p:nvPr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69" name="Google Shape;2069;p30"/>
          <p:cNvSpPr/>
          <p:nvPr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70" name="Google Shape;2070;p30"/>
          <p:cNvSpPr/>
          <p:nvPr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71" name="Google Shape;2071;p30"/>
          <p:cNvSpPr/>
          <p:nvPr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72" name="Google Shape;2072;p30"/>
          <p:cNvSpPr/>
          <p:nvPr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73" name="Google Shape;2073;p30"/>
          <p:cNvSpPr/>
          <p:nvPr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74" name="Google Shape;2074;p30"/>
          <p:cNvSpPr/>
          <p:nvPr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75" name="Google Shape;2075;p30"/>
          <p:cNvSpPr/>
          <p:nvPr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76" name="Google Shape;2076;p30"/>
          <p:cNvSpPr/>
          <p:nvPr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77" name="Google Shape;2077;p30"/>
          <p:cNvSpPr/>
          <p:nvPr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78" name="Google Shape;2078;p30"/>
          <p:cNvSpPr/>
          <p:nvPr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79" name="Google Shape;2079;p30"/>
          <p:cNvSpPr/>
          <p:nvPr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80" name="Google Shape;2080;p30"/>
          <p:cNvSpPr/>
          <p:nvPr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81" name="Google Shape;2081;p30"/>
          <p:cNvSpPr/>
          <p:nvPr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82" name="Google Shape;2082;p30"/>
          <p:cNvSpPr/>
          <p:nvPr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83" name="Google Shape;2083;p30"/>
          <p:cNvSpPr/>
          <p:nvPr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84" name="Google Shape;2084;p30"/>
          <p:cNvSpPr/>
          <p:nvPr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85" name="Google Shape;2085;p30"/>
          <p:cNvSpPr/>
          <p:nvPr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86" name="Google Shape;2086;p30"/>
          <p:cNvSpPr/>
          <p:nvPr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87" name="Google Shape;2087;p30"/>
          <p:cNvSpPr/>
          <p:nvPr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88" name="Google Shape;2088;p30"/>
          <p:cNvSpPr/>
          <p:nvPr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89" name="Google Shape;2089;p30"/>
          <p:cNvSpPr/>
          <p:nvPr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90" name="Google Shape;2090;p30"/>
          <p:cNvSpPr/>
          <p:nvPr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91" name="Google Shape;2091;p30"/>
          <p:cNvSpPr/>
          <p:nvPr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92" name="Google Shape;2092;p30"/>
          <p:cNvSpPr/>
          <p:nvPr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93" name="Google Shape;2093;p30"/>
          <p:cNvSpPr/>
          <p:nvPr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94" name="Google Shape;2094;p30"/>
          <p:cNvSpPr/>
          <p:nvPr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95" name="Google Shape;2095;p30"/>
          <p:cNvSpPr/>
          <p:nvPr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96" name="Google Shape;2096;p30"/>
          <p:cNvSpPr/>
          <p:nvPr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97" name="Google Shape;2097;p30"/>
          <p:cNvSpPr/>
          <p:nvPr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98" name="Google Shape;2098;p30"/>
          <p:cNvSpPr/>
          <p:nvPr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99" name="Google Shape;2099;p30"/>
          <p:cNvSpPr/>
          <p:nvPr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00" name="Google Shape;2100;p30"/>
          <p:cNvSpPr/>
          <p:nvPr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01" name="Google Shape;2101;p30"/>
          <p:cNvSpPr/>
          <p:nvPr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02" name="Google Shape;2102;p30"/>
          <p:cNvSpPr/>
          <p:nvPr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03" name="Google Shape;2103;p30"/>
          <p:cNvSpPr/>
          <p:nvPr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04" name="Google Shape;2104;p30"/>
          <p:cNvSpPr/>
          <p:nvPr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05" name="Google Shape;2105;p30"/>
          <p:cNvSpPr/>
          <p:nvPr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06" name="Google Shape;2106;p30"/>
          <p:cNvSpPr/>
          <p:nvPr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07" name="Google Shape;2107;p30"/>
          <p:cNvSpPr/>
          <p:nvPr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08" name="Google Shape;2108;p30"/>
          <p:cNvSpPr/>
          <p:nvPr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09" name="Google Shape;2109;p30"/>
          <p:cNvSpPr/>
          <p:nvPr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10" name="Google Shape;2110;p30"/>
          <p:cNvSpPr/>
          <p:nvPr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11" name="Google Shape;2111;p30"/>
          <p:cNvSpPr/>
          <p:nvPr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Arial"/>
              <a:buNone/>
            </a:pPr>
            <a:endParaRPr sz="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12" name="Google Shape;2112;p30"/>
          <p:cNvSpPr/>
          <p:nvPr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Arial"/>
              <a:buNone/>
            </a:pPr>
            <a:endParaRPr sz="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13" name="Google Shape;2113;p30"/>
          <p:cNvSpPr/>
          <p:nvPr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Arial"/>
              <a:buNone/>
            </a:pPr>
            <a:endParaRPr sz="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114" name="Google Shape;2114;p30"/>
          <p:cNvGrpSpPr/>
          <p:nvPr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115" name="Google Shape;2115;p30"/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6" name="Google Shape;2116;p30"/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117" name="Google Shape;2117;p30"/>
          <p:cNvGrpSpPr/>
          <p:nvPr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118" name="Google Shape;2118;p30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9" name="Google Shape;2119;p30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0" name="Google Shape;2120;p30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1" name="Google Shape;2121;p30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2" name="Google Shape;2122;p30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3" name="Google Shape;2123;p30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4" name="Google Shape;2124;p30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5" name="Google Shape;2125;p30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6" name="Google Shape;2126;p30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7" name="Google Shape;2127;p30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128" name="Google Shape;2128;p30"/>
          <p:cNvGrpSpPr/>
          <p:nvPr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29" name="Google Shape;2129;p30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0" name="Google Shape;2130;p30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131" name="Google Shape;2131;p30"/>
          <p:cNvSpPr/>
          <p:nvPr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32" name="Google Shape;2132;p30"/>
          <p:cNvSpPr/>
          <p:nvPr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133" name="Google Shape;2133;p30"/>
          <p:cNvGrpSpPr/>
          <p:nvPr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134" name="Google Shape;2134;p30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5" name="Google Shape;2135;p30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136" name="Google Shape;2136;p30"/>
          <p:cNvGrpSpPr/>
          <p:nvPr/>
        </p:nvGrpSpPr>
        <p:grpSpPr>
          <a:xfrm>
            <a:off x="2548289" y="3588080"/>
            <a:ext cx="2599447" cy="2521829"/>
            <a:chOff x="5641385" y="2381306"/>
            <a:chExt cx="2599447" cy="2521829"/>
          </a:xfrm>
        </p:grpSpPr>
        <p:sp>
          <p:nvSpPr>
            <p:cNvPr id="2137" name="Google Shape;2137;p30"/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138" name="Google Shape;2138;p30"/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7" cy="1593766"/>
            </a:xfrm>
          </p:grpSpPr>
          <p:sp>
            <p:nvSpPr>
              <p:cNvPr id="2139" name="Google Shape;2139;p30"/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40" name="Google Shape;2140;p30"/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41" name="Google Shape;2141;p30"/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42" name="Google Shape;2142;p30"/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43" name="Google Shape;2143;p30"/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44" name="Google Shape;2144;p30"/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45" name="Google Shape;2145;p30"/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46" name="Google Shape;2146;p30"/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47" name="Google Shape;2147;p30"/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48" name="Google Shape;2148;p30"/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49" name="Google Shape;2149;p30"/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50" name="Google Shape;2150;p30"/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51" name="Google Shape;2151;p30"/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52" name="Google Shape;2152;p30"/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53" name="Google Shape;2153;p30"/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54" name="Google Shape;2154;p30"/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55" name="Google Shape;2155;p30"/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56" name="Google Shape;2156;p30"/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57" name="Google Shape;2157;p30"/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58" name="Google Shape;2158;p30"/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59" name="Google Shape;2159;p30"/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60" name="Google Shape;2160;p30"/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61" name="Google Shape;2161;p30"/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62" name="Google Shape;2162;p30"/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63" name="Google Shape;2163;p30"/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64" name="Google Shape;2164;p30"/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65" name="Google Shape;2165;p30"/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66" name="Google Shape;2166;p30"/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67" name="Google Shape;2167;p30"/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68" name="Google Shape;2168;p30"/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69" name="Google Shape;2169;p30"/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70" name="Google Shape;2170;p30"/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71" name="Google Shape;2171;p30"/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72" name="Google Shape;2172;p30"/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73" name="Google Shape;2173;p30"/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74" name="Google Shape;2174;p30"/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75" name="Google Shape;2175;p30"/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76" name="Google Shape;2176;p30"/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77" name="Google Shape;2177;p30"/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78" name="Google Shape;2178;p30"/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79" name="Google Shape;2179;p30"/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80" name="Google Shape;2180;p30"/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81" name="Google Shape;2181;p30"/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82" name="Google Shape;2182;p30"/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83" name="Google Shape;2183;p30"/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84" name="Google Shape;2184;p30"/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85" name="Google Shape;2185;p30"/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86" name="Google Shape;2186;p30"/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87" name="Google Shape;2187;p30"/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88" name="Google Shape;2188;p30"/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89" name="Google Shape;2189;p30"/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90" name="Google Shape;2190;p30"/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91" name="Google Shape;2191;p30"/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92" name="Google Shape;2192;p30"/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93" name="Google Shape;2193;p30"/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94" name="Google Shape;2194;p30"/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195" name="Google Shape;2195;p30"/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6" name="Google Shape;2196;p30"/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7" name="Google Shape;2197;p30"/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8" name="Google Shape;2198;p30"/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9" name="Google Shape;2199;p30"/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0" name="Google Shape;2200;p30"/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1" name="Google Shape;2201;p30"/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2" name="Google Shape;2202;p30"/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3" name="Google Shape;2203;p30"/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4" name="Google Shape;2204;p30"/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5" name="Google Shape;2205;p30"/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6" name="Google Shape;2206;p30"/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7" name="Google Shape;2207;p30"/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8" name="Google Shape;2208;p30"/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9" name="Google Shape;2209;p30"/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0" name="Google Shape;2210;p30"/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1" name="Google Shape;2211;p30"/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2" name="Google Shape;2212;p30"/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3" name="Google Shape;2213;p30"/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4" name="Google Shape;2214;p30"/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5" name="Google Shape;2215;p30"/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6" name="Google Shape;2216;p30"/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7" name="Google Shape;2217;p30"/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8" name="Google Shape;2218;p30"/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9" name="Google Shape;2219;p30"/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0" name="Google Shape;2220;p30"/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1" name="Google Shape;2221;p30"/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2" name="Google Shape;2222;p30"/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3" name="Google Shape;2223;p30"/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4" name="Google Shape;2224;p30"/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5" name="Google Shape;2225;p30"/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6" name="Google Shape;2226;p30"/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7" name="Google Shape;2227;p30"/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8" name="Google Shape;2228;p30"/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9" name="Google Shape;2229;p30"/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0" name="Google Shape;2230;p30"/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1" name="Google Shape;2231;p30"/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2" name="Google Shape;2232;p30"/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3" name="Google Shape;2233;p30"/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4" name="Google Shape;2234;p30"/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5" name="Google Shape;2235;p30"/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6" name="Google Shape;2236;p30"/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7" name="Google Shape;2237;p30"/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8" name="Google Shape;2238;p30"/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9" name="Google Shape;2239;p30"/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0" name="Google Shape;2240;p30"/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1" name="Google Shape;2241;p30"/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2" name="Google Shape;2242;p30"/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3" name="Google Shape;2243;p30"/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4" name="Google Shape;2244;p30"/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5" name="Google Shape;2245;p30"/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6" name="Google Shape;2246;p30"/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7" name="Google Shape;2247;p30"/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8" name="Google Shape;2248;p30"/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249" name="Google Shape;2249;p30"/>
          <p:cNvSpPr txBox="1"/>
          <p:nvPr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500">
                <a:solidFill>
                  <a:srgbClr val="974806"/>
                </a:solidFill>
                <a:latin typeface="Cookie"/>
                <a:ea typeface="Cookie"/>
                <a:cs typeface="Cookie"/>
                <a:sym typeface="Cookie"/>
              </a:rPr>
              <a:t>KHÁM PHÁ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8337257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2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7_Title and Content">
  <p:cSld name="7_Title and Content">
    <p:bg>
      <p:bgPr>
        <a:solidFill>
          <a:srgbClr val="4F6128"/>
        </a:solidFill>
        <a:effectLst/>
      </p:bgPr>
    </p:bg>
    <p:spTree>
      <p:nvGrpSpPr>
        <p:cNvPr id="1" name="Shape 2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51" name="Google Shape;2251;p31"/>
          <p:cNvGrpSpPr/>
          <p:nvPr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2252" name="Google Shape;2252;p31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E36C0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253" name="Google Shape;2253;p31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254" name="Google Shape;2254;p31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55" name="Google Shape;2255;p31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256" name="Google Shape;2256;p31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0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257" name="Google Shape;2257;p31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258" name="Google Shape;2258;p31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59" name="Google Shape;2259;p31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260" name="Google Shape;2260;p31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261" name="Google Shape;2261;p31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62" name="Google Shape;2262;p31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263" name="Google Shape;2263;p31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64" name="Google Shape;2264;p31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65" name="Google Shape;2265;p31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266" name="Google Shape;2266;p31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267" name="Google Shape;2267;p31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68" name="Google Shape;2268;p31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269" name="Google Shape;2269;p31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2270" name="Google Shape;2270;p31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71" name="Google Shape;2271;p31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272" name="Google Shape;2272;p31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73" name="Google Shape;2273;p31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274" name="Google Shape;2274;p31"/>
          <p:cNvSpPr/>
          <p:nvPr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75" name="Google Shape;2275;p31"/>
          <p:cNvSpPr/>
          <p:nvPr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76" name="Google Shape;2276;p31"/>
          <p:cNvSpPr/>
          <p:nvPr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77" name="Google Shape;2277;p31"/>
          <p:cNvSpPr/>
          <p:nvPr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78" name="Google Shape;2278;p31"/>
          <p:cNvSpPr/>
          <p:nvPr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79" name="Google Shape;2279;p31"/>
          <p:cNvSpPr/>
          <p:nvPr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80" name="Google Shape;2280;p31"/>
          <p:cNvSpPr/>
          <p:nvPr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81" name="Google Shape;2281;p31"/>
          <p:cNvSpPr/>
          <p:nvPr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82" name="Google Shape;2282;p31"/>
          <p:cNvSpPr/>
          <p:nvPr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83" name="Google Shape;2283;p31"/>
          <p:cNvSpPr/>
          <p:nvPr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84" name="Google Shape;2284;p31"/>
          <p:cNvSpPr/>
          <p:nvPr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85" name="Google Shape;2285;p31"/>
          <p:cNvSpPr/>
          <p:nvPr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86" name="Google Shape;2286;p31"/>
          <p:cNvSpPr/>
          <p:nvPr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87" name="Google Shape;2287;p31"/>
          <p:cNvSpPr/>
          <p:nvPr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88" name="Google Shape;2288;p31"/>
          <p:cNvSpPr/>
          <p:nvPr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89" name="Google Shape;2289;p31"/>
          <p:cNvSpPr/>
          <p:nvPr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90" name="Google Shape;2290;p31"/>
          <p:cNvSpPr/>
          <p:nvPr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91" name="Google Shape;2291;p31"/>
          <p:cNvSpPr/>
          <p:nvPr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92" name="Google Shape;2292;p31"/>
          <p:cNvSpPr/>
          <p:nvPr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93" name="Google Shape;2293;p31"/>
          <p:cNvSpPr/>
          <p:nvPr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94" name="Google Shape;2294;p31"/>
          <p:cNvSpPr/>
          <p:nvPr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95" name="Google Shape;2295;p31"/>
          <p:cNvSpPr/>
          <p:nvPr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96" name="Google Shape;2296;p31"/>
          <p:cNvSpPr/>
          <p:nvPr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97" name="Google Shape;2297;p31"/>
          <p:cNvSpPr/>
          <p:nvPr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98" name="Google Shape;2298;p31"/>
          <p:cNvSpPr/>
          <p:nvPr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99" name="Google Shape;2299;p31"/>
          <p:cNvSpPr/>
          <p:nvPr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00" name="Google Shape;2300;p31"/>
          <p:cNvSpPr/>
          <p:nvPr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01" name="Google Shape;2301;p31"/>
          <p:cNvSpPr/>
          <p:nvPr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02" name="Google Shape;2302;p31"/>
          <p:cNvSpPr/>
          <p:nvPr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03" name="Google Shape;2303;p31"/>
          <p:cNvSpPr/>
          <p:nvPr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04" name="Google Shape;2304;p31"/>
          <p:cNvSpPr/>
          <p:nvPr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05" name="Google Shape;2305;p31"/>
          <p:cNvSpPr/>
          <p:nvPr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06" name="Google Shape;2306;p31"/>
          <p:cNvSpPr/>
          <p:nvPr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07" name="Google Shape;2307;p31"/>
          <p:cNvSpPr/>
          <p:nvPr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08" name="Google Shape;2308;p31"/>
          <p:cNvSpPr/>
          <p:nvPr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09" name="Google Shape;2309;p31"/>
          <p:cNvSpPr/>
          <p:nvPr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10" name="Google Shape;2310;p31"/>
          <p:cNvSpPr/>
          <p:nvPr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11" name="Google Shape;2311;p31"/>
          <p:cNvSpPr/>
          <p:nvPr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12" name="Google Shape;2312;p31"/>
          <p:cNvSpPr/>
          <p:nvPr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13" name="Google Shape;2313;p31"/>
          <p:cNvSpPr/>
          <p:nvPr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14" name="Google Shape;2314;p31"/>
          <p:cNvSpPr/>
          <p:nvPr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15" name="Google Shape;2315;p31"/>
          <p:cNvSpPr/>
          <p:nvPr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16" name="Google Shape;2316;p31"/>
          <p:cNvSpPr/>
          <p:nvPr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17" name="Google Shape;2317;p31"/>
          <p:cNvSpPr/>
          <p:nvPr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18" name="Google Shape;2318;p31"/>
          <p:cNvSpPr/>
          <p:nvPr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19" name="Google Shape;2319;p31"/>
          <p:cNvSpPr/>
          <p:nvPr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BD4B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Arial"/>
              <a:buNone/>
            </a:pPr>
            <a:endParaRPr sz="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20" name="Google Shape;2320;p31"/>
          <p:cNvSpPr/>
          <p:nvPr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B2A0C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Arial"/>
              <a:buNone/>
            </a:pPr>
            <a:endParaRPr sz="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21" name="Google Shape;2321;p31"/>
          <p:cNvSpPr/>
          <p:nvPr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Arial"/>
              <a:buNone/>
            </a:pPr>
            <a:endParaRPr sz="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322" name="Google Shape;2322;p31"/>
          <p:cNvGrpSpPr/>
          <p:nvPr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23" name="Google Shape;2323;p31"/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4" name="Google Shape;2324;p31"/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5" name="Google Shape;2325;p31"/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6" name="Google Shape;2326;p31"/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7" name="Google Shape;2327;p31"/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8" name="Google Shape;2328;p31"/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9" name="Google Shape;2329;p31"/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0" name="Google Shape;2330;p31"/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1" name="Google Shape;2331;p31"/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2" name="Google Shape;2332;p31"/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3" name="Google Shape;2333;p31"/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4" name="Google Shape;2334;p31"/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5" name="Google Shape;2335;p31"/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6" name="Google Shape;2336;p31"/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7" name="Google Shape;2337;p31"/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8" name="Google Shape;2338;p31"/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9" name="Google Shape;2339;p31"/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0" name="Google Shape;2340;p31"/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1" name="Google Shape;2341;p31"/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2" name="Google Shape;2342;p31"/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3" name="Google Shape;2343;p31"/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4" name="Google Shape;2344;p31"/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5" name="Google Shape;2345;p31"/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6" name="Google Shape;2346;p31"/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7" name="Google Shape;2347;p31"/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8" name="Google Shape;2348;p31"/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9" name="Google Shape;2349;p31"/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0" name="Google Shape;2350;p31"/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1" name="Google Shape;2351;p31"/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2" name="Google Shape;2352;p31"/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3" name="Google Shape;2353;p31"/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4" name="Google Shape;2354;p31"/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5" name="Google Shape;2355;p31"/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6" name="Google Shape;2356;p31"/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7" name="Google Shape;2357;p31"/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8" name="Google Shape;2358;p31"/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9" name="Google Shape;2359;p31"/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60" name="Google Shape;2360;p31"/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61" name="Google Shape;2361;p31"/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62" name="Google Shape;2362;p31"/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63" name="Google Shape;2363;p31"/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364" name="Google Shape;2364;p31"/>
          <p:cNvGrpSpPr/>
          <p:nvPr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365" name="Google Shape;2365;p31"/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66" name="Google Shape;2366;p31"/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367" name="Google Shape;2367;p31"/>
          <p:cNvGrpSpPr/>
          <p:nvPr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368" name="Google Shape;2368;p31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69" name="Google Shape;2369;p31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70" name="Google Shape;2370;p31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71" name="Google Shape;2371;p31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72" name="Google Shape;2372;p31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73" name="Google Shape;2373;p31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74" name="Google Shape;2374;p31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75" name="Google Shape;2375;p31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76" name="Google Shape;2376;p31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77" name="Google Shape;2377;p31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378" name="Google Shape;2378;p31"/>
          <p:cNvGrpSpPr/>
          <p:nvPr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379" name="Google Shape;2379;p31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0" name="Google Shape;2380;p31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381" name="Google Shape;2381;p31"/>
          <p:cNvSpPr/>
          <p:nvPr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82" name="Google Shape;2382;p31"/>
          <p:cNvSpPr/>
          <p:nvPr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383" name="Google Shape;2383;p31"/>
          <p:cNvGrpSpPr/>
          <p:nvPr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384" name="Google Shape;2384;p31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5" name="Google Shape;2385;p31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386" name="Google Shape;2386;p31"/>
          <p:cNvSpPr txBox="1"/>
          <p:nvPr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500">
                <a:solidFill>
                  <a:srgbClr val="C00000"/>
                </a:solidFill>
                <a:latin typeface="Cookie"/>
                <a:ea typeface="Cookie"/>
                <a:cs typeface="Cookie"/>
                <a:sym typeface="Cookie"/>
              </a:rPr>
              <a:t>HOẠT ĐỘNG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1176032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3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3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3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4_Title and Content">
  <p:cSld name="14_Title and Content">
    <p:bg>
      <p:bgPr>
        <a:solidFill>
          <a:srgbClr val="4F6128"/>
        </a:solidFill>
        <a:effectLst/>
      </p:bgPr>
    </p:bg>
    <p:spTree>
      <p:nvGrpSpPr>
        <p:cNvPr id="1" name="Shape 23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88" name="Google Shape;2388;p32"/>
          <p:cNvGrpSpPr/>
          <p:nvPr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2389" name="Google Shape;2389;p32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E36C0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390" name="Google Shape;2390;p32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391" name="Google Shape;2391;p32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92" name="Google Shape;2392;p32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393" name="Google Shape;2393;p32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0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394" name="Google Shape;2394;p32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395" name="Google Shape;2395;p32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96" name="Google Shape;2396;p32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397" name="Google Shape;2397;p32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398" name="Google Shape;2398;p32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99" name="Google Shape;2399;p32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400" name="Google Shape;2400;p32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401" name="Google Shape;2401;p32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02" name="Google Shape;2402;p32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403" name="Google Shape;2403;p32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404" name="Google Shape;2404;p32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05" name="Google Shape;2405;p32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406" name="Google Shape;2406;p32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2407" name="Google Shape;2407;p32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08" name="Google Shape;2408;p32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409" name="Google Shape;2409;p32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10" name="Google Shape;2410;p32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411" name="Google Shape;2411;p32"/>
          <p:cNvSpPr/>
          <p:nvPr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12" name="Google Shape;2412;p32"/>
          <p:cNvSpPr/>
          <p:nvPr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13" name="Google Shape;2413;p32"/>
          <p:cNvSpPr/>
          <p:nvPr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14" name="Google Shape;2414;p32"/>
          <p:cNvSpPr/>
          <p:nvPr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15" name="Google Shape;2415;p32"/>
          <p:cNvSpPr/>
          <p:nvPr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16" name="Google Shape;2416;p32"/>
          <p:cNvSpPr/>
          <p:nvPr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17" name="Google Shape;2417;p32"/>
          <p:cNvSpPr/>
          <p:nvPr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18" name="Google Shape;2418;p32"/>
          <p:cNvSpPr/>
          <p:nvPr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19" name="Google Shape;2419;p32"/>
          <p:cNvSpPr/>
          <p:nvPr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20" name="Google Shape;2420;p32"/>
          <p:cNvSpPr/>
          <p:nvPr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21" name="Google Shape;2421;p32"/>
          <p:cNvSpPr/>
          <p:nvPr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22" name="Google Shape;2422;p32"/>
          <p:cNvSpPr/>
          <p:nvPr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23" name="Google Shape;2423;p32"/>
          <p:cNvSpPr/>
          <p:nvPr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24" name="Google Shape;2424;p32"/>
          <p:cNvSpPr/>
          <p:nvPr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25" name="Google Shape;2425;p32"/>
          <p:cNvSpPr/>
          <p:nvPr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26" name="Google Shape;2426;p32"/>
          <p:cNvSpPr/>
          <p:nvPr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27" name="Google Shape;2427;p32"/>
          <p:cNvSpPr/>
          <p:nvPr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28" name="Google Shape;2428;p32"/>
          <p:cNvSpPr/>
          <p:nvPr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29" name="Google Shape;2429;p32"/>
          <p:cNvSpPr/>
          <p:nvPr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30" name="Google Shape;2430;p32"/>
          <p:cNvSpPr/>
          <p:nvPr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31" name="Google Shape;2431;p32"/>
          <p:cNvSpPr/>
          <p:nvPr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32" name="Google Shape;2432;p32"/>
          <p:cNvSpPr/>
          <p:nvPr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33" name="Google Shape;2433;p32"/>
          <p:cNvSpPr/>
          <p:nvPr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34" name="Google Shape;2434;p32"/>
          <p:cNvSpPr/>
          <p:nvPr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35" name="Google Shape;2435;p32"/>
          <p:cNvSpPr/>
          <p:nvPr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36" name="Google Shape;2436;p32"/>
          <p:cNvSpPr/>
          <p:nvPr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37" name="Google Shape;2437;p32"/>
          <p:cNvSpPr/>
          <p:nvPr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38" name="Google Shape;2438;p32"/>
          <p:cNvSpPr/>
          <p:nvPr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39" name="Google Shape;2439;p32"/>
          <p:cNvSpPr/>
          <p:nvPr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40" name="Google Shape;2440;p32"/>
          <p:cNvSpPr/>
          <p:nvPr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41" name="Google Shape;2441;p32"/>
          <p:cNvSpPr/>
          <p:nvPr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42" name="Google Shape;2442;p32"/>
          <p:cNvSpPr/>
          <p:nvPr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43" name="Google Shape;2443;p32"/>
          <p:cNvSpPr/>
          <p:nvPr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44" name="Google Shape;2444;p32"/>
          <p:cNvSpPr/>
          <p:nvPr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45" name="Google Shape;2445;p32"/>
          <p:cNvSpPr/>
          <p:nvPr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46" name="Google Shape;2446;p32"/>
          <p:cNvSpPr/>
          <p:nvPr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47" name="Google Shape;2447;p32"/>
          <p:cNvSpPr/>
          <p:nvPr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48" name="Google Shape;2448;p32"/>
          <p:cNvSpPr/>
          <p:nvPr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49" name="Google Shape;2449;p32"/>
          <p:cNvSpPr/>
          <p:nvPr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50" name="Google Shape;2450;p32"/>
          <p:cNvSpPr/>
          <p:nvPr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51" name="Google Shape;2451;p32"/>
          <p:cNvSpPr/>
          <p:nvPr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52" name="Google Shape;2452;p32"/>
          <p:cNvSpPr/>
          <p:nvPr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53" name="Google Shape;2453;p32"/>
          <p:cNvSpPr/>
          <p:nvPr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54" name="Google Shape;2454;p32"/>
          <p:cNvSpPr/>
          <p:nvPr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55" name="Google Shape;2455;p32"/>
          <p:cNvSpPr/>
          <p:nvPr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456" name="Google Shape;2456;p3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69345" y="364703"/>
            <a:ext cx="2069886" cy="103494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4559699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6_Title and Content">
  <p:cSld name="16_Title and Content">
    <p:bg>
      <p:bgPr>
        <a:solidFill>
          <a:srgbClr val="4F6128"/>
        </a:solidFill>
        <a:effectLst/>
      </p:bgPr>
    </p:bg>
    <p:spTree>
      <p:nvGrpSpPr>
        <p:cNvPr id="1" name="Shape 24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58" name="Google Shape;2458;p33"/>
          <p:cNvGrpSpPr/>
          <p:nvPr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2459" name="Google Shape;2459;p33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E36C0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460" name="Google Shape;2460;p33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461" name="Google Shape;2461;p33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62" name="Google Shape;2462;p33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463" name="Google Shape;2463;p33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0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464" name="Google Shape;2464;p33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465" name="Google Shape;2465;p33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66" name="Google Shape;2466;p33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467" name="Google Shape;2467;p33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68" name="Google Shape;2468;p33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69" name="Google Shape;2469;p33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470" name="Google Shape;2470;p33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471" name="Google Shape;2471;p33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72" name="Google Shape;2472;p33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473" name="Google Shape;2473;p33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474" name="Google Shape;2474;p33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75" name="Google Shape;2475;p33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476" name="Google Shape;2476;p33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2477" name="Google Shape;2477;p33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78" name="Google Shape;2478;p33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479" name="Google Shape;2479;p33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80" name="Google Shape;2480;p33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481" name="Google Shape;2481;p33"/>
          <p:cNvSpPr/>
          <p:nvPr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82" name="Google Shape;2482;p33"/>
          <p:cNvSpPr/>
          <p:nvPr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83" name="Google Shape;2483;p33"/>
          <p:cNvSpPr/>
          <p:nvPr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84" name="Google Shape;2484;p33"/>
          <p:cNvSpPr/>
          <p:nvPr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85" name="Google Shape;2485;p33"/>
          <p:cNvSpPr/>
          <p:nvPr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86" name="Google Shape;2486;p33"/>
          <p:cNvSpPr/>
          <p:nvPr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87" name="Google Shape;2487;p33"/>
          <p:cNvSpPr/>
          <p:nvPr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88" name="Google Shape;2488;p33"/>
          <p:cNvSpPr/>
          <p:nvPr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89" name="Google Shape;2489;p33"/>
          <p:cNvSpPr/>
          <p:nvPr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90" name="Google Shape;2490;p33"/>
          <p:cNvSpPr/>
          <p:nvPr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91" name="Google Shape;2491;p33"/>
          <p:cNvSpPr/>
          <p:nvPr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92" name="Google Shape;2492;p33"/>
          <p:cNvSpPr/>
          <p:nvPr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93" name="Google Shape;2493;p33"/>
          <p:cNvSpPr/>
          <p:nvPr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94" name="Google Shape;2494;p33"/>
          <p:cNvSpPr/>
          <p:nvPr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95" name="Google Shape;2495;p33"/>
          <p:cNvSpPr/>
          <p:nvPr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96" name="Google Shape;2496;p33"/>
          <p:cNvSpPr/>
          <p:nvPr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97" name="Google Shape;2497;p33"/>
          <p:cNvSpPr/>
          <p:nvPr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98" name="Google Shape;2498;p33"/>
          <p:cNvSpPr/>
          <p:nvPr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99" name="Google Shape;2499;p33"/>
          <p:cNvSpPr/>
          <p:nvPr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00" name="Google Shape;2500;p33"/>
          <p:cNvSpPr/>
          <p:nvPr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01" name="Google Shape;2501;p33"/>
          <p:cNvSpPr/>
          <p:nvPr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02" name="Google Shape;2502;p33"/>
          <p:cNvSpPr/>
          <p:nvPr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03" name="Google Shape;2503;p33"/>
          <p:cNvSpPr/>
          <p:nvPr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04" name="Google Shape;2504;p33"/>
          <p:cNvSpPr/>
          <p:nvPr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05" name="Google Shape;2505;p33"/>
          <p:cNvSpPr/>
          <p:nvPr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06" name="Google Shape;2506;p33"/>
          <p:cNvSpPr/>
          <p:nvPr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07" name="Google Shape;2507;p33"/>
          <p:cNvSpPr/>
          <p:nvPr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08" name="Google Shape;2508;p33"/>
          <p:cNvSpPr/>
          <p:nvPr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09" name="Google Shape;2509;p33"/>
          <p:cNvSpPr/>
          <p:nvPr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10" name="Google Shape;2510;p33"/>
          <p:cNvSpPr/>
          <p:nvPr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11" name="Google Shape;2511;p33"/>
          <p:cNvSpPr/>
          <p:nvPr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12" name="Google Shape;2512;p33"/>
          <p:cNvSpPr/>
          <p:nvPr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13" name="Google Shape;2513;p33"/>
          <p:cNvSpPr/>
          <p:nvPr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14" name="Google Shape;2514;p33"/>
          <p:cNvSpPr/>
          <p:nvPr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15" name="Google Shape;2515;p33"/>
          <p:cNvSpPr/>
          <p:nvPr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16" name="Google Shape;2516;p33"/>
          <p:cNvSpPr/>
          <p:nvPr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17" name="Google Shape;2517;p33"/>
          <p:cNvSpPr/>
          <p:nvPr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18" name="Google Shape;2518;p33"/>
          <p:cNvSpPr/>
          <p:nvPr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19" name="Google Shape;2519;p33"/>
          <p:cNvSpPr/>
          <p:nvPr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20" name="Google Shape;2520;p33"/>
          <p:cNvSpPr/>
          <p:nvPr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21" name="Google Shape;2521;p33"/>
          <p:cNvSpPr/>
          <p:nvPr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22" name="Google Shape;2522;p33"/>
          <p:cNvSpPr/>
          <p:nvPr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23" name="Google Shape;2523;p33"/>
          <p:cNvSpPr/>
          <p:nvPr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24" name="Google Shape;2524;p33"/>
          <p:cNvSpPr/>
          <p:nvPr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25" name="Google Shape;2525;p33"/>
          <p:cNvSpPr/>
          <p:nvPr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526" name="Google Shape;2526;p33" descr="Không có mô tả.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39013" y="438261"/>
            <a:ext cx="2330549" cy="88782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375708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5_Title and Content">
  <p:cSld name="15_Title and Content">
    <p:bg>
      <p:bgPr>
        <a:solidFill>
          <a:srgbClr val="4F6128"/>
        </a:solidFill>
        <a:effectLst/>
      </p:bgPr>
    </p:bg>
    <p:spTree>
      <p:nvGrpSpPr>
        <p:cNvPr id="1" name="Shape 4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0" name="Google Shape;410;p16"/>
          <p:cNvGrpSpPr/>
          <p:nvPr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411" name="Google Shape;411;p16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E36C0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412" name="Google Shape;412;p16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413" name="Google Shape;413;p16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4" name="Google Shape;414;p16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415" name="Google Shape;415;p16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0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416" name="Google Shape;416;p16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417" name="Google Shape;417;p16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8" name="Google Shape;418;p16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19" name="Google Shape;419;p16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420" name="Google Shape;420;p16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1" name="Google Shape;421;p16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22" name="Google Shape;422;p16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423" name="Google Shape;423;p16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4" name="Google Shape;424;p16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25" name="Google Shape;425;p16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426" name="Google Shape;426;p16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7" name="Google Shape;427;p16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28" name="Google Shape;428;p16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429" name="Google Shape;429;p16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0" name="Google Shape;430;p16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431" name="Google Shape;431;p16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2" name="Google Shape;432;p16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33" name="Google Shape;433;p16"/>
          <p:cNvSpPr/>
          <p:nvPr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4" name="Google Shape;434;p16"/>
          <p:cNvSpPr/>
          <p:nvPr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5" name="Google Shape;435;p16"/>
          <p:cNvSpPr/>
          <p:nvPr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6" name="Google Shape;436;p16"/>
          <p:cNvSpPr/>
          <p:nvPr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7" name="Google Shape;437;p16"/>
          <p:cNvSpPr/>
          <p:nvPr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8" name="Google Shape;438;p16"/>
          <p:cNvSpPr/>
          <p:nvPr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9" name="Google Shape;439;p16"/>
          <p:cNvSpPr/>
          <p:nvPr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0" name="Google Shape;440;p16"/>
          <p:cNvSpPr/>
          <p:nvPr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1" name="Google Shape;441;p16"/>
          <p:cNvSpPr/>
          <p:nvPr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2" name="Google Shape;442;p16"/>
          <p:cNvSpPr/>
          <p:nvPr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3" name="Google Shape;443;p16"/>
          <p:cNvSpPr/>
          <p:nvPr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4" name="Google Shape;444;p16"/>
          <p:cNvSpPr/>
          <p:nvPr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5" name="Google Shape;445;p16"/>
          <p:cNvSpPr/>
          <p:nvPr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6" name="Google Shape;446;p16"/>
          <p:cNvSpPr/>
          <p:nvPr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7" name="Google Shape;447;p16"/>
          <p:cNvSpPr/>
          <p:nvPr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8" name="Google Shape;448;p16"/>
          <p:cNvSpPr/>
          <p:nvPr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9" name="Google Shape;449;p16"/>
          <p:cNvSpPr/>
          <p:nvPr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0" name="Google Shape;450;p16"/>
          <p:cNvSpPr/>
          <p:nvPr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1" name="Google Shape;451;p16"/>
          <p:cNvSpPr/>
          <p:nvPr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2" name="Google Shape;452;p16"/>
          <p:cNvSpPr/>
          <p:nvPr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3" name="Google Shape;453;p16"/>
          <p:cNvSpPr/>
          <p:nvPr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4" name="Google Shape;454;p16"/>
          <p:cNvSpPr/>
          <p:nvPr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5" name="Google Shape;455;p16"/>
          <p:cNvSpPr/>
          <p:nvPr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6" name="Google Shape;456;p16"/>
          <p:cNvSpPr/>
          <p:nvPr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7" name="Google Shape;457;p16"/>
          <p:cNvSpPr/>
          <p:nvPr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8" name="Google Shape;458;p16"/>
          <p:cNvSpPr/>
          <p:nvPr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9" name="Google Shape;459;p16"/>
          <p:cNvSpPr/>
          <p:nvPr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0" name="Google Shape;460;p16"/>
          <p:cNvSpPr/>
          <p:nvPr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1" name="Google Shape;461;p16"/>
          <p:cNvSpPr/>
          <p:nvPr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2" name="Google Shape;462;p16"/>
          <p:cNvSpPr/>
          <p:nvPr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3" name="Google Shape;463;p16"/>
          <p:cNvSpPr/>
          <p:nvPr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4" name="Google Shape;464;p16"/>
          <p:cNvSpPr/>
          <p:nvPr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5" name="Google Shape;465;p16"/>
          <p:cNvSpPr/>
          <p:nvPr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6" name="Google Shape;466;p16"/>
          <p:cNvSpPr/>
          <p:nvPr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7" name="Google Shape;467;p16"/>
          <p:cNvSpPr/>
          <p:nvPr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8" name="Google Shape;468;p16"/>
          <p:cNvSpPr/>
          <p:nvPr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9" name="Google Shape;469;p16"/>
          <p:cNvSpPr/>
          <p:nvPr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0" name="Google Shape;470;p16"/>
          <p:cNvSpPr/>
          <p:nvPr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1" name="Google Shape;471;p16"/>
          <p:cNvSpPr/>
          <p:nvPr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2" name="Google Shape;472;p16"/>
          <p:cNvSpPr/>
          <p:nvPr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3" name="Google Shape;473;p16"/>
          <p:cNvSpPr/>
          <p:nvPr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4" name="Google Shape;474;p16"/>
          <p:cNvSpPr/>
          <p:nvPr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5" name="Google Shape;475;p16"/>
          <p:cNvSpPr/>
          <p:nvPr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6" name="Google Shape;476;p16"/>
          <p:cNvSpPr/>
          <p:nvPr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7" name="Google Shape;477;p16"/>
          <p:cNvSpPr/>
          <p:nvPr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78" name="Google Shape;478;p16" descr="C:\Users\TUAN\Downloads\Luyện tập 1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85396" y="450429"/>
            <a:ext cx="2237784" cy="86349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7269569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7_Title and Content">
  <p:cSld name="17_Title and Content">
    <p:bg>
      <p:bgPr>
        <a:solidFill>
          <a:srgbClr val="4F6128"/>
        </a:solidFill>
        <a:effectLst/>
      </p:bgPr>
    </p:bg>
    <p:spTree>
      <p:nvGrpSpPr>
        <p:cNvPr id="1" name="Shape 25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28" name="Google Shape;2528;p34"/>
          <p:cNvGrpSpPr/>
          <p:nvPr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2529" name="Google Shape;2529;p34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E36C0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530" name="Google Shape;2530;p34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531" name="Google Shape;2531;p3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32" name="Google Shape;2532;p3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533" name="Google Shape;2533;p34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0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534" name="Google Shape;2534;p34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535" name="Google Shape;2535;p34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36" name="Google Shape;2536;p34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537" name="Google Shape;2537;p34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538" name="Google Shape;2538;p34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39" name="Google Shape;2539;p34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540" name="Google Shape;2540;p34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541" name="Google Shape;2541;p34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42" name="Google Shape;2542;p34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543" name="Google Shape;2543;p34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544" name="Google Shape;2544;p3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45" name="Google Shape;2545;p3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546" name="Google Shape;2546;p34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2547" name="Google Shape;2547;p3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48" name="Google Shape;2548;p3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549" name="Google Shape;2549;p34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50" name="Google Shape;2550;p34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551" name="Google Shape;2551;p34"/>
          <p:cNvSpPr/>
          <p:nvPr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52" name="Google Shape;2552;p34"/>
          <p:cNvSpPr/>
          <p:nvPr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53" name="Google Shape;2553;p34"/>
          <p:cNvSpPr/>
          <p:nvPr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54" name="Google Shape;2554;p34"/>
          <p:cNvSpPr/>
          <p:nvPr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55" name="Google Shape;2555;p34"/>
          <p:cNvSpPr/>
          <p:nvPr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56" name="Google Shape;2556;p34"/>
          <p:cNvSpPr/>
          <p:nvPr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57" name="Google Shape;2557;p34"/>
          <p:cNvSpPr/>
          <p:nvPr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58" name="Google Shape;2558;p34"/>
          <p:cNvSpPr/>
          <p:nvPr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59" name="Google Shape;2559;p34"/>
          <p:cNvSpPr/>
          <p:nvPr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60" name="Google Shape;2560;p34"/>
          <p:cNvSpPr/>
          <p:nvPr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61" name="Google Shape;2561;p34"/>
          <p:cNvSpPr/>
          <p:nvPr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62" name="Google Shape;2562;p34"/>
          <p:cNvSpPr/>
          <p:nvPr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63" name="Google Shape;2563;p34"/>
          <p:cNvSpPr/>
          <p:nvPr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64" name="Google Shape;2564;p34"/>
          <p:cNvSpPr/>
          <p:nvPr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65" name="Google Shape;2565;p34"/>
          <p:cNvSpPr/>
          <p:nvPr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66" name="Google Shape;2566;p34"/>
          <p:cNvSpPr/>
          <p:nvPr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67" name="Google Shape;2567;p34"/>
          <p:cNvSpPr/>
          <p:nvPr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68" name="Google Shape;2568;p34"/>
          <p:cNvSpPr/>
          <p:nvPr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69" name="Google Shape;2569;p34"/>
          <p:cNvSpPr/>
          <p:nvPr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70" name="Google Shape;2570;p34"/>
          <p:cNvSpPr/>
          <p:nvPr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71" name="Google Shape;2571;p34"/>
          <p:cNvSpPr/>
          <p:nvPr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72" name="Google Shape;2572;p34"/>
          <p:cNvSpPr/>
          <p:nvPr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73" name="Google Shape;2573;p34"/>
          <p:cNvSpPr/>
          <p:nvPr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74" name="Google Shape;2574;p34"/>
          <p:cNvSpPr/>
          <p:nvPr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75" name="Google Shape;2575;p34"/>
          <p:cNvSpPr/>
          <p:nvPr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76" name="Google Shape;2576;p34"/>
          <p:cNvSpPr/>
          <p:nvPr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77" name="Google Shape;2577;p34"/>
          <p:cNvSpPr/>
          <p:nvPr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78" name="Google Shape;2578;p34"/>
          <p:cNvSpPr/>
          <p:nvPr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79" name="Google Shape;2579;p34"/>
          <p:cNvSpPr/>
          <p:nvPr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80" name="Google Shape;2580;p34"/>
          <p:cNvSpPr/>
          <p:nvPr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81" name="Google Shape;2581;p34"/>
          <p:cNvSpPr/>
          <p:nvPr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82" name="Google Shape;2582;p34"/>
          <p:cNvSpPr/>
          <p:nvPr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83" name="Google Shape;2583;p34"/>
          <p:cNvSpPr/>
          <p:nvPr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84" name="Google Shape;2584;p34"/>
          <p:cNvSpPr/>
          <p:nvPr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85" name="Google Shape;2585;p34"/>
          <p:cNvSpPr/>
          <p:nvPr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86" name="Google Shape;2586;p34"/>
          <p:cNvSpPr/>
          <p:nvPr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87" name="Google Shape;2587;p34"/>
          <p:cNvSpPr/>
          <p:nvPr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88" name="Google Shape;2588;p34"/>
          <p:cNvSpPr/>
          <p:nvPr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89" name="Google Shape;2589;p34"/>
          <p:cNvSpPr/>
          <p:nvPr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90" name="Google Shape;2590;p34"/>
          <p:cNvSpPr/>
          <p:nvPr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91" name="Google Shape;2591;p34"/>
          <p:cNvSpPr/>
          <p:nvPr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92" name="Google Shape;2592;p34"/>
          <p:cNvSpPr/>
          <p:nvPr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93" name="Google Shape;2593;p34"/>
          <p:cNvSpPr/>
          <p:nvPr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94" name="Google Shape;2594;p34"/>
          <p:cNvSpPr/>
          <p:nvPr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95" name="Google Shape;2595;p34"/>
          <p:cNvSpPr/>
          <p:nvPr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596" name="Google Shape;2596;p3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85396" y="357971"/>
            <a:ext cx="2325467" cy="116273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2561083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E30F80B2-7552-4C24-81E0-C0BC26BA5A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="" xmlns:a16="http://schemas.microsoft.com/office/drawing/2014/main" id="{56E120CE-3401-4E23-9732-09DBB7D002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="" xmlns:a16="http://schemas.microsoft.com/office/drawing/2014/main" id="{01171012-CDED-4137-8EEE-1F77AB7EFBB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AC5EDB2-2432-4562-A07F-96DD67ADB98D}" type="datetimeFigureOut">
              <a:rPr lang="zh-CN" altLang="en-US" smtClean="0"/>
              <a:t>2022/4/13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="" xmlns:a16="http://schemas.microsoft.com/office/drawing/2014/main" id="{87984408-CD5D-47B8-9FA8-0E1DC0167B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="" xmlns:a16="http://schemas.microsoft.com/office/drawing/2014/main" id="{FEEE771A-ADBE-44E7-8D2B-42DAE82392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EBA6181-1769-4B1D-B02E-B5069CD68A8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24299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2D2-7A68-459D-A996-9BDDA2518FA4}" type="datetimeFigureOut">
              <a:rPr lang="zh-CN" altLang="en-US" smtClean="0"/>
              <a:t>2022/4/13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1EE5D-26FB-46D5-A381-ECFB35BF1D3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340449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2D2-7A68-459D-A996-9BDDA2518FA4}" type="datetimeFigureOut">
              <a:rPr lang="zh-CN" altLang="en-US" smtClean="0"/>
              <a:t>2022/4/13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1EE5D-26FB-46D5-A381-ECFB35BF1D3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43701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931F4-194C-4DD9-9505-42FC048612EF}" type="datetimeFigureOut">
              <a:rPr lang="zh-CN" altLang="en-US" smtClean="0"/>
              <a:t>2022/4/13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B2A2D-5054-49A2-BEE4-C9F6B6DAB1E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894936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55EEAB96-CF87-4C6B-9D06-7EE1D08E93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xmlns="" id="{A1DED4BC-F33A-453C-A1D8-00EC72012D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ABA66174-3328-40E4-AADF-655C79A2A8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2022/4/13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050B7521-C9F1-465B-9A65-1E05966CF8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5D2B5226-FFCF-47FD-8A07-DAABD31F1B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15354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13/4/2022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1089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13/4/2022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64444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13/4/2022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881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13/4/2022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89397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8_Title and Content">
  <p:cSld name="18_Title and Content">
    <p:bg>
      <p:bgPr>
        <a:solidFill>
          <a:srgbClr val="4F6128"/>
        </a:solidFill>
        <a:effectLst/>
      </p:bgPr>
    </p:bg>
    <p:spTree>
      <p:nvGrpSpPr>
        <p:cNvPr id="1" name="Shape 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0" name="Google Shape;480;p17"/>
          <p:cNvGrpSpPr/>
          <p:nvPr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481" name="Google Shape;481;p17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E36C0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482" name="Google Shape;482;p17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483" name="Google Shape;483;p17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4" name="Google Shape;484;p17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485" name="Google Shape;485;p17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0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486" name="Google Shape;486;p17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487" name="Google Shape;487;p17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8" name="Google Shape;488;p17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89" name="Google Shape;489;p17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490" name="Google Shape;490;p17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1" name="Google Shape;491;p17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92" name="Google Shape;492;p17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493" name="Google Shape;493;p17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4" name="Google Shape;494;p17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95" name="Google Shape;495;p17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496" name="Google Shape;496;p17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7" name="Google Shape;497;p17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98" name="Google Shape;498;p17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499" name="Google Shape;499;p17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0" name="Google Shape;500;p17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501" name="Google Shape;501;p17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2" name="Google Shape;502;p17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03" name="Google Shape;503;p17"/>
          <p:cNvSpPr/>
          <p:nvPr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4" name="Google Shape;504;p17"/>
          <p:cNvSpPr/>
          <p:nvPr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5" name="Google Shape;505;p17"/>
          <p:cNvSpPr/>
          <p:nvPr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6" name="Google Shape;506;p17"/>
          <p:cNvSpPr/>
          <p:nvPr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7" name="Google Shape;507;p17"/>
          <p:cNvSpPr/>
          <p:nvPr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8" name="Google Shape;508;p17"/>
          <p:cNvSpPr/>
          <p:nvPr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9" name="Google Shape;509;p17"/>
          <p:cNvSpPr/>
          <p:nvPr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0" name="Google Shape;510;p17"/>
          <p:cNvSpPr/>
          <p:nvPr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1" name="Google Shape;511;p17"/>
          <p:cNvSpPr/>
          <p:nvPr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2" name="Google Shape;512;p17"/>
          <p:cNvSpPr/>
          <p:nvPr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3" name="Google Shape;513;p17"/>
          <p:cNvSpPr/>
          <p:nvPr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4" name="Google Shape;514;p17"/>
          <p:cNvSpPr/>
          <p:nvPr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5" name="Google Shape;515;p17"/>
          <p:cNvSpPr/>
          <p:nvPr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6" name="Google Shape;516;p17"/>
          <p:cNvSpPr/>
          <p:nvPr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7" name="Google Shape;517;p17"/>
          <p:cNvSpPr/>
          <p:nvPr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8" name="Google Shape;518;p17"/>
          <p:cNvSpPr/>
          <p:nvPr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9" name="Google Shape;519;p17"/>
          <p:cNvSpPr/>
          <p:nvPr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0" name="Google Shape;520;p17"/>
          <p:cNvSpPr/>
          <p:nvPr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1" name="Google Shape;521;p17"/>
          <p:cNvSpPr/>
          <p:nvPr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2" name="Google Shape;522;p17"/>
          <p:cNvSpPr/>
          <p:nvPr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3" name="Google Shape;523;p17"/>
          <p:cNvSpPr/>
          <p:nvPr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4" name="Google Shape;524;p17"/>
          <p:cNvSpPr/>
          <p:nvPr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5" name="Google Shape;525;p17"/>
          <p:cNvSpPr/>
          <p:nvPr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6" name="Google Shape;526;p17"/>
          <p:cNvSpPr/>
          <p:nvPr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7" name="Google Shape;527;p17"/>
          <p:cNvSpPr/>
          <p:nvPr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8" name="Google Shape;528;p17"/>
          <p:cNvSpPr/>
          <p:nvPr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9" name="Google Shape;529;p17"/>
          <p:cNvSpPr/>
          <p:nvPr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0" name="Google Shape;530;p17"/>
          <p:cNvSpPr/>
          <p:nvPr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1" name="Google Shape;531;p17"/>
          <p:cNvSpPr/>
          <p:nvPr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2" name="Google Shape;532;p17"/>
          <p:cNvSpPr/>
          <p:nvPr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3" name="Google Shape;533;p17"/>
          <p:cNvSpPr/>
          <p:nvPr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4" name="Google Shape;534;p17"/>
          <p:cNvSpPr/>
          <p:nvPr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5" name="Google Shape;535;p17"/>
          <p:cNvSpPr/>
          <p:nvPr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6" name="Google Shape;536;p17"/>
          <p:cNvSpPr/>
          <p:nvPr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7" name="Google Shape;537;p17"/>
          <p:cNvSpPr/>
          <p:nvPr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8" name="Google Shape;538;p17"/>
          <p:cNvSpPr/>
          <p:nvPr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9" name="Google Shape;539;p17"/>
          <p:cNvSpPr/>
          <p:nvPr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0" name="Google Shape;540;p17"/>
          <p:cNvSpPr/>
          <p:nvPr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1" name="Google Shape;541;p17"/>
          <p:cNvSpPr/>
          <p:nvPr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2" name="Google Shape;542;p17"/>
          <p:cNvSpPr/>
          <p:nvPr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3" name="Google Shape;543;p17"/>
          <p:cNvSpPr/>
          <p:nvPr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4" name="Google Shape;544;p17"/>
          <p:cNvSpPr/>
          <p:nvPr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5" name="Google Shape;545;p17"/>
          <p:cNvSpPr/>
          <p:nvPr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6" name="Google Shape;546;p17"/>
          <p:cNvSpPr/>
          <p:nvPr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7" name="Google Shape;547;p17"/>
          <p:cNvSpPr/>
          <p:nvPr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3641980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13/4/2022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1584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13/4/2022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0150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13/4/2022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5121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13/4/2022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21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13/4/2022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59613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13/4/2022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3074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13/4/2022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70333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DA6C7EF1-2138-41C6-8730-10D6E11882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xmlns="" id="{0FC09F9C-4D2D-4822-AA68-23E2F097233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9A7B02E1-6600-4516-8212-8E38AFE890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5BF49-3D7A-4F43-BA91-D003E0AEA55D}" type="datetimeFigureOut">
              <a:rPr lang="zh-CN" altLang="en-US" smtClean="0"/>
              <a:t>2022/4/13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7F0340C5-7E3A-4D5C-B2CA-166D21090A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370C5C68-E650-4A3A-BC49-A01CB023D8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BD8DC-39EC-4016-A177-D6AECE158338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图片 6" descr="图片包含 事情&#10;&#10;已生成极高可信度的说明">
            <a:extLst>
              <a:ext uri="{FF2B5EF4-FFF2-40B4-BE49-F238E27FC236}">
                <a16:creationId xmlns:a16="http://schemas.microsoft.com/office/drawing/2014/main" xmlns="" id="{0FB86466-89CD-4F69-84E4-5313C587DBD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029649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D6AAE625-CCE1-44F6-895D-5AF7016B33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xmlns="" id="{8FA83C3F-BA58-4315-BFDF-E60BCC01F2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720B4E28-BD5D-4F3F-B69C-DBAEC1F219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5BF49-3D7A-4F43-BA91-D003E0AEA55D}" type="datetimeFigureOut">
              <a:rPr lang="zh-CN" altLang="en-US" smtClean="0"/>
              <a:t>2022/4/13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9C625689-122D-4A42-93C0-0286D12F7C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D84B6780-D01C-4C9C-B42E-7A4F26B8D0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BD8DC-39EC-4016-A177-D6AECE15833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5980647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76C29D3C-433F-4A63-8FF5-36EE97F0E3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xmlns="" id="{908A0D82-1BDE-4956-BBE7-876EF4C9C3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D3A7D608-4FD4-4089-A182-A5B58F7492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5BF49-3D7A-4F43-BA91-D003E0AEA55D}" type="datetimeFigureOut">
              <a:rPr lang="zh-CN" altLang="en-US" smtClean="0"/>
              <a:t>2022/4/13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4202FDCD-14CB-478B-AB8C-D7E3D4A39A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D7912418-15EB-4B02-B1ED-DF9966177A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BD8DC-39EC-4016-A177-D6AECE15833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882647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0_Title and Content">
  <p:cSld name="10_Title and Content">
    <p:bg>
      <p:bgPr>
        <a:solidFill>
          <a:srgbClr val="4F6128"/>
        </a:solidFill>
        <a:effectLst/>
      </p:bgPr>
    </p:bg>
    <p:spTree>
      <p:nvGrpSpPr>
        <p:cNvPr id="1" name="Shape 5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9" name="Google Shape;549;p18"/>
          <p:cNvGrpSpPr/>
          <p:nvPr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550" name="Google Shape;550;p18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E36C0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551" name="Google Shape;551;p18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552" name="Google Shape;552;p18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3" name="Google Shape;553;p18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554" name="Google Shape;554;p18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0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555" name="Google Shape;555;p18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556" name="Google Shape;556;p18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7" name="Google Shape;557;p18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558" name="Google Shape;558;p18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559" name="Google Shape;559;p18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60" name="Google Shape;560;p18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561" name="Google Shape;561;p18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562" name="Google Shape;562;p18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63" name="Google Shape;563;p18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564" name="Google Shape;564;p18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565" name="Google Shape;565;p18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66" name="Google Shape;566;p18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567" name="Google Shape;567;p18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568" name="Google Shape;568;p18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69" name="Google Shape;569;p18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570" name="Google Shape;570;p18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1" name="Google Shape;571;p18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72" name="Google Shape;572;p18"/>
          <p:cNvSpPr/>
          <p:nvPr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3" name="Google Shape;573;p18"/>
          <p:cNvSpPr/>
          <p:nvPr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4" name="Google Shape;574;p18"/>
          <p:cNvSpPr/>
          <p:nvPr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5" name="Google Shape;575;p18"/>
          <p:cNvSpPr/>
          <p:nvPr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6" name="Google Shape;576;p18"/>
          <p:cNvSpPr/>
          <p:nvPr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7" name="Google Shape;577;p18"/>
          <p:cNvSpPr/>
          <p:nvPr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8" name="Google Shape;578;p18"/>
          <p:cNvSpPr/>
          <p:nvPr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9" name="Google Shape;579;p18"/>
          <p:cNvSpPr/>
          <p:nvPr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0" name="Google Shape;580;p18"/>
          <p:cNvSpPr/>
          <p:nvPr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1" name="Google Shape;581;p18"/>
          <p:cNvSpPr/>
          <p:nvPr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2" name="Google Shape;582;p18"/>
          <p:cNvSpPr/>
          <p:nvPr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3" name="Google Shape;583;p18"/>
          <p:cNvSpPr/>
          <p:nvPr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4" name="Google Shape;584;p18"/>
          <p:cNvSpPr/>
          <p:nvPr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5" name="Google Shape;585;p18"/>
          <p:cNvSpPr/>
          <p:nvPr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6" name="Google Shape;586;p18"/>
          <p:cNvSpPr/>
          <p:nvPr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7" name="Google Shape;587;p18"/>
          <p:cNvSpPr/>
          <p:nvPr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8" name="Google Shape;588;p18"/>
          <p:cNvSpPr/>
          <p:nvPr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9" name="Google Shape;589;p18"/>
          <p:cNvSpPr/>
          <p:nvPr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0" name="Google Shape;590;p18"/>
          <p:cNvSpPr/>
          <p:nvPr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1" name="Google Shape;591;p18"/>
          <p:cNvSpPr/>
          <p:nvPr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2" name="Google Shape;592;p18"/>
          <p:cNvSpPr/>
          <p:nvPr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3" name="Google Shape;593;p18"/>
          <p:cNvSpPr/>
          <p:nvPr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4" name="Google Shape;594;p18"/>
          <p:cNvSpPr/>
          <p:nvPr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5" name="Google Shape;595;p18"/>
          <p:cNvSpPr/>
          <p:nvPr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6" name="Google Shape;596;p18"/>
          <p:cNvSpPr/>
          <p:nvPr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7" name="Google Shape;597;p18"/>
          <p:cNvSpPr/>
          <p:nvPr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8" name="Google Shape;598;p18"/>
          <p:cNvSpPr/>
          <p:nvPr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9" name="Google Shape;599;p18"/>
          <p:cNvSpPr/>
          <p:nvPr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0" name="Google Shape;600;p18"/>
          <p:cNvSpPr/>
          <p:nvPr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1" name="Google Shape;601;p18"/>
          <p:cNvSpPr/>
          <p:nvPr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2" name="Google Shape;602;p18"/>
          <p:cNvSpPr/>
          <p:nvPr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3" name="Google Shape;603;p18"/>
          <p:cNvSpPr/>
          <p:nvPr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4" name="Google Shape;604;p18"/>
          <p:cNvSpPr/>
          <p:nvPr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5" name="Google Shape;605;p18"/>
          <p:cNvSpPr/>
          <p:nvPr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6" name="Google Shape;606;p18"/>
          <p:cNvSpPr/>
          <p:nvPr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7" name="Google Shape;607;p18"/>
          <p:cNvSpPr/>
          <p:nvPr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8" name="Google Shape;608;p18"/>
          <p:cNvSpPr/>
          <p:nvPr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9" name="Google Shape;609;p18"/>
          <p:cNvSpPr/>
          <p:nvPr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0" name="Google Shape;610;p18"/>
          <p:cNvSpPr/>
          <p:nvPr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1" name="Google Shape;611;p18"/>
          <p:cNvSpPr/>
          <p:nvPr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2" name="Google Shape;612;p18"/>
          <p:cNvSpPr/>
          <p:nvPr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3" name="Google Shape;613;p18"/>
          <p:cNvSpPr/>
          <p:nvPr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4" name="Google Shape;614;p18"/>
          <p:cNvSpPr/>
          <p:nvPr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5" name="Google Shape;615;p18"/>
          <p:cNvSpPr/>
          <p:nvPr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6" name="Google Shape;616;p18"/>
          <p:cNvSpPr/>
          <p:nvPr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617" name="Google Shape;617;p18"/>
          <p:cNvGrpSpPr/>
          <p:nvPr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618" name="Google Shape;618;p18"/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9" name="Google Shape;619;p18"/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20" name="Google Shape;620;p18"/>
          <p:cNvGrpSpPr/>
          <p:nvPr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621" name="Google Shape;621;p18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2" name="Google Shape;622;p18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3" name="Google Shape;623;p18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4" name="Google Shape;624;p18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5" name="Google Shape;625;p18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6" name="Google Shape;626;p18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7" name="Google Shape;627;p18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8" name="Google Shape;628;p18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9" name="Google Shape;629;p18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0" name="Google Shape;630;p18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31" name="Google Shape;631;p18"/>
          <p:cNvGrpSpPr/>
          <p:nvPr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632" name="Google Shape;632;p18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3" name="Google Shape;633;p18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34" name="Google Shape;634;p18"/>
          <p:cNvSpPr/>
          <p:nvPr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5" name="Google Shape;635;p18"/>
          <p:cNvSpPr/>
          <p:nvPr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636" name="Google Shape;636;p18"/>
          <p:cNvGrpSpPr/>
          <p:nvPr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637" name="Google Shape;637;p18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8" name="Google Shape;638;p18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39" name="Google Shape;639;p18"/>
          <p:cNvSpPr/>
          <p:nvPr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B2CB7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Arial"/>
              <a:buNone/>
            </a:pPr>
            <a:endParaRPr sz="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0" name="Google Shape;640;p18"/>
          <p:cNvSpPr/>
          <p:nvPr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8064A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Arial"/>
              <a:buNone/>
            </a:pPr>
            <a:endParaRPr sz="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1" name="Google Shape;641;p18"/>
          <p:cNvSpPr/>
          <p:nvPr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F3575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Arial"/>
              <a:buNone/>
            </a:pPr>
            <a:endParaRPr sz="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642" name="Google Shape;642;p18"/>
          <p:cNvGrpSpPr/>
          <p:nvPr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643" name="Google Shape;643;p18"/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4" name="Google Shape;644;p18"/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5" name="Google Shape;645;p18"/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6" name="Google Shape;646;p18"/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7" name="Google Shape;647;p18"/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8" name="Google Shape;648;p18"/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9" name="Google Shape;649;p18"/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0" name="Google Shape;650;p18"/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1" name="Google Shape;651;p18"/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2" name="Google Shape;652;p18"/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3" name="Google Shape;653;p18"/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4" name="Google Shape;654;p18"/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5" name="Google Shape;655;p18"/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6" name="Google Shape;656;p18"/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7" name="Google Shape;657;p18"/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8" name="Google Shape;658;p18"/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9" name="Google Shape;659;p18"/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0" name="Google Shape;660;p18"/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1" name="Google Shape;661;p18"/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2" name="Google Shape;662;p18"/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3" name="Google Shape;663;p18"/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4" name="Google Shape;664;p18"/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5" name="Google Shape;665;p18"/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6" name="Google Shape;666;p18"/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7" name="Google Shape;667;p18"/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8" name="Google Shape;668;p18"/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9" name="Google Shape;669;p18"/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0" name="Google Shape;670;p18"/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1" name="Google Shape;671;p18"/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2" name="Google Shape;672;p18"/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3" name="Google Shape;673;p18"/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4" name="Google Shape;674;p18"/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5" name="Google Shape;675;p18"/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6" name="Google Shape;676;p18"/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7" name="Google Shape;677;p18"/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8" name="Google Shape;678;p18"/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9" name="Google Shape;679;p18"/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0" name="Google Shape;680;p18"/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1" name="Google Shape;681;p18"/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2" name="Google Shape;682;p18"/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3" name="Google Shape;683;p18"/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4" name="Google Shape;684;p18"/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5" name="Google Shape;685;p18"/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6" name="Google Shape;686;p18"/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7" name="Google Shape;687;p18"/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8" name="Google Shape;688;p18"/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9" name="Google Shape;689;p18"/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0" name="Google Shape;690;p18"/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1" name="Google Shape;691;p18"/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2" name="Google Shape;692;p18"/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3" name="Google Shape;693;p18"/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4" name="Google Shape;694;p18"/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5" name="Google Shape;695;p18"/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6" name="Google Shape;696;p18"/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7" name="Google Shape;697;p18"/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8" name="Google Shape;698;p18"/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9" name="Google Shape;699;p18"/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0" name="Google Shape;700;p18"/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1" name="Google Shape;701;p18"/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2" name="Google Shape;702;p18"/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3" name="Google Shape;703;p18"/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4" name="Google Shape;704;p18"/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5" name="Google Shape;705;p18"/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06" name="Google Shape;706;p18"/>
          <p:cNvSpPr txBox="1"/>
          <p:nvPr/>
        </p:nvSpPr>
        <p:spPr>
          <a:xfrm>
            <a:off x="3642720" y="1503378"/>
            <a:ext cx="4728208" cy="3631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500">
                <a:solidFill>
                  <a:srgbClr val="FABF8E"/>
                </a:solidFill>
                <a:latin typeface="Cookie"/>
                <a:ea typeface="Cookie"/>
                <a:cs typeface="Cookie"/>
                <a:sym typeface="Cookie"/>
              </a:rPr>
              <a:t>TRÒ CHƠI</a:t>
            </a:r>
            <a:endParaRPr sz="11500">
              <a:solidFill>
                <a:srgbClr val="FABF8E"/>
              </a:solidFill>
              <a:latin typeface="Cookie"/>
              <a:ea typeface="Cookie"/>
              <a:cs typeface="Cookie"/>
              <a:sym typeface="Cookie"/>
            </a:endParaRPr>
          </a:p>
        </p:txBody>
      </p:sp>
      <p:grpSp>
        <p:nvGrpSpPr>
          <p:cNvPr id="707" name="Google Shape;707;p18"/>
          <p:cNvGrpSpPr/>
          <p:nvPr/>
        </p:nvGrpSpPr>
        <p:grpSpPr>
          <a:xfrm flipH="1">
            <a:off x="7919467" y="3656003"/>
            <a:ext cx="1245605" cy="2486166"/>
            <a:chOff x="961250" y="234750"/>
            <a:chExt cx="1222525" cy="2320700"/>
          </a:xfrm>
        </p:grpSpPr>
        <p:sp>
          <p:nvSpPr>
            <p:cNvPr id="708" name="Google Shape;708;p18"/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9" name="Google Shape;709;p18"/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0" name="Google Shape;710;p18"/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1" name="Google Shape;711;p18"/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2" name="Google Shape;712;p18"/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3" name="Google Shape;713;p18"/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4" name="Google Shape;714;p18"/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5" name="Google Shape;715;p18"/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6" name="Google Shape;716;p18"/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7" name="Google Shape;717;p18"/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8" name="Google Shape;718;p18"/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9" name="Google Shape;719;p18"/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0" name="Google Shape;720;p18"/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1" name="Google Shape;721;p18"/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2" name="Google Shape;722;p18"/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3" name="Google Shape;723;p18"/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4" name="Google Shape;724;p18"/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5" name="Google Shape;725;p18"/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6" name="Google Shape;726;p18"/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7" name="Google Shape;727;p18"/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8" name="Google Shape;728;p18"/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9" name="Google Shape;729;p18"/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0" name="Google Shape;730;p18"/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1" name="Google Shape;731;p18"/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2" name="Google Shape;732;p18"/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3" name="Google Shape;733;p18"/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4" name="Google Shape;734;p18"/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5" name="Google Shape;735;p18"/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6" name="Google Shape;736;p18"/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7" name="Google Shape;737;p18"/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8" name="Google Shape;738;p18"/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9" name="Google Shape;739;p18"/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0" name="Google Shape;740;p18"/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1" name="Google Shape;741;p18"/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2" name="Google Shape;742;p18"/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3" name="Google Shape;743;p18"/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4" name="Google Shape;744;p18"/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5" name="Google Shape;745;p18"/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6" name="Google Shape;746;p18"/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7" name="Google Shape;747;p18"/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8" name="Google Shape;748;p18"/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875009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7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AF903029-121E-4745-8C82-783089C8CF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xmlns="" id="{CBF77133-A399-4B32-9027-6824172CEBE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xmlns="" id="{CA5C523C-3916-46C6-ABCB-8B86E01D650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xmlns="" id="{842F8245-7E0D-4F5C-BBD9-5BB4B79A74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5BF49-3D7A-4F43-BA91-D003E0AEA55D}" type="datetimeFigureOut">
              <a:rPr lang="zh-CN" altLang="en-US" smtClean="0"/>
              <a:t>2022/4/13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xmlns="" id="{A405755D-B8AB-449D-BBC4-48ACBBB513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xmlns="" id="{4CEEE41F-5F54-4C73-80D9-78344F9BA7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BD8DC-39EC-4016-A177-D6AECE15833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8360881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/>
          <p:cNvSpPr/>
          <p:nvPr userDrawn="1"/>
        </p:nvSpPr>
        <p:spPr>
          <a:xfrm>
            <a:off x="8325228" y="3859375"/>
            <a:ext cx="775136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www.1ppt.com/moban/        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行业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www.1ppt.com/hangye/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节日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www.1ppt.com/jieri/  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素材：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www.1ppt.com/sucai/</a:t>
            </a:r>
          </a:p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背景图片：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www.1ppt.com/beijing/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图表：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www.1ppt.com/tubiao/     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精美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 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教程： 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www.1ppt.com/powerpoint/      </a:t>
            </a:r>
          </a:p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课件：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www.1ppt.com/kejian/           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字体下载：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www.1ppt.com/ziti/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工作总结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www.1ppt.com/xiazai/zongjie/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工作计划：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www.1ppt.com/xiazai/jihua/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商务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www.1ppt.com/moban/shangwu/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个人简历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www.1ppt.com/xiazai/jianli/ 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毕业答辩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www.1ppt.com/xiazai/dabian/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工作汇报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www.1ppt.com/xiazai/huibao/    </a:t>
            </a:r>
          </a:p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 </a:t>
            </a:r>
          </a:p>
        </p:txBody>
      </p:sp>
      <p:sp>
        <p:nvSpPr>
          <p:cNvPr id="2" name="标题 1">
            <a:extLst>
              <a:ext uri="{FF2B5EF4-FFF2-40B4-BE49-F238E27FC236}">
                <a16:creationId xmlns:a16="http://schemas.microsoft.com/office/drawing/2014/main" xmlns="" id="{429F8BAA-8A45-4805-B80A-07C8740E2E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xmlns="" id="{867A0A44-AB43-4C74-A603-D8119FB27E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xmlns="" id="{0C131986-E042-4909-B443-8AD60B39F20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xmlns="" id="{7A9DF9E6-93A8-41DA-9AFE-F1AD163BAE2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xmlns="" id="{FA105C94-063B-410A-9E78-B933C70542C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xmlns="" id="{532ED612-40B6-40D5-9AB6-A5756E735A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5BF49-3D7A-4F43-BA91-D003E0AEA55D}" type="datetimeFigureOut">
              <a:rPr lang="zh-CN" altLang="en-US" smtClean="0"/>
              <a:t>2022/4/13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xmlns="" id="{2F0CBC1E-B6EE-4097-952D-830B41F13F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xmlns="" id="{558DC997-89AA-47B6-AC9E-9DABE64D8C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BD8DC-39EC-4016-A177-D6AECE15833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1186201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601FA586-1609-48FE-8744-41F3E00127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xmlns="" id="{1E871FBC-BFBC-4554-93E0-667EBD3B7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5BF49-3D7A-4F43-BA91-D003E0AEA55D}" type="datetimeFigureOut">
              <a:rPr lang="zh-CN" altLang="en-US" smtClean="0"/>
              <a:t>2022/4/13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xmlns="" id="{9E473339-3CF2-40AF-A7A8-247F02DFDF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xmlns="" id="{BB04E57B-F9FF-4C6E-BAB0-34397F82D4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BD8DC-39EC-4016-A177-D6AECE15833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8796860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xmlns="" id="{C12E0898-CC0E-4ABE-B003-4FEE96EA14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5BF49-3D7A-4F43-BA91-D003E0AEA55D}" type="datetimeFigureOut">
              <a:rPr lang="zh-CN" altLang="en-US" smtClean="0"/>
              <a:t>2022/4/13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xmlns="" id="{E871EC42-DDD9-4E80-962A-12A36157D2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xmlns="" id="{AD90195A-C088-4DD2-8AB6-D519D23F9A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BD8DC-39EC-4016-A177-D6AECE15833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1990943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9A16A4D5-F43F-400E-A3BA-C864372902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xmlns="" id="{23176F08-C64D-4AE4-A92E-DCDB93255C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xmlns="" id="{7E6893A0-6D7A-455F-A082-735E6D3BFA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xmlns="" id="{DEA7E056-9362-4F22-8D6D-10BDC1AF7F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5BF49-3D7A-4F43-BA91-D003E0AEA55D}" type="datetimeFigureOut">
              <a:rPr lang="zh-CN" altLang="en-US" smtClean="0"/>
              <a:t>2022/4/13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xmlns="" id="{F66B34AC-86F1-4527-BC19-2D1D6946B1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xmlns="" id="{0087EF4C-F50A-47A3-99CE-F21E902F3F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BD8DC-39EC-4016-A177-D6AECE15833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1913179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6BBC4ECF-4A3A-401C-B45E-6E90080F42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xmlns="" id="{5808DBD3-CE25-46F2-9048-9D52CF27A34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xmlns="" id="{D8123A1B-70F0-41D6-AD47-2C30B02C895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xmlns="" id="{DFF92FBC-7EA5-4037-AA89-0B55AEB591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5BF49-3D7A-4F43-BA91-D003E0AEA55D}" type="datetimeFigureOut">
              <a:rPr lang="zh-CN" altLang="en-US" smtClean="0"/>
              <a:t>2022/4/13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xmlns="" id="{27014370-AECC-4117-9CA7-767F6D74C1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xmlns="" id="{BAC8CD34-3386-4ABE-83B9-CA0B7FA26A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BD8DC-39EC-4016-A177-D6AECE15833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05098874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4AB18831-B750-4360-8DD2-D2C4F0FDE9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xmlns="" id="{5A87CC73-9300-42A2-B611-9A0DEE8ED5B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0D4BC5E6-9192-456B-BB7A-D6FCDC6676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5BF49-3D7A-4F43-BA91-D003E0AEA55D}" type="datetimeFigureOut">
              <a:rPr lang="zh-CN" altLang="en-US" smtClean="0"/>
              <a:t>2022/4/13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E4B14153-CF16-46D5-8523-7C66A7EEDE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53756B3A-E31B-44BC-A357-73F5EDCEF2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BD8DC-39EC-4016-A177-D6AECE15833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24695406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xmlns="" id="{22899807-5192-4098-BAED-6D1B73B393D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xmlns="" id="{43B7437E-317E-4E72-BD0F-96424D7DEEA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2E6BD8EA-D110-4D30-A546-FFE20E67EB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5BF49-3D7A-4F43-BA91-D003E0AEA55D}" type="datetimeFigureOut">
              <a:rPr lang="zh-CN" altLang="en-US" smtClean="0"/>
              <a:t>2022/4/13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96A127AD-6044-4EBB-A42A-1074843A5D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E489A9E2-4B2F-4974-B7DA-3836DA7911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BD8DC-39EC-4016-A177-D6AECE15833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3931794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B2722F30-70BE-4597-A895-59AEB4C92B8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xmlns="" id="{C6FEE731-1190-4992-B751-DB49E6C1D1D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C2FD284B-B6B1-48C0-8F32-41776A48D1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2022/4/13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22B0B980-E977-472A-8868-0AC1864A13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F643110A-A836-4098-93F2-E5780AD269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xmlns="" id="{FE64915A-A193-411A-A123-3E4512421B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99721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55EEAB96-CF87-4C6B-9D06-7EE1D08E93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xmlns="" id="{A1DED4BC-F33A-453C-A1D8-00EC72012D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ABA66174-3328-40E4-AADF-655C79A2A8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2022/4/13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050B7521-C9F1-465B-9A65-1E05966CF8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5D2B5226-FFCF-47FD-8A07-DAABD31F1B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913663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">
  <p:cSld name="Custom Layout">
    <p:spTree>
      <p:nvGrpSpPr>
        <p:cNvPr id="1" name="Shape 7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0" name="Google Shape;750;p1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820036059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BC4ADCB6-9944-487D-9339-D429E54F5A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xmlns="" id="{530CC48A-4DB0-4747-87C6-E3CD40A6AB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FB2325A1-5419-4E2B-9422-B4F96BE324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2022/4/13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845C473B-7264-4ACF-B508-9761DA1279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E5E3F195-0716-4886-9A07-BFC1B0CD19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491058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E74D0605-B108-46D7-8369-6571864D1B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xmlns="" id="{C612184A-C5D1-4BC3-AEB2-F4095F6ED60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xmlns="" id="{EDC8794A-BBDE-4DD3-84CE-2B9CE10FD34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xmlns="" id="{4EBFD6E4-B295-43C9-AC11-8D2495366D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2022/4/13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xmlns="" id="{E4026BDD-5B50-41BE-834C-03AB1437D2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xmlns="" id="{1F5A523A-D7AA-4E6B-9B52-4758EF8D07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48009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53910AE6-1F57-4A31-9008-4D642F755F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xmlns="" id="{2B168356-DBF6-4A4D-91C7-182CC85AC3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xmlns="" id="{688A8EBA-0DAD-42EA-99C2-D23C5D7148A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xmlns="" id="{9524EC4D-F1E5-42BF-AFD6-2E141A5BDB4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xmlns="" id="{188FE428-6272-4BC6-8559-9529B37B820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xmlns="" id="{55287C14-A4B0-4F1B-8E5A-89FD29364D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2022/4/13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xmlns="" id="{9352E029-3449-4023-9BA3-A4E0A64502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xmlns="" id="{94F19327-B133-498A-A50A-1F9E489265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462407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76FEF83B-0EA5-44BA-9824-F0CD83C60D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xmlns="" id="{65276493-8949-47D2-A31E-3697CEF21E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2022/4/13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xmlns="" id="{5069DD12-9FA1-45D2-B798-8B1996D654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xmlns="" id="{F972593E-3FD8-4528-9339-AF8B4BCDAB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66704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xmlns="" id="{D07E2CB0-1E5C-4D6D-8111-447F548423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2022/4/13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xmlns="" id="{7CD0671E-0D48-4AD2-B6F8-A60BEC6A66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xmlns="" id="{0A83C7DF-BD4D-4BD1-A6E5-33605320F7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587162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004FA292-E5C1-4436-8CB5-FF9B523539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xmlns="" id="{176F139C-6E8C-48D5-9B1D-F837030FAD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xmlns="" id="{176395EF-8A55-4F9D-9A62-6326B2CB47D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xmlns="" id="{E67B5ECA-415D-4C02-B62A-EEE0C0B32E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2022/4/13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xmlns="" id="{8EB24AC3-FF5A-4D6A-B3E3-E0E8DB81BC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xmlns="" id="{786ECFD3-2BFB-4F9D-A971-22CBC6F397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082163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91359480-BF99-455B-8924-27B75A8422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xmlns="" id="{A87CA4AF-F2C7-48AF-BDEB-57BD3FC3940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xmlns="" id="{4E2D3FEF-98B1-46F2-AD44-1B510962D7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xmlns="" id="{1F8C2AF9-1C3B-4D55-97BD-2BB1383D67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2022/4/13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xmlns="" id="{144BE4BD-6DB2-4DF4-981D-42B25252CA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xmlns="" id="{BCE029D5-AEBD-4748-A5C9-0D123DDD84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144140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A4988ED7-2FAC-4121-96E5-A1EA6984F3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xmlns="" id="{217EA459-805A-404B-BAE6-CC8ABD2A08A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691E2DCD-6EF3-47CA-939F-0E285CE594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2022/4/13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E4265381-C04B-4041-BE83-838879FF6C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1F0E4938-3DA9-4A01-BE41-ED1A6BC9EA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80137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xmlns="" id="{56A4BD1E-BF89-43F2-8863-4388E88DA70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xmlns="" id="{96059926-E9D8-4839-90D7-677D8533BAF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64942A72-9BD4-4F4F-9B99-39C3A0CEEC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2022/4/13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1E7E3195-430C-4F02-B143-7B4DB1CAD0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3C027511-DB12-4B6E-A7F3-400C42BF8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81574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172257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Slide">
  <p:cSld name="1_Title Slide">
    <p:bg>
      <p:bgPr>
        <a:solidFill>
          <a:srgbClr val="002060"/>
        </a:solidFill>
        <a:effectLst/>
      </p:bgPr>
    </p:bg>
    <p:spTree>
      <p:nvGrpSpPr>
        <p:cNvPr id="1" name="Shape 7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2" name="Google Shape;752;p20"/>
          <p:cNvGrpSpPr/>
          <p:nvPr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753" name="Google Shape;753;p20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C2D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754" name="Google Shape;754;p20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755" name="Google Shape;755;p20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56" name="Google Shape;756;p20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757" name="Google Shape;757;p20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0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758" name="Google Shape;758;p20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759" name="Google Shape;759;p20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60" name="Google Shape;760;p20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761" name="Google Shape;761;p20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762" name="Google Shape;762;p20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63" name="Google Shape;763;p20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764" name="Google Shape;764;p20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765" name="Google Shape;765;p20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66" name="Google Shape;766;p20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767" name="Google Shape;767;p20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768" name="Google Shape;768;p20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69" name="Google Shape;769;p20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770" name="Google Shape;770;p20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771" name="Google Shape;771;p20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72" name="Google Shape;772;p20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773" name="Google Shape;773;p20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4" name="Google Shape;774;p20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75" name="Google Shape;775;p20"/>
          <p:cNvGrpSpPr/>
          <p:nvPr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776" name="Google Shape;776;p20"/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7" name="Google Shape;777;p20"/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78" name="Google Shape;778;p20"/>
          <p:cNvGrpSpPr/>
          <p:nvPr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779" name="Google Shape;779;p20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0" name="Google Shape;780;p20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1" name="Google Shape;781;p20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2" name="Google Shape;782;p20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3" name="Google Shape;783;p20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4" name="Google Shape;784;p20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5" name="Google Shape;785;p20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6" name="Google Shape;786;p20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7" name="Google Shape;787;p20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8" name="Google Shape;788;p20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89" name="Google Shape;789;p20"/>
          <p:cNvGrpSpPr/>
          <p:nvPr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790" name="Google Shape;790;p20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1" name="Google Shape;791;p20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92" name="Google Shape;792;p20"/>
          <p:cNvSpPr/>
          <p:nvPr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3" name="Google Shape;793;p20"/>
          <p:cNvSpPr/>
          <p:nvPr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794" name="Google Shape;794;p20"/>
          <p:cNvGrpSpPr/>
          <p:nvPr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795" name="Google Shape;795;p20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6" name="Google Shape;796;p20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97" name="Google Shape;797;p20"/>
          <p:cNvSpPr/>
          <p:nvPr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8" name="Google Shape;798;p20"/>
          <p:cNvSpPr/>
          <p:nvPr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9" name="Google Shape;799;p20"/>
          <p:cNvSpPr/>
          <p:nvPr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0" name="Google Shape;800;p20"/>
          <p:cNvSpPr/>
          <p:nvPr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1" name="Google Shape;801;p20"/>
          <p:cNvSpPr/>
          <p:nvPr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2" name="Google Shape;802;p20"/>
          <p:cNvSpPr/>
          <p:nvPr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3" name="Google Shape;803;p20"/>
          <p:cNvSpPr/>
          <p:nvPr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4" name="Google Shape;804;p20"/>
          <p:cNvSpPr/>
          <p:nvPr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5" name="Google Shape;805;p20"/>
          <p:cNvSpPr/>
          <p:nvPr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6" name="Google Shape;806;p20"/>
          <p:cNvSpPr/>
          <p:nvPr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7" name="Google Shape;807;p20"/>
          <p:cNvSpPr/>
          <p:nvPr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8" name="Google Shape;808;p20"/>
          <p:cNvSpPr/>
          <p:nvPr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9" name="Google Shape;809;p20"/>
          <p:cNvSpPr/>
          <p:nvPr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0" name="Google Shape;810;p20"/>
          <p:cNvSpPr/>
          <p:nvPr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1" name="Google Shape;811;p20"/>
          <p:cNvSpPr/>
          <p:nvPr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2" name="Google Shape;812;p20"/>
          <p:cNvSpPr/>
          <p:nvPr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3" name="Google Shape;813;p20"/>
          <p:cNvSpPr/>
          <p:nvPr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4" name="Google Shape;814;p20"/>
          <p:cNvSpPr/>
          <p:nvPr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5" name="Google Shape;815;p20"/>
          <p:cNvSpPr/>
          <p:nvPr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6" name="Google Shape;816;p20"/>
          <p:cNvSpPr/>
          <p:nvPr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7" name="Google Shape;817;p20"/>
          <p:cNvSpPr/>
          <p:nvPr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8" name="Google Shape;818;p20"/>
          <p:cNvSpPr/>
          <p:nvPr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9" name="Google Shape;819;p20"/>
          <p:cNvSpPr/>
          <p:nvPr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0" name="Google Shape;820;p20"/>
          <p:cNvSpPr/>
          <p:nvPr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1" name="Google Shape;821;p20"/>
          <p:cNvSpPr/>
          <p:nvPr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2" name="Google Shape;822;p20"/>
          <p:cNvSpPr/>
          <p:nvPr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3" name="Google Shape;823;p20"/>
          <p:cNvSpPr/>
          <p:nvPr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4" name="Google Shape;824;p20"/>
          <p:cNvSpPr/>
          <p:nvPr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5" name="Google Shape;825;p20"/>
          <p:cNvSpPr/>
          <p:nvPr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6" name="Google Shape;826;p20"/>
          <p:cNvSpPr/>
          <p:nvPr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7" name="Google Shape;827;p20"/>
          <p:cNvSpPr/>
          <p:nvPr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8" name="Google Shape;828;p20"/>
          <p:cNvSpPr/>
          <p:nvPr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9" name="Google Shape;829;p20"/>
          <p:cNvSpPr/>
          <p:nvPr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0" name="Google Shape;830;p20"/>
          <p:cNvSpPr/>
          <p:nvPr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1" name="Google Shape;831;p20"/>
          <p:cNvSpPr/>
          <p:nvPr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2" name="Google Shape;832;p20"/>
          <p:cNvSpPr/>
          <p:nvPr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3" name="Google Shape;833;p20"/>
          <p:cNvSpPr/>
          <p:nvPr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4" name="Google Shape;834;p20"/>
          <p:cNvSpPr/>
          <p:nvPr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5" name="Google Shape;835;p20"/>
          <p:cNvSpPr/>
          <p:nvPr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6" name="Google Shape;836;p20"/>
          <p:cNvSpPr/>
          <p:nvPr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7" name="Google Shape;837;p20"/>
          <p:cNvSpPr/>
          <p:nvPr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8" name="Google Shape;838;p20"/>
          <p:cNvSpPr/>
          <p:nvPr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9" name="Google Shape;839;p20"/>
          <p:cNvSpPr/>
          <p:nvPr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0" name="Google Shape;840;p20"/>
          <p:cNvSpPr/>
          <p:nvPr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1" name="Google Shape;841;p20"/>
          <p:cNvSpPr/>
          <p:nvPr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842" name="Google Shape;842;p20"/>
          <p:cNvGrpSpPr/>
          <p:nvPr/>
        </p:nvGrpSpPr>
        <p:grpSpPr>
          <a:xfrm>
            <a:off x="896619" y="1603301"/>
            <a:ext cx="9867486" cy="4770499"/>
            <a:chOff x="741115" y="865258"/>
            <a:chExt cx="7691377" cy="4010102"/>
          </a:xfrm>
        </p:grpSpPr>
        <p:sp>
          <p:nvSpPr>
            <p:cNvPr id="843" name="Google Shape;843;p20"/>
            <p:cNvSpPr/>
            <p:nvPr/>
          </p:nvSpPr>
          <p:spPr>
            <a:xfrm>
              <a:off x="3129031" y="865258"/>
              <a:ext cx="3134100" cy="1481700"/>
            </a:xfrm>
            <a:prstGeom prst="ellipse">
              <a:avLst/>
            </a:prstGeom>
            <a:solidFill>
              <a:srgbClr val="318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844" name="Google Shape;844;p20"/>
            <p:cNvGrpSpPr/>
            <p:nvPr/>
          </p:nvGrpSpPr>
          <p:grpSpPr>
            <a:xfrm>
              <a:off x="741115" y="1203950"/>
              <a:ext cx="7691377" cy="3671410"/>
              <a:chOff x="741115" y="1203950"/>
              <a:chExt cx="7691377" cy="3671410"/>
            </a:xfrm>
          </p:grpSpPr>
          <p:sp>
            <p:nvSpPr>
              <p:cNvPr id="845" name="Google Shape;845;p20"/>
              <p:cNvSpPr/>
              <p:nvPr/>
            </p:nvSpPr>
            <p:spPr>
              <a:xfrm>
                <a:off x="741115" y="1503410"/>
                <a:ext cx="7691377" cy="33719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solidFill>
                <a:srgbClr val="3185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46" name="Google Shape;846;p20"/>
              <p:cNvSpPr/>
              <p:nvPr/>
            </p:nvSpPr>
            <p:spPr>
              <a:xfrm>
                <a:off x="1766314" y="1203950"/>
                <a:ext cx="2028300" cy="1565480"/>
              </a:xfrm>
              <a:prstGeom prst="ellipse">
                <a:avLst/>
              </a:prstGeom>
              <a:solidFill>
                <a:srgbClr val="3185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47" name="Google Shape;847;p20"/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solidFill>
                <a:srgbClr val="3185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848" name="Google Shape;848;p20"/>
          <p:cNvGrpSpPr/>
          <p:nvPr/>
        </p:nvGrpSpPr>
        <p:grpSpPr>
          <a:xfrm>
            <a:off x="8391927" y="4047629"/>
            <a:ext cx="2301387" cy="1593766"/>
            <a:chOff x="4799733" y="3457797"/>
            <a:chExt cx="2301387" cy="1593766"/>
          </a:xfrm>
        </p:grpSpPr>
        <p:sp>
          <p:nvSpPr>
            <p:cNvPr id="849" name="Google Shape;849;p20"/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0" name="Google Shape;850;p20"/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1" name="Google Shape;851;p20"/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2" name="Google Shape;852;p20"/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3" name="Google Shape;853;p20"/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4" name="Google Shape;854;p20"/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5" name="Google Shape;855;p20"/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6" name="Google Shape;856;p20"/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7" name="Google Shape;857;p20"/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8" name="Google Shape;858;p20"/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9" name="Google Shape;859;p20"/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0" name="Google Shape;860;p20"/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1" name="Google Shape;861;p20"/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2" name="Google Shape;862;p20"/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3" name="Google Shape;863;p20"/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4" name="Google Shape;864;p20"/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5" name="Google Shape;865;p20"/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6" name="Google Shape;866;p20"/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7" name="Google Shape;867;p20"/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8" name="Google Shape;868;p20"/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9" name="Google Shape;869;p20"/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0" name="Google Shape;870;p20"/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1" name="Google Shape;871;p20"/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2" name="Google Shape;872;p20"/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3" name="Google Shape;873;p20"/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4" name="Google Shape;874;p20"/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5" name="Google Shape;875;p20"/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6" name="Google Shape;876;p20"/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7" name="Google Shape;877;p20"/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8" name="Google Shape;878;p20"/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9" name="Google Shape;879;p20"/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0" name="Google Shape;880;p20"/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1" name="Google Shape;881;p20"/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2" name="Google Shape;882;p20"/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3" name="Google Shape;883;p20"/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4" name="Google Shape;884;p20"/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5" name="Google Shape;885;p20"/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6" name="Google Shape;886;p20"/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7" name="Google Shape;887;p20"/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8" name="Google Shape;888;p20"/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9" name="Google Shape;889;p20"/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0" name="Google Shape;890;p20"/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1" name="Google Shape;891;p20"/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2" name="Google Shape;892;p20"/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3" name="Google Shape;893;p20"/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4" name="Google Shape;894;p20"/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5" name="Google Shape;895;p20"/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6" name="Google Shape;896;p20"/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7" name="Google Shape;897;p20"/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8" name="Google Shape;898;p20"/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9" name="Google Shape;899;p20"/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0" name="Google Shape;900;p20"/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1" name="Google Shape;901;p20"/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2" name="Google Shape;902;p20"/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3" name="Google Shape;903;p20"/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4" name="Google Shape;904;p20"/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05" name="Google Shape;905;p20"/>
          <p:cNvGrpSpPr/>
          <p:nvPr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906" name="Google Shape;906;p20"/>
            <p:cNvGrpSpPr/>
            <p:nvPr/>
          </p:nvGrpSpPr>
          <p:grpSpPr>
            <a:xfrm>
              <a:off x="1598355" y="4368136"/>
              <a:ext cx="868989" cy="1258447"/>
              <a:chOff x="3235834" y="3793115"/>
              <a:chExt cx="868989" cy="1258447"/>
            </a:xfrm>
          </p:grpSpPr>
          <p:sp>
            <p:nvSpPr>
              <p:cNvPr id="907" name="Google Shape;907;p20"/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908" name="Google Shape;908;p20"/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909" name="Google Shape;909;p20"/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10" name="Google Shape;910;p20"/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11" name="Google Shape;911;p20"/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12" name="Google Shape;912;p20"/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13" name="Google Shape;913;p20"/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14" name="Google Shape;914;p20"/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15" name="Google Shape;915;p20"/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16" name="Google Shape;916;p20"/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17" name="Google Shape;917;p20"/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18" name="Google Shape;918;p20"/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19" name="Google Shape;919;p20"/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20" name="Google Shape;920;p20"/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21" name="Google Shape;921;p20"/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22" name="Google Shape;922;p20"/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23" name="Google Shape;923;p20"/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24" name="Google Shape;924;p20"/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25" name="Google Shape;925;p20"/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26" name="Google Shape;926;p20"/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27" name="Google Shape;927;p20"/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28" name="Google Shape;928;p20"/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29" name="Google Shape;929;p20"/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30" name="Google Shape;930;p20"/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31" name="Google Shape;931;p20"/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32" name="Google Shape;932;p20"/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sp>
          <p:nvSpPr>
            <p:cNvPr id="933" name="Google Shape;933;p20"/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4" name="Google Shape;934;p20"/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5" name="Google Shape;935;p20"/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6" name="Google Shape;936;p20"/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7" name="Google Shape;937;p20"/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8" name="Google Shape;938;p20"/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9" name="Google Shape;939;p20"/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0" name="Google Shape;940;p20"/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1" name="Google Shape;941;p20"/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2" name="Google Shape;942;p20"/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3" name="Google Shape;943;p20"/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4" name="Google Shape;944;p20"/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5" name="Google Shape;945;p20"/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6" name="Google Shape;946;p20"/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7" name="Google Shape;947;p20"/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8" name="Google Shape;948;p20"/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9" name="Google Shape;949;p20"/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0" name="Google Shape;950;p20"/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1" name="Google Shape;951;p20"/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2" name="Google Shape;952;p20"/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3" name="Google Shape;953;p20"/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4" name="Google Shape;954;p20"/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5" name="Google Shape;955;p20"/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6" name="Google Shape;956;p20"/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7" name="Google Shape;957;p20"/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8" name="Google Shape;958;p20"/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9" name="Google Shape;959;p20"/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0" name="Google Shape;960;p20"/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1" name="Google Shape;961;p20"/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2" name="Google Shape;962;p20"/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3" name="Google Shape;963;p20"/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4" name="Google Shape;964;p20"/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5" name="Google Shape;965;p20"/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6" name="Google Shape;966;p20"/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7" name="Google Shape;967;p20"/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8" name="Google Shape;968;p20"/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9" name="Google Shape;969;p20"/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0" name="Google Shape;970;p20"/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1" name="Google Shape;971;p20"/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2" name="Google Shape;972;p20"/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973" name="Google Shape;973;p20"/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974" name="Google Shape;974;p20"/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75" name="Google Shape;975;p20"/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76" name="Google Shape;976;p20"/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977" name="Google Shape;977;p20"/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978" name="Google Shape;978;p20"/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979" name="Google Shape;979;p20"/>
          <p:cNvGrpSpPr/>
          <p:nvPr/>
        </p:nvGrpSpPr>
        <p:grpSpPr>
          <a:xfrm>
            <a:off x="1524301" y="5626805"/>
            <a:ext cx="9320239" cy="1231194"/>
            <a:chOff x="1524301" y="5626805"/>
            <a:chExt cx="9320239" cy="1231194"/>
          </a:xfrm>
        </p:grpSpPr>
        <p:sp>
          <p:nvSpPr>
            <p:cNvPr id="980" name="Google Shape;980;p20"/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981" name="Google Shape;981;p20"/>
            <p:cNvGrpSpPr/>
            <p:nvPr/>
          </p:nvGrpSpPr>
          <p:grpSpPr>
            <a:xfrm>
              <a:off x="1524301" y="5626805"/>
              <a:ext cx="9320239" cy="1231194"/>
              <a:chOff x="929285" y="5051507"/>
              <a:chExt cx="7315206" cy="1231194"/>
            </a:xfrm>
          </p:grpSpPr>
          <p:sp>
            <p:nvSpPr>
              <p:cNvPr id="982" name="Google Shape;982;p20"/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83" name="Google Shape;983;p20"/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84" name="Google Shape;984;p20"/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85" name="Google Shape;985;p20"/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86" name="Google Shape;986;p20"/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87" name="Google Shape;987;p20"/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8425841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9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9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8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496903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Title and Content">
  <p:cSld name="3_Title and Content">
    <p:bg>
      <p:bgPr>
        <a:solidFill>
          <a:srgbClr val="002060"/>
        </a:solidFill>
        <a:effectLst/>
      </p:bgPr>
    </p:bg>
    <p:spTree>
      <p:nvGrpSpPr>
        <p:cNvPr id="1" name="Shape 9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89" name="Google Shape;989;p21"/>
          <p:cNvGrpSpPr/>
          <p:nvPr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990" name="Google Shape;990;p21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C2D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991" name="Google Shape;991;p21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992" name="Google Shape;992;p21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93" name="Google Shape;993;p21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994" name="Google Shape;994;p21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0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995" name="Google Shape;995;p21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996" name="Google Shape;996;p21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97" name="Google Shape;997;p21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998" name="Google Shape;998;p21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999" name="Google Shape;999;p21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00" name="Google Shape;1000;p21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001" name="Google Shape;1001;p21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1002" name="Google Shape;1002;p21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03" name="Google Shape;1003;p21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004" name="Google Shape;1004;p21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1005" name="Google Shape;1005;p21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06" name="Google Shape;1006;p21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007" name="Google Shape;1007;p21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008" name="Google Shape;1008;p21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09" name="Google Shape;1009;p21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010" name="Google Shape;1010;p21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1" name="Google Shape;1011;p21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012" name="Google Shape;1012;p21"/>
          <p:cNvSpPr/>
          <p:nvPr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3" name="Google Shape;1013;p21"/>
          <p:cNvSpPr/>
          <p:nvPr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4" name="Google Shape;1014;p21"/>
          <p:cNvSpPr/>
          <p:nvPr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5" name="Google Shape;1015;p21"/>
          <p:cNvSpPr/>
          <p:nvPr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6" name="Google Shape;1016;p21"/>
          <p:cNvSpPr/>
          <p:nvPr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7" name="Google Shape;1017;p21"/>
          <p:cNvSpPr/>
          <p:nvPr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8" name="Google Shape;1018;p21"/>
          <p:cNvSpPr/>
          <p:nvPr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9" name="Google Shape;1019;p21"/>
          <p:cNvSpPr/>
          <p:nvPr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0" name="Google Shape;1020;p21"/>
          <p:cNvSpPr/>
          <p:nvPr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1" name="Google Shape;1021;p21"/>
          <p:cNvSpPr/>
          <p:nvPr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2" name="Google Shape;1022;p21"/>
          <p:cNvSpPr/>
          <p:nvPr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3" name="Google Shape;1023;p21"/>
          <p:cNvSpPr/>
          <p:nvPr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4" name="Google Shape;1024;p21"/>
          <p:cNvSpPr/>
          <p:nvPr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5" name="Google Shape;1025;p21"/>
          <p:cNvSpPr/>
          <p:nvPr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6" name="Google Shape;1026;p21"/>
          <p:cNvSpPr/>
          <p:nvPr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7" name="Google Shape;1027;p21"/>
          <p:cNvSpPr/>
          <p:nvPr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8" name="Google Shape;1028;p21"/>
          <p:cNvSpPr/>
          <p:nvPr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9" name="Google Shape;1029;p21"/>
          <p:cNvSpPr/>
          <p:nvPr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0" name="Google Shape;1030;p21"/>
          <p:cNvSpPr/>
          <p:nvPr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1" name="Google Shape;1031;p21"/>
          <p:cNvSpPr/>
          <p:nvPr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2" name="Google Shape;1032;p21"/>
          <p:cNvSpPr/>
          <p:nvPr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3" name="Google Shape;1033;p21"/>
          <p:cNvSpPr/>
          <p:nvPr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4" name="Google Shape;1034;p21"/>
          <p:cNvSpPr/>
          <p:nvPr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5" name="Google Shape;1035;p21"/>
          <p:cNvSpPr/>
          <p:nvPr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6" name="Google Shape;1036;p21"/>
          <p:cNvSpPr/>
          <p:nvPr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7" name="Google Shape;1037;p21"/>
          <p:cNvSpPr/>
          <p:nvPr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8" name="Google Shape;1038;p21"/>
          <p:cNvSpPr/>
          <p:nvPr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9" name="Google Shape;1039;p21"/>
          <p:cNvSpPr/>
          <p:nvPr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0" name="Google Shape;1040;p21"/>
          <p:cNvSpPr/>
          <p:nvPr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1" name="Google Shape;1041;p21"/>
          <p:cNvSpPr/>
          <p:nvPr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2" name="Google Shape;1042;p21"/>
          <p:cNvSpPr/>
          <p:nvPr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3" name="Google Shape;1043;p21"/>
          <p:cNvSpPr/>
          <p:nvPr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4" name="Google Shape;1044;p21"/>
          <p:cNvSpPr/>
          <p:nvPr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5" name="Google Shape;1045;p21"/>
          <p:cNvSpPr/>
          <p:nvPr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6" name="Google Shape;1046;p21"/>
          <p:cNvSpPr/>
          <p:nvPr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7" name="Google Shape;1047;p21"/>
          <p:cNvSpPr/>
          <p:nvPr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8" name="Google Shape;1048;p21"/>
          <p:cNvSpPr/>
          <p:nvPr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9" name="Google Shape;1049;p21"/>
          <p:cNvSpPr/>
          <p:nvPr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0" name="Google Shape;1050;p21"/>
          <p:cNvSpPr/>
          <p:nvPr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1" name="Google Shape;1051;p21"/>
          <p:cNvSpPr/>
          <p:nvPr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2" name="Google Shape;1052;p21"/>
          <p:cNvSpPr/>
          <p:nvPr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3" name="Google Shape;1053;p21"/>
          <p:cNvSpPr/>
          <p:nvPr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4" name="Google Shape;1054;p21"/>
          <p:cNvSpPr/>
          <p:nvPr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5" name="Google Shape;1055;p21"/>
          <p:cNvSpPr/>
          <p:nvPr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6" name="Google Shape;1056;p21"/>
          <p:cNvSpPr/>
          <p:nvPr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7" name="Google Shape;1057;p21"/>
          <p:cNvSpPr/>
          <p:nvPr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Arial"/>
              <a:buNone/>
            </a:pPr>
            <a:endParaRPr sz="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8" name="Google Shape;1058;p21"/>
          <p:cNvSpPr/>
          <p:nvPr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Arial"/>
              <a:buNone/>
            </a:pPr>
            <a:endParaRPr sz="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9" name="Google Shape;1059;p21"/>
          <p:cNvSpPr/>
          <p:nvPr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Arial"/>
              <a:buNone/>
            </a:pPr>
            <a:endParaRPr sz="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060" name="Google Shape;1060;p21"/>
          <p:cNvGrpSpPr/>
          <p:nvPr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61" name="Google Shape;1061;p21"/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2" name="Google Shape;1062;p21"/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63" name="Google Shape;1063;p21"/>
          <p:cNvGrpSpPr/>
          <p:nvPr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64" name="Google Shape;1064;p21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5" name="Google Shape;1065;p21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6" name="Google Shape;1066;p21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7" name="Google Shape;1067;p21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8" name="Google Shape;1068;p21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9" name="Google Shape;1069;p21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0" name="Google Shape;1070;p21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1" name="Google Shape;1071;p21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2" name="Google Shape;1072;p21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3" name="Google Shape;1073;p21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74" name="Google Shape;1074;p21"/>
          <p:cNvGrpSpPr/>
          <p:nvPr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075" name="Google Shape;1075;p21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6" name="Google Shape;1076;p21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077" name="Google Shape;1077;p21"/>
          <p:cNvSpPr/>
          <p:nvPr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8" name="Google Shape;1078;p21"/>
          <p:cNvSpPr/>
          <p:nvPr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079" name="Google Shape;1079;p21"/>
          <p:cNvGrpSpPr/>
          <p:nvPr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080" name="Google Shape;1080;p21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1" name="Google Shape;1081;p21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82" name="Google Shape;1082;p21"/>
          <p:cNvGrpSpPr/>
          <p:nvPr/>
        </p:nvGrpSpPr>
        <p:grpSpPr>
          <a:xfrm>
            <a:off x="2548289" y="3588080"/>
            <a:ext cx="2599447" cy="2521829"/>
            <a:chOff x="5641385" y="2381306"/>
            <a:chExt cx="2599447" cy="2521829"/>
          </a:xfrm>
        </p:grpSpPr>
        <p:sp>
          <p:nvSpPr>
            <p:cNvPr id="1083" name="Google Shape;1083;p21"/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084" name="Google Shape;1084;p21"/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7" cy="1593766"/>
            </a:xfrm>
          </p:grpSpPr>
          <p:sp>
            <p:nvSpPr>
              <p:cNvPr id="1085" name="Google Shape;1085;p21"/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86" name="Google Shape;1086;p21"/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87" name="Google Shape;1087;p21"/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88" name="Google Shape;1088;p21"/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89" name="Google Shape;1089;p21"/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90" name="Google Shape;1090;p21"/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91" name="Google Shape;1091;p21"/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92" name="Google Shape;1092;p21"/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93" name="Google Shape;1093;p21"/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94" name="Google Shape;1094;p21"/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95" name="Google Shape;1095;p21"/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96" name="Google Shape;1096;p21"/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97" name="Google Shape;1097;p21"/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98" name="Google Shape;1098;p21"/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99" name="Google Shape;1099;p21"/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00" name="Google Shape;1100;p21"/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01" name="Google Shape;1101;p21"/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02" name="Google Shape;1102;p21"/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03" name="Google Shape;1103;p21"/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04" name="Google Shape;1104;p21"/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05" name="Google Shape;1105;p21"/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06" name="Google Shape;1106;p21"/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07" name="Google Shape;1107;p21"/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08" name="Google Shape;1108;p21"/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09" name="Google Shape;1109;p21"/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10" name="Google Shape;1110;p21"/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11" name="Google Shape;1111;p21"/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12" name="Google Shape;1112;p21"/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13" name="Google Shape;1113;p21"/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14" name="Google Shape;1114;p21"/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15" name="Google Shape;1115;p21"/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16" name="Google Shape;1116;p21"/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17" name="Google Shape;1117;p21"/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18" name="Google Shape;1118;p21"/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19" name="Google Shape;1119;p21"/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20" name="Google Shape;1120;p21"/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21" name="Google Shape;1121;p21"/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22" name="Google Shape;1122;p21"/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23" name="Google Shape;1123;p21"/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24" name="Google Shape;1124;p21"/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25" name="Google Shape;1125;p21"/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26" name="Google Shape;1126;p21"/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27" name="Google Shape;1127;p21"/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28" name="Google Shape;1128;p21"/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29" name="Google Shape;1129;p21"/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30" name="Google Shape;1130;p21"/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31" name="Google Shape;1131;p21"/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32" name="Google Shape;1132;p21"/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33" name="Google Shape;1133;p21"/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34" name="Google Shape;1134;p21"/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35" name="Google Shape;1135;p21"/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36" name="Google Shape;1136;p21"/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37" name="Google Shape;1137;p21"/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38" name="Google Shape;1138;p21"/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39" name="Google Shape;1139;p21"/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40" name="Google Shape;1140;p21"/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141" name="Google Shape;1141;p21"/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2" name="Google Shape;1142;p21"/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3" name="Google Shape;1143;p21"/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4" name="Google Shape;1144;p21"/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5" name="Google Shape;1145;p21"/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6" name="Google Shape;1146;p21"/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7" name="Google Shape;1147;p21"/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8" name="Google Shape;1148;p21"/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9" name="Google Shape;1149;p21"/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0" name="Google Shape;1150;p21"/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1" name="Google Shape;1151;p21"/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2" name="Google Shape;1152;p21"/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3" name="Google Shape;1153;p21"/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4" name="Google Shape;1154;p21"/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5" name="Google Shape;1155;p21"/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6" name="Google Shape;1156;p21"/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7" name="Google Shape;1157;p21"/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8" name="Google Shape;1158;p21"/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9" name="Google Shape;1159;p21"/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0" name="Google Shape;1160;p21"/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1" name="Google Shape;1161;p21"/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2" name="Google Shape;1162;p21"/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3" name="Google Shape;1163;p21"/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4" name="Google Shape;1164;p21"/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5" name="Google Shape;1165;p21"/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6" name="Google Shape;1166;p21"/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7" name="Google Shape;1167;p21"/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8" name="Google Shape;1168;p21"/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9" name="Google Shape;1169;p21"/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0" name="Google Shape;1170;p21"/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1" name="Google Shape;1171;p21"/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2" name="Google Shape;1172;p21"/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3" name="Google Shape;1173;p21"/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4" name="Google Shape;1174;p21"/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5" name="Google Shape;1175;p21"/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6" name="Google Shape;1176;p21"/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7" name="Google Shape;1177;p21"/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8" name="Google Shape;1178;p21"/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9" name="Google Shape;1179;p21"/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0" name="Google Shape;1180;p21"/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1" name="Google Shape;1181;p21"/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2" name="Google Shape;1182;p21"/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3" name="Google Shape;1183;p21"/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4" name="Google Shape;1184;p21"/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5" name="Google Shape;1185;p21"/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6" name="Google Shape;1186;p21"/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7" name="Google Shape;1187;p21"/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8" name="Google Shape;1188;p21"/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9" name="Google Shape;1189;p21"/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0" name="Google Shape;1190;p21"/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1" name="Google Shape;1191;p21"/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2" name="Google Shape;1192;p21"/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3" name="Google Shape;1193;p21"/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4" name="Google Shape;1194;p21"/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195" name="Google Shape;1195;p21"/>
          <p:cNvSpPr txBox="1"/>
          <p:nvPr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500">
                <a:solidFill>
                  <a:srgbClr val="974806"/>
                </a:solidFill>
                <a:latin typeface="Cookie"/>
                <a:ea typeface="Cookie"/>
                <a:cs typeface="Cookie"/>
                <a:sym typeface="Cookie"/>
              </a:rPr>
              <a:t>KHÁM PHÁ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40909907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0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_Title and Content">
  <p:cSld name="4_Title and Content">
    <p:bg>
      <p:bgPr>
        <a:solidFill>
          <a:srgbClr val="002060"/>
        </a:solidFill>
        <a:effectLst/>
      </p:bgPr>
    </p:bg>
    <p:spTree>
      <p:nvGrpSpPr>
        <p:cNvPr id="1" name="Shape 1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97" name="Google Shape;1197;p22"/>
          <p:cNvGrpSpPr/>
          <p:nvPr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1198" name="Google Shape;1198;p22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C2D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199" name="Google Shape;1199;p22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1200" name="Google Shape;1200;p22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01" name="Google Shape;1201;p22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202" name="Google Shape;1202;p22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0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203" name="Google Shape;1203;p22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1204" name="Google Shape;1204;p22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05" name="Google Shape;1205;p22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206" name="Google Shape;1206;p22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1207" name="Google Shape;1207;p22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08" name="Google Shape;1208;p22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209" name="Google Shape;1209;p22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1210" name="Google Shape;1210;p22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11" name="Google Shape;1211;p22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212" name="Google Shape;1212;p22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1213" name="Google Shape;1213;p22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14" name="Google Shape;1214;p22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215" name="Google Shape;1215;p22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216" name="Google Shape;1216;p22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17" name="Google Shape;1217;p22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218" name="Google Shape;1218;p22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9" name="Google Shape;1219;p22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220" name="Google Shape;1220;p22"/>
          <p:cNvSpPr/>
          <p:nvPr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1" name="Google Shape;1221;p22"/>
          <p:cNvSpPr/>
          <p:nvPr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2" name="Google Shape;1222;p22"/>
          <p:cNvSpPr/>
          <p:nvPr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3" name="Google Shape;1223;p22"/>
          <p:cNvSpPr/>
          <p:nvPr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4" name="Google Shape;1224;p22"/>
          <p:cNvSpPr/>
          <p:nvPr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5" name="Google Shape;1225;p22"/>
          <p:cNvSpPr/>
          <p:nvPr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6" name="Google Shape;1226;p22"/>
          <p:cNvSpPr/>
          <p:nvPr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7" name="Google Shape;1227;p22"/>
          <p:cNvSpPr/>
          <p:nvPr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8" name="Google Shape;1228;p22"/>
          <p:cNvSpPr/>
          <p:nvPr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9" name="Google Shape;1229;p22"/>
          <p:cNvSpPr/>
          <p:nvPr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0" name="Google Shape;1230;p22"/>
          <p:cNvSpPr/>
          <p:nvPr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1" name="Google Shape;1231;p22"/>
          <p:cNvSpPr/>
          <p:nvPr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2" name="Google Shape;1232;p22"/>
          <p:cNvSpPr/>
          <p:nvPr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3" name="Google Shape;1233;p22"/>
          <p:cNvSpPr/>
          <p:nvPr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4" name="Google Shape;1234;p22"/>
          <p:cNvSpPr/>
          <p:nvPr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5" name="Google Shape;1235;p22"/>
          <p:cNvSpPr/>
          <p:nvPr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6" name="Google Shape;1236;p22"/>
          <p:cNvSpPr/>
          <p:nvPr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7" name="Google Shape;1237;p22"/>
          <p:cNvSpPr/>
          <p:nvPr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8" name="Google Shape;1238;p22"/>
          <p:cNvSpPr/>
          <p:nvPr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9" name="Google Shape;1239;p22"/>
          <p:cNvSpPr/>
          <p:nvPr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0" name="Google Shape;1240;p22"/>
          <p:cNvSpPr/>
          <p:nvPr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1" name="Google Shape;1241;p22"/>
          <p:cNvSpPr/>
          <p:nvPr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2" name="Google Shape;1242;p22"/>
          <p:cNvSpPr/>
          <p:nvPr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3" name="Google Shape;1243;p22"/>
          <p:cNvSpPr/>
          <p:nvPr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4" name="Google Shape;1244;p22"/>
          <p:cNvSpPr/>
          <p:nvPr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5" name="Google Shape;1245;p22"/>
          <p:cNvSpPr/>
          <p:nvPr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6" name="Google Shape;1246;p22"/>
          <p:cNvSpPr/>
          <p:nvPr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7" name="Google Shape;1247;p22"/>
          <p:cNvSpPr/>
          <p:nvPr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8" name="Google Shape;1248;p22"/>
          <p:cNvSpPr/>
          <p:nvPr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9" name="Google Shape;1249;p22"/>
          <p:cNvSpPr/>
          <p:nvPr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0" name="Google Shape;1250;p22"/>
          <p:cNvSpPr/>
          <p:nvPr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1" name="Google Shape;1251;p22"/>
          <p:cNvSpPr/>
          <p:nvPr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2" name="Google Shape;1252;p22"/>
          <p:cNvSpPr/>
          <p:nvPr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3" name="Google Shape;1253;p22"/>
          <p:cNvSpPr/>
          <p:nvPr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4" name="Google Shape;1254;p22"/>
          <p:cNvSpPr/>
          <p:nvPr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5" name="Google Shape;1255;p22"/>
          <p:cNvSpPr/>
          <p:nvPr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6" name="Google Shape;1256;p22"/>
          <p:cNvSpPr/>
          <p:nvPr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7" name="Google Shape;1257;p22"/>
          <p:cNvSpPr/>
          <p:nvPr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8" name="Google Shape;1258;p22"/>
          <p:cNvSpPr/>
          <p:nvPr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9" name="Google Shape;1259;p22"/>
          <p:cNvSpPr/>
          <p:nvPr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60" name="Google Shape;1260;p22"/>
          <p:cNvSpPr/>
          <p:nvPr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61" name="Google Shape;1261;p22"/>
          <p:cNvSpPr/>
          <p:nvPr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62" name="Google Shape;1262;p22"/>
          <p:cNvSpPr/>
          <p:nvPr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63" name="Google Shape;1263;p22"/>
          <p:cNvSpPr/>
          <p:nvPr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64" name="Google Shape;1264;p22"/>
          <p:cNvSpPr/>
          <p:nvPr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65" name="Google Shape;1265;p22"/>
          <p:cNvSpPr/>
          <p:nvPr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BD4B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Arial"/>
              <a:buNone/>
            </a:pPr>
            <a:endParaRPr sz="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66" name="Google Shape;1266;p22"/>
          <p:cNvSpPr/>
          <p:nvPr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B2A0C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Arial"/>
              <a:buNone/>
            </a:pPr>
            <a:endParaRPr sz="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67" name="Google Shape;1267;p22"/>
          <p:cNvSpPr/>
          <p:nvPr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Arial"/>
              <a:buNone/>
            </a:pPr>
            <a:endParaRPr sz="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268" name="Google Shape;1268;p22"/>
          <p:cNvGrpSpPr/>
          <p:nvPr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1269" name="Google Shape;1269;p22"/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0" name="Google Shape;1270;p22"/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1" name="Google Shape;1271;p22"/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2" name="Google Shape;1272;p22"/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3" name="Google Shape;1273;p22"/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4" name="Google Shape;1274;p22"/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5" name="Google Shape;1275;p22"/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6" name="Google Shape;1276;p22"/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7" name="Google Shape;1277;p22"/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8" name="Google Shape;1278;p22"/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9" name="Google Shape;1279;p22"/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0" name="Google Shape;1280;p22"/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1" name="Google Shape;1281;p22"/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2" name="Google Shape;1282;p22"/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3" name="Google Shape;1283;p22"/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4" name="Google Shape;1284;p22"/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5" name="Google Shape;1285;p22"/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6" name="Google Shape;1286;p22"/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7" name="Google Shape;1287;p22"/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8" name="Google Shape;1288;p22"/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9" name="Google Shape;1289;p22"/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0" name="Google Shape;1290;p22"/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1" name="Google Shape;1291;p22"/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2" name="Google Shape;1292;p22"/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3" name="Google Shape;1293;p22"/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4" name="Google Shape;1294;p22"/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5" name="Google Shape;1295;p22"/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6" name="Google Shape;1296;p22"/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7" name="Google Shape;1297;p22"/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8" name="Google Shape;1298;p22"/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9" name="Google Shape;1299;p22"/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0" name="Google Shape;1300;p22"/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1" name="Google Shape;1301;p22"/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2" name="Google Shape;1302;p22"/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3" name="Google Shape;1303;p22"/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4" name="Google Shape;1304;p22"/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5" name="Google Shape;1305;p22"/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6" name="Google Shape;1306;p22"/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7" name="Google Shape;1307;p22"/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8" name="Google Shape;1308;p22"/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9" name="Google Shape;1309;p22"/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10" name="Google Shape;1310;p22"/>
          <p:cNvGrpSpPr/>
          <p:nvPr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311" name="Google Shape;1311;p22"/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2" name="Google Shape;1312;p22"/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13" name="Google Shape;1313;p22"/>
          <p:cNvGrpSpPr/>
          <p:nvPr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314" name="Google Shape;1314;p22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5" name="Google Shape;1315;p22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6" name="Google Shape;1316;p22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7" name="Google Shape;1317;p22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8" name="Google Shape;1318;p22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9" name="Google Shape;1319;p22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20" name="Google Shape;1320;p22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21" name="Google Shape;1321;p22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22" name="Google Shape;1322;p22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23" name="Google Shape;1323;p22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24" name="Google Shape;1324;p22"/>
          <p:cNvGrpSpPr/>
          <p:nvPr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325" name="Google Shape;1325;p22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26" name="Google Shape;1326;p22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327" name="Google Shape;1327;p22"/>
          <p:cNvSpPr/>
          <p:nvPr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28" name="Google Shape;1328;p22"/>
          <p:cNvSpPr/>
          <p:nvPr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329" name="Google Shape;1329;p22"/>
          <p:cNvGrpSpPr/>
          <p:nvPr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330" name="Google Shape;1330;p22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31" name="Google Shape;1331;p22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332" name="Google Shape;1332;p22"/>
          <p:cNvSpPr txBox="1"/>
          <p:nvPr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500">
                <a:solidFill>
                  <a:srgbClr val="C00000"/>
                </a:solidFill>
                <a:latin typeface="Cookie"/>
                <a:ea typeface="Cookie"/>
                <a:cs typeface="Cookie"/>
                <a:sym typeface="Cookie"/>
              </a:rPr>
              <a:t>HOẠT ĐỘNG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4410142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3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_Title and Content">
  <p:cSld name="5_Title and Content">
    <p:bg>
      <p:bgPr>
        <a:solidFill>
          <a:srgbClr val="002060"/>
        </a:solidFill>
        <a:effectLst/>
      </p:bgPr>
    </p:bg>
    <p:spTree>
      <p:nvGrpSpPr>
        <p:cNvPr id="1" name="Shape 1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34" name="Google Shape;1334;p23"/>
          <p:cNvGrpSpPr/>
          <p:nvPr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1335" name="Google Shape;1335;p23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C2D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336" name="Google Shape;1336;p23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1337" name="Google Shape;1337;p23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38" name="Google Shape;1338;p23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339" name="Google Shape;1339;p23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0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340" name="Google Shape;1340;p23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1341" name="Google Shape;1341;p23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42" name="Google Shape;1342;p23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343" name="Google Shape;1343;p23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1344" name="Google Shape;1344;p23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45" name="Google Shape;1345;p23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346" name="Google Shape;1346;p23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1347" name="Google Shape;1347;p23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48" name="Google Shape;1348;p23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349" name="Google Shape;1349;p23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1350" name="Google Shape;1350;p23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51" name="Google Shape;1351;p23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352" name="Google Shape;1352;p23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353" name="Google Shape;1353;p23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54" name="Google Shape;1354;p23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355" name="Google Shape;1355;p23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56" name="Google Shape;1356;p23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357" name="Google Shape;1357;p23"/>
          <p:cNvSpPr/>
          <p:nvPr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8" name="Google Shape;1358;p23"/>
          <p:cNvSpPr/>
          <p:nvPr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9" name="Google Shape;1359;p23"/>
          <p:cNvSpPr/>
          <p:nvPr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0" name="Google Shape;1360;p23"/>
          <p:cNvSpPr/>
          <p:nvPr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1" name="Google Shape;1361;p23"/>
          <p:cNvSpPr/>
          <p:nvPr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2" name="Google Shape;1362;p23"/>
          <p:cNvSpPr/>
          <p:nvPr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3" name="Google Shape;1363;p23"/>
          <p:cNvSpPr/>
          <p:nvPr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4" name="Google Shape;1364;p23"/>
          <p:cNvSpPr/>
          <p:nvPr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5" name="Google Shape;1365;p23"/>
          <p:cNvSpPr/>
          <p:nvPr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6" name="Google Shape;1366;p23"/>
          <p:cNvSpPr/>
          <p:nvPr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7" name="Google Shape;1367;p23"/>
          <p:cNvSpPr/>
          <p:nvPr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8" name="Google Shape;1368;p23"/>
          <p:cNvSpPr/>
          <p:nvPr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9" name="Google Shape;1369;p23"/>
          <p:cNvSpPr/>
          <p:nvPr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70" name="Google Shape;1370;p23"/>
          <p:cNvSpPr/>
          <p:nvPr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71" name="Google Shape;1371;p23"/>
          <p:cNvSpPr/>
          <p:nvPr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72" name="Google Shape;1372;p23"/>
          <p:cNvSpPr/>
          <p:nvPr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73" name="Google Shape;1373;p23"/>
          <p:cNvSpPr/>
          <p:nvPr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74" name="Google Shape;1374;p23"/>
          <p:cNvSpPr/>
          <p:nvPr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75" name="Google Shape;1375;p23"/>
          <p:cNvSpPr/>
          <p:nvPr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76" name="Google Shape;1376;p23"/>
          <p:cNvSpPr/>
          <p:nvPr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77" name="Google Shape;1377;p23"/>
          <p:cNvSpPr/>
          <p:nvPr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78" name="Google Shape;1378;p23"/>
          <p:cNvSpPr/>
          <p:nvPr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79" name="Google Shape;1379;p23"/>
          <p:cNvSpPr/>
          <p:nvPr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0" name="Google Shape;1380;p23"/>
          <p:cNvSpPr/>
          <p:nvPr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1" name="Google Shape;1381;p23"/>
          <p:cNvSpPr/>
          <p:nvPr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2" name="Google Shape;1382;p23"/>
          <p:cNvSpPr/>
          <p:nvPr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3" name="Google Shape;1383;p23"/>
          <p:cNvSpPr/>
          <p:nvPr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4" name="Google Shape;1384;p23"/>
          <p:cNvSpPr/>
          <p:nvPr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5" name="Google Shape;1385;p23"/>
          <p:cNvSpPr/>
          <p:nvPr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6" name="Google Shape;1386;p23"/>
          <p:cNvSpPr/>
          <p:nvPr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7" name="Google Shape;1387;p23"/>
          <p:cNvSpPr/>
          <p:nvPr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8" name="Google Shape;1388;p23"/>
          <p:cNvSpPr/>
          <p:nvPr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9" name="Google Shape;1389;p23"/>
          <p:cNvSpPr/>
          <p:nvPr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0" name="Google Shape;1390;p23"/>
          <p:cNvSpPr/>
          <p:nvPr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1" name="Google Shape;1391;p23"/>
          <p:cNvSpPr/>
          <p:nvPr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2" name="Google Shape;1392;p23"/>
          <p:cNvSpPr/>
          <p:nvPr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3" name="Google Shape;1393;p23"/>
          <p:cNvSpPr/>
          <p:nvPr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4" name="Google Shape;1394;p23"/>
          <p:cNvSpPr/>
          <p:nvPr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5" name="Google Shape;1395;p23"/>
          <p:cNvSpPr/>
          <p:nvPr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6" name="Google Shape;1396;p23"/>
          <p:cNvSpPr/>
          <p:nvPr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7" name="Google Shape;1397;p23"/>
          <p:cNvSpPr/>
          <p:nvPr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8" name="Google Shape;1398;p23"/>
          <p:cNvSpPr/>
          <p:nvPr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9" name="Google Shape;1399;p23"/>
          <p:cNvSpPr/>
          <p:nvPr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0" name="Google Shape;1400;p23"/>
          <p:cNvSpPr/>
          <p:nvPr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1" name="Google Shape;1401;p23"/>
          <p:cNvSpPr/>
          <p:nvPr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2" name="Google Shape;1402;p23"/>
          <p:cNvSpPr/>
          <p:nvPr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B6DDE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Arial"/>
              <a:buNone/>
            </a:pPr>
            <a:endParaRPr sz="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3" name="Google Shape;1403;p23"/>
          <p:cNvSpPr/>
          <p:nvPr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Arial"/>
              <a:buNone/>
            </a:pPr>
            <a:endParaRPr sz="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4" name="Google Shape;1404;p23"/>
          <p:cNvSpPr/>
          <p:nvPr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Arial"/>
              <a:buNone/>
            </a:pPr>
            <a:endParaRPr sz="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405" name="Google Shape;1405;p23"/>
          <p:cNvGrpSpPr/>
          <p:nvPr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406" name="Google Shape;1406;p23"/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7" name="Google Shape;1407;p23"/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8" name="Google Shape;1408;p23"/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9" name="Google Shape;1409;p23"/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0" name="Google Shape;1410;p23"/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1" name="Google Shape;1411;p23"/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2" name="Google Shape;1412;p23"/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3" name="Google Shape;1413;p23"/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4" name="Google Shape;1414;p23"/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5" name="Google Shape;1415;p23"/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6" name="Google Shape;1416;p23"/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7" name="Google Shape;1417;p23"/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8" name="Google Shape;1418;p23"/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9" name="Google Shape;1419;p23"/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0" name="Google Shape;1420;p23"/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1" name="Google Shape;1421;p23"/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2" name="Google Shape;1422;p23"/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3" name="Google Shape;1423;p23"/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4" name="Google Shape;1424;p23"/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5" name="Google Shape;1425;p23"/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6" name="Google Shape;1426;p23"/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7" name="Google Shape;1427;p23"/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8" name="Google Shape;1428;p23"/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9" name="Google Shape;1429;p23"/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0" name="Google Shape;1430;p23"/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1" name="Google Shape;1431;p23"/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2" name="Google Shape;1432;p23"/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3" name="Google Shape;1433;p23"/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4" name="Google Shape;1434;p23"/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5" name="Google Shape;1435;p23"/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6" name="Google Shape;1436;p23"/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7" name="Google Shape;1437;p23"/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8" name="Google Shape;1438;p23"/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9" name="Google Shape;1439;p23"/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0" name="Google Shape;1440;p23"/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1" name="Google Shape;1441;p23"/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2" name="Google Shape;1442;p23"/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3" name="Google Shape;1443;p23"/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4" name="Google Shape;1444;p23"/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5" name="Google Shape;1445;p23"/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6" name="Google Shape;1446;p23"/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7" name="Google Shape;1447;p23"/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8" name="Google Shape;1448;p23"/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9" name="Google Shape;1449;p23"/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0" name="Google Shape;1450;p23"/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1" name="Google Shape;1451;p23"/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2" name="Google Shape;1452;p23"/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3" name="Google Shape;1453;p23"/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4" name="Google Shape;1454;p23"/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5" name="Google Shape;1455;p23"/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6" name="Google Shape;1456;p23"/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7" name="Google Shape;1457;p23"/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8" name="Google Shape;1458;p23"/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9" name="Google Shape;1459;p23"/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0" name="Google Shape;1460;p23"/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1" name="Google Shape;1461;p23"/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2" name="Google Shape;1462;p23"/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3" name="Google Shape;1463;p23"/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4" name="Google Shape;1464;p23"/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5" name="Google Shape;1465;p23"/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6" name="Google Shape;1466;p23"/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7" name="Google Shape;1467;p23"/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8" name="Google Shape;1468;p23"/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69" name="Google Shape;1469;p23"/>
          <p:cNvGrpSpPr/>
          <p:nvPr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470" name="Google Shape;1470;p23"/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1" name="Google Shape;1471;p23"/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72" name="Google Shape;1472;p23"/>
          <p:cNvGrpSpPr/>
          <p:nvPr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473" name="Google Shape;1473;p23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4" name="Google Shape;1474;p23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5" name="Google Shape;1475;p23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6" name="Google Shape;1476;p23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7" name="Google Shape;1477;p23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8" name="Google Shape;1478;p23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9" name="Google Shape;1479;p23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0" name="Google Shape;1480;p23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1" name="Google Shape;1481;p23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2" name="Google Shape;1482;p23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83" name="Google Shape;1483;p23"/>
          <p:cNvGrpSpPr/>
          <p:nvPr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484" name="Google Shape;1484;p23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5" name="Google Shape;1485;p23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486" name="Google Shape;1486;p23"/>
          <p:cNvSpPr/>
          <p:nvPr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7" name="Google Shape;1487;p23"/>
          <p:cNvSpPr/>
          <p:nvPr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488" name="Google Shape;1488;p23"/>
          <p:cNvGrpSpPr/>
          <p:nvPr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489" name="Google Shape;1489;p23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0" name="Google Shape;1490;p23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491" name="Google Shape;1491;p23"/>
          <p:cNvSpPr txBox="1"/>
          <p:nvPr/>
        </p:nvSpPr>
        <p:spPr>
          <a:xfrm>
            <a:off x="3642720" y="1503378"/>
            <a:ext cx="4728208" cy="3631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500">
                <a:solidFill>
                  <a:srgbClr val="002060"/>
                </a:solidFill>
                <a:latin typeface="Cookie"/>
                <a:ea typeface="Cookie"/>
                <a:cs typeface="Cookie"/>
                <a:sym typeface="Cookie"/>
              </a:rPr>
              <a:t>LUYỆN TẬP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597307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4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4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4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4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4.xml"/><Relationship Id="rId2" Type="http://schemas.openxmlformats.org/officeDocument/2006/relationships/slideLayout" Target="../slideLayouts/slideLayout23.xml"/><Relationship Id="rId1" Type="http://schemas.openxmlformats.org/officeDocument/2006/relationships/slideLayout" Target="../slideLayouts/slideLayout22.xml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2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13" Type="http://schemas.openxmlformats.org/officeDocument/2006/relationships/image" Target="../media/image5.png"/><Relationship Id="rId3" Type="http://schemas.openxmlformats.org/officeDocument/2006/relationships/slideLayout" Target="../slideLayouts/slideLayout28.xml"/><Relationship Id="rId7" Type="http://schemas.openxmlformats.org/officeDocument/2006/relationships/slideLayout" Target="../slideLayouts/slideLayout32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35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5.xml"/><Relationship Id="rId13" Type="http://schemas.openxmlformats.org/officeDocument/2006/relationships/slideLayout" Target="../slideLayouts/slideLayout60.xml"/><Relationship Id="rId3" Type="http://schemas.openxmlformats.org/officeDocument/2006/relationships/slideLayout" Target="../slideLayouts/slideLayout50.xml"/><Relationship Id="rId7" Type="http://schemas.openxmlformats.org/officeDocument/2006/relationships/slideLayout" Target="../slideLayouts/slideLayout54.xml"/><Relationship Id="rId12" Type="http://schemas.openxmlformats.org/officeDocument/2006/relationships/slideLayout" Target="../slideLayouts/slideLayout59.xml"/><Relationship Id="rId2" Type="http://schemas.openxmlformats.org/officeDocument/2006/relationships/slideLayout" Target="../slideLayouts/slideLayout49.xml"/><Relationship Id="rId1" Type="http://schemas.openxmlformats.org/officeDocument/2006/relationships/slideLayout" Target="../slideLayouts/slideLayout48.xml"/><Relationship Id="rId6" Type="http://schemas.openxmlformats.org/officeDocument/2006/relationships/slideLayout" Target="../slideLayouts/slideLayout53.xml"/><Relationship Id="rId11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2.xml"/><Relationship Id="rId15" Type="http://schemas.openxmlformats.org/officeDocument/2006/relationships/image" Target="../media/image8.jpg"/><Relationship Id="rId10" Type="http://schemas.openxmlformats.org/officeDocument/2006/relationships/slideLayout" Target="../slideLayouts/slideLayout57.xml"/><Relationship Id="rId4" Type="http://schemas.openxmlformats.org/officeDocument/2006/relationships/slideLayout" Target="../slideLayouts/slideLayout51.xml"/><Relationship Id="rId9" Type="http://schemas.openxmlformats.org/officeDocument/2006/relationships/slideLayout" Target="../slideLayouts/slideLayout56.xml"/><Relationship Id="rId14" Type="http://schemas.openxmlformats.org/officeDocument/2006/relationships/theme" Target="../theme/theme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ookie"/>
              <a:buNone/>
              <a:defRPr sz="4400" b="0" i="0" u="none" strike="noStrike" cap="none">
                <a:solidFill>
                  <a:schemeClr val="dk1"/>
                </a:solidFill>
                <a:latin typeface="Cookie"/>
                <a:ea typeface="Cookie"/>
                <a:cs typeface="Cookie"/>
                <a:sym typeface="Cooki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1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" name="Google Shape;12;p13"/>
          <p:cNvSpPr/>
          <p:nvPr/>
        </p:nvSpPr>
        <p:spPr>
          <a:xfrm>
            <a:off x="9762629" y="6492875"/>
            <a:ext cx="1612942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FeistyForwarders_0968120672</a:t>
            </a:r>
            <a:endParaRPr sz="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99697095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  <p:sldLayoutId id="2147483675" r:id="rId14"/>
    <p:sldLayoutId id="2147483676" r:id="rId15"/>
    <p:sldLayoutId id="2147483677" r:id="rId16"/>
    <p:sldLayoutId id="2147483678" r:id="rId17"/>
    <p:sldLayoutId id="2147483679" r:id="rId18"/>
    <p:sldLayoutId id="2147483680" r:id="rId19"/>
    <p:sldLayoutId id="2147483681" r:id="rId20"/>
    <p:sldLayoutId id="2147483738" r:id="rId2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389" y="365780"/>
            <a:ext cx="10515224" cy="13246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389" y="1825890"/>
            <a:ext cx="10515224" cy="435172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389" y="6356747"/>
            <a:ext cx="2742447" cy="364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3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BF82D2-7A68-459D-A996-9BDDA2518FA4}" type="datetimeFigureOut">
              <a:rPr lang="zh-CN" altLang="en-US" smtClean="0"/>
              <a:t>2022/4/13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413" y="6356747"/>
            <a:ext cx="4115176" cy="364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3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1166" y="6356747"/>
            <a:ext cx="2742447" cy="364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3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01EE5D-26FB-46D5-A381-ECFB35BF1D3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76CCAA99-4439-4DFD-9FD7-FE41E23FFDD0}"/>
              </a:ext>
            </a:extLst>
          </p:cNvPr>
          <p:cNvSpPr txBox="1"/>
          <p:nvPr userDrawn="1"/>
        </p:nvSpPr>
        <p:spPr>
          <a:xfrm>
            <a:off x="8920716" y="-37306"/>
            <a:ext cx="42618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200" dirty="0" err="1"/>
              <a:t>Hương</a:t>
            </a:r>
            <a:r>
              <a:rPr lang="ja-JP" altLang="en-US" sz="1200" dirty="0"/>
              <a:t> </a:t>
            </a:r>
            <a:r>
              <a:rPr lang="en-US" altLang="ja-JP" sz="1200" dirty="0" err="1"/>
              <a:t>Thảo</a:t>
            </a:r>
            <a:r>
              <a:rPr lang="en-US" altLang="ja-JP" sz="1200" dirty="0"/>
              <a:t>:</a:t>
            </a:r>
            <a:r>
              <a:rPr lang="ja-JP" altLang="en-US" sz="1200" dirty="0"/>
              <a:t> </a:t>
            </a:r>
            <a:r>
              <a:rPr lang="en-US" altLang="ja-JP" sz="1200" dirty="0"/>
              <a:t>tranthao121004@gmail.com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18401254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698" r:id="rId3"/>
    <p:sldLayoutId id="2147483699" r:id="rId4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866943" rtl="0" eaLnBrk="1" latinLnBrk="0" hangingPunct="1">
        <a:lnSpc>
          <a:spcPct val="90000"/>
        </a:lnSpc>
        <a:spcBef>
          <a:spcPct val="0"/>
        </a:spcBef>
        <a:buNone/>
        <a:defRPr sz="4172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16736" indent="-216736" algn="l" defTabSz="866943" rtl="0" eaLnBrk="1" latinLnBrk="0" hangingPunct="1">
        <a:lnSpc>
          <a:spcPct val="90000"/>
        </a:lnSpc>
        <a:spcBef>
          <a:spcPts val="948"/>
        </a:spcBef>
        <a:buFont typeface="Arial" panose="020B0604020202020204" pitchFamily="34" charset="0"/>
        <a:buChar char="•"/>
        <a:defRPr sz="2655" kern="1200">
          <a:solidFill>
            <a:schemeClr val="tx1"/>
          </a:solidFill>
          <a:latin typeface="+mn-lt"/>
          <a:ea typeface="+mn-ea"/>
          <a:cs typeface="+mn-cs"/>
        </a:defRPr>
      </a:lvl1pPr>
      <a:lvl2pPr marL="650207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2275" kern="1200">
          <a:solidFill>
            <a:schemeClr val="tx1"/>
          </a:solidFill>
          <a:latin typeface="+mn-lt"/>
          <a:ea typeface="+mn-ea"/>
          <a:cs typeface="+mn-cs"/>
        </a:defRPr>
      </a:lvl2pPr>
      <a:lvl3pPr marL="1083678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896" kern="1200">
          <a:solidFill>
            <a:schemeClr val="tx1"/>
          </a:solidFill>
          <a:latin typeface="+mn-lt"/>
          <a:ea typeface="+mn-ea"/>
          <a:cs typeface="+mn-cs"/>
        </a:defRPr>
      </a:lvl3pPr>
      <a:lvl4pPr marL="1517150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4pPr>
      <a:lvl5pPr marL="1950621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5pPr>
      <a:lvl6pPr marL="2384092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6pPr>
      <a:lvl7pPr marL="2817564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7pPr>
      <a:lvl8pPr marL="3251035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8pPr>
      <a:lvl9pPr marL="3684506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1pPr>
      <a:lvl2pPr marL="433471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2pPr>
      <a:lvl3pPr marL="866943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3pPr>
      <a:lvl4pPr marL="1300414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4pPr>
      <a:lvl5pPr marL="1733885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5pPr>
      <a:lvl6pPr marL="2167357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6pPr>
      <a:lvl7pPr marL="2600828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7pPr>
      <a:lvl8pPr marL="3034299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8pPr>
      <a:lvl9pPr marL="3467771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35C661-2F9E-4D47-AA12-CA27E6F2246B}" type="datetimeFigureOut">
              <a:rPr lang="en-US" smtClean="0"/>
              <a:t>13/4/2022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133B2315-D867-49D1-88C9-0656F2A2C868}"/>
              </a:ext>
            </a:extLst>
          </p:cNvPr>
          <p:cNvSpPr txBox="1"/>
          <p:nvPr userDrawn="1"/>
        </p:nvSpPr>
        <p:spPr>
          <a:xfrm>
            <a:off x="8920716" y="117574"/>
            <a:ext cx="42618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200"/>
              <a:t>Hương</a:t>
            </a:r>
            <a:r>
              <a:rPr lang="ja-JP" altLang="en-US" sz="1200" dirty="0"/>
              <a:t> </a:t>
            </a:r>
            <a:r>
              <a:rPr lang="en-US" altLang="ja-JP" sz="1200" dirty="0" err="1"/>
              <a:t>Thảo</a:t>
            </a:r>
            <a:r>
              <a:rPr lang="en-US" altLang="ja-JP" sz="1200" dirty="0"/>
              <a:t>:</a:t>
            </a:r>
            <a:r>
              <a:rPr lang="ja-JP" altLang="en-US" sz="1200" dirty="0"/>
              <a:t> </a:t>
            </a:r>
            <a:r>
              <a:rPr lang="en-US" altLang="ja-JP" sz="1200" dirty="0"/>
              <a:t>tranthao121004@gmail.com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17113914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xmlns="" id="{23B18FF4-15B0-4A0F-A408-29575D30AE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xmlns="" id="{DAFFAF94-3EC8-417C-A78B-9C2E4C069A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C2BF2CF7-FD2F-42F4-95D0-B1D7BD179DF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EC85BF49-3D7A-4F43-BA91-D003E0AEA55D}" type="datetimeFigureOut">
              <a:rPr lang="zh-CN" altLang="en-US" smtClean="0"/>
              <a:pPr/>
              <a:t>2022/4/13</a:t>
            </a:fld>
            <a:endParaRPr lang="zh-CN" altLang="en-US" dirty="0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520F1565-20E8-4745-8FF2-10D53A944ED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8D337385-E146-4D8D-9D11-BCA989E8FAA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F23BD8DC-39EC-4016-A177-D6AECE158338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4824434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  <p:sldLayoutId id="2147483714" r:id="rId2"/>
    <p:sldLayoutId id="2147483715" r:id="rId3"/>
    <p:sldLayoutId id="2147483716" r:id="rId4"/>
    <p:sldLayoutId id="2147483717" r:id="rId5"/>
    <p:sldLayoutId id="2147483718" r:id="rId6"/>
    <p:sldLayoutId id="2147483719" r:id="rId7"/>
    <p:sldLayoutId id="2147483720" r:id="rId8"/>
    <p:sldLayoutId id="2147483721" r:id="rId9"/>
    <p:sldLayoutId id="2147483722" r:id="rId10"/>
    <p:sldLayoutId id="214748372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Arial" panose="020B06040202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/>
        </p:nvSpPr>
        <p:spPr>
          <a:xfrm>
            <a:off x="8325228" y="6545425"/>
            <a:ext cx="775136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www.1ppt.com/moban/   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行业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www.1ppt.com/hangye/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节日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www.1ppt.com/jieri/   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素材下载：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www.1ppt.com/sucai/</a:t>
            </a:r>
          </a:p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背景图片：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www.1ppt.com/beijing/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图表下载：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www.1ppt.com/tubiao/     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优秀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教程： 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www.1ppt.com/powerpoint/      </a:t>
            </a:r>
          </a:p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Word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教程： 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www.1ppt.com/word/              Excel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教程：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www.1ppt.com/excel/ 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资料下载：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www.1ppt.com/ziliao/        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课件下载：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www.1ppt.com/kejian/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范文下载：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www.1ppt.com/fanwen/           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试卷下载：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www.1ppt.com/shiti/ 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教案下载：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www.1ppt.com/jiaoan/       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字体下载：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www.1ppt.com/ziti/</a:t>
            </a:r>
          </a:p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 </a:t>
            </a:r>
            <a:endParaRPr lang="zh-CN" altLang="en-US" sz="100" dirty="0">
              <a:solidFill>
                <a:prstClr val="white"/>
              </a:solidFill>
              <a:latin typeface="Calibri"/>
              <a:ea typeface="宋体"/>
            </a:endParaRPr>
          </a:p>
        </p:txBody>
      </p:sp>
      <p:sp>
        <p:nvSpPr>
          <p:cNvPr id="2" name="标题占位符 1">
            <a:extLst>
              <a:ext uri="{FF2B5EF4-FFF2-40B4-BE49-F238E27FC236}">
                <a16:creationId xmlns:a16="http://schemas.microsoft.com/office/drawing/2014/main" xmlns="" id="{57DF5B34-9C77-45C5-85E9-3A015F81C8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xmlns="" id="{BA83B889-F396-45DA-B161-724BF9F2F1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824E844D-DE4F-4FAF-BFDE-BA985070E11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105ECC-05DB-4A25-8E6A-E61FCA6F5619}" type="datetimeFigureOut">
              <a:rPr lang="zh-CN" altLang="en-US" smtClean="0"/>
              <a:t>2022/4/13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DC921ED0-E56D-4194-9FFA-E75DFB455FE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A4ACCD2A-BB2D-4007-B138-721B1B1A3C6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xmlns="" id="{886C911A-9196-4F09-87BE-8803B4E812A0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矩形: 圆角 7">
            <a:extLst>
              <a:ext uri="{FF2B5EF4-FFF2-40B4-BE49-F238E27FC236}">
                <a16:creationId xmlns:a16="http://schemas.microsoft.com/office/drawing/2014/main" xmlns="" id="{2E8FB4BF-33B8-43C6-9F82-8C279FED7E46}"/>
              </a:ext>
            </a:extLst>
          </p:cNvPr>
          <p:cNvSpPr/>
          <p:nvPr userDrawn="1"/>
        </p:nvSpPr>
        <p:spPr>
          <a:xfrm>
            <a:off x="435426" y="551544"/>
            <a:ext cx="11306629" cy="5775778"/>
          </a:xfrm>
          <a:prstGeom prst="roundRect">
            <a:avLst>
              <a:gd name="adj" fmla="val 9362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E6500DBD-92F3-431A-B21E-BFB344A61A87}"/>
              </a:ext>
            </a:extLst>
          </p:cNvPr>
          <p:cNvSpPr txBox="1"/>
          <p:nvPr userDrawn="1"/>
        </p:nvSpPr>
        <p:spPr>
          <a:xfrm>
            <a:off x="8920716" y="117574"/>
            <a:ext cx="42618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200"/>
              <a:t>Hương</a:t>
            </a:r>
            <a:r>
              <a:rPr lang="ja-JP" altLang="en-US" sz="1200" dirty="0"/>
              <a:t> </a:t>
            </a:r>
            <a:r>
              <a:rPr lang="en-US" altLang="ja-JP" sz="1200" dirty="0" err="1"/>
              <a:t>Thảo</a:t>
            </a:r>
            <a:r>
              <a:rPr lang="en-US" altLang="ja-JP" sz="1200" dirty="0"/>
              <a:t>:</a:t>
            </a:r>
            <a:r>
              <a:rPr lang="ja-JP" altLang="en-US" sz="1200" dirty="0"/>
              <a:t> </a:t>
            </a:r>
            <a:r>
              <a:rPr lang="en-US" altLang="ja-JP" sz="1200" dirty="0"/>
              <a:t>tranthao121004@gmail.com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33842468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5" r:id="rId1"/>
    <p:sldLayoutId id="2147483726" r:id="rId2"/>
    <p:sldLayoutId id="2147483727" r:id="rId3"/>
    <p:sldLayoutId id="2147483728" r:id="rId4"/>
    <p:sldLayoutId id="2147483729" r:id="rId5"/>
    <p:sldLayoutId id="2147483730" r:id="rId6"/>
    <p:sldLayoutId id="2147483731" r:id="rId7"/>
    <p:sldLayoutId id="2147483732" r:id="rId8"/>
    <p:sldLayoutId id="2147483733" r:id="rId9"/>
    <p:sldLayoutId id="2147483734" r:id="rId10"/>
    <p:sldLayoutId id="2147483735" r:id="rId11"/>
    <p:sldLayoutId id="2147483736" r:id="rId12"/>
    <p:sldLayoutId id="2147483737" r:id="rId13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 xmlns="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38.xml"/><Relationship Id="rId1" Type="http://schemas.openxmlformats.org/officeDocument/2006/relationships/tags" Target="../tags/tag1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audio" Target="../media/audio2.wav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49.xml"/><Relationship Id="rId4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7444" y="3178647"/>
            <a:ext cx="12209444" cy="3679353"/>
          </a:xfrm>
          <a:prstGeom prst="rect">
            <a:avLst/>
          </a:prstGeom>
        </p:spPr>
      </p:pic>
      <p:pic>
        <p:nvPicPr>
          <p:cNvPr id="3" name="1"/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2038979" y="2601144"/>
            <a:ext cx="4906376" cy="3980824"/>
          </a:xfrm>
          <a:prstGeom prst="rect">
            <a:avLst/>
          </a:prstGeom>
        </p:spPr>
      </p:pic>
      <p:pic>
        <p:nvPicPr>
          <p:cNvPr id="4" name="19"/>
          <p:cNvPicPr>
            <a:picLocks noChangeAspect="1"/>
          </p:cNvPicPr>
          <p:nvPr/>
        </p:nvPicPr>
        <p:blipFill>
          <a:blip r:embed="rId5" cstate="screen"/>
          <a:stretch>
            <a:fillRect/>
          </a:stretch>
        </p:blipFill>
        <p:spPr>
          <a:xfrm flipH="1">
            <a:off x="8559037" y="4084497"/>
            <a:ext cx="3773430" cy="2705180"/>
          </a:xfrm>
          <a:prstGeom prst="rect">
            <a:avLst/>
          </a:prstGeom>
        </p:spPr>
      </p:pic>
      <p:pic>
        <p:nvPicPr>
          <p:cNvPr id="5" name="55"/>
          <p:cNvPicPr>
            <a:picLocks noChangeAspect="1"/>
          </p:cNvPicPr>
          <p:nvPr/>
        </p:nvPicPr>
        <p:blipFill rotWithShape="1">
          <a:blip r:embed="rId6" cstate="screen"/>
          <a:srcRect/>
          <a:stretch>
            <a:fillRect/>
          </a:stretch>
        </p:blipFill>
        <p:spPr>
          <a:xfrm>
            <a:off x="923993" y="-250353"/>
            <a:ext cx="9803219" cy="3679353"/>
          </a:xfrm>
          <a:prstGeom prst="rect">
            <a:avLst/>
          </a:prstGeom>
        </p:spPr>
      </p:pic>
      <p:grpSp>
        <p:nvGrpSpPr>
          <p:cNvPr id="7" name="57"/>
          <p:cNvGrpSpPr/>
          <p:nvPr/>
        </p:nvGrpSpPr>
        <p:grpSpPr>
          <a:xfrm>
            <a:off x="6756819" y="3169720"/>
            <a:ext cx="804180" cy="374559"/>
            <a:chOff x="217691" y="6414967"/>
            <a:chExt cx="804180" cy="374559"/>
          </a:xfrm>
        </p:grpSpPr>
        <p:grpSp>
          <p:nvGrpSpPr>
            <p:cNvPr id="8" name="Group 4"/>
            <p:cNvGrpSpPr>
              <a:grpSpLocks noChangeAspect="1"/>
            </p:cNvGrpSpPr>
            <p:nvPr/>
          </p:nvGrpSpPr>
          <p:grpSpPr bwMode="auto">
            <a:xfrm>
              <a:off x="217691" y="6414967"/>
              <a:ext cx="443922" cy="374559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14" name="Freeform 5"/>
              <p:cNvSpPr/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Arial"/>
                  <a:sym typeface="+mn-lt"/>
                </a:endParaRPr>
              </a:p>
            </p:txBody>
          </p:sp>
          <p:sp>
            <p:nvSpPr>
              <p:cNvPr id="15" name="Freeform 6"/>
              <p:cNvSpPr/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Arial"/>
                  <a:sym typeface="+mn-lt"/>
                </a:endParaRPr>
              </a:p>
            </p:txBody>
          </p:sp>
          <p:sp>
            <p:nvSpPr>
              <p:cNvPr id="16" name="Freeform 7"/>
              <p:cNvSpPr/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Arial"/>
                  <a:sym typeface="+mn-lt"/>
                </a:endParaRPr>
              </a:p>
            </p:txBody>
          </p:sp>
          <p:sp>
            <p:nvSpPr>
              <p:cNvPr id="17" name="Freeform 8"/>
              <p:cNvSpPr/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Arial"/>
                  <a:sym typeface="+mn-lt"/>
                </a:endParaRPr>
              </a:p>
            </p:txBody>
          </p:sp>
        </p:grpSp>
        <p:grpSp>
          <p:nvGrpSpPr>
            <p:cNvPr id="9" name="Group 4"/>
            <p:cNvGrpSpPr>
              <a:grpSpLocks noChangeAspect="1"/>
            </p:cNvGrpSpPr>
            <p:nvPr/>
          </p:nvGrpSpPr>
          <p:grpSpPr bwMode="auto">
            <a:xfrm>
              <a:off x="657417" y="6421203"/>
              <a:ext cx="364454" cy="307508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10" name="Freeform 5"/>
              <p:cNvSpPr/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Arial"/>
                  <a:sym typeface="+mn-lt"/>
                </a:endParaRPr>
              </a:p>
            </p:txBody>
          </p:sp>
          <p:sp>
            <p:nvSpPr>
              <p:cNvPr id="11" name="Freeform 6"/>
              <p:cNvSpPr/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Arial"/>
                  <a:sym typeface="+mn-lt"/>
                </a:endParaRPr>
              </a:p>
            </p:txBody>
          </p:sp>
          <p:sp>
            <p:nvSpPr>
              <p:cNvPr id="12" name="Freeform 7"/>
              <p:cNvSpPr/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Arial"/>
                  <a:sym typeface="+mn-lt"/>
                </a:endParaRPr>
              </a:p>
            </p:txBody>
          </p:sp>
          <p:sp>
            <p:nvSpPr>
              <p:cNvPr id="13" name="Freeform 8"/>
              <p:cNvSpPr/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Arial"/>
                  <a:sym typeface="+mn-lt"/>
                </a:endParaRPr>
              </a:p>
            </p:txBody>
          </p:sp>
        </p:grpSp>
      </p:grpSp>
      <p:pic>
        <p:nvPicPr>
          <p:cNvPr id="19" name="69"/>
          <p:cNvPicPr>
            <a:picLocks noChangeAspect="1"/>
          </p:cNvPicPr>
          <p:nvPr/>
        </p:nvPicPr>
        <p:blipFill>
          <a:blip r:embed="rId7" cstate="screen"/>
          <a:stretch>
            <a:fillRect/>
          </a:stretch>
        </p:blipFill>
        <p:spPr>
          <a:xfrm>
            <a:off x="7222131" y="450639"/>
            <a:ext cx="4465329" cy="2328677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625253" y="1061797"/>
            <a:ext cx="8400697" cy="15684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Chào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mừng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các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em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đến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với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Môn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Toán</a:t>
            </a:r>
            <a:endParaRPr kumimoji="0" lang="en-US" altLang="zh-CN" sz="4800" b="1" i="1" u="none" strike="noStrike" kern="0" cap="none" spc="0" normalizeH="0" baseline="0" noProof="0" dirty="0">
              <a:ln w="9525">
                <a:solidFill>
                  <a:prstClr val="white"/>
                </a:solidFill>
                <a:prstDash val="solid"/>
              </a:ln>
              <a:solidFill>
                <a:srgbClr val="4472C4"/>
              </a:solidFill>
              <a:effectLst>
                <a:outerShdw blurRad="12700" dist="38100" dir="2700000" algn="tl" rotWithShape="0">
                  <a:srgbClr val="4472C4">
                    <a:lumMod val="60000"/>
                    <a:lumOff val="40000"/>
                  </a:srgbClr>
                </a:outerShdw>
              </a:effectLst>
              <a:uLnTx/>
              <a:uFillTx/>
              <a:latin typeface="Arial-Rounded" panose="020B0500000000000000" pitchFamily="34" charset="0"/>
              <a:ea typeface="等线" panose="02010600030101010101" pitchFamily="2" charset="-122"/>
              <a:cs typeface="Arial-Rounded" panose="020B0500000000000000" pitchFamily="34" charset="0"/>
              <a:sym typeface="+mn-lt"/>
            </a:endParaRPr>
          </a:p>
        </p:txBody>
      </p:sp>
      <p:pic>
        <p:nvPicPr>
          <p:cNvPr id="24" name="Picture 9" descr="E:\0000000我图PPT\00001PNG素材\儿童卡通\tr.png">
            <a:extLst>
              <a:ext uri="{FF2B5EF4-FFF2-40B4-BE49-F238E27FC236}">
                <a16:creationId xmlns:a16="http://schemas.microsoft.com/office/drawing/2014/main" xmlns="" id="{ACA0DB5F-4724-4F2B-B654-4FC1D4BD76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110" y="5065472"/>
            <a:ext cx="2354982" cy="1582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xmlns="" id="{59A14DF5-6221-4D08-B3AE-92175E90FCF7}"/>
              </a:ext>
            </a:extLst>
          </p:cNvPr>
          <p:cNvSpPr/>
          <p:nvPr/>
        </p:nvSpPr>
        <p:spPr>
          <a:xfrm>
            <a:off x="8984974" y="54464"/>
            <a:ext cx="3101009" cy="39617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cs typeface="+mn-cs"/>
              <a:sym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000"/>
                            </p:stCondLst>
                            <p:childTnLst>
                              <p:par>
                                <p:cTn id="3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8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F7B64F69-8089-4EBD-A61F-1D0253A473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2364" y="321973"/>
            <a:ext cx="10656802" cy="6143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5321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85" name="Google Shape;2785;p12"/>
          <p:cNvGrpSpPr/>
          <p:nvPr/>
        </p:nvGrpSpPr>
        <p:grpSpPr>
          <a:xfrm>
            <a:off x="812801" y="101281"/>
            <a:ext cx="6655121" cy="6655121"/>
            <a:chOff x="885372" y="449621"/>
            <a:chExt cx="4992912" cy="4992912"/>
          </a:xfrm>
        </p:grpSpPr>
        <p:sp>
          <p:nvSpPr>
            <p:cNvPr id="2786" name="Google Shape;2786;p12"/>
            <p:cNvSpPr/>
            <p:nvPr/>
          </p:nvSpPr>
          <p:spPr>
            <a:xfrm>
              <a:off x="885372" y="449621"/>
              <a:ext cx="1248228" cy="1248228"/>
            </a:xfrm>
            <a:prstGeom prst="rect">
              <a:avLst/>
            </a:prstGeom>
            <a:solidFill>
              <a:srgbClr val="A8DFF7"/>
            </a:solidFill>
            <a:ln w="57150" cap="flat" cmpd="sng">
              <a:solidFill>
                <a:srgbClr val="F8D53C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600 - 200</a:t>
              </a:r>
              <a:endParaRPr kumimoji="0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87" name="Google Shape;2787;p12"/>
            <p:cNvSpPr/>
            <p:nvPr/>
          </p:nvSpPr>
          <p:spPr>
            <a:xfrm>
              <a:off x="2133600" y="449621"/>
              <a:ext cx="1248228" cy="1248228"/>
            </a:xfrm>
            <a:prstGeom prst="rect">
              <a:avLst/>
            </a:prstGeom>
            <a:solidFill>
              <a:schemeClr val="lt1"/>
            </a:solidFill>
            <a:ln w="57150" cap="flat" cmpd="sng">
              <a:solidFill>
                <a:srgbClr val="F8D53C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88" name="Google Shape;2788;p12"/>
            <p:cNvSpPr/>
            <p:nvPr/>
          </p:nvSpPr>
          <p:spPr>
            <a:xfrm>
              <a:off x="3381828" y="449621"/>
              <a:ext cx="1248228" cy="1248228"/>
            </a:xfrm>
            <a:prstGeom prst="rect">
              <a:avLst/>
            </a:prstGeom>
            <a:solidFill>
              <a:srgbClr val="A8DFF7"/>
            </a:solidFill>
            <a:ln w="57150" cap="flat" cmpd="sng">
              <a:solidFill>
                <a:srgbClr val="F8D53C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89" name="Google Shape;2789;p12"/>
            <p:cNvSpPr/>
            <p:nvPr/>
          </p:nvSpPr>
          <p:spPr>
            <a:xfrm>
              <a:off x="4630056" y="449621"/>
              <a:ext cx="1248228" cy="1248228"/>
            </a:xfrm>
            <a:prstGeom prst="rect">
              <a:avLst/>
            </a:prstGeom>
            <a:solidFill>
              <a:schemeClr val="lt1"/>
            </a:solidFill>
            <a:ln w="57150" cap="flat" cmpd="sng">
              <a:solidFill>
                <a:srgbClr val="F8D53C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900 +100</a:t>
              </a:r>
              <a:endParaRPr kumimoji="0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90" name="Google Shape;2790;p12"/>
            <p:cNvSpPr/>
            <p:nvPr/>
          </p:nvSpPr>
          <p:spPr>
            <a:xfrm>
              <a:off x="885372" y="1697849"/>
              <a:ext cx="1248228" cy="1248228"/>
            </a:xfrm>
            <a:prstGeom prst="rect">
              <a:avLst/>
            </a:prstGeom>
            <a:solidFill>
              <a:schemeClr val="lt1"/>
            </a:solidFill>
            <a:ln w="57150" cap="flat" cmpd="sng">
              <a:solidFill>
                <a:srgbClr val="F8D53C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91" name="Google Shape;2791;p12"/>
            <p:cNvSpPr/>
            <p:nvPr/>
          </p:nvSpPr>
          <p:spPr>
            <a:xfrm>
              <a:off x="2133600" y="1697849"/>
              <a:ext cx="1248228" cy="1248228"/>
            </a:xfrm>
            <a:prstGeom prst="rect">
              <a:avLst/>
            </a:prstGeom>
            <a:solidFill>
              <a:srgbClr val="A8DFF7"/>
            </a:solidFill>
            <a:ln w="57150" cap="flat" cmpd="sng">
              <a:solidFill>
                <a:srgbClr val="F8D53C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92" name="Google Shape;2792;p12"/>
            <p:cNvSpPr/>
            <p:nvPr/>
          </p:nvSpPr>
          <p:spPr>
            <a:xfrm>
              <a:off x="3381828" y="1697849"/>
              <a:ext cx="1248228" cy="1248228"/>
            </a:xfrm>
            <a:prstGeom prst="rect">
              <a:avLst/>
            </a:prstGeom>
            <a:solidFill>
              <a:schemeClr val="lt1"/>
            </a:solidFill>
            <a:ln w="57150" cap="flat" cmpd="sng">
              <a:solidFill>
                <a:srgbClr val="F8D53C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93" name="Google Shape;2793;p12"/>
            <p:cNvSpPr/>
            <p:nvPr/>
          </p:nvSpPr>
          <p:spPr>
            <a:xfrm>
              <a:off x="4630056" y="1697849"/>
              <a:ext cx="1248228" cy="1248228"/>
            </a:xfrm>
            <a:prstGeom prst="rect">
              <a:avLst/>
            </a:prstGeom>
            <a:solidFill>
              <a:srgbClr val="A8DFF7"/>
            </a:solidFill>
            <a:ln w="57150" cap="flat" cmpd="sng">
              <a:solidFill>
                <a:srgbClr val="F8D53C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94" name="Google Shape;2794;p12"/>
            <p:cNvSpPr/>
            <p:nvPr/>
          </p:nvSpPr>
          <p:spPr>
            <a:xfrm>
              <a:off x="885372" y="2946077"/>
              <a:ext cx="1248228" cy="1248228"/>
            </a:xfrm>
            <a:prstGeom prst="rect">
              <a:avLst/>
            </a:prstGeom>
            <a:solidFill>
              <a:srgbClr val="A8DFF7"/>
            </a:solidFill>
            <a:ln w="57150" cap="flat" cmpd="sng">
              <a:solidFill>
                <a:srgbClr val="F8D53C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95" name="Google Shape;2795;p12"/>
            <p:cNvSpPr/>
            <p:nvPr/>
          </p:nvSpPr>
          <p:spPr>
            <a:xfrm>
              <a:off x="2133600" y="2946077"/>
              <a:ext cx="1248228" cy="1248228"/>
            </a:xfrm>
            <a:prstGeom prst="rect">
              <a:avLst/>
            </a:prstGeom>
            <a:solidFill>
              <a:schemeClr val="lt1"/>
            </a:solidFill>
            <a:ln w="57150" cap="flat" cmpd="sng">
              <a:solidFill>
                <a:srgbClr val="F8D53C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96" name="Google Shape;2796;p12"/>
            <p:cNvSpPr/>
            <p:nvPr/>
          </p:nvSpPr>
          <p:spPr>
            <a:xfrm>
              <a:off x="3381828" y="2946077"/>
              <a:ext cx="1248228" cy="1248228"/>
            </a:xfrm>
            <a:prstGeom prst="rect">
              <a:avLst/>
            </a:prstGeom>
            <a:solidFill>
              <a:srgbClr val="A8DFF7"/>
            </a:solidFill>
            <a:ln w="57150" cap="flat" cmpd="sng">
              <a:solidFill>
                <a:srgbClr val="F8D53C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97" name="Google Shape;2797;p12"/>
            <p:cNvSpPr/>
            <p:nvPr/>
          </p:nvSpPr>
          <p:spPr>
            <a:xfrm>
              <a:off x="4630056" y="2946077"/>
              <a:ext cx="1248228" cy="1248228"/>
            </a:xfrm>
            <a:prstGeom prst="rect">
              <a:avLst/>
            </a:prstGeom>
            <a:solidFill>
              <a:schemeClr val="lt1"/>
            </a:solidFill>
            <a:ln w="57150" cap="flat" cmpd="sng">
              <a:solidFill>
                <a:srgbClr val="F8D53C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98" name="Google Shape;2798;p12"/>
            <p:cNvSpPr/>
            <p:nvPr/>
          </p:nvSpPr>
          <p:spPr>
            <a:xfrm>
              <a:off x="885372" y="4194305"/>
              <a:ext cx="1248228" cy="1248228"/>
            </a:xfrm>
            <a:prstGeom prst="rect">
              <a:avLst/>
            </a:prstGeom>
            <a:solidFill>
              <a:schemeClr val="lt1"/>
            </a:solidFill>
            <a:ln w="57150" cap="flat" cmpd="sng">
              <a:solidFill>
                <a:srgbClr val="F8D53C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400 + 300</a:t>
              </a:r>
              <a:endParaRPr kumimoji="0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99" name="Google Shape;2799;p12"/>
            <p:cNvSpPr/>
            <p:nvPr/>
          </p:nvSpPr>
          <p:spPr>
            <a:xfrm>
              <a:off x="2133600" y="4194305"/>
              <a:ext cx="1248228" cy="1248228"/>
            </a:xfrm>
            <a:prstGeom prst="rect">
              <a:avLst/>
            </a:prstGeom>
            <a:solidFill>
              <a:srgbClr val="A8DFF7"/>
            </a:solidFill>
            <a:ln w="57150" cap="flat" cmpd="sng">
              <a:solidFill>
                <a:srgbClr val="F8D53C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00" name="Google Shape;2800;p12"/>
            <p:cNvSpPr/>
            <p:nvPr/>
          </p:nvSpPr>
          <p:spPr>
            <a:xfrm>
              <a:off x="3381828" y="4194305"/>
              <a:ext cx="1248228" cy="1248228"/>
            </a:xfrm>
            <a:prstGeom prst="rect">
              <a:avLst/>
            </a:prstGeom>
            <a:solidFill>
              <a:schemeClr val="lt1"/>
            </a:solidFill>
            <a:ln w="57150" cap="flat" cmpd="sng">
              <a:solidFill>
                <a:srgbClr val="F8D53C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01" name="Google Shape;2801;p12"/>
            <p:cNvSpPr/>
            <p:nvPr/>
          </p:nvSpPr>
          <p:spPr>
            <a:xfrm>
              <a:off x="4630056" y="4194305"/>
              <a:ext cx="1248228" cy="1248228"/>
            </a:xfrm>
            <a:prstGeom prst="rect">
              <a:avLst/>
            </a:prstGeom>
            <a:solidFill>
              <a:srgbClr val="A8DFF7"/>
            </a:solidFill>
            <a:ln w="57150" cap="flat" cmpd="sng">
              <a:solidFill>
                <a:srgbClr val="F8D53C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1000 - 700</a:t>
              </a:r>
              <a:endParaRPr kumimoji="0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802" name="Google Shape;2802;p12"/>
          <p:cNvSpPr/>
          <p:nvPr/>
        </p:nvSpPr>
        <p:spPr>
          <a:xfrm>
            <a:off x="972457" y="246743"/>
            <a:ext cx="435429" cy="435429"/>
          </a:xfrm>
          <a:prstGeom prst="roundRect">
            <a:avLst>
              <a:gd name="adj" fmla="val 16667"/>
            </a:avLst>
          </a:prstGeom>
          <a:solidFill>
            <a:srgbClr val="F8D53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6</a:t>
            </a:r>
            <a:endParaRPr kumimoji="0" sz="2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03" name="Google Shape;2803;p12"/>
          <p:cNvSpPr/>
          <p:nvPr/>
        </p:nvSpPr>
        <p:spPr>
          <a:xfrm>
            <a:off x="2636237" y="246743"/>
            <a:ext cx="435429" cy="435429"/>
          </a:xfrm>
          <a:prstGeom prst="roundRect">
            <a:avLst>
              <a:gd name="adj" fmla="val 16667"/>
            </a:avLst>
          </a:prstGeom>
          <a:solidFill>
            <a:srgbClr val="F8D53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2</a:t>
            </a:r>
            <a:endParaRPr kumimoji="0" sz="2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04" name="Google Shape;2804;p12"/>
          <p:cNvSpPr/>
          <p:nvPr/>
        </p:nvSpPr>
        <p:spPr>
          <a:xfrm>
            <a:off x="4323683" y="246743"/>
            <a:ext cx="435429" cy="435429"/>
          </a:xfrm>
          <a:prstGeom prst="roundRect">
            <a:avLst>
              <a:gd name="adj" fmla="val 16667"/>
            </a:avLst>
          </a:prstGeom>
          <a:solidFill>
            <a:srgbClr val="F8D53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3</a:t>
            </a:r>
            <a:endParaRPr kumimoji="0" sz="2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05" name="Google Shape;2805;p12"/>
          <p:cNvSpPr/>
          <p:nvPr/>
        </p:nvSpPr>
        <p:spPr>
          <a:xfrm>
            <a:off x="5987463" y="246743"/>
            <a:ext cx="435429" cy="435429"/>
          </a:xfrm>
          <a:prstGeom prst="roundRect">
            <a:avLst>
              <a:gd name="adj" fmla="val 16667"/>
            </a:avLst>
          </a:prstGeom>
          <a:solidFill>
            <a:srgbClr val="F8D53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4</a:t>
            </a:r>
            <a:endParaRPr kumimoji="0" sz="2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06" name="Google Shape;2806;p12"/>
          <p:cNvSpPr/>
          <p:nvPr/>
        </p:nvSpPr>
        <p:spPr>
          <a:xfrm>
            <a:off x="972457" y="1910523"/>
            <a:ext cx="435429" cy="435429"/>
          </a:xfrm>
          <a:prstGeom prst="roundRect">
            <a:avLst>
              <a:gd name="adj" fmla="val 16667"/>
            </a:avLst>
          </a:prstGeom>
          <a:solidFill>
            <a:srgbClr val="F8D53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3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807" name="Google Shape;2807;p12"/>
          <p:cNvSpPr/>
          <p:nvPr/>
        </p:nvSpPr>
        <p:spPr>
          <a:xfrm>
            <a:off x="2636237" y="1910523"/>
            <a:ext cx="435429" cy="435429"/>
          </a:xfrm>
          <a:prstGeom prst="roundRect">
            <a:avLst>
              <a:gd name="adj" fmla="val 16667"/>
            </a:avLst>
          </a:prstGeom>
          <a:solidFill>
            <a:srgbClr val="F8D53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4</a:t>
            </a:r>
            <a:endParaRPr kumimoji="0" sz="2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08" name="Google Shape;2808;p12"/>
          <p:cNvSpPr/>
          <p:nvPr/>
        </p:nvSpPr>
        <p:spPr>
          <a:xfrm>
            <a:off x="4323683" y="1910523"/>
            <a:ext cx="435429" cy="435429"/>
          </a:xfrm>
          <a:prstGeom prst="roundRect">
            <a:avLst>
              <a:gd name="adj" fmla="val 16667"/>
            </a:avLst>
          </a:prstGeom>
          <a:solidFill>
            <a:srgbClr val="F8D53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6</a:t>
            </a:r>
            <a:endParaRPr kumimoji="0" sz="2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09" name="Google Shape;2809;p12"/>
          <p:cNvSpPr/>
          <p:nvPr/>
        </p:nvSpPr>
        <p:spPr>
          <a:xfrm>
            <a:off x="5987463" y="1910523"/>
            <a:ext cx="435429" cy="435429"/>
          </a:xfrm>
          <a:prstGeom prst="roundRect">
            <a:avLst>
              <a:gd name="adj" fmla="val 16667"/>
            </a:avLst>
          </a:prstGeom>
          <a:solidFill>
            <a:srgbClr val="F8D53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5</a:t>
            </a:r>
            <a:endParaRPr kumimoji="0" sz="2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10" name="Google Shape;2810;p12"/>
          <p:cNvSpPr/>
          <p:nvPr/>
        </p:nvSpPr>
        <p:spPr>
          <a:xfrm>
            <a:off x="972457" y="3574304"/>
            <a:ext cx="435429" cy="435429"/>
          </a:xfrm>
          <a:prstGeom prst="roundRect">
            <a:avLst>
              <a:gd name="adj" fmla="val 16667"/>
            </a:avLst>
          </a:prstGeom>
          <a:solidFill>
            <a:srgbClr val="F8D53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5</a:t>
            </a:r>
            <a:endParaRPr kumimoji="0" sz="2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11" name="Google Shape;2811;p12"/>
          <p:cNvSpPr/>
          <p:nvPr/>
        </p:nvSpPr>
        <p:spPr>
          <a:xfrm>
            <a:off x="2636237" y="3574304"/>
            <a:ext cx="435429" cy="435429"/>
          </a:xfrm>
          <a:prstGeom prst="roundRect">
            <a:avLst>
              <a:gd name="adj" fmla="val 16667"/>
            </a:avLst>
          </a:prstGeom>
          <a:solidFill>
            <a:srgbClr val="F8D53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2</a:t>
            </a:r>
            <a:endParaRPr kumimoji="0" sz="2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12" name="Google Shape;2812;p12"/>
          <p:cNvSpPr/>
          <p:nvPr/>
        </p:nvSpPr>
        <p:spPr>
          <a:xfrm>
            <a:off x="4323683" y="3574304"/>
            <a:ext cx="435429" cy="435429"/>
          </a:xfrm>
          <a:prstGeom prst="roundRect">
            <a:avLst>
              <a:gd name="adj" fmla="val 16667"/>
            </a:avLst>
          </a:prstGeom>
          <a:solidFill>
            <a:srgbClr val="F8D53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1</a:t>
            </a:r>
            <a:endParaRPr kumimoji="0" sz="2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13" name="Google Shape;2813;p12"/>
          <p:cNvSpPr/>
          <p:nvPr/>
        </p:nvSpPr>
        <p:spPr>
          <a:xfrm>
            <a:off x="5987463" y="3574304"/>
            <a:ext cx="435429" cy="435429"/>
          </a:xfrm>
          <a:prstGeom prst="roundRect">
            <a:avLst>
              <a:gd name="adj" fmla="val 16667"/>
            </a:avLst>
          </a:prstGeom>
          <a:solidFill>
            <a:srgbClr val="F8D53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4</a:t>
            </a:r>
            <a:endParaRPr kumimoji="0" sz="2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14" name="Google Shape;2814;p12"/>
          <p:cNvSpPr/>
          <p:nvPr/>
        </p:nvSpPr>
        <p:spPr>
          <a:xfrm>
            <a:off x="972457" y="5238084"/>
            <a:ext cx="435429" cy="435429"/>
          </a:xfrm>
          <a:prstGeom prst="roundRect">
            <a:avLst>
              <a:gd name="adj" fmla="val 16667"/>
            </a:avLst>
          </a:prstGeom>
          <a:solidFill>
            <a:srgbClr val="F8D53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3</a:t>
            </a:r>
            <a:endParaRPr kumimoji="0" sz="2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15" name="Google Shape;2815;p12"/>
          <p:cNvSpPr/>
          <p:nvPr/>
        </p:nvSpPr>
        <p:spPr>
          <a:xfrm>
            <a:off x="2636237" y="5238084"/>
            <a:ext cx="435429" cy="435429"/>
          </a:xfrm>
          <a:prstGeom prst="roundRect">
            <a:avLst>
              <a:gd name="adj" fmla="val 16667"/>
            </a:avLst>
          </a:prstGeom>
          <a:solidFill>
            <a:srgbClr val="F8D53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1</a:t>
            </a:r>
            <a:endParaRPr kumimoji="0" sz="2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16" name="Google Shape;2816;p12"/>
          <p:cNvSpPr/>
          <p:nvPr/>
        </p:nvSpPr>
        <p:spPr>
          <a:xfrm>
            <a:off x="4323683" y="5238084"/>
            <a:ext cx="435429" cy="435429"/>
          </a:xfrm>
          <a:prstGeom prst="roundRect">
            <a:avLst>
              <a:gd name="adj" fmla="val 16667"/>
            </a:avLst>
          </a:prstGeom>
          <a:solidFill>
            <a:srgbClr val="F8D53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6</a:t>
            </a:r>
            <a:endParaRPr kumimoji="0" sz="2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17" name="Google Shape;2817;p12"/>
          <p:cNvSpPr/>
          <p:nvPr/>
        </p:nvSpPr>
        <p:spPr>
          <a:xfrm>
            <a:off x="5987463" y="5238084"/>
            <a:ext cx="435429" cy="435429"/>
          </a:xfrm>
          <a:prstGeom prst="roundRect">
            <a:avLst>
              <a:gd name="adj" fmla="val 16667"/>
            </a:avLst>
          </a:prstGeom>
          <a:solidFill>
            <a:srgbClr val="F8D53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5</a:t>
            </a:r>
            <a:endParaRPr kumimoji="0" sz="2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818" name="Google Shape;2818;p12" descr="Screen Clippi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625569" y="682172"/>
            <a:ext cx="1933845" cy="2019582"/>
          </a:xfrm>
          <a:prstGeom prst="rect">
            <a:avLst/>
          </a:prstGeom>
          <a:noFill/>
          <a:ln>
            <a:noFill/>
          </a:ln>
        </p:spPr>
      </p:pic>
      <p:pic>
        <p:nvPicPr>
          <p:cNvPr id="2819" name="Google Shape;2819;p12" descr="Screen Clippi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757752" y="3189093"/>
            <a:ext cx="3858163" cy="285789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820" name="Google Shape;2820;p12"/>
          <p:cNvGrpSpPr/>
          <p:nvPr/>
        </p:nvGrpSpPr>
        <p:grpSpPr>
          <a:xfrm>
            <a:off x="3028800" y="304683"/>
            <a:ext cx="1074978" cy="949924"/>
            <a:chOff x="1592478" y="2272187"/>
            <a:chExt cx="1074978" cy="949924"/>
          </a:xfrm>
        </p:grpSpPr>
        <p:grpSp>
          <p:nvGrpSpPr>
            <p:cNvPr id="2821" name="Google Shape;2821;p12"/>
            <p:cNvGrpSpPr/>
            <p:nvPr/>
          </p:nvGrpSpPr>
          <p:grpSpPr>
            <a:xfrm>
              <a:off x="1592478" y="2272187"/>
              <a:ext cx="1074978" cy="913070"/>
              <a:chOff x="1723019" y="2272187"/>
              <a:chExt cx="1074978" cy="913070"/>
            </a:xfrm>
          </p:grpSpPr>
          <p:sp>
            <p:nvSpPr>
              <p:cNvPr id="2822" name="Google Shape;2822;p12"/>
              <p:cNvSpPr txBox="1"/>
              <p:nvPr/>
            </p:nvSpPr>
            <p:spPr>
              <a:xfrm>
                <a:off x="1887967" y="2272187"/>
                <a:ext cx="910030" cy="91307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33333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r>
                  <a:rPr kumimoji="0" lang="en-US" sz="24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Arial"/>
                    <a:cs typeface="Arial"/>
                    <a:sym typeface="Arial"/>
                  </a:rPr>
                  <a:t>527</a:t>
                </a:r>
                <a:endParaRPr kumimoji="0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33333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r>
                  <a:rPr kumimoji="0" lang="en-US" sz="24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Arial"/>
                    <a:cs typeface="Arial"/>
                    <a:sym typeface="Arial"/>
                  </a:rPr>
                  <a:t>401</a:t>
                </a:r>
                <a:endParaRPr kumimoji="0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23" name="Google Shape;2823;p12"/>
              <p:cNvSpPr txBox="1"/>
              <p:nvPr/>
            </p:nvSpPr>
            <p:spPr>
              <a:xfrm>
                <a:off x="1723019" y="2399305"/>
                <a:ext cx="237760" cy="5778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r>
                  <a:rPr kumimoji="0" lang="en-US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Arial"/>
                    <a:cs typeface="Arial"/>
                    <a:sym typeface="Arial"/>
                  </a:rPr>
                  <a:t>+</a:t>
                </a: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cxnSp>
          <p:nvCxnSpPr>
            <p:cNvPr id="2824" name="Google Shape;2824;p12"/>
            <p:cNvCxnSpPr/>
            <p:nvPr/>
          </p:nvCxnSpPr>
          <p:spPr>
            <a:xfrm>
              <a:off x="1651783" y="3222111"/>
              <a:ext cx="889000" cy="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grpSp>
        <p:nvGrpSpPr>
          <p:cNvPr id="2825" name="Google Shape;2825;p12"/>
          <p:cNvGrpSpPr/>
          <p:nvPr/>
        </p:nvGrpSpPr>
        <p:grpSpPr>
          <a:xfrm>
            <a:off x="4770498" y="304683"/>
            <a:ext cx="1074978" cy="949924"/>
            <a:chOff x="1592478" y="2272187"/>
            <a:chExt cx="1074978" cy="949924"/>
          </a:xfrm>
        </p:grpSpPr>
        <p:grpSp>
          <p:nvGrpSpPr>
            <p:cNvPr id="2826" name="Google Shape;2826;p12"/>
            <p:cNvGrpSpPr/>
            <p:nvPr/>
          </p:nvGrpSpPr>
          <p:grpSpPr>
            <a:xfrm>
              <a:off x="1592478" y="2272187"/>
              <a:ext cx="1074978" cy="913070"/>
              <a:chOff x="1723019" y="2272187"/>
              <a:chExt cx="1074978" cy="913070"/>
            </a:xfrm>
          </p:grpSpPr>
          <p:sp>
            <p:nvSpPr>
              <p:cNvPr id="2827" name="Google Shape;2827;p12"/>
              <p:cNvSpPr txBox="1"/>
              <p:nvPr/>
            </p:nvSpPr>
            <p:spPr>
              <a:xfrm>
                <a:off x="1887967" y="2272187"/>
                <a:ext cx="910030" cy="91307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33333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r>
                  <a:rPr kumimoji="0" lang="en-US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Arial"/>
                    <a:cs typeface="Arial"/>
                    <a:sym typeface="Arial"/>
                  </a:rPr>
                  <a:t>870</a:t>
                </a: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33333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r>
                  <a:rPr kumimoji="0" lang="en-US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Arial"/>
                    <a:cs typeface="Arial"/>
                    <a:sym typeface="Arial"/>
                  </a:rPr>
                  <a:t>360</a:t>
                </a: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28" name="Google Shape;2828;p12"/>
              <p:cNvSpPr txBox="1"/>
              <p:nvPr/>
            </p:nvSpPr>
            <p:spPr>
              <a:xfrm>
                <a:off x="1723019" y="2399305"/>
                <a:ext cx="237760" cy="5778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r>
                  <a:rPr kumimoji="0" lang="en-US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Arial"/>
                    <a:cs typeface="Arial"/>
                    <a:sym typeface="Arial"/>
                  </a:rPr>
                  <a:t>-</a:t>
                </a: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cxnSp>
          <p:nvCxnSpPr>
            <p:cNvPr id="2829" name="Google Shape;2829;p12"/>
            <p:cNvCxnSpPr/>
            <p:nvPr/>
          </p:nvCxnSpPr>
          <p:spPr>
            <a:xfrm>
              <a:off x="1625105" y="3222111"/>
              <a:ext cx="889000" cy="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grpSp>
        <p:nvGrpSpPr>
          <p:cNvPr id="2830" name="Google Shape;2830;p12"/>
          <p:cNvGrpSpPr/>
          <p:nvPr/>
        </p:nvGrpSpPr>
        <p:grpSpPr>
          <a:xfrm>
            <a:off x="1360269" y="1986506"/>
            <a:ext cx="1074978" cy="937045"/>
            <a:chOff x="1592478" y="2272187"/>
            <a:chExt cx="1074978" cy="937045"/>
          </a:xfrm>
        </p:grpSpPr>
        <p:grpSp>
          <p:nvGrpSpPr>
            <p:cNvPr id="2831" name="Google Shape;2831;p12"/>
            <p:cNvGrpSpPr/>
            <p:nvPr/>
          </p:nvGrpSpPr>
          <p:grpSpPr>
            <a:xfrm>
              <a:off x="1592478" y="2272187"/>
              <a:ext cx="1074978" cy="913070"/>
              <a:chOff x="1723019" y="2272187"/>
              <a:chExt cx="1074978" cy="913070"/>
            </a:xfrm>
          </p:grpSpPr>
          <p:sp>
            <p:nvSpPr>
              <p:cNvPr id="2832" name="Google Shape;2832;p12"/>
              <p:cNvSpPr txBox="1"/>
              <p:nvPr/>
            </p:nvSpPr>
            <p:spPr>
              <a:xfrm>
                <a:off x="1887967" y="2272187"/>
                <a:ext cx="910030" cy="91307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33333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r>
                  <a:rPr kumimoji="0" lang="en-US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Arial"/>
                    <a:cs typeface="Arial"/>
                    <a:sym typeface="Arial"/>
                  </a:rPr>
                  <a:t>420</a:t>
                </a: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33333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r>
                  <a:rPr kumimoji="0" lang="en-US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Arial"/>
                    <a:cs typeface="Arial"/>
                    <a:sym typeface="Arial"/>
                  </a:rPr>
                  <a:t>  70</a:t>
                </a: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33" name="Google Shape;2833;p12"/>
              <p:cNvSpPr txBox="1"/>
              <p:nvPr/>
            </p:nvSpPr>
            <p:spPr>
              <a:xfrm>
                <a:off x="1723019" y="2399305"/>
                <a:ext cx="237760" cy="5778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r>
                  <a:rPr kumimoji="0" lang="en-US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Arial"/>
                    <a:cs typeface="Arial"/>
                    <a:sym typeface="Arial"/>
                  </a:rPr>
                  <a:t>+</a:t>
                </a: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cxnSp>
          <p:nvCxnSpPr>
            <p:cNvPr id="2834" name="Google Shape;2834;p12"/>
            <p:cNvCxnSpPr/>
            <p:nvPr/>
          </p:nvCxnSpPr>
          <p:spPr>
            <a:xfrm>
              <a:off x="1677541" y="3209232"/>
              <a:ext cx="889000" cy="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grpSp>
        <p:nvGrpSpPr>
          <p:cNvPr id="2835" name="Google Shape;2835;p12"/>
          <p:cNvGrpSpPr/>
          <p:nvPr/>
        </p:nvGrpSpPr>
        <p:grpSpPr>
          <a:xfrm>
            <a:off x="3042099" y="1986506"/>
            <a:ext cx="1074978" cy="924166"/>
            <a:chOff x="1592478" y="2272187"/>
            <a:chExt cx="1074978" cy="924166"/>
          </a:xfrm>
        </p:grpSpPr>
        <p:grpSp>
          <p:nvGrpSpPr>
            <p:cNvPr id="2836" name="Google Shape;2836;p12"/>
            <p:cNvGrpSpPr/>
            <p:nvPr/>
          </p:nvGrpSpPr>
          <p:grpSpPr>
            <a:xfrm>
              <a:off x="1592478" y="2272187"/>
              <a:ext cx="1074978" cy="913070"/>
              <a:chOff x="1723019" y="2272187"/>
              <a:chExt cx="1074978" cy="913070"/>
            </a:xfrm>
          </p:grpSpPr>
          <p:sp>
            <p:nvSpPr>
              <p:cNvPr id="2837" name="Google Shape;2837;p12"/>
              <p:cNvSpPr txBox="1"/>
              <p:nvPr/>
            </p:nvSpPr>
            <p:spPr>
              <a:xfrm>
                <a:off x="1887967" y="2272187"/>
                <a:ext cx="910030" cy="91307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33333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r>
                  <a:rPr kumimoji="0" lang="en-US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Arial"/>
                    <a:cs typeface="Arial"/>
                    <a:sym typeface="Arial"/>
                  </a:rPr>
                  <a:t>537</a:t>
                </a: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33333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r>
                  <a:rPr kumimoji="0" lang="en-US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Arial"/>
                    <a:cs typeface="Arial"/>
                    <a:sym typeface="Arial"/>
                  </a:rPr>
                  <a:t>  94</a:t>
                </a: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38" name="Google Shape;2838;p12"/>
              <p:cNvSpPr txBox="1"/>
              <p:nvPr/>
            </p:nvSpPr>
            <p:spPr>
              <a:xfrm>
                <a:off x="1723019" y="2399305"/>
                <a:ext cx="237760" cy="5778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r>
                  <a:rPr kumimoji="0" lang="en-US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Arial"/>
                    <a:cs typeface="Arial"/>
                    <a:sym typeface="Arial"/>
                  </a:rPr>
                  <a:t>-</a:t>
                </a: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cxnSp>
          <p:nvCxnSpPr>
            <p:cNvPr id="2839" name="Google Shape;2839;p12"/>
            <p:cNvCxnSpPr/>
            <p:nvPr/>
          </p:nvCxnSpPr>
          <p:spPr>
            <a:xfrm>
              <a:off x="1690420" y="3196353"/>
              <a:ext cx="889000" cy="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grpSp>
        <p:nvGrpSpPr>
          <p:cNvPr id="2840" name="Google Shape;2840;p12"/>
          <p:cNvGrpSpPr/>
          <p:nvPr/>
        </p:nvGrpSpPr>
        <p:grpSpPr>
          <a:xfrm>
            <a:off x="4714190" y="1986506"/>
            <a:ext cx="1074978" cy="913070"/>
            <a:chOff x="1592478" y="2272187"/>
            <a:chExt cx="1074978" cy="913070"/>
          </a:xfrm>
        </p:grpSpPr>
        <p:grpSp>
          <p:nvGrpSpPr>
            <p:cNvPr id="2841" name="Google Shape;2841;p12"/>
            <p:cNvGrpSpPr/>
            <p:nvPr/>
          </p:nvGrpSpPr>
          <p:grpSpPr>
            <a:xfrm>
              <a:off x="1592478" y="2272187"/>
              <a:ext cx="1074978" cy="913070"/>
              <a:chOff x="1723019" y="2272187"/>
              <a:chExt cx="1074978" cy="913070"/>
            </a:xfrm>
          </p:grpSpPr>
          <p:sp>
            <p:nvSpPr>
              <p:cNvPr id="2842" name="Google Shape;2842;p12"/>
              <p:cNvSpPr txBox="1"/>
              <p:nvPr/>
            </p:nvSpPr>
            <p:spPr>
              <a:xfrm>
                <a:off x="1887967" y="2272187"/>
                <a:ext cx="910030" cy="91307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33333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r>
                  <a:rPr kumimoji="0" lang="en-US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Arial"/>
                    <a:cs typeface="Arial"/>
                    <a:sym typeface="Arial"/>
                  </a:rPr>
                  <a:t>350</a:t>
                </a: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33333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r>
                  <a:rPr kumimoji="0" lang="en-US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Arial"/>
                    <a:cs typeface="Arial"/>
                    <a:sym typeface="Arial"/>
                  </a:rPr>
                  <a:t>  64</a:t>
                </a: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43" name="Google Shape;2843;p12"/>
              <p:cNvSpPr txBox="1"/>
              <p:nvPr/>
            </p:nvSpPr>
            <p:spPr>
              <a:xfrm>
                <a:off x="1723019" y="2399305"/>
                <a:ext cx="237760" cy="5778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r>
                  <a:rPr kumimoji="0" lang="en-US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Arial"/>
                    <a:cs typeface="Arial"/>
                    <a:sym typeface="Arial"/>
                  </a:rPr>
                  <a:t>+</a:t>
                </a: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cxnSp>
          <p:nvCxnSpPr>
            <p:cNvPr id="2844" name="Google Shape;2844;p12"/>
            <p:cNvCxnSpPr/>
            <p:nvPr/>
          </p:nvCxnSpPr>
          <p:spPr>
            <a:xfrm>
              <a:off x="1690420" y="3183474"/>
              <a:ext cx="889000" cy="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grpSp>
        <p:nvGrpSpPr>
          <p:cNvPr id="2845" name="Google Shape;2845;p12"/>
          <p:cNvGrpSpPr/>
          <p:nvPr/>
        </p:nvGrpSpPr>
        <p:grpSpPr>
          <a:xfrm>
            <a:off x="6377970" y="1986506"/>
            <a:ext cx="1074978" cy="924166"/>
            <a:chOff x="1592478" y="2272187"/>
            <a:chExt cx="1074978" cy="924166"/>
          </a:xfrm>
        </p:grpSpPr>
        <p:grpSp>
          <p:nvGrpSpPr>
            <p:cNvPr id="2846" name="Google Shape;2846;p12"/>
            <p:cNvGrpSpPr/>
            <p:nvPr/>
          </p:nvGrpSpPr>
          <p:grpSpPr>
            <a:xfrm>
              <a:off x="1592478" y="2272187"/>
              <a:ext cx="1074978" cy="913070"/>
              <a:chOff x="1723019" y="2272187"/>
              <a:chExt cx="1074978" cy="913070"/>
            </a:xfrm>
          </p:grpSpPr>
          <p:sp>
            <p:nvSpPr>
              <p:cNvPr id="2847" name="Google Shape;2847;p12"/>
              <p:cNvSpPr txBox="1"/>
              <p:nvPr/>
            </p:nvSpPr>
            <p:spPr>
              <a:xfrm>
                <a:off x="1887967" y="2272187"/>
                <a:ext cx="910030" cy="91307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33333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r>
                  <a:rPr kumimoji="0" lang="en-US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Arial"/>
                    <a:cs typeface="Arial"/>
                    <a:sym typeface="Arial"/>
                  </a:rPr>
                  <a:t>748</a:t>
                </a: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33333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r>
                  <a:rPr kumimoji="0" lang="en-US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Arial"/>
                    <a:cs typeface="Arial"/>
                    <a:sym typeface="Arial"/>
                  </a:rPr>
                  <a:t>735</a:t>
                </a: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48" name="Google Shape;2848;p12"/>
              <p:cNvSpPr txBox="1"/>
              <p:nvPr/>
            </p:nvSpPr>
            <p:spPr>
              <a:xfrm>
                <a:off x="1723019" y="2399305"/>
                <a:ext cx="237760" cy="5778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r>
                  <a:rPr kumimoji="0" lang="en-US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Arial"/>
                    <a:cs typeface="Arial"/>
                    <a:sym typeface="Arial"/>
                  </a:rPr>
                  <a:t>-</a:t>
                </a: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cxnSp>
          <p:nvCxnSpPr>
            <p:cNvPr id="2849" name="Google Shape;2849;p12"/>
            <p:cNvCxnSpPr/>
            <p:nvPr/>
          </p:nvCxnSpPr>
          <p:spPr>
            <a:xfrm>
              <a:off x="1690420" y="3196353"/>
              <a:ext cx="889000" cy="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grpSp>
        <p:nvGrpSpPr>
          <p:cNvPr id="2850" name="Google Shape;2850;p12"/>
          <p:cNvGrpSpPr/>
          <p:nvPr/>
        </p:nvGrpSpPr>
        <p:grpSpPr>
          <a:xfrm>
            <a:off x="1386629" y="3638107"/>
            <a:ext cx="1074978" cy="937045"/>
            <a:chOff x="1592478" y="2272187"/>
            <a:chExt cx="1074978" cy="937045"/>
          </a:xfrm>
        </p:grpSpPr>
        <p:grpSp>
          <p:nvGrpSpPr>
            <p:cNvPr id="2851" name="Google Shape;2851;p12"/>
            <p:cNvGrpSpPr/>
            <p:nvPr/>
          </p:nvGrpSpPr>
          <p:grpSpPr>
            <a:xfrm>
              <a:off x="1592478" y="2272187"/>
              <a:ext cx="1074978" cy="913070"/>
              <a:chOff x="1723019" y="2272187"/>
              <a:chExt cx="1074978" cy="913070"/>
            </a:xfrm>
          </p:grpSpPr>
          <p:sp>
            <p:nvSpPr>
              <p:cNvPr id="2852" name="Google Shape;2852;p12"/>
              <p:cNvSpPr txBox="1"/>
              <p:nvPr/>
            </p:nvSpPr>
            <p:spPr>
              <a:xfrm>
                <a:off x="1887967" y="2272187"/>
                <a:ext cx="910030" cy="91307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33333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r>
                  <a:rPr kumimoji="0" lang="en-US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Arial"/>
                    <a:cs typeface="Arial"/>
                    <a:sym typeface="Arial"/>
                  </a:rPr>
                  <a:t>590</a:t>
                </a: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33333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r>
                  <a:rPr kumimoji="0" lang="en-US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Arial"/>
                    <a:cs typeface="Arial"/>
                    <a:sym typeface="Arial"/>
                  </a:rPr>
                  <a:t>  80</a:t>
                </a: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53" name="Google Shape;2853;p12"/>
              <p:cNvSpPr txBox="1"/>
              <p:nvPr/>
            </p:nvSpPr>
            <p:spPr>
              <a:xfrm>
                <a:off x="1723019" y="2399305"/>
                <a:ext cx="237760" cy="5778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r>
                  <a:rPr kumimoji="0" lang="en-US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Arial"/>
                    <a:cs typeface="Arial"/>
                    <a:sym typeface="Arial"/>
                  </a:rPr>
                  <a:t>-</a:t>
                </a: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cxnSp>
          <p:nvCxnSpPr>
            <p:cNvPr id="2854" name="Google Shape;2854;p12"/>
            <p:cNvCxnSpPr/>
            <p:nvPr/>
          </p:nvCxnSpPr>
          <p:spPr>
            <a:xfrm>
              <a:off x="1690420" y="3209232"/>
              <a:ext cx="889000" cy="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grpSp>
        <p:nvGrpSpPr>
          <p:cNvPr id="2855" name="Google Shape;2855;p12"/>
          <p:cNvGrpSpPr/>
          <p:nvPr/>
        </p:nvGrpSpPr>
        <p:grpSpPr>
          <a:xfrm>
            <a:off x="3050409" y="3638107"/>
            <a:ext cx="1074978" cy="924166"/>
            <a:chOff x="1592478" y="2272187"/>
            <a:chExt cx="1074978" cy="924166"/>
          </a:xfrm>
        </p:grpSpPr>
        <p:grpSp>
          <p:nvGrpSpPr>
            <p:cNvPr id="2856" name="Google Shape;2856;p12"/>
            <p:cNvGrpSpPr/>
            <p:nvPr/>
          </p:nvGrpSpPr>
          <p:grpSpPr>
            <a:xfrm>
              <a:off x="1592478" y="2272187"/>
              <a:ext cx="1074978" cy="913070"/>
              <a:chOff x="1723019" y="2272187"/>
              <a:chExt cx="1074978" cy="913070"/>
            </a:xfrm>
          </p:grpSpPr>
          <p:sp>
            <p:nvSpPr>
              <p:cNvPr id="2857" name="Google Shape;2857;p12"/>
              <p:cNvSpPr txBox="1"/>
              <p:nvPr/>
            </p:nvSpPr>
            <p:spPr>
              <a:xfrm>
                <a:off x="1887967" y="2272187"/>
                <a:ext cx="910030" cy="91307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33333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r>
                  <a:rPr kumimoji="0" lang="en-US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Arial"/>
                    <a:cs typeface="Arial"/>
                    <a:sym typeface="Arial"/>
                  </a:rPr>
                  <a:t>143</a:t>
                </a: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33333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r>
                  <a:rPr kumimoji="0" lang="en-US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Arial"/>
                    <a:cs typeface="Arial"/>
                    <a:sym typeface="Arial"/>
                  </a:rPr>
                  <a:t>619</a:t>
                </a: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58" name="Google Shape;2858;p12"/>
              <p:cNvSpPr txBox="1"/>
              <p:nvPr/>
            </p:nvSpPr>
            <p:spPr>
              <a:xfrm>
                <a:off x="1723019" y="2399305"/>
                <a:ext cx="237760" cy="5778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r>
                  <a:rPr kumimoji="0" lang="en-US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Arial"/>
                    <a:cs typeface="Arial"/>
                    <a:sym typeface="Arial"/>
                  </a:rPr>
                  <a:t>+</a:t>
                </a: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cxnSp>
          <p:nvCxnSpPr>
            <p:cNvPr id="2859" name="Google Shape;2859;p12"/>
            <p:cNvCxnSpPr/>
            <p:nvPr/>
          </p:nvCxnSpPr>
          <p:spPr>
            <a:xfrm>
              <a:off x="1690420" y="3196353"/>
              <a:ext cx="889000" cy="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grpSp>
        <p:nvGrpSpPr>
          <p:cNvPr id="2860" name="Google Shape;2860;p12"/>
          <p:cNvGrpSpPr/>
          <p:nvPr/>
        </p:nvGrpSpPr>
        <p:grpSpPr>
          <a:xfrm>
            <a:off x="4684774" y="3638107"/>
            <a:ext cx="1074978" cy="937045"/>
            <a:chOff x="1592478" y="2272187"/>
            <a:chExt cx="1074978" cy="937045"/>
          </a:xfrm>
        </p:grpSpPr>
        <p:grpSp>
          <p:nvGrpSpPr>
            <p:cNvPr id="2861" name="Google Shape;2861;p12"/>
            <p:cNvGrpSpPr/>
            <p:nvPr/>
          </p:nvGrpSpPr>
          <p:grpSpPr>
            <a:xfrm>
              <a:off x="1592478" y="2272187"/>
              <a:ext cx="1074978" cy="913070"/>
              <a:chOff x="1723019" y="2272187"/>
              <a:chExt cx="1074978" cy="913070"/>
            </a:xfrm>
          </p:grpSpPr>
          <p:sp>
            <p:nvSpPr>
              <p:cNvPr id="2862" name="Google Shape;2862;p12"/>
              <p:cNvSpPr txBox="1"/>
              <p:nvPr/>
            </p:nvSpPr>
            <p:spPr>
              <a:xfrm>
                <a:off x="1887967" y="2272187"/>
                <a:ext cx="910030" cy="91307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33333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r>
                  <a:rPr kumimoji="0" lang="en-US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Arial"/>
                    <a:cs typeface="Arial"/>
                    <a:sym typeface="Arial"/>
                  </a:rPr>
                  <a:t>882</a:t>
                </a: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33333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r>
                  <a:rPr kumimoji="0" lang="en-US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Arial"/>
                    <a:cs typeface="Arial"/>
                    <a:sym typeface="Arial"/>
                  </a:rPr>
                  <a:t>634</a:t>
                </a: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63" name="Google Shape;2863;p12"/>
              <p:cNvSpPr txBox="1"/>
              <p:nvPr/>
            </p:nvSpPr>
            <p:spPr>
              <a:xfrm>
                <a:off x="1723019" y="2399305"/>
                <a:ext cx="237760" cy="5778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r>
                  <a:rPr kumimoji="0" lang="en-US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Arial"/>
                    <a:cs typeface="Arial"/>
                    <a:sym typeface="Arial"/>
                  </a:rPr>
                  <a:t>-</a:t>
                </a: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cxnSp>
          <p:nvCxnSpPr>
            <p:cNvPr id="2864" name="Google Shape;2864;p12"/>
            <p:cNvCxnSpPr/>
            <p:nvPr/>
          </p:nvCxnSpPr>
          <p:spPr>
            <a:xfrm>
              <a:off x="1690420" y="3209232"/>
              <a:ext cx="889000" cy="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grpSp>
        <p:nvGrpSpPr>
          <p:cNvPr id="2865" name="Google Shape;2865;p12"/>
          <p:cNvGrpSpPr/>
          <p:nvPr/>
        </p:nvGrpSpPr>
        <p:grpSpPr>
          <a:xfrm>
            <a:off x="6368071" y="3638107"/>
            <a:ext cx="1074978" cy="937045"/>
            <a:chOff x="1592478" y="2272187"/>
            <a:chExt cx="1074978" cy="937045"/>
          </a:xfrm>
        </p:grpSpPr>
        <p:grpSp>
          <p:nvGrpSpPr>
            <p:cNvPr id="2866" name="Google Shape;2866;p12"/>
            <p:cNvGrpSpPr/>
            <p:nvPr/>
          </p:nvGrpSpPr>
          <p:grpSpPr>
            <a:xfrm>
              <a:off x="1592478" y="2272187"/>
              <a:ext cx="1074978" cy="913070"/>
              <a:chOff x="1723019" y="2272187"/>
              <a:chExt cx="1074978" cy="913070"/>
            </a:xfrm>
          </p:grpSpPr>
          <p:sp>
            <p:nvSpPr>
              <p:cNvPr id="2867" name="Google Shape;2867;p12"/>
              <p:cNvSpPr txBox="1"/>
              <p:nvPr/>
            </p:nvSpPr>
            <p:spPr>
              <a:xfrm>
                <a:off x="1887967" y="2272187"/>
                <a:ext cx="910030" cy="91307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33333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r>
                  <a:rPr kumimoji="0" lang="en-US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Arial"/>
                    <a:cs typeface="Arial"/>
                    <a:sym typeface="Arial"/>
                  </a:rPr>
                  <a:t>730</a:t>
                </a: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33333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r>
                  <a:rPr kumimoji="0" lang="en-US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Arial"/>
                    <a:cs typeface="Arial"/>
                    <a:sym typeface="Arial"/>
                  </a:rPr>
                  <a:t>150</a:t>
                </a: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68" name="Google Shape;2868;p12"/>
              <p:cNvSpPr txBox="1"/>
              <p:nvPr/>
            </p:nvSpPr>
            <p:spPr>
              <a:xfrm>
                <a:off x="1723019" y="2399305"/>
                <a:ext cx="237760" cy="5778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r>
                  <a:rPr kumimoji="0" lang="en-US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Arial"/>
                    <a:cs typeface="Arial"/>
                    <a:sym typeface="Arial"/>
                  </a:rPr>
                  <a:t>+</a:t>
                </a: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cxnSp>
          <p:nvCxnSpPr>
            <p:cNvPr id="2869" name="Google Shape;2869;p12"/>
            <p:cNvCxnSpPr/>
            <p:nvPr/>
          </p:nvCxnSpPr>
          <p:spPr>
            <a:xfrm>
              <a:off x="1690420" y="3209232"/>
              <a:ext cx="889000" cy="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grpSp>
        <p:nvGrpSpPr>
          <p:cNvPr id="2870" name="Google Shape;2870;p12"/>
          <p:cNvGrpSpPr/>
          <p:nvPr/>
        </p:nvGrpSpPr>
        <p:grpSpPr>
          <a:xfrm>
            <a:off x="3024137" y="5308666"/>
            <a:ext cx="1074978" cy="924166"/>
            <a:chOff x="1592478" y="2272187"/>
            <a:chExt cx="1074978" cy="924166"/>
          </a:xfrm>
        </p:grpSpPr>
        <p:grpSp>
          <p:nvGrpSpPr>
            <p:cNvPr id="2871" name="Google Shape;2871;p12"/>
            <p:cNvGrpSpPr/>
            <p:nvPr/>
          </p:nvGrpSpPr>
          <p:grpSpPr>
            <a:xfrm>
              <a:off x="1592478" y="2272187"/>
              <a:ext cx="1074978" cy="913070"/>
              <a:chOff x="1723019" y="2272187"/>
              <a:chExt cx="1074978" cy="913070"/>
            </a:xfrm>
          </p:grpSpPr>
          <p:sp>
            <p:nvSpPr>
              <p:cNvPr id="2872" name="Google Shape;2872;p12"/>
              <p:cNvSpPr txBox="1"/>
              <p:nvPr/>
            </p:nvSpPr>
            <p:spPr>
              <a:xfrm>
                <a:off x="1887967" y="2272187"/>
                <a:ext cx="910030" cy="91307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33333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r>
                  <a:rPr kumimoji="0" lang="en-US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Arial"/>
                    <a:cs typeface="Arial"/>
                    <a:sym typeface="Arial"/>
                  </a:rPr>
                  <a:t>575</a:t>
                </a: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33333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r>
                  <a:rPr kumimoji="0" lang="en-US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Arial"/>
                    <a:cs typeface="Arial"/>
                    <a:sym typeface="Arial"/>
                  </a:rPr>
                  <a:t>  35</a:t>
                </a: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73" name="Google Shape;2873;p12"/>
              <p:cNvSpPr txBox="1"/>
              <p:nvPr/>
            </p:nvSpPr>
            <p:spPr>
              <a:xfrm>
                <a:off x="1723019" y="2399305"/>
                <a:ext cx="237760" cy="5778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r>
                  <a:rPr kumimoji="0" lang="en-US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Arial"/>
                    <a:cs typeface="Arial"/>
                    <a:sym typeface="Arial"/>
                  </a:rPr>
                  <a:t>-</a:t>
                </a: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cxnSp>
          <p:nvCxnSpPr>
            <p:cNvPr id="2874" name="Google Shape;2874;p12"/>
            <p:cNvCxnSpPr/>
            <p:nvPr/>
          </p:nvCxnSpPr>
          <p:spPr>
            <a:xfrm>
              <a:off x="1690420" y="3196353"/>
              <a:ext cx="889000" cy="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grpSp>
        <p:nvGrpSpPr>
          <p:cNvPr id="2875" name="Google Shape;2875;p12"/>
          <p:cNvGrpSpPr/>
          <p:nvPr/>
        </p:nvGrpSpPr>
        <p:grpSpPr>
          <a:xfrm>
            <a:off x="4714190" y="5342307"/>
            <a:ext cx="1074978" cy="913070"/>
            <a:chOff x="1592478" y="2272187"/>
            <a:chExt cx="1074978" cy="913070"/>
          </a:xfrm>
        </p:grpSpPr>
        <p:grpSp>
          <p:nvGrpSpPr>
            <p:cNvPr id="2876" name="Google Shape;2876;p12"/>
            <p:cNvGrpSpPr/>
            <p:nvPr/>
          </p:nvGrpSpPr>
          <p:grpSpPr>
            <a:xfrm>
              <a:off x="1592478" y="2272187"/>
              <a:ext cx="1074978" cy="913070"/>
              <a:chOff x="1723019" y="2272187"/>
              <a:chExt cx="1074978" cy="913070"/>
            </a:xfrm>
          </p:grpSpPr>
          <p:sp>
            <p:nvSpPr>
              <p:cNvPr id="2877" name="Google Shape;2877;p12"/>
              <p:cNvSpPr txBox="1"/>
              <p:nvPr/>
            </p:nvSpPr>
            <p:spPr>
              <a:xfrm>
                <a:off x="1887967" y="2272187"/>
                <a:ext cx="910030" cy="91307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33333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r>
                  <a:rPr kumimoji="0" lang="en-US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Arial"/>
                    <a:cs typeface="Arial"/>
                    <a:sym typeface="Arial"/>
                  </a:rPr>
                  <a:t>362</a:t>
                </a: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33333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r>
                  <a:rPr kumimoji="0" lang="en-US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Arial"/>
                    <a:cs typeface="Arial"/>
                    <a:sym typeface="Arial"/>
                  </a:rPr>
                  <a:t>  34</a:t>
                </a: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78" name="Google Shape;2878;p12"/>
              <p:cNvSpPr txBox="1"/>
              <p:nvPr/>
            </p:nvSpPr>
            <p:spPr>
              <a:xfrm>
                <a:off x="1723019" y="2399305"/>
                <a:ext cx="237760" cy="5778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r>
                  <a:rPr kumimoji="0" lang="en-US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Arial"/>
                    <a:cs typeface="Arial"/>
                    <a:sym typeface="Arial"/>
                  </a:rPr>
                  <a:t>+</a:t>
                </a: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cxnSp>
          <p:nvCxnSpPr>
            <p:cNvPr id="2879" name="Google Shape;2879;p12"/>
            <p:cNvCxnSpPr/>
            <p:nvPr/>
          </p:nvCxnSpPr>
          <p:spPr>
            <a:xfrm>
              <a:off x="1690420" y="3183474"/>
              <a:ext cx="889000" cy="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sp>
        <p:nvSpPr>
          <p:cNvPr id="2880" name="Google Shape;2880;p12"/>
          <p:cNvSpPr txBox="1"/>
          <p:nvPr/>
        </p:nvSpPr>
        <p:spPr>
          <a:xfrm>
            <a:off x="1248114" y="1179580"/>
            <a:ext cx="872197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400</a:t>
            </a:r>
            <a:endParaRPr kumimoji="0" sz="2400" b="1" i="0" u="none" strike="noStrike" kern="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81" name="Google Shape;2881;p12"/>
          <p:cNvSpPr txBox="1"/>
          <p:nvPr/>
        </p:nvSpPr>
        <p:spPr>
          <a:xfrm>
            <a:off x="3160738" y="1256854"/>
            <a:ext cx="872197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928</a:t>
            </a:r>
            <a:endParaRPr kumimoji="0" sz="24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82" name="Google Shape;2882;p12"/>
          <p:cNvSpPr txBox="1"/>
          <p:nvPr/>
        </p:nvSpPr>
        <p:spPr>
          <a:xfrm>
            <a:off x="4835578" y="1256854"/>
            <a:ext cx="872197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510</a:t>
            </a:r>
            <a:endParaRPr kumimoji="0" sz="24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83" name="Google Shape;2883;p12"/>
          <p:cNvSpPr txBox="1"/>
          <p:nvPr/>
        </p:nvSpPr>
        <p:spPr>
          <a:xfrm>
            <a:off x="6283965" y="1179580"/>
            <a:ext cx="872197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1000</a:t>
            </a:r>
            <a:endParaRPr kumimoji="0" sz="2400" b="1" i="0" u="none" strike="noStrike" kern="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84" name="Google Shape;2884;p12"/>
          <p:cNvSpPr txBox="1"/>
          <p:nvPr/>
        </p:nvSpPr>
        <p:spPr>
          <a:xfrm>
            <a:off x="1501334" y="2868023"/>
            <a:ext cx="872197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490</a:t>
            </a:r>
            <a:endParaRPr kumimoji="0" sz="2400" b="1" i="0" u="none" strike="noStrike" kern="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85" name="Google Shape;2885;p12"/>
          <p:cNvSpPr txBox="1"/>
          <p:nvPr/>
        </p:nvSpPr>
        <p:spPr>
          <a:xfrm>
            <a:off x="3202942" y="2868023"/>
            <a:ext cx="872197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443</a:t>
            </a:r>
            <a:endParaRPr kumimoji="0" sz="2400" b="1" i="0" u="none" strike="noStrike" kern="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86" name="Google Shape;2886;p12"/>
          <p:cNvSpPr txBox="1"/>
          <p:nvPr/>
        </p:nvSpPr>
        <p:spPr>
          <a:xfrm>
            <a:off x="4891850" y="2868023"/>
            <a:ext cx="872197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414</a:t>
            </a:r>
            <a:endParaRPr kumimoji="0" sz="2400" b="1" i="0" u="none" strike="noStrike" kern="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87" name="Google Shape;2887;p12"/>
          <p:cNvSpPr txBox="1"/>
          <p:nvPr/>
        </p:nvSpPr>
        <p:spPr>
          <a:xfrm>
            <a:off x="6537185" y="2868023"/>
            <a:ext cx="872197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 13</a:t>
            </a:r>
            <a:endParaRPr kumimoji="0" sz="2400" b="1" i="0" u="none" strike="noStrike" kern="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88" name="Google Shape;2888;p12"/>
          <p:cNvSpPr txBox="1"/>
          <p:nvPr/>
        </p:nvSpPr>
        <p:spPr>
          <a:xfrm>
            <a:off x="1539971" y="4602647"/>
            <a:ext cx="872197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510</a:t>
            </a:r>
            <a:endParaRPr kumimoji="0" sz="24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89" name="Google Shape;2889;p12"/>
          <p:cNvSpPr txBox="1"/>
          <p:nvPr/>
        </p:nvSpPr>
        <p:spPr>
          <a:xfrm>
            <a:off x="3202942" y="4564010"/>
            <a:ext cx="872197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762</a:t>
            </a:r>
            <a:endParaRPr kumimoji="0" sz="24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90" name="Google Shape;2890;p12"/>
          <p:cNvSpPr txBox="1"/>
          <p:nvPr/>
        </p:nvSpPr>
        <p:spPr>
          <a:xfrm>
            <a:off x="4852024" y="4551131"/>
            <a:ext cx="872197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248</a:t>
            </a:r>
            <a:endParaRPr kumimoji="0" sz="24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91" name="Google Shape;2891;p12"/>
          <p:cNvSpPr txBox="1"/>
          <p:nvPr/>
        </p:nvSpPr>
        <p:spPr>
          <a:xfrm>
            <a:off x="6537185" y="4551131"/>
            <a:ext cx="872197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880</a:t>
            </a:r>
            <a:endParaRPr kumimoji="0" sz="24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92" name="Google Shape;2892;p12"/>
          <p:cNvSpPr txBox="1"/>
          <p:nvPr/>
        </p:nvSpPr>
        <p:spPr>
          <a:xfrm>
            <a:off x="1248114" y="6206947"/>
            <a:ext cx="872197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700</a:t>
            </a:r>
            <a:endParaRPr kumimoji="0" sz="2400" b="1" i="0" u="none" strike="noStrike" kern="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93" name="Google Shape;2893;p12"/>
          <p:cNvSpPr txBox="1"/>
          <p:nvPr/>
        </p:nvSpPr>
        <p:spPr>
          <a:xfrm>
            <a:off x="3160738" y="6206947"/>
            <a:ext cx="872197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540</a:t>
            </a:r>
            <a:endParaRPr kumimoji="0" sz="2400" b="1" i="0" u="none" strike="noStrike" kern="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94" name="Google Shape;2894;p12"/>
          <p:cNvSpPr txBox="1"/>
          <p:nvPr/>
        </p:nvSpPr>
        <p:spPr>
          <a:xfrm>
            <a:off x="4861336" y="6258463"/>
            <a:ext cx="872197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396</a:t>
            </a:r>
            <a:endParaRPr kumimoji="0" sz="24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95" name="Google Shape;2895;p12"/>
          <p:cNvSpPr txBox="1"/>
          <p:nvPr/>
        </p:nvSpPr>
        <p:spPr>
          <a:xfrm>
            <a:off x="6283965" y="6206947"/>
            <a:ext cx="872197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300</a:t>
            </a:r>
            <a:endParaRPr kumimoji="0" sz="2400" b="1" i="0" u="none" strike="noStrike" kern="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8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8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8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8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8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8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8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8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8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8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8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8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7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8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8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8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8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8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8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28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8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28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28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28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28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28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28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28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28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28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28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28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28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28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28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28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28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500"/>
                                        <p:tgtEl>
                                          <p:spTgt spid="28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7" dur="500"/>
                                        <p:tgtEl>
                                          <p:spTgt spid="28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2" dur="500"/>
                                        <p:tgtEl>
                                          <p:spTgt spid="28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500"/>
                                        <p:tgtEl>
                                          <p:spTgt spid="28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2" dur="500"/>
                                        <p:tgtEl>
                                          <p:spTgt spid="28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7" dur="500"/>
                                        <p:tgtEl>
                                          <p:spTgt spid="28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2" dur="500"/>
                                        <p:tgtEl>
                                          <p:spTgt spid="28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7" dur="500"/>
                                        <p:tgtEl>
                                          <p:spTgt spid="28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2" dur="500"/>
                                        <p:tgtEl>
                                          <p:spTgt spid="28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7" dur="500"/>
                                        <p:tgtEl>
                                          <p:spTgt spid="28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" y="-54588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4FEA66F5-FD50-4DD8-AB4A-C54262D6B7D9}"/>
              </a:ext>
            </a:extLst>
          </p:cNvPr>
          <p:cNvSpPr txBox="1"/>
          <p:nvPr/>
        </p:nvSpPr>
        <p:spPr>
          <a:xfrm>
            <a:off x="2781630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600" b="1" dirty="0">
                <a:solidFill>
                  <a:srgbClr val="000000">
                    <a:lumMod val="95000"/>
                    <a:lumOff val="5000"/>
                  </a:srgbClr>
                </a:solidFill>
                <a:latin typeface="HP001 4H" panose="020B0603050302020204" pitchFamily="34" charset="0"/>
                <a:cs typeface="Times New Roman" pitchFamily="18" charset="0"/>
              </a:rPr>
              <a:t> </a:t>
            </a:r>
            <a:endParaRPr lang="en-US" sz="2600" b="1" dirty="0">
              <a:solidFill>
                <a:srgbClr val="000000">
                  <a:lumMod val="95000"/>
                  <a:lumOff val="5000"/>
                </a:srgbClr>
              </a:solidFill>
              <a:latin typeface="HP001 4 hàng" panose="020B0603050302020204" pitchFamily="34" charset="-93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5283" y="70060"/>
            <a:ext cx="10156721" cy="7109445"/>
          </a:xfrm>
          <a:prstGeom prst="rect">
            <a:avLst/>
          </a:prstGeom>
        </p:spPr>
      </p:pic>
      <p:pic>
        <p:nvPicPr>
          <p:cNvPr id="16" name="图片 40964" descr="1-4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74" y="-52495"/>
            <a:ext cx="13271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TextBox 18"/>
          <p:cNvSpPr txBox="1"/>
          <p:nvPr/>
        </p:nvSpPr>
        <p:spPr>
          <a:xfrm>
            <a:off x="7216763" y="381384"/>
            <a:ext cx="3889143" cy="688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1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Ngày</a:t>
            </a:r>
            <a:r>
              <a:rPr lang="en-US" sz="31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13/4/2022</a:t>
            </a:r>
            <a:endParaRPr lang="en-US" sz="3100" b="1" dirty="0">
              <a:solidFill>
                <a:prstClr val="white">
                  <a:lumMod val="10000"/>
                </a:prstClr>
              </a:solidFill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764162" y="979881"/>
            <a:ext cx="67294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 smtClean="0">
                <a:solidFill>
                  <a:schemeClr val="tx1"/>
                </a:solidFill>
                <a:latin typeface="HP001 4 hàng" panose="020B0603050302020204" pitchFamily="34" charset="-93"/>
                <a:cs typeface="Times New Roman" pitchFamily="18" charset="0"/>
              </a:rPr>
              <a:t>1. Ý </a:t>
            </a:r>
            <a:r>
              <a:rPr lang="en-US" sz="3200" b="1" dirty="0" err="1" smtClean="0">
                <a:solidFill>
                  <a:schemeClr val="tx1"/>
                </a:solidFill>
                <a:latin typeface="HP001 4 hàng" panose="020B0603050302020204" pitchFamily="34" charset="-93"/>
                <a:cs typeface="Times New Roman" pitchFamily="18" charset="0"/>
              </a:rPr>
              <a:t>thức</a:t>
            </a:r>
            <a:r>
              <a:rPr lang="en-US" sz="3200" b="1" smtClean="0">
                <a:solidFill>
                  <a:schemeClr val="tx1"/>
                </a:solidFill>
                <a:latin typeface="HP001 4 hàng" panose="020B0603050302020204" pitchFamily="34" charset="-93"/>
                <a:cs typeface="Times New Roman" pitchFamily="18" charset="0"/>
              </a:rPr>
              <a:t>: </a:t>
            </a:r>
            <a:r>
              <a:rPr lang="en-US" sz="3200" b="1" smtClean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</a:rPr>
              <a:t>Thiếu chữ kí PH</a:t>
            </a:r>
            <a:endParaRPr lang="en-US" sz="3200" b="1" dirty="0">
              <a:solidFill>
                <a:srgbClr val="FF0000"/>
              </a:solidFill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81824" y="435905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803188" y="1598443"/>
            <a:ext cx="892526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2. </a:t>
            </a:r>
            <a:r>
              <a:rPr lang="en-US" sz="32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Tiếng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Việt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: ......................................</a:t>
            </a:r>
            <a:endParaRPr lang="en-US" sz="3200" b="1" dirty="0">
              <a:solidFill>
                <a:prstClr val="white">
                  <a:lumMod val="10000"/>
                </a:prstClr>
              </a:solidFill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792760" y="2235702"/>
            <a:ext cx="617642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>
                <a:solidFill>
                  <a:schemeClr val="tx1"/>
                </a:solidFill>
                <a:latin typeface="HP001 4 hàng" panose="020B0603050302020204" pitchFamily="34" charset="-93"/>
                <a:cs typeface="Times New Roman" pitchFamily="18" charset="0"/>
              </a:rPr>
              <a:t>3</a:t>
            </a:r>
            <a:r>
              <a:rPr lang="en-US" sz="3200" b="1" dirty="0" smtClean="0">
                <a:solidFill>
                  <a:schemeClr val="tx1"/>
                </a:solidFill>
                <a:latin typeface="HP001 4 hàng" panose="020B0603050302020204" pitchFamily="34" charset="-93"/>
                <a:cs typeface="Times New Roman" pitchFamily="18" charset="0"/>
              </a:rPr>
              <a:t>. </a:t>
            </a:r>
            <a:r>
              <a:rPr lang="en-US" sz="3200" b="1" dirty="0" err="1" smtClean="0">
                <a:solidFill>
                  <a:schemeClr val="tx1"/>
                </a:solidFill>
                <a:latin typeface="HP001 4 hàng" panose="020B0603050302020204" pitchFamily="34" charset="-93"/>
                <a:cs typeface="Times New Roman" pitchFamily="18" charset="0"/>
              </a:rPr>
              <a:t>Toán</a:t>
            </a:r>
            <a:r>
              <a:rPr lang="en-US" sz="3200" b="1" dirty="0" smtClean="0">
                <a:solidFill>
                  <a:schemeClr val="tx1"/>
                </a:solidFill>
                <a:latin typeface="HP001 4 hàng" panose="020B0603050302020204" pitchFamily="34" charset="-93"/>
                <a:cs typeface="Times New Roman" pitchFamily="18" charset="0"/>
              </a:rPr>
              <a:t> : ..........................................</a:t>
            </a:r>
            <a:endParaRPr lang="en-US" sz="3200" b="1" dirty="0">
              <a:solidFill>
                <a:schemeClr val="tx1"/>
              </a:solidFill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781630" y="2846865"/>
            <a:ext cx="862905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4. </a:t>
            </a:r>
            <a:r>
              <a:rPr lang="en-US" sz="32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Dặn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dò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:</a:t>
            </a:r>
            <a:endParaRPr lang="en-US" sz="3200" b="1" dirty="0"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883870" y="3466002"/>
            <a:ext cx="892526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– </a:t>
            </a:r>
            <a:r>
              <a:rPr lang="en-US" sz="32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Tiếng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Việt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làm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bài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4, 5 </a:t>
            </a:r>
            <a:r>
              <a:rPr lang="en-US" sz="32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tr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55</a:t>
            </a:r>
            <a:endParaRPr lang="en-US" sz="3200" b="1" dirty="0">
              <a:solidFill>
                <a:prstClr val="white">
                  <a:lumMod val="10000"/>
                </a:prstClr>
              </a:solidFill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737028" y="4088118"/>
            <a:ext cx="862905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– </a:t>
            </a:r>
            <a:r>
              <a:rPr lang="en-US" sz="32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Toán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làm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bài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3200" b="1" dirty="0" smtClean="0">
                <a:latin typeface="HP001 4 hàng" panose="020B0603050302020204" pitchFamily="34" charset="-93"/>
                <a:cs typeface="Times New Roman" pitchFamily="18" charset="0"/>
              </a:rPr>
              <a:t>1, 2, 3, 4, 5 </a:t>
            </a:r>
            <a:r>
              <a:rPr lang="en-US" sz="3200" b="1" dirty="0" err="1" smtClean="0">
                <a:latin typeface="HP001 4 hàng" panose="020B0603050302020204" pitchFamily="34" charset="-93"/>
                <a:cs typeface="Times New Roman" pitchFamily="18" charset="0"/>
              </a:rPr>
              <a:t>tr</a:t>
            </a:r>
            <a:r>
              <a:rPr lang="en-US" sz="3200" b="1" dirty="0" smtClean="0">
                <a:latin typeface="HP001 4 hàng" panose="020B0603050302020204" pitchFamily="34" charset="-93"/>
                <a:cs typeface="Times New Roman" pitchFamily="18" charset="0"/>
              </a:rPr>
              <a:t> 89 + 90</a:t>
            </a:r>
            <a:endParaRPr lang="en-US" sz="3200" b="1" dirty="0"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7247571" y="4661155"/>
            <a:ext cx="282467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Chữ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kí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3200" dirty="0" smtClean="0">
                <a:solidFill>
                  <a:prstClr val="white">
                    <a:lumMod val="10000"/>
                  </a:prstClr>
                </a:solidFill>
                <a:latin typeface="Times New Roman" pitchFamily="18" charset="0"/>
                <a:cs typeface="Times New Roman" pitchFamily="18" charset="0"/>
              </a:rPr>
              <a:t>PH</a:t>
            </a:r>
            <a:endParaRPr lang="en-US" sz="3200" dirty="0">
              <a:solidFill>
                <a:prstClr val="white">
                  <a:lumMod val="10000"/>
                </a:prst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71762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>
              <a:latin typeface="+mn-lt"/>
              <a:ea typeface="+mn-ea"/>
              <a:cs typeface="+mn-ea"/>
              <a:sym typeface="+mn-lt"/>
            </a:endParaRPr>
          </a:p>
        </p:txBody>
      </p:sp>
      <p:pic>
        <p:nvPicPr>
          <p:cNvPr id="28" name="图片 2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903157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C4F8E5F2-4792-4415-B6B7-F49CEAC375A5}"/>
              </a:ext>
            </a:extLst>
          </p:cNvPr>
          <p:cNvSpPr txBox="1"/>
          <p:nvPr/>
        </p:nvSpPr>
        <p:spPr>
          <a:xfrm>
            <a:off x="2462829" y="1431697"/>
            <a:ext cx="6968575" cy="1080617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CỦNG CỐ KIẾN THỨC</a:t>
            </a:r>
            <a:endParaRPr kumimoji="0" lang="vi-VN" sz="8000" b="0" i="0" u="none" strike="noStrike" kern="1200" cap="none" spc="0" normalizeH="0" baseline="0" noProof="0" dirty="0">
              <a:ln>
                <a:solidFill>
                  <a:srgbClr val="00B050"/>
                </a:solidFill>
              </a:ln>
              <a:solidFill>
                <a:srgbClr val="00B05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67476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01" name="Google Shape;2601;p1"/>
          <p:cNvGrpSpPr/>
          <p:nvPr/>
        </p:nvGrpSpPr>
        <p:grpSpPr>
          <a:xfrm>
            <a:off x="1137602" y="223582"/>
            <a:ext cx="2190751" cy="980661"/>
            <a:chOff x="1523998" y="0"/>
            <a:chExt cx="2190751" cy="980661"/>
          </a:xfrm>
        </p:grpSpPr>
        <p:grpSp>
          <p:nvGrpSpPr>
            <p:cNvPr id="2602" name="Google Shape;2602;p1"/>
            <p:cNvGrpSpPr/>
            <p:nvPr/>
          </p:nvGrpSpPr>
          <p:grpSpPr>
            <a:xfrm>
              <a:off x="1523998" y="0"/>
              <a:ext cx="2190751" cy="980661"/>
              <a:chOff x="1523999" y="0"/>
              <a:chExt cx="1285462" cy="1828800"/>
            </a:xfrm>
          </p:grpSpPr>
          <p:sp>
            <p:nvSpPr>
              <p:cNvPr id="2603" name="Google Shape;2603;p1"/>
              <p:cNvSpPr/>
              <p:nvPr/>
            </p:nvSpPr>
            <p:spPr>
              <a:xfrm rot="10800000">
                <a:off x="1523999" y="0"/>
                <a:ext cx="1285462" cy="1828800"/>
              </a:xfrm>
              <a:prstGeom prst="round2SameRect">
                <a:avLst>
                  <a:gd name="adj1" fmla="val 16667"/>
                  <a:gd name="adj2" fmla="val 0"/>
                </a:avLst>
              </a:prstGeom>
              <a:solidFill>
                <a:srgbClr val="76923C"/>
              </a:solidFill>
              <a:ln w="12700" cap="flat" cmpd="sng">
                <a:solidFill>
                  <a:srgbClr val="4F6128"/>
                </a:solidFill>
                <a:prstDash val="solid"/>
                <a:miter lim="800000"/>
                <a:headEnd type="none" w="sm" len="sm"/>
                <a:tailEnd type="none" w="sm" len="sm"/>
              </a:ln>
              <a:effectLst>
                <a:outerShdw blurRad="63500" sx="102000" sy="102000" algn="ctr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04" name="Google Shape;2604;p1"/>
              <p:cNvSpPr/>
              <p:nvPr/>
            </p:nvSpPr>
            <p:spPr>
              <a:xfrm rot="10800000">
                <a:off x="1566862" y="76199"/>
                <a:ext cx="1204497" cy="1709738"/>
              </a:xfrm>
              <a:prstGeom prst="round2SameRect">
                <a:avLst>
                  <a:gd name="adj1" fmla="val 16667"/>
                  <a:gd name="adj2" fmla="val 0"/>
                </a:avLst>
              </a:prstGeom>
              <a:solidFill>
                <a:schemeClr val="lt1"/>
              </a:solidFill>
              <a:ln w="12700" cap="flat" cmpd="sng">
                <a:solidFill>
                  <a:srgbClr val="4F6128"/>
                </a:solidFill>
                <a:prstDash val="lgDash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605" name="Google Shape;2605;p1"/>
            <p:cNvSpPr txBox="1"/>
            <p:nvPr/>
          </p:nvSpPr>
          <p:spPr>
            <a:xfrm>
              <a:off x="1588934" y="197943"/>
              <a:ext cx="2125815" cy="58477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3200" b="0" i="0" u="none" strike="noStrike" kern="0" cap="none" spc="0" normalizeH="0" baseline="0" noProof="0">
                  <a:ln>
                    <a:noFill/>
                  </a:ln>
                  <a:solidFill>
                    <a:srgbClr val="76923C"/>
                  </a:solidFill>
                  <a:effectLst/>
                  <a:uLnTx/>
                  <a:uFillTx/>
                  <a:latin typeface="Cookie"/>
                  <a:ea typeface="Cookie"/>
                  <a:cs typeface="Cookie"/>
                  <a:sym typeface="Cookie"/>
                </a:rPr>
                <a:t>CHỦ ĐỀ 12</a:t>
              </a:r>
              <a:endParaRPr kumimoji="0" sz="3200" b="0" i="0" u="none" strike="noStrike" kern="0" cap="none" spc="0" normalizeH="0" baseline="0" noProof="0">
                <a:ln>
                  <a:noFill/>
                </a:ln>
                <a:solidFill>
                  <a:srgbClr val="76923C"/>
                </a:solidFill>
                <a:effectLst/>
                <a:uLnTx/>
                <a:uFillTx/>
                <a:latin typeface="Cookie"/>
                <a:ea typeface="Cookie"/>
                <a:cs typeface="Cookie"/>
                <a:sym typeface="Cookie"/>
              </a:endParaRPr>
            </a:p>
          </p:txBody>
        </p:sp>
      </p:grpSp>
      <p:sp>
        <p:nvSpPr>
          <p:cNvPr id="2606" name="Google Shape;2606;p1"/>
          <p:cNvSpPr txBox="1"/>
          <p:nvPr/>
        </p:nvSpPr>
        <p:spPr>
          <a:xfrm>
            <a:off x="3107421" y="290067"/>
            <a:ext cx="6755037" cy="1200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457200" marR="0" lvl="1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3600" b="0" i="0" u="none" strike="noStrike" kern="0" cap="none" spc="0" normalizeH="0" baseline="0" noProof="0">
                <a:ln>
                  <a:noFill/>
                </a:ln>
                <a:solidFill>
                  <a:srgbClr val="4F6128"/>
                </a:solidFill>
                <a:effectLst/>
                <a:uLnTx/>
                <a:uFillTx/>
                <a:latin typeface="Cookie"/>
                <a:ea typeface="Cookie"/>
                <a:cs typeface="Cookie"/>
                <a:sym typeface="Cookie"/>
              </a:rPr>
              <a:t>PHÉP CỘNG, PHÉP TRỪ TRONG PHẠM VI 1000</a:t>
            </a:r>
            <a:endParaRPr kumimoji="0" sz="3600" b="0" i="0" u="none" strike="noStrike" kern="0" cap="none" spc="0" normalizeH="0" baseline="0" noProof="0">
              <a:ln>
                <a:noFill/>
              </a:ln>
              <a:solidFill>
                <a:srgbClr val="4F6128"/>
              </a:solidFill>
              <a:effectLst/>
              <a:uLnTx/>
              <a:uFillTx/>
              <a:latin typeface="Cookie"/>
              <a:ea typeface="Cookie"/>
              <a:cs typeface="Cookie"/>
              <a:sym typeface="Cookie"/>
            </a:endParaRPr>
          </a:p>
        </p:txBody>
      </p:sp>
      <p:sp>
        <p:nvSpPr>
          <p:cNvPr id="2607" name="Google Shape;2607;p1"/>
          <p:cNvSpPr txBox="1"/>
          <p:nvPr/>
        </p:nvSpPr>
        <p:spPr>
          <a:xfrm>
            <a:off x="2452534" y="2325194"/>
            <a:ext cx="6949441" cy="17542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5400" b="0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Cookie"/>
                <a:cs typeface="Cookie"/>
                <a:sym typeface="Cookie"/>
              </a:rPr>
              <a:t>BÀI 63:</a:t>
            </a: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5400" b="0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Cookie"/>
                <a:cs typeface="Cookie"/>
                <a:sym typeface="Cookie"/>
              </a:rPr>
              <a:t>LUYỆN TẬP CHUNG</a:t>
            </a:r>
            <a:endParaRPr kumimoji="0" sz="5400" b="0" i="0" u="none" strike="noStrike" kern="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ea typeface="Cookie"/>
              <a:cs typeface="Cookie"/>
              <a:sym typeface="Cookie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6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xmlns="" id="{CD0B78B2-6A28-4FCD-8059-AEE8C0C1856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56413" y="817080"/>
            <a:ext cx="7479173" cy="5223840"/>
          </a:xfrm>
          <a:prstGeom prst="rect">
            <a:avLst/>
          </a:prstGeom>
        </p:spPr>
      </p:pic>
      <p:pic>
        <p:nvPicPr>
          <p:cNvPr id="8" name="PA_图片 11">
            <a:extLst>
              <a:ext uri="{FF2B5EF4-FFF2-40B4-BE49-F238E27FC236}">
                <a16:creationId xmlns:a16="http://schemas.microsoft.com/office/drawing/2014/main" xmlns="" id="{708C517F-72B9-4C02-A8BE-32A8350AED99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29737" y="-1422109"/>
            <a:ext cx="5041402" cy="5041402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F2836F01-FF27-4274-AEB2-41B1721F1A80}"/>
              </a:ext>
            </a:extLst>
          </p:cNvPr>
          <p:cNvSpPr txBox="1"/>
          <p:nvPr/>
        </p:nvSpPr>
        <p:spPr>
          <a:xfrm>
            <a:off x="3296093" y="3179135"/>
            <a:ext cx="607119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1" i="0" u="none" strike="noStrike" kern="1200" cap="none" spc="0" normalizeH="0" baseline="0" noProof="0" err="1">
                <a:ln>
                  <a:noFill/>
                </a:ln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-Rounded"/>
                <a:cs typeface="Arial"/>
                <a:sym typeface="Arial"/>
              </a:rPr>
              <a:t>Tiết</a:t>
            </a:r>
            <a:r>
              <a:rPr kumimoji="0" lang="en-US" sz="8000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-Rounded"/>
                <a:cs typeface="Arial"/>
                <a:sym typeface="Arial"/>
              </a:rPr>
              <a:t> </a:t>
            </a:r>
            <a:r>
              <a:rPr lang="en-US" sz="8000" b="1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/>
                <a:cs typeface="Arial"/>
                <a:sym typeface="Arial"/>
              </a:rPr>
              <a:t>2</a:t>
            </a:r>
            <a:endParaRPr kumimoji="0" lang="en-US" sz="8000" b="1" i="0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-Rounded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1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-Rounded"/>
                <a:cs typeface="Arial"/>
                <a:sym typeface="Arial"/>
              </a:rPr>
              <a:t> </a:t>
            </a:r>
            <a:r>
              <a:rPr kumimoji="0" lang="en-US" sz="8000" b="1" i="0" u="none" strike="noStrike" kern="1200" cap="none" spc="0" normalizeH="0" baseline="0" noProof="0" dirty="0" err="1">
                <a:ln>
                  <a:noFill/>
                </a:ln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-Rounded"/>
                <a:cs typeface="Arial"/>
                <a:sym typeface="Arial"/>
              </a:rPr>
              <a:t>Luyện</a:t>
            </a:r>
            <a:r>
              <a:rPr kumimoji="0" lang="en-US" sz="8000" b="1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-Rounded"/>
                <a:cs typeface="Arial"/>
                <a:sym typeface="Arial"/>
              </a:rPr>
              <a:t> </a:t>
            </a:r>
            <a:r>
              <a:rPr kumimoji="0" lang="en-US" sz="8000" b="1" i="0" u="none" strike="noStrike" kern="1200" cap="none" spc="0" normalizeH="0" baseline="0" noProof="0" dirty="0" err="1">
                <a:ln>
                  <a:noFill/>
                </a:ln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-Rounded"/>
                <a:cs typeface="Arial"/>
                <a:sym typeface="Arial"/>
              </a:rPr>
              <a:t>tập</a:t>
            </a:r>
            <a:endParaRPr kumimoji="0" lang="en-US" sz="8000" b="1" i="0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-Rounded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158279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6" presetClass="emph" presetSubtype="0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" y="-54588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  <a:sym typeface="Arial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4FEA66F5-FD50-4DD8-AB4A-C54262D6B7D9}"/>
              </a:ext>
            </a:extLst>
          </p:cNvPr>
          <p:cNvSpPr txBox="1"/>
          <p:nvPr/>
        </p:nvSpPr>
        <p:spPr>
          <a:xfrm>
            <a:off x="2781630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  <a:sym typeface="Arial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5283" y="70060"/>
            <a:ext cx="10156721" cy="7109445"/>
          </a:xfrm>
          <a:prstGeom prst="rect">
            <a:avLst/>
          </a:prstGeom>
        </p:spPr>
      </p:pic>
      <p:pic>
        <p:nvPicPr>
          <p:cNvPr id="16" name="图片 40964" descr="1-4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74" y="-52495"/>
            <a:ext cx="13271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TextBox 18"/>
          <p:cNvSpPr txBox="1"/>
          <p:nvPr/>
        </p:nvSpPr>
        <p:spPr>
          <a:xfrm>
            <a:off x="2193618" y="357379"/>
            <a:ext cx="8307448" cy="688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  <a:sym typeface="Arial"/>
              </a:rPr>
              <a:t>   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Thứ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 </a:t>
            </a:r>
            <a:r>
              <a:rPr lang="en-US" sz="31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Ba</a:t>
            </a:r>
            <a:r>
              <a:rPr kumimoji="0" lang="en-US" sz="31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ngày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1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13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tháng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 4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năm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 2022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806329" y="961899"/>
            <a:ext cx="266763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Toán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  <a:sym typeface="Arial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81824" y="435905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/>
              <a:sym typeface="Arial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874939" y="1615470"/>
            <a:ext cx="6182544" cy="6588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Bài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 63: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Luyện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tập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1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(</a:t>
            </a:r>
            <a:r>
              <a:rPr kumimoji="0" lang="en-US" sz="31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t2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) </a:t>
            </a:r>
          </a:p>
        </p:txBody>
      </p:sp>
    </p:spTree>
    <p:extLst>
      <p:ext uri="{BB962C8B-B14F-4D97-AF65-F5344CB8AC3E}">
        <p14:creationId xmlns:p14="http://schemas.microsoft.com/office/powerpoint/2010/main" val="41801225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4F6128">
            <a:alpha val="0"/>
          </a:srgbClr>
        </a:solidFill>
        <a:effectLst/>
      </p:bgPr>
    </p:bg>
    <p:spTree>
      <p:nvGrpSpPr>
        <p:cNvPr id="1" name="Shape 27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0" name="Google Shape;2710;p8"/>
          <p:cNvSpPr/>
          <p:nvPr/>
        </p:nvSpPr>
        <p:spPr>
          <a:xfrm>
            <a:off x="1231526" y="1609440"/>
            <a:ext cx="1604687" cy="2184400"/>
          </a:xfrm>
          <a:prstGeom prst="rect">
            <a:avLst/>
          </a:prstGeom>
          <a:solidFill>
            <a:srgbClr val="A8DFF7"/>
          </a:solidFill>
          <a:ln w="12700" cap="flat" cmpd="sng">
            <a:solidFill>
              <a:srgbClr val="395E89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11" name="Google Shape;2711;p8"/>
          <p:cNvSpPr/>
          <p:nvPr/>
        </p:nvSpPr>
        <p:spPr>
          <a:xfrm>
            <a:off x="2719254" y="1609440"/>
            <a:ext cx="1604687" cy="2184400"/>
          </a:xfrm>
          <a:prstGeom prst="rect">
            <a:avLst/>
          </a:prstGeom>
          <a:solidFill>
            <a:srgbClr val="A8DFF7"/>
          </a:solidFill>
          <a:ln w="12700" cap="flat" cmpd="sng">
            <a:solidFill>
              <a:srgbClr val="395E89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12" name="Google Shape;2712;p8"/>
          <p:cNvSpPr/>
          <p:nvPr/>
        </p:nvSpPr>
        <p:spPr>
          <a:xfrm>
            <a:off x="4306035" y="1609440"/>
            <a:ext cx="1604687" cy="2184400"/>
          </a:xfrm>
          <a:prstGeom prst="rect">
            <a:avLst/>
          </a:prstGeom>
          <a:solidFill>
            <a:srgbClr val="A8DFF7"/>
          </a:solidFill>
          <a:ln w="12700" cap="flat" cmpd="sng">
            <a:solidFill>
              <a:srgbClr val="395E89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13" name="Google Shape;2713;p8"/>
          <p:cNvSpPr/>
          <p:nvPr/>
        </p:nvSpPr>
        <p:spPr>
          <a:xfrm>
            <a:off x="5751645" y="1609440"/>
            <a:ext cx="1604687" cy="2184400"/>
          </a:xfrm>
          <a:prstGeom prst="rect">
            <a:avLst/>
          </a:prstGeom>
          <a:solidFill>
            <a:srgbClr val="A8DFF7"/>
          </a:solidFill>
          <a:ln w="12700" cap="flat" cmpd="sng">
            <a:solidFill>
              <a:srgbClr val="395E89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714" name="Google Shape;2714;p8" descr="Screen Clippi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084525" y="1167901"/>
            <a:ext cx="2353003" cy="3067478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715" name="Google Shape;2715;p8"/>
          <p:cNvGrpSpPr/>
          <p:nvPr/>
        </p:nvGrpSpPr>
        <p:grpSpPr>
          <a:xfrm>
            <a:off x="99251" y="420058"/>
            <a:ext cx="11710675" cy="1247656"/>
            <a:chOff x="1296327" y="1647588"/>
            <a:chExt cx="8449378" cy="1247656"/>
          </a:xfrm>
        </p:grpSpPr>
        <p:sp>
          <p:nvSpPr>
            <p:cNvPr id="2716" name="Google Shape;2716;p8"/>
            <p:cNvSpPr txBox="1"/>
            <p:nvPr/>
          </p:nvSpPr>
          <p:spPr>
            <a:xfrm>
              <a:off x="1866915" y="1694956"/>
              <a:ext cx="7878790" cy="120028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36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Bạn</a:t>
              </a:r>
              <a:r>
                <a:rPr kumimoji="0" lang="en-US" sz="36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 Mai </a:t>
              </a:r>
              <a:r>
                <a:rPr kumimoji="0" lang="en-US" sz="36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đã</a:t>
              </a:r>
              <a:r>
                <a:rPr kumimoji="0" lang="en-US" sz="36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36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thực</a:t>
              </a:r>
              <a:r>
                <a:rPr kumimoji="0" lang="en-US" sz="36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36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hiện</a:t>
              </a:r>
              <a:r>
                <a:rPr kumimoji="0" lang="en-US" sz="36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36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một</a:t>
              </a:r>
              <a:r>
                <a:rPr kumimoji="0" lang="en-US" sz="36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36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số</a:t>
              </a:r>
              <a:r>
                <a:rPr kumimoji="0" lang="en-US" sz="36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36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phép</a:t>
              </a:r>
              <a:r>
                <a:rPr kumimoji="0" lang="en-US" sz="36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36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tính</a:t>
              </a:r>
              <a:r>
                <a:rPr kumimoji="0" lang="en-US" sz="36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36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như</a:t>
              </a:r>
              <a:r>
                <a:rPr kumimoji="0" lang="en-US" sz="36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36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sau</a:t>
              </a:r>
              <a:r>
                <a:rPr kumimoji="0" lang="en-US" sz="36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:</a:t>
              </a:r>
              <a:endParaRPr kumimoji="0" sz="3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17" name="Google Shape;2717;p8"/>
            <p:cNvSpPr/>
            <p:nvPr/>
          </p:nvSpPr>
          <p:spPr>
            <a:xfrm>
              <a:off x="1296327" y="1647588"/>
              <a:ext cx="570588" cy="570588"/>
            </a:xfrm>
            <a:prstGeom prst="ellipse">
              <a:avLst/>
            </a:prstGeom>
            <a:solidFill>
              <a:schemeClr val="accent4"/>
            </a:solidFill>
            <a:ln w="12700" cap="flat" cmpd="sng">
              <a:solidFill>
                <a:srgbClr val="D6E3BC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36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1</a:t>
              </a:r>
              <a:endParaRPr kumimoji="0" sz="36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718" name="Google Shape;2718;p8"/>
          <p:cNvGrpSpPr/>
          <p:nvPr/>
        </p:nvGrpSpPr>
        <p:grpSpPr>
          <a:xfrm>
            <a:off x="1408003" y="1724604"/>
            <a:ext cx="1147790" cy="1384995"/>
            <a:chOff x="1566470" y="2095726"/>
            <a:chExt cx="1147790" cy="1384995"/>
          </a:xfrm>
        </p:grpSpPr>
        <p:grpSp>
          <p:nvGrpSpPr>
            <p:cNvPr id="2719" name="Google Shape;2719;p8"/>
            <p:cNvGrpSpPr/>
            <p:nvPr/>
          </p:nvGrpSpPr>
          <p:grpSpPr>
            <a:xfrm>
              <a:off x="1566470" y="2095726"/>
              <a:ext cx="1147790" cy="1384995"/>
              <a:chOff x="1697011" y="2095726"/>
              <a:chExt cx="1147790" cy="1384995"/>
            </a:xfrm>
          </p:grpSpPr>
          <p:sp>
            <p:nvSpPr>
              <p:cNvPr id="2720" name="Google Shape;2720;p8"/>
              <p:cNvSpPr txBox="1"/>
              <p:nvPr/>
            </p:nvSpPr>
            <p:spPr>
              <a:xfrm>
                <a:off x="1934771" y="2095726"/>
                <a:ext cx="910030" cy="138499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r>
                  <a:rPr kumimoji="0" lang="en-US" sz="2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Arial"/>
                    <a:cs typeface="Arial"/>
                    <a:sym typeface="Arial"/>
                  </a:rPr>
                  <a:t>527</a:t>
                </a:r>
                <a:endParaRPr kumimoji="0" sz="2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r>
                  <a:rPr kumimoji="0" lang="en-US" sz="2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Arial"/>
                    <a:cs typeface="Arial"/>
                    <a:sym typeface="Arial"/>
                  </a:rPr>
                  <a:t>  51</a:t>
                </a:r>
                <a:endParaRPr kumimoji="0" sz="2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21" name="Google Shape;2721;p8"/>
              <p:cNvSpPr txBox="1"/>
              <p:nvPr/>
            </p:nvSpPr>
            <p:spPr>
              <a:xfrm>
                <a:off x="1697011" y="2418890"/>
                <a:ext cx="237760" cy="65883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r>
                  <a:rPr kumimoji="0" lang="en-US" sz="2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Arial"/>
                    <a:cs typeface="Arial"/>
                    <a:sym typeface="Arial"/>
                  </a:rPr>
                  <a:t>-</a:t>
                </a:r>
                <a:endParaRPr kumimoji="0" sz="2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cxnSp>
          <p:nvCxnSpPr>
            <p:cNvPr id="2722" name="Google Shape;2722;p8"/>
            <p:cNvCxnSpPr/>
            <p:nvPr/>
          </p:nvCxnSpPr>
          <p:spPr>
            <a:xfrm>
              <a:off x="1689100" y="3378200"/>
              <a:ext cx="889000" cy="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grpSp>
        <p:nvGrpSpPr>
          <p:cNvPr id="2723" name="Google Shape;2723;p8"/>
          <p:cNvGrpSpPr/>
          <p:nvPr/>
        </p:nvGrpSpPr>
        <p:grpSpPr>
          <a:xfrm>
            <a:off x="2958843" y="1724604"/>
            <a:ext cx="1147790" cy="1384995"/>
            <a:chOff x="1566470" y="2095726"/>
            <a:chExt cx="1147790" cy="1384995"/>
          </a:xfrm>
        </p:grpSpPr>
        <p:grpSp>
          <p:nvGrpSpPr>
            <p:cNvPr id="2724" name="Google Shape;2724;p8"/>
            <p:cNvGrpSpPr/>
            <p:nvPr/>
          </p:nvGrpSpPr>
          <p:grpSpPr>
            <a:xfrm>
              <a:off x="1566470" y="2095726"/>
              <a:ext cx="1147790" cy="1384995"/>
              <a:chOff x="1697011" y="2095726"/>
              <a:chExt cx="1147790" cy="1384995"/>
            </a:xfrm>
          </p:grpSpPr>
          <p:sp>
            <p:nvSpPr>
              <p:cNvPr id="2725" name="Google Shape;2725;p8"/>
              <p:cNvSpPr txBox="1"/>
              <p:nvPr/>
            </p:nvSpPr>
            <p:spPr>
              <a:xfrm>
                <a:off x="1934771" y="2095726"/>
                <a:ext cx="910030" cy="138499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r>
                  <a:rPr kumimoji="0" lang="en-US" sz="2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Arial"/>
                    <a:cs typeface="Arial"/>
                    <a:sym typeface="Arial"/>
                  </a:rPr>
                  <a:t>759</a:t>
                </a:r>
                <a:endParaRPr kumimoji="0" sz="2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r>
                  <a:rPr kumimoji="0" lang="en-US" sz="2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Arial"/>
                    <a:cs typeface="Arial"/>
                    <a:sym typeface="Arial"/>
                  </a:rPr>
                  <a:t>231</a:t>
                </a:r>
                <a:endParaRPr kumimoji="0" sz="2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26" name="Google Shape;2726;p8"/>
              <p:cNvSpPr txBox="1"/>
              <p:nvPr/>
            </p:nvSpPr>
            <p:spPr>
              <a:xfrm>
                <a:off x="1697011" y="2418890"/>
                <a:ext cx="363930" cy="65883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r>
                  <a:rPr kumimoji="0" lang="en-US" sz="2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Arial"/>
                    <a:cs typeface="Arial"/>
                    <a:sym typeface="Arial"/>
                  </a:rPr>
                  <a:t>+</a:t>
                </a:r>
                <a:endParaRPr kumimoji="0" sz="2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cxnSp>
          <p:nvCxnSpPr>
            <p:cNvPr id="2727" name="Google Shape;2727;p8"/>
            <p:cNvCxnSpPr/>
            <p:nvPr/>
          </p:nvCxnSpPr>
          <p:spPr>
            <a:xfrm>
              <a:off x="1689100" y="3378200"/>
              <a:ext cx="889000" cy="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grpSp>
        <p:nvGrpSpPr>
          <p:cNvPr id="2728" name="Google Shape;2728;p8"/>
          <p:cNvGrpSpPr/>
          <p:nvPr/>
        </p:nvGrpSpPr>
        <p:grpSpPr>
          <a:xfrm>
            <a:off x="4541249" y="1719641"/>
            <a:ext cx="1147790" cy="1384995"/>
            <a:chOff x="1566470" y="2095726"/>
            <a:chExt cx="1147790" cy="1384995"/>
          </a:xfrm>
        </p:grpSpPr>
        <p:grpSp>
          <p:nvGrpSpPr>
            <p:cNvPr id="2729" name="Google Shape;2729;p8"/>
            <p:cNvGrpSpPr/>
            <p:nvPr/>
          </p:nvGrpSpPr>
          <p:grpSpPr>
            <a:xfrm>
              <a:off x="1566470" y="2095726"/>
              <a:ext cx="1147790" cy="1384995"/>
              <a:chOff x="1697011" y="2095726"/>
              <a:chExt cx="1147790" cy="1384995"/>
            </a:xfrm>
          </p:grpSpPr>
          <p:sp>
            <p:nvSpPr>
              <p:cNvPr id="2730" name="Google Shape;2730;p8"/>
              <p:cNvSpPr txBox="1"/>
              <p:nvPr/>
            </p:nvSpPr>
            <p:spPr>
              <a:xfrm>
                <a:off x="1934771" y="2095726"/>
                <a:ext cx="910030" cy="138499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r>
                  <a:rPr kumimoji="0" lang="en-US" sz="2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Arial"/>
                    <a:cs typeface="Arial"/>
                    <a:sym typeface="Arial"/>
                  </a:rPr>
                  <a:t>656</a:t>
                </a:r>
                <a:endParaRPr kumimoji="0" sz="2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r>
                  <a:rPr kumimoji="0" lang="en-US" sz="2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Arial"/>
                    <a:cs typeface="Arial"/>
                    <a:sym typeface="Arial"/>
                  </a:rPr>
                  <a:t>  42</a:t>
                </a:r>
                <a:endParaRPr kumimoji="0" sz="2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31" name="Google Shape;2731;p8"/>
              <p:cNvSpPr txBox="1"/>
              <p:nvPr/>
            </p:nvSpPr>
            <p:spPr>
              <a:xfrm>
                <a:off x="1697011" y="2418890"/>
                <a:ext cx="363930" cy="65883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r>
                  <a:rPr kumimoji="0" lang="en-US" sz="2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Arial"/>
                    <a:cs typeface="Arial"/>
                    <a:sym typeface="Arial"/>
                  </a:rPr>
                  <a:t>+</a:t>
                </a:r>
                <a:endParaRPr kumimoji="0" sz="2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cxnSp>
          <p:nvCxnSpPr>
            <p:cNvPr id="2732" name="Google Shape;2732;p8"/>
            <p:cNvCxnSpPr/>
            <p:nvPr/>
          </p:nvCxnSpPr>
          <p:spPr>
            <a:xfrm>
              <a:off x="1689100" y="3378200"/>
              <a:ext cx="889000" cy="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grpSp>
        <p:nvGrpSpPr>
          <p:cNvPr id="2733" name="Google Shape;2733;p8"/>
          <p:cNvGrpSpPr/>
          <p:nvPr/>
        </p:nvGrpSpPr>
        <p:grpSpPr>
          <a:xfrm>
            <a:off x="5982639" y="1719641"/>
            <a:ext cx="1147790" cy="1384995"/>
            <a:chOff x="1566470" y="2095726"/>
            <a:chExt cx="1147790" cy="1384995"/>
          </a:xfrm>
        </p:grpSpPr>
        <p:grpSp>
          <p:nvGrpSpPr>
            <p:cNvPr id="2734" name="Google Shape;2734;p8"/>
            <p:cNvGrpSpPr/>
            <p:nvPr/>
          </p:nvGrpSpPr>
          <p:grpSpPr>
            <a:xfrm>
              <a:off x="1566470" y="2095726"/>
              <a:ext cx="1147790" cy="1384995"/>
              <a:chOff x="1697011" y="2095726"/>
              <a:chExt cx="1147790" cy="1384995"/>
            </a:xfrm>
          </p:grpSpPr>
          <p:sp>
            <p:nvSpPr>
              <p:cNvPr id="2735" name="Google Shape;2735;p8"/>
              <p:cNvSpPr txBox="1"/>
              <p:nvPr/>
            </p:nvSpPr>
            <p:spPr>
              <a:xfrm>
                <a:off x="1934771" y="2095726"/>
                <a:ext cx="910030" cy="138499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r>
                  <a:rPr kumimoji="0" lang="en-US" sz="2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Arial"/>
                    <a:cs typeface="Arial"/>
                    <a:sym typeface="Arial"/>
                  </a:rPr>
                  <a:t>421</a:t>
                </a:r>
                <a:endParaRPr kumimoji="0" sz="2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r>
                  <a:rPr kumimoji="0" lang="en-US" sz="2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Arial"/>
                    <a:cs typeface="Arial"/>
                    <a:sym typeface="Arial"/>
                  </a:rPr>
                  <a:t>  70</a:t>
                </a:r>
                <a:endParaRPr kumimoji="0" sz="2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36" name="Google Shape;2736;p8"/>
              <p:cNvSpPr txBox="1"/>
              <p:nvPr/>
            </p:nvSpPr>
            <p:spPr>
              <a:xfrm>
                <a:off x="1697011" y="2418890"/>
                <a:ext cx="363930" cy="65883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r>
                  <a:rPr kumimoji="0" lang="en-US" sz="2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Arial"/>
                    <a:cs typeface="Arial"/>
                    <a:sym typeface="Arial"/>
                  </a:rPr>
                  <a:t>-</a:t>
                </a: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  <p:cxnSp>
          <p:nvCxnSpPr>
            <p:cNvPr id="2737" name="Google Shape;2737;p8"/>
            <p:cNvCxnSpPr/>
            <p:nvPr/>
          </p:nvCxnSpPr>
          <p:spPr>
            <a:xfrm>
              <a:off x="1689100" y="3378200"/>
              <a:ext cx="889000" cy="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sp>
        <p:nvSpPr>
          <p:cNvPr id="2738" name="Google Shape;2738;p8"/>
          <p:cNvSpPr txBox="1"/>
          <p:nvPr/>
        </p:nvSpPr>
        <p:spPr>
          <a:xfrm>
            <a:off x="1628483" y="2880288"/>
            <a:ext cx="910030" cy="6588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476</a:t>
            </a:r>
            <a:endParaRPr kumimoji="0" sz="2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39" name="Google Shape;2739;p8"/>
          <p:cNvSpPr txBox="1"/>
          <p:nvPr/>
        </p:nvSpPr>
        <p:spPr>
          <a:xfrm>
            <a:off x="3186615" y="2880288"/>
            <a:ext cx="825342" cy="6588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980</a:t>
            </a:r>
            <a:endParaRPr kumimoji="0" sz="2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40" name="Google Shape;2740;p8"/>
          <p:cNvSpPr txBox="1"/>
          <p:nvPr/>
        </p:nvSpPr>
        <p:spPr>
          <a:xfrm>
            <a:off x="4772243" y="2875325"/>
            <a:ext cx="972636" cy="6588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698</a:t>
            </a:r>
            <a:endParaRPr kumimoji="0" sz="2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41" name="Google Shape;2741;p8"/>
          <p:cNvSpPr txBox="1"/>
          <p:nvPr/>
        </p:nvSpPr>
        <p:spPr>
          <a:xfrm>
            <a:off x="6229755" y="2875325"/>
            <a:ext cx="972636" cy="6588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451</a:t>
            </a:r>
            <a:endParaRPr kumimoji="0" sz="2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42" name="Google Shape;2742;p8"/>
          <p:cNvSpPr txBox="1"/>
          <p:nvPr/>
        </p:nvSpPr>
        <p:spPr>
          <a:xfrm>
            <a:off x="1899010" y="3724739"/>
            <a:ext cx="6012337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>
                <a:ln>
                  <a:noFill/>
                </a:ln>
                <a:solidFill>
                  <a:srgbClr val="873AC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A.             B.               C.               D.</a:t>
            </a:r>
            <a:endParaRPr kumimoji="0" sz="2400" b="0" i="0" u="none" strike="noStrike" kern="0" cap="none" spc="0" normalizeH="0" baseline="0" noProof="0">
              <a:ln>
                <a:noFill/>
              </a:ln>
              <a:solidFill>
                <a:srgbClr val="873AC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43" name="Google Shape;2743;p8"/>
          <p:cNvSpPr txBox="1"/>
          <p:nvPr/>
        </p:nvSpPr>
        <p:spPr>
          <a:xfrm>
            <a:off x="1168982" y="4335619"/>
            <a:ext cx="9765717" cy="13849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514350" marR="0" lvl="0" indent="-5143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AutoNum type="alphaLcParenR"/>
              <a:tabLst/>
              <a:defRPr/>
            </a:pPr>
            <a:r>
              <a:rPr kumimoji="0" lang="en-US" sz="2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Trong các phép tính trên, phép tính nào sai?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514350" marR="0" lvl="0" indent="-5143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AutoNum type="alphaLcParenR"/>
              <a:tabLst/>
              <a:defRPr/>
            </a:pPr>
            <a:r>
              <a:rPr kumimoji="0" lang="en-US" sz="2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Em hãy giúp Mai sửa lại phép tính sai cho đúng.</a:t>
            </a:r>
            <a:endParaRPr kumimoji="0" sz="2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44" name="Google Shape;2744;p8"/>
          <p:cNvSpPr/>
          <p:nvPr/>
        </p:nvSpPr>
        <p:spPr>
          <a:xfrm>
            <a:off x="3196603" y="3665913"/>
            <a:ext cx="584200" cy="584200"/>
          </a:xfrm>
          <a:prstGeom prst="ellipse">
            <a:avLst/>
          </a:prstGeom>
          <a:noFill/>
          <a:ln w="38100" cap="flat" cmpd="sng">
            <a:solidFill>
              <a:srgbClr val="F14738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45" name="Google Shape;2745;p8"/>
          <p:cNvSpPr/>
          <p:nvPr/>
        </p:nvSpPr>
        <p:spPr>
          <a:xfrm>
            <a:off x="6304697" y="3665913"/>
            <a:ext cx="584200" cy="584200"/>
          </a:xfrm>
          <a:prstGeom prst="ellipse">
            <a:avLst/>
          </a:prstGeom>
          <a:noFill/>
          <a:ln w="38100" cap="flat" cmpd="sng">
            <a:solidFill>
              <a:srgbClr val="F14738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46" name="Google Shape;2746;p8"/>
          <p:cNvSpPr/>
          <p:nvPr/>
        </p:nvSpPr>
        <p:spPr>
          <a:xfrm>
            <a:off x="3467100" y="3110386"/>
            <a:ext cx="217455" cy="323188"/>
          </a:xfrm>
          <a:prstGeom prst="rect">
            <a:avLst/>
          </a:prstGeom>
          <a:solidFill>
            <a:srgbClr val="A8DFF7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9</a:t>
            </a:r>
            <a:endParaRPr kumimoji="0" sz="2800" b="0" i="0" u="none" strike="noStrike" kern="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47" name="Google Shape;2747;p8"/>
          <p:cNvSpPr/>
          <p:nvPr/>
        </p:nvSpPr>
        <p:spPr>
          <a:xfrm>
            <a:off x="6306021" y="3105423"/>
            <a:ext cx="217455" cy="323188"/>
          </a:xfrm>
          <a:prstGeom prst="rect">
            <a:avLst/>
          </a:prstGeom>
          <a:solidFill>
            <a:srgbClr val="A8DFF7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3</a:t>
            </a:r>
            <a:endParaRPr kumimoji="0" sz="2800" b="0" i="0" u="none" strike="noStrike" kern="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7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7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7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7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7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7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7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7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7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7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7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7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7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7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7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27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27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7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7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44" grpId="0" animBg="1"/>
      <p:bldP spid="274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52" name="Google Shape;2752;p9"/>
          <p:cNvGrpSpPr/>
          <p:nvPr/>
        </p:nvGrpSpPr>
        <p:grpSpPr>
          <a:xfrm>
            <a:off x="923310" y="610519"/>
            <a:ext cx="3614218" cy="570588"/>
            <a:chOff x="923310" y="610519"/>
            <a:chExt cx="3614218" cy="570588"/>
          </a:xfrm>
        </p:grpSpPr>
        <p:sp>
          <p:nvSpPr>
            <p:cNvPr id="2753" name="Google Shape;2753;p9"/>
            <p:cNvSpPr/>
            <p:nvPr/>
          </p:nvSpPr>
          <p:spPr>
            <a:xfrm>
              <a:off x="1596693" y="665757"/>
              <a:ext cx="615628" cy="478451"/>
            </a:xfrm>
            <a:prstGeom prst="roundRect">
              <a:avLst>
                <a:gd name="adj" fmla="val 16667"/>
              </a:avLst>
            </a:prstGeom>
            <a:solidFill>
              <a:srgbClr val="FBD4B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754" name="Google Shape;2754;p9"/>
            <p:cNvGrpSpPr/>
            <p:nvPr/>
          </p:nvGrpSpPr>
          <p:grpSpPr>
            <a:xfrm>
              <a:off x="923310" y="610519"/>
              <a:ext cx="3614218" cy="570588"/>
              <a:chOff x="1296327" y="1647588"/>
              <a:chExt cx="3614218" cy="570588"/>
            </a:xfrm>
          </p:grpSpPr>
          <p:sp>
            <p:nvSpPr>
              <p:cNvPr id="2755" name="Google Shape;2755;p9"/>
              <p:cNvSpPr txBox="1"/>
              <p:nvPr/>
            </p:nvSpPr>
            <p:spPr>
              <a:xfrm>
                <a:off x="1866915" y="1694956"/>
                <a:ext cx="3043630" cy="5232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r>
                  <a:rPr kumimoji="0" lang="en-US" sz="2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Arial"/>
                    <a:cs typeface="Arial"/>
                    <a:sym typeface="Arial"/>
                  </a:rPr>
                  <a:t> Số  ?</a:t>
                </a:r>
                <a:endParaRPr kumimoji="0" sz="2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56" name="Google Shape;2756;p9"/>
              <p:cNvSpPr/>
              <p:nvPr/>
            </p:nvSpPr>
            <p:spPr>
              <a:xfrm>
                <a:off x="1296327" y="1647588"/>
                <a:ext cx="570588" cy="570588"/>
              </a:xfrm>
              <a:prstGeom prst="ellipse">
                <a:avLst/>
              </a:prstGeom>
              <a:solidFill>
                <a:schemeClr val="accent4"/>
              </a:solidFill>
              <a:ln w="12700" cap="flat" cmpd="sng">
                <a:solidFill>
                  <a:srgbClr val="D6E3BC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r>
                  <a:rPr kumimoji="0" lang="en-US" sz="3600" b="1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ea typeface="Arial"/>
                    <a:cs typeface="Arial"/>
                    <a:sym typeface="Arial"/>
                  </a:rPr>
                  <a:t>2</a:t>
                </a:r>
                <a:endParaRPr kumimoji="0" sz="36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2757" name="Google Shape;2757;p9"/>
          <p:cNvGrpSpPr/>
          <p:nvPr/>
        </p:nvGrpSpPr>
        <p:grpSpPr>
          <a:xfrm>
            <a:off x="923310" y="1359103"/>
            <a:ext cx="10112539" cy="4581604"/>
            <a:chOff x="2809269" y="1924049"/>
            <a:chExt cx="7904811" cy="3848395"/>
          </a:xfrm>
        </p:grpSpPr>
        <p:pic>
          <p:nvPicPr>
            <p:cNvPr id="2758" name="Google Shape;2758;p9" descr="Screen Clipping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2809269" y="1924049"/>
              <a:ext cx="7904811" cy="3848395"/>
            </a:xfrm>
            <a:prstGeom prst="roundRect">
              <a:avLst>
                <a:gd name="adj" fmla="val 10648"/>
              </a:avLst>
            </a:prstGeom>
            <a:noFill/>
            <a:ln>
              <a:noFill/>
            </a:ln>
          </p:spPr>
        </p:pic>
        <p:sp>
          <p:nvSpPr>
            <p:cNvPr id="2759" name="Google Shape;2759;p9"/>
            <p:cNvSpPr/>
            <p:nvPr/>
          </p:nvSpPr>
          <p:spPr>
            <a:xfrm>
              <a:off x="3171825" y="3905250"/>
              <a:ext cx="2981325" cy="1152525"/>
            </a:xfrm>
            <a:custGeom>
              <a:avLst/>
              <a:gdLst/>
              <a:ahLst/>
              <a:cxnLst/>
              <a:rect l="l" t="t" r="r" b="b"/>
              <a:pathLst>
                <a:path w="2981325" h="1152525" extrusionOk="0">
                  <a:moveTo>
                    <a:pt x="0" y="104775"/>
                  </a:moveTo>
                  <a:lnTo>
                    <a:pt x="1543050" y="0"/>
                  </a:lnTo>
                  <a:lnTo>
                    <a:pt x="2305050" y="28575"/>
                  </a:lnTo>
                  <a:lnTo>
                    <a:pt x="2886075" y="95250"/>
                  </a:lnTo>
                  <a:lnTo>
                    <a:pt x="2971800" y="809625"/>
                  </a:lnTo>
                  <a:lnTo>
                    <a:pt x="2981325" y="1076325"/>
                  </a:lnTo>
                  <a:lnTo>
                    <a:pt x="2247900" y="1152525"/>
                  </a:lnTo>
                  <a:lnTo>
                    <a:pt x="28575" y="1114425"/>
                  </a:lnTo>
                  <a:lnTo>
                    <a:pt x="0" y="104775"/>
                  </a:lnTo>
                  <a:close/>
                </a:path>
              </a:pathLst>
            </a:custGeom>
            <a:solidFill>
              <a:srgbClr val="F1DE5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60" name="Google Shape;2760;p9"/>
            <p:cNvSpPr/>
            <p:nvPr/>
          </p:nvSpPr>
          <p:spPr>
            <a:xfrm>
              <a:off x="7458075" y="3905250"/>
              <a:ext cx="2962275" cy="1114425"/>
            </a:xfrm>
            <a:custGeom>
              <a:avLst/>
              <a:gdLst/>
              <a:ahLst/>
              <a:cxnLst/>
              <a:rect l="l" t="t" r="r" b="b"/>
              <a:pathLst>
                <a:path w="2962275" h="1114425" extrusionOk="0">
                  <a:moveTo>
                    <a:pt x="47625" y="0"/>
                  </a:moveTo>
                  <a:lnTo>
                    <a:pt x="66675" y="266700"/>
                  </a:lnTo>
                  <a:lnTo>
                    <a:pt x="0" y="638175"/>
                  </a:lnTo>
                  <a:lnTo>
                    <a:pt x="0" y="885825"/>
                  </a:lnTo>
                  <a:lnTo>
                    <a:pt x="57150" y="857250"/>
                  </a:lnTo>
                  <a:lnTo>
                    <a:pt x="161925" y="885825"/>
                  </a:lnTo>
                  <a:lnTo>
                    <a:pt x="133350" y="1038225"/>
                  </a:lnTo>
                  <a:lnTo>
                    <a:pt x="552450" y="1114425"/>
                  </a:lnTo>
                  <a:lnTo>
                    <a:pt x="2962275" y="1057275"/>
                  </a:lnTo>
                  <a:lnTo>
                    <a:pt x="2905125" y="142875"/>
                  </a:lnTo>
                  <a:lnTo>
                    <a:pt x="47625" y="0"/>
                  </a:lnTo>
                  <a:close/>
                </a:path>
              </a:pathLst>
            </a:custGeom>
            <a:solidFill>
              <a:srgbClr val="F1DE5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761" name="Google Shape;2761;p9"/>
          <p:cNvSpPr txBox="1"/>
          <p:nvPr/>
        </p:nvSpPr>
        <p:spPr>
          <a:xfrm>
            <a:off x="1349955" y="4243812"/>
            <a:ext cx="3254458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800 – 200 + 135 = </a:t>
            </a:r>
            <a:endParaRPr kumimoji="0" sz="2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62" name="Google Shape;2762;p9"/>
          <p:cNvSpPr/>
          <p:nvPr/>
        </p:nvSpPr>
        <p:spPr>
          <a:xfrm>
            <a:off x="4393647" y="4203868"/>
            <a:ext cx="763912" cy="603107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28575" cap="flat" cmpd="sng">
            <a:solidFill>
              <a:srgbClr val="FFC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3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?</a:t>
            </a:r>
            <a:endParaRPr kumimoji="0" sz="3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63" name="Google Shape;2763;p9"/>
          <p:cNvSpPr txBox="1"/>
          <p:nvPr/>
        </p:nvSpPr>
        <p:spPr>
          <a:xfrm>
            <a:off x="6765395" y="4243812"/>
            <a:ext cx="3254458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1000 – 500 + 216= </a:t>
            </a:r>
            <a:endParaRPr kumimoji="0" sz="2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64" name="Google Shape;2764;p9"/>
          <p:cNvSpPr/>
          <p:nvPr/>
        </p:nvSpPr>
        <p:spPr>
          <a:xfrm>
            <a:off x="9896171" y="4203868"/>
            <a:ext cx="763912" cy="603107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28575" cap="flat" cmpd="sng">
            <a:solidFill>
              <a:srgbClr val="FFC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3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?</a:t>
            </a:r>
            <a:endParaRPr kumimoji="0" sz="3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65" name="Google Shape;2765;p9"/>
          <p:cNvSpPr/>
          <p:nvPr/>
        </p:nvSpPr>
        <p:spPr>
          <a:xfrm>
            <a:off x="4457561" y="4312311"/>
            <a:ext cx="669471" cy="42938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735</a:t>
            </a:r>
            <a:endParaRPr kumimoji="0" sz="2800" b="0" i="0" u="none" strike="noStrike" kern="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66" name="Google Shape;2766;p9"/>
          <p:cNvSpPr/>
          <p:nvPr/>
        </p:nvSpPr>
        <p:spPr>
          <a:xfrm>
            <a:off x="9943391" y="4312311"/>
            <a:ext cx="669471" cy="42938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716</a:t>
            </a:r>
            <a:endParaRPr kumimoji="0" sz="2800" b="0" i="0" u="none" strike="noStrike" kern="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7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7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7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7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7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76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76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4F6128">
            <a:alpha val="0"/>
          </a:srgbClr>
        </a:solidFill>
        <a:effectLst/>
      </p:bgPr>
    </p:bg>
    <p:spTree>
      <p:nvGrpSpPr>
        <p:cNvPr id="1" name="Shape 27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71" name="Google Shape;2771;p10"/>
          <p:cNvGrpSpPr/>
          <p:nvPr/>
        </p:nvGrpSpPr>
        <p:grpSpPr>
          <a:xfrm>
            <a:off x="276090" y="596225"/>
            <a:ext cx="11688383" cy="1385400"/>
            <a:chOff x="1296327" y="1607872"/>
            <a:chExt cx="10426787" cy="1385400"/>
          </a:xfrm>
        </p:grpSpPr>
        <p:sp>
          <p:nvSpPr>
            <p:cNvPr id="2772" name="Google Shape;2772;p10"/>
            <p:cNvSpPr txBox="1"/>
            <p:nvPr/>
          </p:nvSpPr>
          <p:spPr>
            <a:xfrm>
              <a:off x="1866914" y="1607872"/>
              <a:ext cx="9856200" cy="1385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28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Có</a:t>
              </a:r>
              <a:r>
                <a:rPr kumimoji="0" lang="en-US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28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hai</a:t>
              </a:r>
              <a:r>
                <a:rPr kumimoji="0" lang="en-US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28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đội</a:t>
              </a:r>
              <a:r>
                <a:rPr kumimoji="0" lang="en-US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28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công</a:t>
              </a:r>
              <a:r>
                <a:rPr kumimoji="0" lang="en-US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28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nhân</a:t>
              </a:r>
              <a:r>
                <a:rPr kumimoji="0" lang="en-US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28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sửa</a:t>
              </a:r>
              <a:r>
                <a:rPr kumimoji="0" lang="en-US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28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đư</a:t>
              </a:r>
              <a:r>
                <a:rPr kumimoji="0" lang="en-US" sz="28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rPr>
                <a:t>ờ</a:t>
              </a:r>
              <a:r>
                <a:rPr kumimoji="0" lang="en-US" sz="28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ng</a:t>
              </a:r>
              <a:r>
                <a:rPr kumimoji="0" lang="en-US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. </a:t>
              </a:r>
              <a:r>
                <a:rPr kumimoji="0" lang="en-US" sz="28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Đội</a:t>
              </a:r>
              <a:r>
                <a:rPr kumimoji="0" lang="en-US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28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Một</a:t>
              </a:r>
              <a:r>
                <a:rPr kumimoji="0" lang="en-US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28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sửa</a:t>
              </a:r>
              <a:r>
                <a:rPr kumimoji="0" lang="en-US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28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được</a:t>
              </a:r>
              <a:r>
                <a:rPr kumimoji="0" lang="en-US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28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850m</a:t>
              </a:r>
              <a:r>
                <a:rPr kumimoji="0" lang="en-US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28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đường</a:t>
              </a:r>
              <a:r>
                <a:rPr kumimoji="0" lang="en-US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. </a:t>
              </a:r>
              <a:r>
                <a:rPr kumimoji="0" lang="en-US" sz="28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Đội</a:t>
              </a:r>
              <a:r>
                <a:rPr kumimoji="0" lang="en-US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28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Hai</a:t>
              </a:r>
              <a:r>
                <a:rPr kumimoji="0" lang="en-US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28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sửa</a:t>
              </a:r>
              <a:r>
                <a:rPr kumimoji="0" lang="en-US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28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được</a:t>
              </a:r>
              <a:r>
                <a:rPr kumimoji="0" lang="en-US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28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ít</a:t>
              </a:r>
              <a:r>
                <a:rPr kumimoji="0" lang="en-US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28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hơn</a:t>
              </a:r>
              <a:r>
                <a:rPr kumimoji="0" lang="en-US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28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đội</a:t>
              </a:r>
              <a:r>
                <a:rPr kumimoji="0" lang="en-US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28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Một</a:t>
              </a:r>
              <a:r>
                <a:rPr kumimoji="0" lang="en-US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28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70m</a:t>
              </a:r>
              <a:r>
                <a:rPr kumimoji="0" lang="en-US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28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đường</a:t>
              </a:r>
              <a:r>
                <a:rPr kumimoji="0" lang="en-US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. </a:t>
              </a:r>
              <a:r>
                <a:rPr kumimoji="0" lang="en-US" sz="28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Hỏi</a:t>
              </a:r>
              <a:r>
                <a:rPr kumimoji="0" lang="en-US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28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đội</a:t>
              </a:r>
              <a:r>
                <a:rPr kumimoji="0" lang="en-US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28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Hai</a:t>
              </a:r>
              <a:r>
                <a:rPr kumimoji="0" lang="en-US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28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sửa</a:t>
              </a:r>
              <a:r>
                <a:rPr kumimoji="0" lang="en-US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28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được</a:t>
              </a:r>
              <a:r>
                <a:rPr kumimoji="0" lang="en-US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28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bao</a:t>
              </a:r>
              <a:r>
                <a:rPr kumimoji="0" lang="en-US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28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nhiêu</a:t>
              </a:r>
              <a:r>
                <a:rPr kumimoji="0" lang="en-US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28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mét</a:t>
              </a:r>
              <a:r>
                <a:rPr kumimoji="0" lang="en-US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28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đường</a:t>
              </a:r>
              <a:r>
                <a:rPr kumimoji="0" lang="en-US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?</a:t>
              </a:r>
              <a:endParaRPr kumimoji="0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73" name="Google Shape;2773;p10"/>
            <p:cNvSpPr/>
            <p:nvPr/>
          </p:nvSpPr>
          <p:spPr>
            <a:xfrm>
              <a:off x="1296327" y="1647588"/>
              <a:ext cx="570588" cy="570588"/>
            </a:xfrm>
            <a:prstGeom prst="ellipse">
              <a:avLst/>
            </a:prstGeom>
            <a:solidFill>
              <a:schemeClr val="accent4"/>
            </a:solidFill>
            <a:ln w="12700" cap="flat" cmpd="sng">
              <a:solidFill>
                <a:srgbClr val="D6E3BC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36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3</a:t>
              </a:r>
              <a:endParaRPr kumimoji="0" sz="36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774" name="Google Shape;2774;p10"/>
          <p:cNvSpPr txBox="1"/>
          <p:nvPr/>
        </p:nvSpPr>
        <p:spPr>
          <a:xfrm>
            <a:off x="6096000" y="2427985"/>
            <a:ext cx="6387547" cy="26776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            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Tóm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tắt</a:t>
            </a:r>
            <a:endParaRPr kumimoji="0" sz="2800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Đội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M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ộ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: 850 m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đường</a:t>
            </a:r>
            <a:endParaRPr kumimoji="0" sz="2800" b="0" i="0" u="none" strike="noStrike" kern="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Đội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Hai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ít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hơn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đội</a:t>
            </a:r>
            <a:r>
              <a:rPr kumimoji="0" lang="en-US" sz="2800" b="0" i="0" u="none" strike="noStrike" kern="0" cap="none" spc="0" normalizeH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</a:t>
            </a:r>
            <a:r>
              <a:rPr kumimoji="0" lang="en-US" sz="2800" b="0" i="0" u="none" strike="noStrike" kern="0" cap="none" spc="0" normalizeH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Một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: 70 m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đường</a:t>
            </a:r>
            <a:endParaRPr kumimoji="0" sz="2800" b="0" i="0" u="none" strike="noStrike" kern="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Đội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Hai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: ... </a:t>
            </a:r>
            <a:r>
              <a:rPr lang="en-US" sz="2800" kern="0" dirty="0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m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ét</a:t>
            </a:r>
            <a:r>
              <a:rPr kumimoji="0" lang="en-US" sz="2800" b="0" i="0" u="none" strike="noStrike" kern="0" cap="none" spc="0" normalizeH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</a:t>
            </a:r>
            <a:r>
              <a:rPr kumimoji="0" lang="en-US" sz="2800" b="0" i="0" u="none" strike="noStrike" kern="0" cap="none" spc="0" normalizeH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đường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?</a:t>
            </a:r>
            <a:endParaRPr kumimoji="0" sz="2800" b="0" i="0" u="none" strike="noStrike" kern="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9547563F-14B9-4131-B9CC-38513580D3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5239" y="2409424"/>
            <a:ext cx="5420608" cy="375955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7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7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" y="-54588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  <a:sym typeface="Arial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4FEA66F5-FD50-4DD8-AB4A-C54262D6B7D9}"/>
              </a:ext>
            </a:extLst>
          </p:cNvPr>
          <p:cNvSpPr txBox="1"/>
          <p:nvPr/>
        </p:nvSpPr>
        <p:spPr>
          <a:xfrm>
            <a:off x="2781630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  <a:sym typeface="Arial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5283" y="70060"/>
            <a:ext cx="10156721" cy="7109445"/>
          </a:xfrm>
          <a:prstGeom prst="rect">
            <a:avLst/>
          </a:prstGeom>
        </p:spPr>
      </p:pic>
      <p:pic>
        <p:nvPicPr>
          <p:cNvPr id="16" name="图片 40964" descr="1-4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74" y="-52495"/>
            <a:ext cx="13271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281824" y="435905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/>
              <a:sym typeface="Arial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472254" y="335529"/>
            <a:ext cx="362374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cs typeface="Times New Roman" pitchFamily="18" charset="0"/>
                <a:sym typeface="Arial"/>
              </a:rPr>
              <a:t>Bài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cs typeface="Times New Roman" pitchFamily="18" charset="0"/>
                <a:sym typeface="Arial"/>
              </a:rPr>
              <a:t> </a:t>
            </a: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cs typeface="Times New Roman" pitchFamily="18" charset="0"/>
                <a:sym typeface="Arial"/>
              </a:rPr>
              <a:t>3 </a:t>
            </a: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cs typeface="Times New Roman" pitchFamily="18" charset="0"/>
                <a:sym typeface="Wingdings" panose="05000000000000000000" pitchFamily="2" charset="2"/>
              </a:rPr>
              <a:t>( tr 98):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  <a:sym typeface="Arial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5847367" y="974036"/>
            <a:ext cx="229325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cs typeface="Times New Roman" pitchFamily="18" charset="0"/>
                <a:sym typeface="Arial"/>
              </a:rPr>
              <a:t>Bài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cs typeface="Times New Roman" pitchFamily="18" charset="0"/>
                <a:sym typeface="Arial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cs typeface="Times New Roman" pitchFamily="18" charset="0"/>
                <a:sym typeface="Arial"/>
              </a:rPr>
              <a:t>giải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  <a:sym typeface="Arial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3031486" y="1603299"/>
            <a:ext cx="1119579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noProof="0">
                <a:solidFill>
                  <a:srgbClr val="7030A0"/>
                </a:solidFill>
                <a:latin typeface="HP001 4 hàng" panose="020B0603050302020204" pitchFamily="34" charset="0"/>
                <a:cs typeface="Times New Roman" pitchFamily="18" charset="0"/>
                <a:sym typeface="Arial"/>
              </a:rPr>
              <a:t>Đội Hai sửa được số mét đường là: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HP001 4 hàng" panose="020B0603050302020204" pitchFamily="34" charset="0"/>
              <a:cs typeface="Times New Roman" pitchFamily="18" charset="0"/>
              <a:sym typeface="Arial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4329428" y="1851655"/>
            <a:ext cx="6300251" cy="12464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0"/>
                <a:cs typeface="Times New Roman" pitchFamily="18" charset="0"/>
                <a:sym typeface="Arial"/>
              </a:rPr>
              <a:t> </a:t>
            </a:r>
            <a:r>
              <a:rPr lang="en-US" sz="3200" b="1">
                <a:solidFill>
                  <a:srgbClr val="7030A0"/>
                </a:solidFill>
                <a:latin typeface="HP001 4 hàng" panose="020B0603050302020204" pitchFamily="34" charset="0"/>
                <a:cs typeface="Times New Roman" pitchFamily="18" charset="0"/>
                <a:sym typeface="Arial"/>
              </a:rPr>
              <a:t>850</a:t>
            </a: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HP001 4 hàng" panose="020B0603050302020204" pitchFamily="34" charset="0"/>
                <a:cs typeface="Times New Roman" pitchFamily="18" charset="0"/>
                <a:sym typeface="Arial"/>
              </a:rPr>
              <a:t> </a:t>
            </a:r>
            <a:r>
              <a:rPr kumimoji="0" lang="en-US" sz="6000" b="1" i="0" u="none" strike="noStrike" kern="1200" cap="none" spc="0" normalizeH="0" baseline="0" noProof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HP001 4 hàng" panose="020B0603050302020204" pitchFamily="34" charset="0"/>
                <a:cs typeface="Times New Roman" pitchFamily="18" charset="0"/>
                <a:sym typeface="Arial"/>
              </a:rPr>
              <a:t>- </a:t>
            </a:r>
            <a:r>
              <a:rPr lang="en-US" sz="3200" b="1">
                <a:solidFill>
                  <a:srgbClr val="7030A0"/>
                </a:solidFill>
                <a:latin typeface="HP001 4 hàng" panose="020B0603050302020204" pitchFamily="34" charset="0"/>
                <a:cs typeface="Times New Roman" pitchFamily="18" charset="0"/>
                <a:sym typeface="Arial"/>
              </a:rPr>
              <a:t>70</a:t>
            </a: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HP001 4 hàng" panose="020B0603050302020204" pitchFamily="34" charset="0"/>
                <a:cs typeface="Times New Roman" pitchFamily="18" charset="0"/>
                <a:sym typeface="Arial"/>
              </a:rPr>
              <a:t>  =</a:t>
            </a:r>
            <a:r>
              <a:rPr kumimoji="0" lang="en-US" sz="3200" b="1" i="0" u="none" strike="noStrike" kern="1200" cap="none" spc="0" normalizeH="0" noProof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HP001 4 hàng" panose="020B0603050302020204" pitchFamily="34" charset="0"/>
                <a:cs typeface="Times New Roman" pitchFamily="18" charset="0"/>
                <a:sym typeface="Arial"/>
              </a:rPr>
              <a:t>  780 </a:t>
            </a: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HP001 4 hàng" panose="020B0603050302020204" pitchFamily="34" charset="0"/>
                <a:cs typeface="Times New Roman" pitchFamily="18" charset="0"/>
                <a:sym typeface="Arial"/>
              </a:rPr>
              <a:t>( m) 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HP001 4 hàng" panose="020B0603050302020204" pitchFamily="34" charset="0"/>
              <a:cs typeface="Times New Roman" pitchFamily="18" charset="0"/>
              <a:sym typeface="Arial"/>
            </a:endParaRPr>
          </a:p>
        </p:txBody>
      </p:sp>
      <p:sp>
        <p:nvSpPr>
          <p:cNvPr id="65" name="TextBox 64"/>
          <p:cNvSpPr txBox="1"/>
          <p:nvPr/>
        </p:nvSpPr>
        <p:spPr>
          <a:xfrm>
            <a:off x="5801015" y="2818366"/>
            <a:ext cx="439414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HP001 4 hàng" panose="020B0603050302020204" pitchFamily="34" charset="-93"/>
                <a:cs typeface="Times New Roman" pitchFamily="18" charset="0"/>
                <a:sym typeface="Arial"/>
              </a:rPr>
              <a:t>Đáp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HP001 4 hàng" panose="020B0603050302020204" pitchFamily="34" charset="-93"/>
                <a:cs typeface="Times New Roman" pitchFamily="18" charset="0"/>
                <a:sym typeface="Arial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HP001 4 hàng" panose="020B0603050302020204" pitchFamily="34" charset="-93"/>
                <a:cs typeface="Times New Roman" pitchFamily="18" charset="0"/>
                <a:sym typeface="Arial"/>
              </a:rPr>
              <a:t>số</a:t>
            </a: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HP001 4 hàng" panose="020B0603050302020204" pitchFamily="34" charset="-93"/>
                <a:cs typeface="Times New Roman" pitchFamily="18" charset="0"/>
                <a:sym typeface="Arial"/>
              </a:rPr>
              <a:t>: </a:t>
            </a:r>
            <a:r>
              <a:rPr lang="en-US" sz="3200" b="1">
                <a:solidFill>
                  <a:srgbClr val="7030A0"/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780 m đường</a:t>
            </a: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HP001 4 hàng" panose="020B0603050302020204" pitchFamily="34" charset="-93"/>
                <a:cs typeface="Times New Roman" pitchFamily="18" charset="0"/>
                <a:sym typeface="Arial"/>
              </a:rPr>
              <a:t>.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HP001 4 hàng" panose="020B0603050302020204" pitchFamily="34" charset="-93"/>
              <a:cs typeface="Times New Roman" pitchFamily="18" charset="0"/>
              <a:sym typeface="Arial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4076" y="3948322"/>
            <a:ext cx="9382392" cy="2724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673449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/>
      <p:bldP spid="52" grpId="0"/>
      <p:bldP spid="6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7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heme/theme1.xml><?xml version="1.0" encoding="utf-8"?>
<a:theme xmlns:a="http://schemas.openxmlformats.org/drawingml/2006/main" name="1_Office Theme">
  <a:themeElements>
    <a:clrScheme name="Office 2007-2010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自定义设计方案">
  <a:themeElements>
    <a:clrScheme name="自定义 6">
      <a:dk1>
        <a:sysClr val="windowText" lastClr="1F1F1F"/>
      </a:dk1>
      <a:lt1>
        <a:sysClr val="window" lastClr="FFFFFF"/>
      </a:lt1>
      <a:dk2>
        <a:srgbClr val="44546A"/>
      </a:dk2>
      <a:lt2>
        <a:srgbClr val="E7E6E6"/>
      </a:lt2>
      <a:accent1>
        <a:srgbClr val="333F50"/>
      </a:accent1>
      <a:accent2>
        <a:srgbClr val="CA8F45"/>
      </a:accent2>
      <a:accent3>
        <a:srgbClr val="333F50"/>
      </a:accent3>
      <a:accent4>
        <a:srgbClr val="CA8F45"/>
      </a:accent4>
      <a:accent5>
        <a:srgbClr val="333F50"/>
      </a:accent5>
      <a:accent6>
        <a:srgbClr val="CA8F45"/>
      </a:accent6>
      <a:hlink>
        <a:srgbClr val="333F50"/>
      </a:hlink>
      <a:folHlink>
        <a:srgbClr val="CA8F45"/>
      </a:folHlink>
    </a:clrScheme>
    <a:fontScheme name="Custom 2">
      <a:majorFont>
        <a:latin typeface="UTM Avo"/>
        <a:ea typeface="UTM Avo"/>
        <a:cs typeface=""/>
      </a:majorFont>
      <a:minorFont>
        <a:latin typeface="UTM Avo"/>
        <a:ea typeface="UTM Avo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1F1F1F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2">
      <a:majorFont>
        <a:latin typeface="UTM Avo"/>
        <a:ea typeface="UTM Avo"/>
        <a:cs typeface=""/>
      </a:majorFont>
      <a:minorFont>
        <a:latin typeface="UTM Avo"/>
        <a:ea typeface="UTM Avo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第一PPT，www.1ppt.com">
  <a:themeElements>
    <a:clrScheme name="Office">
      <a:dk1>
        <a:sysClr val="windowText" lastClr="1F1F1F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1">
      <a:majorFont>
        <a:latin typeface="Arial-Rounded"/>
        <a:ea typeface="Arial-Rounded"/>
        <a:cs typeface=""/>
      </a:majorFont>
      <a:minorFont>
        <a:latin typeface="Arial-Rounded"/>
        <a:ea typeface="Arial-Rounded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第一PPT，www.1ppt.com">
  <a:themeElements>
    <a:clrScheme name="Office">
      <a:dk1>
        <a:sysClr val="windowText" lastClr="1F1F1F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2">
      <a:majorFont>
        <a:latin typeface="UTM Avo"/>
        <a:ea typeface="UTM Avo"/>
        <a:cs typeface=""/>
      </a:majorFont>
      <a:minorFont>
        <a:latin typeface="UTM Avo"/>
        <a:ea typeface="UTM Avo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1F1F1F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289</TotalTime>
  <Words>413</Words>
  <Application>Microsoft Office PowerPoint</Application>
  <PresentationFormat>Custom</PresentationFormat>
  <Paragraphs>143</Paragraphs>
  <Slides>13</Slides>
  <Notes>9</Notes>
  <HiddenSlides>0</HiddenSlides>
  <MMClips>0</MMClips>
  <ScaleCrop>false</ScaleCrop>
  <HeadingPairs>
    <vt:vector size="4" baseType="variant">
      <vt:variant>
        <vt:lpstr>Theme</vt:lpstr>
      </vt:variant>
      <vt:variant>
        <vt:i4>5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1_Office Theme</vt:lpstr>
      <vt:lpstr>自定义设计方案</vt:lpstr>
      <vt:lpstr>2_Office Theme</vt:lpstr>
      <vt:lpstr>2_第一PPT，www.1ppt.com</vt:lpstr>
      <vt:lpstr>第一PPT，www.1ppt.com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Hằng Nguyễn</dc:creator>
  <cp:lastModifiedBy>Admin</cp:lastModifiedBy>
  <cp:revision>14</cp:revision>
  <dcterms:created xsi:type="dcterms:W3CDTF">2022-04-10T03:55:19Z</dcterms:created>
  <dcterms:modified xsi:type="dcterms:W3CDTF">2022-04-13T00:55:12Z</dcterms:modified>
</cp:coreProperties>
</file>