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8" r:id="rId3"/>
    <p:sldMasterId id="2147483734" r:id="rId4"/>
  </p:sldMasterIdLst>
  <p:notesMasterIdLst>
    <p:notesMasterId r:id="rId21"/>
  </p:notesMasterIdLst>
  <p:sldIdLst>
    <p:sldId id="346" r:id="rId5"/>
    <p:sldId id="266" r:id="rId6"/>
    <p:sldId id="256" r:id="rId7"/>
    <p:sldId id="267" r:id="rId8"/>
    <p:sldId id="258" r:id="rId9"/>
    <p:sldId id="259" r:id="rId10"/>
    <p:sldId id="344" r:id="rId11"/>
    <p:sldId id="268" r:id="rId12"/>
    <p:sldId id="269" r:id="rId13"/>
    <p:sldId id="348" r:id="rId14"/>
    <p:sldId id="271" r:id="rId15"/>
    <p:sldId id="351" r:id="rId16"/>
    <p:sldId id="350" r:id="rId17"/>
    <p:sldId id="272" r:id="rId18"/>
    <p:sldId id="352" r:id="rId19"/>
    <p:sldId id="343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430" autoAdjust="0"/>
    <p:restoredTop sz="94660"/>
  </p:normalViewPr>
  <p:slideViewPr>
    <p:cSldViewPr snapToGrid="0">
      <p:cViewPr varScale="1">
        <p:scale>
          <a:sx n="69" d="100"/>
          <a:sy n="69" d="100"/>
        </p:scale>
        <p:origin x="-576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6E0D57-C776-4E36-9573-1FBF7F72B1AF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E3804E-A109-4AE8-B9BF-9D42C2A90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172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Bài</a:t>
            </a:r>
            <a:r>
              <a:rPr lang="en-US" dirty="0"/>
              <a:t> </a:t>
            </a:r>
            <a:r>
              <a:rPr lang="en-US" dirty="0" err="1"/>
              <a:t>giảng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 </a:t>
            </a:r>
            <a:r>
              <a:rPr lang="en-US" dirty="0" err="1"/>
              <a:t>bởi</a:t>
            </a:r>
            <a:r>
              <a:rPr lang="en-US" dirty="0"/>
              <a:t>: </a:t>
            </a:r>
            <a:r>
              <a:rPr lang="en-US" dirty="0" err="1"/>
              <a:t>Phạm</a:t>
            </a:r>
            <a:r>
              <a:rPr lang="en-US" dirty="0"/>
              <a:t> </a:t>
            </a:r>
            <a:r>
              <a:rPr lang="en-US" dirty="0" err="1"/>
              <a:t>Duyên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02AEFD-FEDB-4542-BE9E-D4DED9AFC90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9726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018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233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334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738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598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635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246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632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406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051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0688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6222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29949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DF8D8D1-271C-46BB-B9D3-013B96148659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F12BF3B-B18A-491F-9B1F-53B4ABD3F8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33484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DF8D8D1-271C-46BB-B9D3-013B96148659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F12BF3B-B18A-491F-9B1F-53B4ABD3F8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24136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DF8D8D1-271C-46BB-B9D3-013B96148659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F12BF3B-B18A-491F-9B1F-53B4ABD3F8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51421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DF8D8D1-271C-46BB-B9D3-013B96148659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F12BF3B-B18A-491F-9B1F-53B4ABD3F8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54016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DF8D8D1-271C-46BB-B9D3-013B96148659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F12BF3B-B18A-491F-9B1F-53B4ABD3F8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39138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DF8D8D1-271C-46BB-B9D3-013B96148659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F12BF3B-B18A-491F-9B1F-53B4ABD3F8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72046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DF8D8D1-271C-46BB-B9D3-013B96148659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F12BF3B-B18A-491F-9B1F-53B4ABD3F8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03490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DF8D8D1-271C-46BB-B9D3-013B96148659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F12BF3B-B18A-491F-9B1F-53B4ABD3F8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85932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DF8D8D1-271C-46BB-B9D3-013B96148659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F12BF3B-B18A-491F-9B1F-53B4ABD3F8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76716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79147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064000" y="441961"/>
            <a:ext cx="4368800" cy="3083564"/>
          </a:xfrm>
          <a:custGeom>
            <a:avLst/>
            <a:gdLst/>
            <a:ahLst/>
            <a:cxnLst/>
            <a:rect l="l" t="t" r="r" b="b"/>
            <a:pathLst>
              <a:path w="3276600" h="3124200">
                <a:moveTo>
                  <a:pt x="3028950" y="0"/>
                </a:moveTo>
                <a:cubicBezTo>
                  <a:pt x="3165723" y="0"/>
                  <a:pt x="3276600" y="110877"/>
                  <a:pt x="3276600" y="247650"/>
                </a:cubicBezTo>
                <a:lnTo>
                  <a:pt x="3276600" y="2876550"/>
                </a:lnTo>
                <a:cubicBezTo>
                  <a:pt x="3276600" y="3013323"/>
                  <a:pt x="3165723" y="3124200"/>
                  <a:pt x="3028950" y="3124200"/>
                </a:cubicBezTo>
                <a:cubicBezTo>
                  <a:pt x="2892177" y="3124200"/>
                  <a:pt x="2781300" y="3013323"/>
                  <a:pt x="2781300" y="2876550"/>
                </a:cubicBezTo>
                <a:lnTo>
                  <a:pt x="2781300" y="247650"/>
                </a:lnTo>
                <a:cubicBezTo>
                  <a:pt x="2781300" y="110877"/>
                  <a:pt x="2892177" y="0"/>
                  <a:pt x="3028950" y="0"/>
                </a:cubicBezTo>
                <a:close/>
                <a:moveTo>
                  <a:pt x="2317750" y="0"/>
                </a:moveTo>
                <a:cubicBezTo>
                  <a:pt x="2454523" y="0"/>
                  <a:pt x="2565400" y="110877"/>
                  <a:pt x="2565400" y="247650"/>
                </a:cubicBezTo>
                <a:lnTo>
                  <a:pt x="2565400" y="2876550"/>
                </a:lnTo>
                <a:cubicBezTo>
                  <a:pt x="2565400" y="3013323"/>
                  <a:pt x="2454523" y="3124200"/>
                  <a:pt x="2317750" y="3124200"/>
                </a:cubicBezTo>
                <a:cubicBezTo>
                  <a:pt x="2180977" y="3124200"/>
                  <a:pt x="2070100" y="3013323"/>
                  <a:pt x="2070100" y="2876550"/>
                </a:cubicBezTo>
                <a:lnTo>
                  <a:pt x="2070100" y="247650"/>
                </a:lnTo>
                <a:cubicBezTo>
                  <a:pt x="2070100" y="110877"/>
                  <a:pt x="2180977" y="0"/>
                  <a:pt x="2317750" y="0"/>
                </a:cubicBezTo>
                <a:close/>
                <a:moveTo>
                  <a:pt x="1606550" y="0"/>
                </a:moveTo>
                <a:cubicBezTo>
                  <a:pt x="1743323" y="0"/>
                  <a:pt x="1854200" y="110877"/>
                  <a:pt x="1854200" y="247650"/>
                </a:cubicBezTo>
                <a:lnTo>
                  <a:pt x="1854200" y="2876550"/>
                </a:lnTo>
                <a:cubicBezTo>
                  <a:pt x="1854200" y="3013323"/>
                  <a:pt x="1743323" y="3124200"/>
                  <a:pt x="1606550" y="3124200"/>
                </a:cubicBezTo>
                <a:cubicBezTo>
                  <a:pt x="1469777" y="3124200"/>
                  <a:pt x="1358900" y="3013323"/>
                  <a:pt x="1358900" y="2876550"/>
                </a:cubicBezTo>
                <a:lnTo>
                  <a:pt x="1358900" y="247650"/>
                </a:lnTo>
                <a:cubicBezTo>
                  <a:pt x="1358900" y="110877"/>
                  <a:pt x="1469777" y="0"/>
                  <a:pt x="1606550" y="0"/>
                </a:cubicBezTo>
                <a:close/>
                <a:moveTo>
                  <a:pt x="958850" y="0"/>
                </a:moveTo>
                <a:cubicBezTo>
                  <a:pt x="1095623" y="0"/>
                  <a:pt x="1206500" y="110877"/>
                  <a:pt x="1206500" y="247650"/>
                </a:cubicBezTo>
                <a:lnTo>
                  <a:pt x="1206500" y="2876550"/>
                </a:lnTo>
                <a:cubicBezTo>
                  <a:pt x="1206500" y="3013323"/>
                  <a:pt x="1095623" y="3124200"/>
                  <a:pt x="958850" y="3124200"/>
                </a:cubicBezTo>
                <a:cubicBezTo>
                  <a:pt x="822077" y="3124200"/>
                  <a:pt x="711200" y="3013323"/>
                  <a:pt x="711200" y="2876550"/>
                </a:cubicBezTo>
                <a:lnTo>
                  <a:pt x="711200" y="247650"/>
                </a:lnTo>
                <a:cubicBezTo>
                  <a:pt x="711200" y="110877"/>
                  <a:pt x="822077" y="0"/>
                  <a:pt x="958850" y="0"/>
                </a:cubicBezTo>
                <a:close/>
                <a:moveTo>
                  <a:pt x="247650" y="0"/>
                </a:moveTo>
                <a:cubicBezTo>
                  <a:pt x="384423" y="0"/>
                  <a:pt x="495300" y="110877"/>
                  <a:pt x="495300" y="247650"/>
                </a:cubicBezTo>
                <a:lnTo>
                  <a:pt x="495300" y="2876550"/>
                </a:lnTo>
                <a:cubicBezTo>
                  <a:pt x="495300" y="3013323"/>
                  <a:pt x="384423" y="3124200"/>
                  <a:pt x="247650" y="3124200"/>
                </a:cubicBezTo>
                <a:cubicBezTo>
                  <a:pt x="110877" y="3124200"/>
                  <a:pt x="0" y="3013323"/>
                  <a:pt x="0" y="2876550"/>
                </a:cubicBezTo>
                <a:lnTo>
                  <a:pt x="0" y="247650"/>
                </a:lnTo>
                <a:cubicBezTo>
                  <a:pt x="0" y="110877"/>
                  <a:pt x="110877" y="0"/>
                  <a:pt x="247650" y="0"/>
                </a:cubicBezTo>
                <a:close/>
              </a:path>
            </a:pathLst>
          </a:cu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108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3954706" y="3801452"/>
            <a:ext cx="4511964" cy="431780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200" b="1">
                <a:solidFill>
                  <a:schemeClr val="bg1"/>
                </a:solidFill>
                <a:latin typeface="Lato Hairline"/>
                <a:cs typeface="Lato Hairline"/>
              </a:defRPr>
            </a:lvl1pPr>
          </a:lstStyle>
          <a:p>
            <a:pPr lvl="0"/>
            <a:r>
              <a:rPr lang="es-ES_tradnl" dirty="0"/>
              <a:t>TITLE HERE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3954706" y="4385250"/>
            <a:ext cx="4511964" cy="228451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Ultimate</a:t>
            </a:r>
            <a:r>
              <a:rPr lang="es-ES_tradnl" dirty="0"/>
              <a:t> </a:t>
            </a:r>
            <a:r>
              <a:rPr lang="es-ES_tradnl" dirty="0" err="1"/>
              <a:t>Powerpoint</a:t>
            </a:r>
            <a:r>
              <a:rPr lang="es-ES_tradnl" dirty="0"/>
              <a:t> </a:t>
            </a:r>
            <a:r>
              <a:rPr lang="es-ES_tradnl" dirty="0" err="1"/>
              <a:t>Template</a:t>
            </a:r>
            <a:endParaRPr lang="es-ES_tradnl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975167" y="4817825"/>
            <a:ext cx="4488039" cy="15368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144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81529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15F0B98-6806-4E5A-AF36-1A599EA8F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BB575B3-456E-4BC5-9E8A-935920C8A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4970E6E-3D3A-4094-B7AB-5E51EF9188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CCC1F2-EC4C-438A-A626-EF38FEB19E62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58DAD1E-B1EC-4442-91F3-A1B93E700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2BFAE14-20AD-4F99-B50F-F8A5DB4E2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9B525D6-B33C-4B02-B16B-D7EC1E9A098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image 101">
            <a:extLst>
              <a:ext uri="{FF2B5EF4-FFF2-40B4-BE49-F238E27FC236}">
                <a16:creationId xmlns="" xmlns:a16="http://schemas.microsoft.com/office/drawing/2014/main" id="{F5619E5B-F788-4415-BCE7-377433451B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8" name="任意形状 34">
            <a:extLst>
              <a:ext uri="{FF2B5EF4-FFF2-40B4-BE49-F238E27FC236}">
                <a16:creationId xmlns="" xmlns:a16="http://schemas.microsoft.com/office/drawing/2014/main" id="{C14C9137-2D10-424B-A009-7AC8617014CB}"/>
              </a:ext>
            </a:extLst>
          </p:cNvPr>
          <p:cNvSpPr/>
          <p:nvPr userDrawn="1"/>
        </p:nvSpPr>
        <p:spPr>
          <a:xfrm>
            <a:off x="10059219" y="4741024"/>
            <a:ext cx="3074912" cy="3074912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矩形 7">
            <a:extLst>
              <a:ext uri="{FF2B5EF4-FFF2-40B4-BE49-F238E27FC236}">
                <a16:creationId xmlns="" xmlns:a16="http://schemas.microsoft.com/office/drawing/2014/main" id="{9716026E-F2E9-43B9-ACD3-D607B1334955}"/>
              </a:ext>
            </a:extLst>
          </p:cNvPr>
          <p:cNvSpPr/>
          <p:nvPr userDrawn="1"/>
        </p:nvSpPr>
        <p:spPr>
          <a:xfrm>
            <a:off x="1538273" y="1186048"/>
            <a:ext cx="9398018" cy="4774400"/>
          </a:xfrm>
          <a:prstGeom prst="rect">
            <a:avLst/>
          </a:prstGeom>
          <a:solidFill>
            <a:srgbClr val="FDCE66"/>
          </a:solidFill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矩形 5">
            <a:extLst>
              <a:ext uri="{FF2B5EF4-FFF2-40B4-BE49-F238E27FC236}">
                <a16:creationId xmlns="" xmlns:a16="http://schemas.microsoft.com/office/drawing/2014/main" id="{80AB0848-6063-41B9-888E-A6A8F3A902CB}"/>
              </a:ext>
            </a:extLst>
          </p:cNvPr>
          <p:cNvSpPr/>
          <p:nvPr userDrawn="1"/>
        </p:nvSpPr>
        <p:spPr>
          <a:xfrm>
            <a:off x="1247965" y="885551"/>
            <a:ext cx="9531354" cy="4987524"/>
          </a:xfrm>
          <a:prstGeom prst="rect">
            <a:avLst/>
          </a:prstGeom>
          <a:solidFill>
            <a:srgbClr val="039373"/>
          </a:solidFill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矩形 8">
            <a:extLst>
              <a:ext uri="{FF2B5EF4-FFF2-40B4-BE49-F238E27FC236}">
                <a16:creationId xmlns="" xmlns:a16="http://schemas.microsoft.com/office/drawing/2014/main" id="{05E1C943-43C2-45EC-9F62-0A38D90A0B7F}"/>
              </a:ext>
            </a:extLst>
          </p:cNvPr>
          <p:cNvSpPr/>
          <p:nvPr userDrawn="1"/>
        </p:nvSpPr>
        <p:spPr>
          <a:xfrm>
            <a:off x="867966" y="5630648"/>
            <a:ext cx="10456068" cy="482200"/>
          </a:xfrm>
          <a:prstGeom prst="rect">
            <a:avLst/>
          </a:prstGeom>
          <a:solidFill>
            <a:srgbClr val="DAA16D"/>
          </a:solidFill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2" name="图片 13">
            <a:extLst>
              <a:ext uri="{FF2B5EF4-FFF2-40B4-BE49-F238E27FC236}">
                <a16:creationId xmlns="" xmlns:a16="http://schemas.microsoft.com/office/drawing/2014/main" id="{E35B7810-C6CA-4B43-BF87-92A05633EE7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8100000">
            <a:off x="1457379" y="5086237"/>
            <a:ext cx="971344" cy="972754"/>
          </a:xfrm>
          <a:prstGeom prst="rect">
            <a:avLst/>
          </a:prstGeom>
        </p:spPr>
      </p:pic>
      <p:sp>
        <p:nvSpPr>
          <p:cNvPr id="13" name="椭圆 14">
            <a:extLst>
              <a:ext uri="{FF2B5EF4-FFF2-40B4-BE49-F238E27FC236}">
                <a16:creationId xmlns="" xmlns:a16="http://schemas.microsoft.com/office/drawing/2014/main" id="{6047DAB5-B329-4A18-A0D9-69C5C3BD7D3C}"/>
              </a:ext>
            </a:extLst>
          </p:cNvPr>
          <p:cNvSpPr/>
          <p:nvPr userDrawn="1"/>
        </p:nvSpPr>
        <p:spPr>
          <a:xfrm>
            <a:off x="193568" y="344264"/>
            <a:ext cx="947231" cy="947231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29">
            <a:extLst>
              <a:ext uri="{FF2B5EF4-FFF2-40B4-BE49-F238E27FC236}">
                <a16:creationId xmlns="" xmlns:a16="http://schemas.microsoft.com/office/drawing/2014/main" id="{EACEA673-F397-42C2-840F-E109E4EC873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2700000">
            <a:off x="10352336" y="4602419"/>
            <a:ext cx="602779" cy="1767959"/>
          </a:xfrm>
          <a:prstGeom prst="rect">
            <a:avLst/>
          </a:prstGeom>
        </p:spPr>
      </p:pic>
      <p:pic>
        <p:nvPicPr>
          <p:cNvPr id="15" name="image 102">
            <a:extLst>
              <a:ext uri="{FF2B5EF4-FFF2-40B4-BE49-F238E27FC236}">
                <a16:creationId xmlns="" xmlns:a16="http://schemas.microsoft.com/office/drawing/2014/main" id="{8DFADF00-A5EA-4AA8-88EF-F98171658C8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>
          <a:xfrm>
            <a:off x="11213302" y="343752"/>
            <a:ext cx="933436" cy="698048"/>
          </a:xfrm>
          <a:prstGeom prst="rect">
            <a:avLst/>
          </a:prstGeom>
        </p:spPr>
      </p:pic>
      <p:sp>
        <p:nvSpPr>
          <p:cNvPr id="16" name="椭圆 24">
            <a:extLst>
              <a:ext uri="{FF2B5EF4-FFF2-40B4-BE49-F238E27FC236}">
                <a16:creationId xmlns="" xmlns:a16="http://schemas.microsoft.com/office/drawing/2014/main" id="{EA6C425B-7238-4DD9-B228-6700E4407813}"/>
              </a:ext>
            </a:extLst>
          </p:cNvPr>
          <p:cNvSpPr/>
          <p:nvPr userDrawn="1"/>
        </p:nvSpPr>
        <p:spPr>
          <a:xfrm>
            <a:off x="11539852" y="750714"/>
            <a:ext cx="572351" cy="572351"/>
          </a:xfrm>
          <a:prstGeom prst="ellipse">
            <a:avLst/>
          </a:prstGeom>
          <a:solidFill>
            <a:srgbClr val="F99450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椭圆 36">
            <a:extLst>
              <a:ext uri="{FF2B5EF4-FFF2-40B4-BE49-F238E27FC236}">
                <a16:creationId xmlns="" xmlns:a16="http://schemas.microsoft.com/office/drawing/2014/main" id="{4EC2650B-0F3B-447D-83AA-A966A9988A02}"/>
              </a:ext>
            </a:extLst>
          </p:cNvPr>
          <p:cNvSpPr/>
          <p:nvPr userDrawn="1"/>
        </p:nvSpPr>
        <p:spPr>
          <a:xfrm>
            <a:off x="254897" y="6059218"/>
            <a:ext cx="572351" cy="572351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椭圆 37">
            <a:extLst>
              <a:ext uri="{FF2B5EF4-FFF2-40B4-BE49-F238E27FC236}">
                <a16:creationId xmlns="" xmlns:a16="http://schemas.microsoft.com/office/drawing/2014/main" id="{481AEDB8-B1A6-4129-BC93-70B0544013BB}"/>
              </a:ext>
            </a:extLst>
          </p:cNvPr>
          <p:cNvSpPr/>
          <p:nvPr userDrawn="1"/>
        </p:nvSpPr>
        <p:spPr>
          <a:xfrm>
            <a:off x="689352" y="4237643"/>
            <a:ext cx="359356" cy="35935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19" name="组合 6">
            <a:extLst>
              <a:ext uri="{FF2B5EF4-FFF2-40B4-BE49-F238E27FC236}">
                <a16:creationId xmlns="" xmlns:a16="http://schemas.microsoft.com/office/drawing/2014/main" id="{A0BC39FD-4813-49FA-9DA6-0CF2EBE8656C}"/>
              </a:ext>
            </a:extLst>
          </p:cNvPr>
          <p:cNvGrpSpPr/>
          <p:nvPr userDrawn="1"/>
        </p:nvGrpSpPr>
        <p:grpSpPr>
          <a:xfrm>
            <a:off x="2843213" y="5216309"/>
            <a:ext cx="1014412" cy="414337"/>
            <a:chOff x="2843213" y="5216309"/>
            <a:chExt cx="1014412" cy="414337"/>
          </a:xfrm>
        </p:grpSpPr>
        <p:sp>
          <p:nvSpPr>
            <p:cNvPr id="20" name="圆角矩形 38">
              <a:extLst>
                <a:ext uri="{FF2B5EF4-FFF2-40B4-BE49-F238E27FC236}">
                  <a16:creationId xmlns="" xmlns:a16="http://schemas.microsoft.com/office/drawing/2014/main" id="{AA2D5A7F-B74D-494D-813D-6361C99C4569}"/>
                </a:ext>
              </a:extLst>
            </p:cNvPr>
            <p:cNvSpPr/>
            <p:nvPr/>
          </p:nvSpPr>
          <p:spPr>
            <a:xfrm>
              <a:off x="2843213" y="5216311"/>
              <a:ext cx="1014412" cy="414335"/>
            </a:xfrm>
            <a:prstGeom prst="roundRect">
              <a:avLst/>
            </a:prstGeom>
            <a:solidFill>
              <a:schemeClr val="bg1"/>
            </a:solidFill>
            <a:ln w="635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圆角矩形 39">
              <a:extLst>
                <a:ext uri="{FF2B5EF4-FFF2-40B4-BE49-F238E27FC236}">
                  <a16:creationId xmlns="" xmlns:a16="http://schemas.microsoft.com/office/drawing/2014/main" id="{D7894BD1-88DD-4FC8-BCB6-2922907AA46A}"/>
                </a:ext>
              </a:extLst>
            </p:cNvPr>
            <p:cNvSpPr/>
            <p:nvPr/>
          </p:nvSpPr>
          <p:spPr>
            <a:xfrm>
              <a:off x="2843213" y="5216309"/>
              <a:ext cx="1014412" cy="1440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22" name="圆角矩形 40">
            <a:extLst>
              <a:ext uri="{FF2B5EF4-FFF2-40B4-BE49-F238E27FC236}">
                <a16:creationId xmlns="" xmlns:a16="http://schemas.microsoft.com/office/drawing/2014/main" id="{3B8CAB01-2B7D-4D0B-9578-C612F98A27B9}"/>
              </a:ext>
            </a:extLst>
          </p:cNvPr>
          <p:cNvSpPr/>
          <p:nvPr userDrawn="1"/>
        </p:nvSpPr>
        <p:spPr>
          <a:xfrm>
            <a:off x="4064370" y="5437766"/>
            <a:ext cx="528638" cy="180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3" name="圆角矩形 41">
            <a:extLst>
              <a:ext uri="{FF2B5EF4-FFF2-40B4-BE49-F238E27FC236}">
                <a16:creationId xmlns="" xmlns:a16="http://schemas.microsoft.com/office/drawing/2014/main" id="{0C186285-9E91-4691-86D3-E46A74193EC4}"/>
              </a:ext>
            </a:extLst>
          </p:cNvPr>
          <p:cNvSpPr/>
          <p:nvPr userDrawn="1"/>
        </p:nvSpPr>
        <p:spPr>
          <a:xfrm>
            <a:off x="4764458" y="5437766"/>
            <a:ext cx="528638" cy="180000"/>
          </a:xfrm>
          <a:prstGeom prst="roundRect">
            <a:avLst/>
          </a:prstGeom>
          <a:solidFill>
            <a:schemeClr val="bg1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4" name="圆角矩形 42">
            <a:extLst>
              <a:ext uri="{FF2B5EF4-FFF2-40B4-BE49-F238E27FC236}">
                <a16:creationId xmlns="" xmlns:a16="http://schemas.microsoft.com/office/drawing/2014/main" id="{A2705D01-A040-4E4A-883D-4BD5C29C021A}"/>
              </a:ext>
            </a:extLst>
          </p:cNvPr>
          <p:cNvSpPr/>
          <p:nvPr userDrawn="1"/>
        </p:nvSpPr>
        <p:spPr>
          <a:xfrm>
            <a:off x="8536358" y="5437766"/>
            <a:ext cx="528638" cy="1800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椭圆 23">
            <a:extLst>
              <a:ext uri="{FF2B5EF4-FFF2-40B4-BE49-F238E27FC236}">
                <a16:creationId xmlns="" xmlns:a16="http://schemas.microsoft.com/office/drawing/2014/main" id="{9EEF6288-0955-47AE-970F-1BDC347335AB}"/>
              </a:ext>
            </a:extLst>
          </p:cNvPr>
          <p:cNvSpPr/>
          <p:nvPr userDrawn="1"/>
        </p:nvSpPr>
        <p:spPr>
          <a:xfrm>
            <a:off x="1864528" y="304122"/>
            <a:ext cx="359136" cy="359136"/>
          </a:xfrm>
          <a:prstGeom prst="ellipse">
            <a:avLst/>
          </a:prstGeom>
          <a:solidFill>
            <a:srgbClr val="BD9EE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8" name="椭圆 25">
            <a:extLst>
              <a:ext uri="{FF2B5EF4-FFF2-40B4-BE49-F238E27FC236}">
                <a16:creationId xmlns="" xmlns:a16="http://schemas.microsoft.com/office/drawing/2014/main" id="{88A16611-3149-4D32-ADB6-394BBDB68EAE}"/>
              </a:ext>
            </a:extLst>
          </p:cNvPr>
          <p:cNvSpPr/>
          <p:nvPr userDrawn="1"/>
        </p:nvSpPr>
        <p:spPr>
          <a:xfrm>
            <a:off x="10059219" y="483690"/>
            <a:ext cx="359136" cy="359136"/>
          </a:xfrm>
          <a:prstGeom prst="ellipse">
            <a:avLst/>
          </a:prstGeom>
          <a:solidFill>
            <a:srgbClr val="F99450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B7BA24C5-7A23-4C04-A532-B0BAAA602ECA}"/>
              </a:ext>
            </a:extLst>
          </p:cNvPr>
          <p:cNvSpPr txBox="1"/>
          <p:nvPr userDrawn="1"/>
        </p:nvSpPr>
        <p:spPr>
          <a:xfrm>
            <a:off x="1943051" y="6278480"/>
            <a:ext cx="70145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Thiết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kế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bởi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Hương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Thảo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3660117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B1F203C-26B7-4FFE-BE5E-0E3DE940E9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83EE8102-9CB9-4EC7-8C08-3CD968720C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6E74408-354A-4938-B7C6-B4E1E21E33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1EBD0CC-E3E2-4331-AA06-EBB8ADD6037D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888F464-37B1-4A5C-A8FD-3DF9EDF27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27CD406-0728-4961-82AD-8277EE1DD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3260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985B4BD-2616-4287-881D-CF1842848D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431E46FD-308D-4837-B6B9-4A94DFF6A9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231EEA1-2D67-43B9-8CF0-922B9C373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5C9337C-D227-40BB-A3CE-D92F16235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6727242-AA7B-4421-96D7-B802C2D4E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507313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F81997B-9D31-4EBC-84DC-8D39B87ED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903F3AB-BFD7-46FF-927C-966CA82A4C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0D8FEFC-470F-4713-8A75-444786533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E209541-8C41-452E-AB62-4F12590FB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0B1D778-F8C1-4F61-B9F2-35FC35B9F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7205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DB13E09-A0A8-44DF-B521-A0A1257CB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F624F5D-3986-4C7F-A785-03A76B30ED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50F58ED-2055-4158-8EDB-32D0EA922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819213C-B729-44B3-8142-AE4DDFF71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1C550F8-3D39-4089-98BE-4910E3374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067625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2134693-3A0A-4525-AE94-AB352B0A0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89FFF8B-126A-4A6D-B44D-DB1D54C1BD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21CCC461-C720-4B41-A480-F2496CDE3B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D0C57670-578F-4B0B-9961-D32946E71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824A58CE-1D6C-47B6-9355-6C98B7485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DC065899-492F-463B-8D57-45C786CC2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05520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303A7CD-2460-47F8-979A-45BCDA8C0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811CCFC-D8F2-4644-919B-B400E08EB0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7BF413DD-0745-4AF9-937F-EFA9E407AE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38298EDB-0267-4B15-BDB3-C7CF58B82E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DB1D22DE-ACF0-4F51-90E4-41EB5B1ED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9FAE65AF-3F9E-4C7C-860D-714B79FFF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776DE903-BE2A-4DEB-9894-712E67E1A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62A766A5-733C-4D3A-B569-C033E84F1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58068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4042A54-9625-4469-8C73-51349E952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998AE182-6FDE-499F-9F20-69BA271D4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7DB1F146-9601-4144-B5D1-EA98BD247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B1BB1F3C-E68D-4989-90A8-26150F86A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83101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D9057EF0-6BAF-4C5C-8E00-92EA422B2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9EE0FE4A-D86C-4B56-9025-219CC84F4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5F7207E4-656E-4BAD-B702-BE7E454DB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51962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24839B4-A239-48E5-B631-DE9E08CBE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0401292-EB4B-4F77-99D7-63A23C4236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F9706690-1385-413F-9A7F-76B6629E24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7AE0D1D6-015D-4ADF-82FF-0CA113E49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FE8DC624-F171-4C77-AFCF-F8F217582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F181C639-8494-447F-A29F-C2D00856D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38162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A160594-07E5-421A-8966-A5D5448C9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00A1FC52-8B64-4E65-A3B6-A5A0AFF4F2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2651C006-1F0A-42E9-8DAF-B1F2990B11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D830F4DC-D6AE-4F9C-803C-ED0F788DB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B83618E1-E829-40D2-9929-F83920030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E4BDA4DE-6DD1-40A4-8FB9-3EEB05F65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384651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7F43B09-853D-4E33-B552-842CBC044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97E7955B-8671-49A4-8AED-F81F2520FC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977FAB7-AFFA-4F57-A351-FB501423B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4580771-2BF1-4B9E-BCFD-96031FBA5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E963BCF-58AD-4E76-832A-B2A4C4113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710837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BD3CEEA2-730B-4C22-A4A9-5D4FC45E37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C93E1279-3E43-4D81-BEF4-C1956B2F85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4D0255D-9757-44C4-BD18-16C9F618F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47133C0-B305-411C-B24D-B9B3939FD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61772CA-8AF6-4792-AEAC-94E2EFFBD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287858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=""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=""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=""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=""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=""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=""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=""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=""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=""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=""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=""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=""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=""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=""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=""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=""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=""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=""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=""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=""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=""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=""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=""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=""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=""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=""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=""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=""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=""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=""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=""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=""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=""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=""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=""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=""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=""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=""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=""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=""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=""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=""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=""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=""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=""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=""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=""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=""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=""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=""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=""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=""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=""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=""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=""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=""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=""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=""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=""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=""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=""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=""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=""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=""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=""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=""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=""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=""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469147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82601E7-762F-45E6-8B58-31C17C69E2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149BE333-95ED-4584-BC4E-845D7BD7B3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8D76984-4F2E-44DB-AE65-F110C01BA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35ECD58-8C0A-4698-A2C3-9B7434310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E3C4471-88EB-4AE1-83CB-2445AE361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27509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ABCA0E9-8E23-4710-9DEB-7FDAE5052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EB376D2-40AB-4A52-A414-AFBE56D57E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1723594-4931-4D2A-B2A7-5BFACEF4A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E4C7B33-973D-43C2-8D47-93B89D667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30A7D1E-0FD0-4AD5-87FB-DFF9DCE9D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14E6C9DA-08E5-4F48-93D8-C24723FDA35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301538" y="4252913"/>
            <a:ext cx="914400" cy="9144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71090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1A53666-AB8D-49A5-8623-E372005AA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8265B795-206B-4786-B209-AAD665CF7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6016FDD-CC86-45E4-9B29-0D54A74E0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C818E68-D1E7-433A-BD53-95FAF3DC9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CDC16C1-F733-4DF0-9794-AE7344AF9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91196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230D857-E7B4-4472-8EB8-1A338559E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BB204CD-14D4-404D-B5EE-67F762521E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8E3DE0AD-84BA-4E40-9DF6-E43E055586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A5710AFC-A5C4-45D4-86BF-E28313E44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F46FE43C-83A3-4982-B7F0-BEFCFB97E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D49E3498-E10D-40E5-88DA-12FD44519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79148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896F7F7-EE74-4611-8000-87923408B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3E413169-A3F3-47BD-B2FA-042033A34F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4A56B193-79C7-4722-8DA3-ACE1A8B305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B653DE29-EE93-4191-9F42-74DE4CB1E2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CB82D6FA-891F-4D4A-8920-920C62519F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66CE7172-008F-4F5E-AFD2-7FE711B6B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7DC3DDF5-F367-4D8C-ABC6-11F8E27F6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BC7016BB-3963-4829-B5A4-24CA452E7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72646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91E494F-35B5-4B4E-8ECE-658E0E753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6E3A139D-4D14-443C-AA0D-F8D0D2795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3A227643-10D7-45C3-9C5F-C64095844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AFE4AE86-F748-4551-8C02-0168DE1C4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02640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3698576D-6B04-47E5-AF1E-70795EB29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5BF3A05B-B1CB-40A9-BFF6-2266632AB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D7AA6B00-C1AB-4787-826F-66357063B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5433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208D28C-8C36-4D1B-9C3F-54F266A7B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C8EAA3D-DAB0-4027-AC69-450FE1663D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7D77C1E3-CE04-4CA8-931B-452AC56769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200FB981-7A00-4033-B381-BF7280907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BDB7B4F-57FC-4DBE-AF42-7D381AB31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17C19A5C-EBEE-4ADC-8319-A3FEC5EF8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83354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ED690DB-D7C0-4368-A5F3-46CAD931D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C11F45DA-0571-4FB6-938E-E6354720ED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1C99ADF1-FBDA-4A10-9C83-3E90A5197B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BDF54321-FD72-4D7E-B5B4-611EF0E6C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8832354-40ED-47AC-B8A8-654D12B78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EDC8955C-8139-4751-B4C4-B073BCA37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3198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E9A1991-BDD5-4B73-AA41-BEAB4A8E8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26E0CE0A-DFAD-44AA-A36E-70E6CD05F6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8410A4C-DAFF-49CA-814F-A5C4A59E9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76A3271-A398-4EA0-9CF9-22FCC912A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30CF69B-4457-4D46-B91E-2D29E9C42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35588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5EAFB5CE-2927-4339-96C6-B0CA643A9D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C2CC79DA-6340-415A-98D7-8F437A8A7D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067E96D-5EAB-4E3D-BB15-E777D2FAD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0982476-F244-4C2E-AF5D-176ABA91E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BD8FC74-74CE-4B1D-B5C9-6692831A8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858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image" Target="../media/image9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88219D-55DF-45EB-B25E-1C948F6C6EA0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066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63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746" r:id="rId14"/>
    <p:sldLayoutId id="2147483747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77D023A5-BC98-4DE9-B028-BFCE50674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15B8F28-321C-46C0-946F-7557836998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AB6C1B3-A3FD-45FD-BDC8-9173D775F3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6BAB08-D03A-4FEF-8092-001CB785BBAB}" type="datetimeFigureOut">
              <a:rPr lang="zh-CN" altLang="en-US" smtClean="0"/>
              <a:t>2023/2/4</a:t>
            </a:fld>
            <a:endParaRPr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DCAF442-8E6C-4636-8820-D2D2D9FB1E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8F71563-25A3-4005-A08A-6CA3342E6D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3453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4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4458094B-D982-4979-9D09-0514A2EB4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1D00596A-5F20-42F3-8E5A-06FCE2643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9F556BD-6EA3-461C-B49E-3165F010D1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39D9B-1707-4BC2-A8DF-A9A95A2D1DDF}" type="datetimeFigureOut">
              <a:rPr lang="en-US" smtClean="0"/>
              <a:t>4/2/2023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9976534-EC0A-4026-9DC6-ECA9AAC316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F1546D3-51C1-4558-9DB5-F30D895E45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picture containing flower, plant, bouquet&#10;&#10;Description automatically generated">
            <a:extLst>
              <a:ext uri="{FF2B5EF4-FFF2-40B4-BE49-F238E27FC236}">
                <a16:creationId xmlns="" xmlns:a16="http://schemas.microsoft.com/office/drawing/2014/main" id="{5F38E2F2-3DC8-4D85-840C-71EEE58CC53E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1654" y="-14085"/>
            <a:ext cx="1223705" cy="1041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225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slide" Target="slide3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1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6.png"/><Relationship Id="rId12" Type="http://schemas.openxmlformats.org/officeDocument/2006/relationships/image" Target="../media/image20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12.png"/><Relationship Id="rId11" Type="http://schemas.microsoft.com/office/2007/relationships/hdphoto" Target="../media/hdphoto1.wdp"/><Relationship Id="rId5" Type="http://schemas.openxmlformats.org/officeDocument/2006/relationships/image" Target="../media/image15.png"/><Relationship Id="rId15" Type="http://schemas.openxmlformats.org/officeDocument/2006/relationships/image" Target="../media/image22.png"/><Relationship Id="rId10" Type="http://schemas.openxmlformats.org/officeDocument/2006/relationships/image" Target="../media/image19.png"/><Relationship Id="rId4" Type="http://schemas.openxmlformats.org/officeDocument/2006/relationships/image" Target="../media/image11.jpeg"/><Relationship Id="rId9" Type="http://schemas.openxmlformats.org/officeDocument/2006/relationships/image" Target="../media/image18.png"/><Relationship Id="rId1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6.png"/><Relationship Id="rId12" Type="http://schemas.microsoft.com/office/2007/relationships/hdphoto" Target="../media/hdphoto3.wdp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12.png"/><Relationship Id="rId11" Type="http://schemas.openxmlformats.org/officeDocument/2006/relationships/image" Target="../media/image24.png"/><Relationship Id="rId5" Type="http://schemas.openxmlformats.org/officeDocument/2006/relationships/image" Target="../media/image15.png"/><Relationship Id="rId15" Type="http://schemas.openxmlformats.org/officeDocument/2006/relationships/image" Target="../media/image14.png"/><Relationship Id="rId10" Type="http://schemas.microsoft.com/office/2007/relationships/hdphoto" Target="../media/hdphoto2.wdp"/><Relationship Id="rId4" Type="http://schemas.openxmlformats.org/officeDocument/2006/relationships/image" Target="../media/image11.jpeg"/><Relationship Id="rId9" Type="http://schemas.openxmlformats.org/officeDocument/2006/relationships/image" Target="../media/image23.png"/><Relationship Id="rId1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6.png"/><Relationship Id="rId12" Type="http://schemas.microsoft.com/office/2007/relationships/hdphoto" Target="../media/hdphoto5.wdp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12.png"/><Relationship Id="rId11" Type="http://schemas.openxmlformats.org/officeDocument/2006/relationships/image" Target="../media/image26.png"/><Relationship Id="rId5" Type="http://schemas.openxmlformats.org/officeDocument/2006/relationships/image" Target="../media/image15.png"/><Relationship Id="rId15" Type="http://schemas.openxmlformats.org/officeDocument/2006/relationships/image" Target="../media/image14.png"/><Relationship Id="rId10" Type="http://schemas.microsoft.com/office/2007/relationships/hdphoto" Target="../media/hdphoto4.wdp"/><Relationship Id="rId4" Type="http://schemas.openxmlformats.org/officeDocument/2006/relationships/image" Target="../media/image11.jpeg"/><Relationship Id="rId9" Type="http://schemas.openxmlformats.org/officeDocument/2006/relationships/image" Target="../media/image25.png"/><Relationship Id="rId1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6.png"/><Relationship Id="rId12" Type="http://schemas.microsoft.com/office/2007/relationships/hdphoto" Target="../media/hdphoto7.wdp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12.png"/><Relationship Id="rId11" Type="http://schemas.openxmlformats.org/officeDocument/2006/relationships/image" Target="../media/image28.png"/><Relationship Id="rId5" Type="http://schemas.openxmlformats.org/officeDocument/2006/relationships/image" Target="../media/image15.png"/><Relationship Id="rId15" Type="http://schemas.openxmlformats.org/officeDocument/2006/relationships/image" Target="../media/image14.png"/><Relationship Id="rId10" Type="http://schemas.microsoft.com/office/2007/relationships/hdphoto" Target="../media/hdphoto6.wdp"/><Relationship Id="rId4" Type="http://schemas.openxmlformats.org/officeDocument/2006/relationships/image" Target="../media/image11.jpeg"/><Relationship Id="rId9" Type="http://schemas.openxmlformats.org/officeDocument/2006/relationships/image" Target="../media/image27.png"/><Relationship Id="rId1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83A14C4-2ADB-431B-9A9C-30EF58B086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8605" y="2986567"/>
            <a:ext cx="4606289" cy="38714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7479C6D-4457-4FD6-8712-08CDB240C306}"/>
              </a:ext>
            </a:extLst>
          </p:cNvPr>
          <p:cNvSpPr txBox="1"/>
          <p:nvPr/>
        </p:nvSpPr>
        <p:spPr>
          <a:xfrm>
            <a:off x="0" y="2051580"/>
            <a:ext cx="12101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Chào</a:t>
            </a:r>
            <a:r>
              <a:rPr lang="en-US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 </a:t>
            </a:r>
            <a:r>
              <a:rPr lang="en-US" sz="48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mừng</a:t>
            </a:r>
            <a:r>
              <a:rPr lang="en-US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 </a:t>
            </a:r>
            <a:r>
              <a:rPr lang="en-US" sz="48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các</a:t>
            </a:r>
            <a:r>
              <a:rPr lang="en-US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 </a:t>
            </a:r>
            <a:r>
              <a:rPr lang="en-US" sz="48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em</a:t>
            </a:r>
            <a:r>
              <a:rPr lang="en-US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 </a:t>
            </a:r>
            <a:r>
              <a:rPr lang="en-US" sz="48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đến</a:t>
            </a:r>
            <a:r>
              <a:rPr lang="en-US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 </a:t>
            </a:r>
            <a:r>
              <a:rPr lang="en-US" sz="48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với</a:t>
            </a:r>
            <a:r>
              <a:rPr lang="en-US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 </a:t>
            </a:r>
            <a:r>
              <a:rPr lang="en-US" sz="48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môn</a:t>
            </a:r>
            <a:r>
              <a:rPr lang="en-US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 </a:t>
            </a:r>
            <a:r>
              <a:rPr lang="en-US" sz="48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Toán</a:t>
            </a:r>
            <a:endParaRPr lang="en-US" sz="4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19957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44801" y="3927079"/>
            <a:ext cx="7100021" cy="9130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/>
            <a:r>
              <a:rPr lang="en-US" sz="5333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DORAEMON CÂU CÁ</a:t>
            </a:r>
          </a:p>
        </p:txBody>
      </p:sp>
      <p:pic>
        <p:nvPicPr>
          <p:cNvPr id="16" name="Picture 3" descr="C:\Users\ADMIN\Desktop\Tai nguyen thiet ke tro choi\Angry birds epic birds\1505573783630 (2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0" y="4851400"/>
            <a:ext cx="1277379" cy="699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Beat – Doremo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903200" y="56134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710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36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 tmFilter="0, 0; .2, .5; .8, .5; 1, 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500" autoRev="1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9366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18648">
            <a:off x="4303184" y="-152223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Hình ảnh có liên qua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130800" y="1346200"/>
            <a:ext cx="2438400" cy="66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51"/>
          <p:cNvSpPr>
            <a:spLocks noChangeArrowheads="1"/>
          </p:cNvSpPr>
          <p:nvPr/>
        </p:nvSpPr>
        <p:spPr bwMode="auto">
          <a:xfrm>
            <a:off x="3234268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1219170">
              <a:spcBef>
                <a:spcPct val="0"/>
              </a:spcBef>
              <a:buNone/>
            </a:pPr>
            <a:r>
              <a:rPr lang="en-US" altLang="en-US" sz="4400" dirty="0">
                <a:solidFill>
                  <a:prstClr val="black"/>
                </a:solidFill>
                <a:latin typeface="Arial" charset="0"/>
              </a:rPr>
              <a:t>A. 5</a:t>
            </a:r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6843184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1219170">
              <a:spcBef>
                <a:spcPct val="0"/>
              </a:spcBef>
              <a:buNone/>
            </a:pPr>
            <a:r>
              <a:rPr lang="en-US" altLang="en-US" sz="4000" dirty="0">
                <a:solidFill>
                  <a:prstClr val="black"/>
                </a:solidFill>
                <a:latin typeface="Arial" charset="0"/>
              </a:rPr>
              <a:t>B. 4</a:t>
            </a:r>
          </a:p>
        </p:txBody>
      </p:sp>
      <p:pic>
        <p:nvPicPr>
          <p:cNvPr id="1031" name="Picture 7" descr="C:\Users\ADMIN\Desktop\Doremon cau ca ( trac nghiem )\pc58yB99i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32252" flipH="1">
            <a:off x="3771068" y="77169"/>
            <a:ext cx="1633611" cy="1155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xplosion 2 4"/>
          <p:cNvSpPr/>
          <p:nvPr/>
        </p:nvSpPr>
        <p:spPr>
          <a:xfrm>
            <a:off x="9173028" y="178882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en-US" sz="3467" b="1" dirty="0">
                <a:solidFill>
                  <a:srgbClr val="0000FF"/>
                </a:solidFill>
                <a:latin typeface="Calibri"/>
              </a:rPr>
              <a:t>GIỎI QUÁ</a:t>
            </a:r>
          </a:p>
        </p:txBody>
      </p:sp>
      <p:sp>
        <p:nvSpPr>
          <p:cNvPr id="6" name="Chevron 5">
            <a:hlinkClick r:id="" action="ppaction://hlinkshowjump?jump=nextslide"/>
          </p:cNvPr>
          <p:cNvSpPr/>
          <p:nvPr/>
        </p:nvSpPr>
        <p:spPr>
          <a:xfrm>
            <a:off x="11241618" y="3998463"/>
            <a:ext cx="848783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US" sz="2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en-US" sz="3467" b="1" dirty="0">
                <a:solidFill>
                  <a:srgbClr val="0000FF"/>
                </a:solidFill>
                <a:latin typeface="Calibri"/>
              </a:rPr>
              <a:t>TIẾC QUÁ</a:t>
            </a:r>
          </a:p>
        </p:txBody>
      </p:sp>
      <p:pic>
        <p:nvPicPr>
          <p:cNvPr id="25" name="Picture 3" descr="C:\Users\ADMIN\Desktop\Doremon cau ca ( trac nghiem )\Untitled2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816" y="33524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C:\Users\ADMIN\Desktop\Doremon cau ca ( trac nghiem )\51688879.jpg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45250" y1="24668" x2="39875" y2="33422"/>
                        <a14:foregroundMark x1="51250" y1="30902" x2="35125" y2="41645"/>
                        <a14:foregroundMark x1="7125" y1="20822" x2="71375" y2="55570"/>
                        <a14:foregroundMark x1="32750" y1="10743" x2="41625" y2="15782"/>
                        <a14:foregroundMark x1="35125" y1="30902" x2="37500" y2="35411"/>
                        <a14:foregroundMark x1="32125" y1="48011" x2="24375" y2="567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58252" flipH="1">
            <a:off x="2400470" y="-549500"/>
            <a:ext cx="4038381" cy="4685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ADMIN\Desktop\Doremon cau ca ( trac nghiem )\Picture1 (2)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12" y="1695656"/>
            <a:ext cx="1625600" cy="181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5" name="times up"/>
          <p:cNvGrpSpPr/>
          <p:nvPr/>
        </p:nvGrpSpPr>
        <p:grpSpPr>
          <a:xfrm>
            <a:off x="240762" y="584200"/>
            <a:ext cx="2096039" cy="911669"/>
            <a:chOff x="2989747" y="438150"/>
            <a:chExt cx="1572029" cy="683752"/>
          </a:xfrm>
        </p:grpSpPr>
        <p:sp>
          <p:nvSpPr>
            <p:cNvPr id="96" name="Rounded Rectangle 95"/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en-GB" sz="3733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Rounded Rectangle 96"/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r>
                <a:rPr lang="en-GB" sz="2667" dirty="0" err="1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Bắt</a:t>
              </a:r>
              <a:r>
                <a:rPr lang="en-GB" sz="2667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sz="2667" dirty="0" err="1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đầu</a:t>
              </a:r>
              <a:r>
                <a:rPr lang="en-GB" sz="2667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1027" name="Picture 3" descr="C:\Users\ADMIN\Desktop\Picture2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006600"/>
            <a:ext cx="13208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1" name="Group 100">
            <a:extLst>
              <a:ext uri="{FF2B5EF4-FFF2-40B4-BE49-F238E27FC236}">
                <a16:creationId xmlns=""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177723" y="2006600"/>
            <a:ext cx="186535" cy="203293"/>
            <a:chOff x="2455863" y="2411803"/>
            <a:chExt cx="566738" cy="566738"/>
          </a:xfrm>
        </p:grpSpPr>
        <p:sp>
          <p:nvSpPr>
            <p:cNvPr id="102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3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4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5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6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=""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177723" y="3087378"/>
            <a:ext cx="186535" cy="203293"/>
            <a:chOff x="2455863" y="2411803"/>
            <a:chExt cx="566738" cy="566738"/>
          </a:xfrm>
        </p:grpSpPr>
        <p:sp>
          <p:nvSpPr>
            <p:cNvPr id="108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9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0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1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2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=""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743866" y="2606996"/>
            <a:ext cx="186535" cy="203293"/>
            <a:chOff x="2455863" y="2411803"/>
            <a:chExt cx="566738" cy="566738"/>
          </a:xfrm>
        </p:grpSpPr>
        <p:sp>
          <p:nvSpPr>
            <p:cNvPr id="114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5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6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7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8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=""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609601" y="2616107"/>
            <a:ext cx="186535" cy="203293"/>
            <a:chOff x="2455863" y="2411803"/>
            <a:chExt cx="566738" cy="566738"/>
          </a:xfrm>
        </p:grpSpPr>
        <p:sp>
          <p:nvSpPr>
            <p:cNvPr id="120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1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2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3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4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25" name="Oval 107"/>
          <p:cNvSpPr>
            <a:spLocks noChangeArrowheads="1"/>
          </p:cNvSpPr>
          <p:nvPr/>
        </p:nvSpPr>
        <p:spPr bwMode="auto">
          <a:xfrm>
            <a:off x="1199146" y="2574161"/>
            <a:ext cx="140132" cy="152991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/>
            <a:endParaRPr lang="en-GB" sz="2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Explosion 2 2"/>
          <p:cNvSpPr/>
          <p:nvPr/>
        </p:nvSpPr>
        <p:spPr>
          <a:xfrm>
            <a:off x="-101600" y="2574160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en-US" sz="3200" dirty="0">
                <a:solidFill>
                  <a:srgbClr val="0000FF"/>
                </a:solidFill>
                <a:latin typeface="Calibri"/>
              </a:rPr>
              <a:t>HẾT GIỜ</a:t>
            </a:r>
          </a:p>
        </p:txBody>
      </p:sp>
      <p:pic>
        <p:nvPicPr>
          <p:cNvPr id="7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3208000" y="3858381"/>
            <a:ext cx="812800" cy="8128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DF72C276-9698-4655-83B4-48EA28C5848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22668" y="4040502"/>
            <a:ext cx="5581650" cy="123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537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1" dur="474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2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5" dur="10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audio>
              <p:cMediaNode vol="80000">
                <p:cTn id="1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2" grpId="0" animBg="1"/>
      <p:bldP spid="12" grpId="1" animBg="1"/>
      <p:bldP spid="15" grpId="0" animBg="1"/>
      <p:bldP spid="15" grpId="1" animBg="1"/>
      <p:bldP spid="5" grpId="0" animBg="1"/>
      <p:bldP spid="5" grpId="1" animBg="1"/>
      <p:bldP spid="24" grpId="0" animBg="1"/>
      <p:bldP spid="24" grpId="1" animBg="1"/>
      <p:bldP spid="3" grpId="0" animBg="1"/>
      <p:bldP spid="3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74494">
            <a:off x="4303184" y="-49594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Hình ảnh có liên qua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130800" y="1346200"/>
            <a:ext cx="2438400" cy="66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51"/>
          <p:cNvSpPr>
            <a:spLocks noChangeArrowheads="1"/>
          </p:cNvSpPr>
          <p:nvPr/>
        </p:nvSpPr>
        <p:spPr bwMode="auto">
          <a:xfrm>
            <a:off x="3234268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219170">
              <a:spcBef>
                <a:spcPct val="0"/>
              </a:spcBef>
              <a:buNone/>
            </a:pPr>
            <a:r>
              <a:rPr lang="en-US" altLang="en-US" sz="4000" dirty="0">
                <a:solidFill>
                  <a:prstClr val="black"/>
                </a:solidFill>
                <a:latin typeface="Arial" charset="0"/>
              </a:rPr>
              <a:t>A. 6</a:t>
            </a:r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6843184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1219170">
              <a:spcBef>
                <a:spcPct val="0"/>
              </a:spcBef>
              <a:buNone/>
            </a:pPr>
            <a:r>
              <a:rPr lang="en-US" altLang="en-US" sz="4000" dirty="0">
                <a:solidFill>
                  <a:prstClr val="black"/>
                </a:solidFill>
                <a:latin typeface="Arial" charset="0"/>
              </a:rPr>
              <a:t>B.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24994" y="4125045"/>
            <a:ext cx="30893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en-US" sz="54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 : 5 = ?</a:t>
            </a:r>
          </a:p>
        </p:txBody>
      </p:sp>
      <p:sp>
        <p:nvSpPr>
          <p:cNvPr id="5" name="Explosion 2 4"/>
          <p:cNvSpPr/>
          <p:nvPr/>
        </p:nvSpPr>
        <p:spPr>
          <a:xfrm>
            <a:off x="9173028" y="178882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en-US" sz="3467" b="1" dirty="0">
                <a:solidFill>
                  <a:srgbClr val="0000FF"/>
                </a:solidFill>
                <a:latin typeface="Calibri"/>
              </a:rPr>
              <a:t>GIỎI QUÁ</a:t>
            </a:r>
          </a:p>
        </p:txBody>
      </p:sp>
      <p:sp>
        <p:nvSpPr>
          <p:cNvPr id="6" name="Chevron 5">
            <a:hlinkClick r:id="" action="ppaction://hlinkshowjump?jump=nextslide"/>
          </p:cNvPr>
          <p:cNvSpPr/>
          <p:nvPr/>
        </p:nvSpPr>
        <p:spPr>
          <a:xfrm>
            <a:off x="11241618" y="3998463"/>
            <a:ext cx="848783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US" sz="2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en-US" sz="3467" b="1" dirty="0">
                <a:solidFill>
                  <a:srgbClr val="0000FF"/>
                </a:solidFill>
                <a:latin typeface="Calibri"/>
              </a:rPr>
              <a:t>TIẾC QUÁ</a:t>
            </a:r>
          </a:p>
        </p:txBody>
      </p:sp>
      <p:pic>
        <p:nvPicPr>
          <p:cNvPr id="25" name="Picture 3" descr="C:\Users\ADMIN\Desktop\Doremon cau ca ( trac nghiem )\Untitled2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819" y="29896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hevron 15">
            <a:hlinkClick r:id="" action="ppaction://hlinkshowjump?jump=previousslide"/>
          </p:cNvPr>
          <p:cNvSpPr/>
          <p:nvPr/>
        </p:nvSpPr>
        <p:spPr>
          <a:xfrm flipH="1">
            <a:off x="254001" y="4030253"/>
            <a:ext cx="863599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US" sz="240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074" name="Picture 2" descr="C:\Users\ADMIN\Desktop\Doremon cau ca ( trac nghiem )\historieta-tropical-de-los-pescados-45745897 (2).jp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17423" flipH="1">
            <a:off x="3010573" y="-310049"/>
            <a:ext cx="2441289" cy="1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Doremon cau ca ( trac nghiem )\old-brown-boot-vector-art-illustration-very-old-shoes-clipart-612_403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841" y="22878"/>
            <a:ext cx="2021417" cy="1331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ADMIN\Desktop\Doremon cau ca ( trac nghiem )\Picture1 (2)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12" y="1695656"/>
            <a:ext cx="1625600" cy="181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times up"/>
          <p:cNvGrpSpPr/>
          <p:nvPr/>
        </p:nvGrpSpPr>
        <p:grpSpPr>
          <a:xfrm>
            <a:off x="240762" y="584200"/>
            <a:ext cx="2096039" cy="911669"/>
            <a:chOff x="2989747" y="438150"/>
            <a:chExt cx="1572029" cy="683752"/>
          </a:xfrm>
        </p:grpSpPr>
        <p:sp>
          <p:nvSpPr>
            <p:cNvPr id="19" name="Rounded Rectangle 18"/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en-GB" sz="3733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r>
                <a:rPr lang="en-GB" sz="2667" dirty="0" err="1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Bắt</a:t>
              </a:r>
              <a:r>
                <a:rPr lang="en-GB" sz="2667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sz="2667" dirty="0" err="1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đầu</a:t>
              </a:r>
              <a:r>
                <a:rPr lang="en-GB" sz="2667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21" name="Picture 3" descr="C:\Users\ADMIN\Desktop\Picture2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006600"/>
            <a:ext cx="13208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Group 21">
            <a:extLst>
              <a:ext uri="{FF2B5EF4-FFF2-40B4-BE49-F238E27FC236}">
                <a16:creationId xmlns=""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177723" y="2006600"/>
            <a:ext cx="186535" cy="203293"/>
            <a:chOff x="2455863" y="2411803"/>
            <a:chExt cx="566738" cy="566738"/>
          </a:xfrm>
        </p:grpSpPr>
        <p:sp>
          <p:nvSpPr>
            <p:cNvPr id="23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=""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177723" y="3087378"/>
            <a:ext cx="186535" cy="203293"/>
            <a:chOff x="2455863" y="2411803"/>
            <a:chExt cx="566738" cy="566738"/>
          </a:xfrm>
        </p:grpSpPr>
        <p:sp>
          <p:nvSpPr>
            <p:cNvPr id="31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=""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743866" y="2606996"/>
            <a:ext cx="186535" cy="203293"/>
            <a:chOff x="2455863" y="2411803"/>
            <a:chExt cx="566738" cy="566738"/>
          </a:xfrm>
        </p:grpSpPr>
        <p:sp>
          <p:nvSpPr>
            <p:cNvPr id="37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=""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609601" y="2616107"/>
            <a:ext cx="186535" cy="203293"/>
            <a:chOff x="2455863" y="2411803"/>
            <a:chExt cx="566738" cy="566738"/>
          </a:xfrm>
        </p:grpSpPr>
        <p:sp>
          <p:nvSpPr>
            <p:cNvPr id="43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8" name="Oval 107"/>
          <p:cNvSpPr>
            <a:spLocks noChangeArrowheads="1"/>
          </p:cNvSpPr>
          <p:nvPr/>
        </p:nvSpPr>
        <p:spPr bwMode="auto">
          <a:xfrm>
            <a:off x="1199146" y="2574161"/>
            <a:ext cx="140132" cy="152991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/>
            <a:endParaRPr lang="en-GB" sz="2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" name="Explosion 2 48"/>
          <p:cNvSpPr/>
          <p:nvPr/>
        </p:nvSpPr>
        <p:spPr>
          <a:xfrm>
            <a:off x="-101600" y="2574160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en-US" sz="3200" dirty="0">
                <a:solidFill>
                  <a:srgbClr val="0000FF"/>
                </a:solidFill>
                <a:latin typeface="Calibri"/>
              </a:rPr>
              <a:t>HẾT GIỜ</a:t>
            </a:r>
          </a:p>
        </p:txBody>
      </p:sp>
      <p:pic>
        <p:nvPicPr>
          <p:cNvPr id="50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3208000" y="385838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605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4744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4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1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</p:childTnLst>
        </p:cTn>
      </p:par>
    </p:tnLst>
    <p:bldLst>
      <p:bldP spid="12" grpId="0" animBg="1"/>
      <p:bldP spid="12" grpId="1" animBg="1"/>
      <p:bldP spid="15" grpId="0" animBg="1"/>
      <p:bldP spid="15" grpId="1" animBg="1"/>
      <p:bldP spid="4" grpId="0"/>
      <p:bldP spid="5" grpId="0" animBg="1"/>
      <p:bldP spid="5" grpId="1" animBg="1"/>
      <p:bldP spid="24" grpId="0" animBg="1"/>
      <p:bldP spid="24" grpId="1" animBg="1"/>
      <p:bldP spid="49" grpId="0" animBg="1"/>
      <p:bldP spid="49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18648">
            <a:off x="4303184" y="-152223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Hình ảnh có liên qua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130800" y="1346200"/>
            <a:ext cx="2438400" cy="66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51"/>
          <p:cNvSpPr>
            <a:spLocks noChangeArrowheads="1"/>
          </p:cNvSpPr>
          <p:nvPr/>
        </p:nvSpPr>
        <p:spPr bwMode="auto">
          <a:xfrm>
            <a:off x="6807201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219170">
              <a:spcBef>
                <a:spcPct val="0"/>
              </a:spcBef>
              <a:buNone/>
            </a:pPr>
            <a:r>
              <a:rPr lang="en-US" altLang="en-US" sz="4000" dirty="0">
                <a:solidFill>
                  <a:prstClr val="black"/>
                </a:solidFill>
                <a:latin typeface="Arial" charset="0"/>
              </a:rPr>
              <a:t>B. 8</a:t>
            </a:r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3251201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1219170">
              <a:spcBef>
                <a:spcPct val="0"/>
              </a:spcBef>
              <a:buNone/>
            </a:pPr>
            <a:r>
              <a:rPr lang="en-US" altLang="en-US" sz="4000" dirty="0">
                <a:solidFill>
                  <a:prstClr val="black"/>
                </a:solidFill>
                <a:latin typeface="Arial" charset="0"/>
              </a:rPr>
              <a:t>A.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49248" y="4108833"/>
            <a:ext cx="341151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en-US" sz="60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 : 5 = ?</a:t>
            </a:r>
          </a:p>
        </p:txBody>
      </p:sp>
      <p:sp>
        <p:nvSpPr>
          <p:cNvPr id="5" name="Explosion 2 4"/>
          <p:cNvSpPr/>
          <p:nvPr/>
        </p:nvSpPr>
        <p:spPr>
          <a:xfrm>
            <a:off x="9173028" y="178882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en-US" sz="3467" b="1" dirty="0">
                <a:solidFill>
                  <a:srgbClr val="0000FF"/>
                </a:solidFill>
                <a:latin typeface="Calibri"/>
              </a:rPr>
              <a:t>GIỎI QUÁ</a:t>
            </a:r>
          </a:p>
        </p:txBody>
      </p:sp>
      <p:sp>
        <p:nvSpPr>
          <p:cNvPr id="6" name="Chevron 5">
            <a:hlinkClick r:id="" action="ppaction://hlinkshowjump?jump=nextslide"/>
          </p:cNvPr>
          <p:cNvSpPr/>
          <p:nvPr/>
        </p:nvSpPr>
        <p:spPr>
          <a:xfrm>
            <a:off x="11241618" y="3998463"/>
            <a:ext cx="848783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US" sz="2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en-US" sz="3467" b="1" dirty="0">
                <a:solidFill>
                  <a:srgbClr val="0000FF"/>
                </a:solidFill>
                <a:latin typeface="Calibri"/>
              </a:rPr>
              <a:t>TIẾC QUÁ</a:t>
            </a:r>
          </a:p>
        </p:txBody>
      </p:sp>
      <p:pic>
        <p:nvPicPr>
          <p:cNvPr id="25" name="Picture 3" descr="C:\Users\ADMIN\Desktop\Doremon cau ca ( trac nghiem )\Untitled2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816" y="33524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hevron 15">
            <a:hlinkClick r:id="" action="ppaction://hlinkshowjump?jump=previousslide"/>
          </p:cNvPr>
          <p:cNvSpPr/>
          <p:nvPr/>
        </p:nvSpPr>
        <p:spPr>
          <a:xfrm flipH="1">
            <a:off x="254001" y="4030253"/>
            <a:ext cx="863599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US" sz="240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4098" name="Picture 2" descr="C:\Users\ADMIN\Desktop\Doremon cau ca ( trac nghiem )\depositphotos_151226446-stock-illustration-cartoon-tropical-fish-collection-set (2).jp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85638" y1="47899" x2="15160" y2="48739"/>
                        <a14:foregroundMark x1="74734" y1="42017" x2="61968" y2="51261"/>
                        <a14:foregroundMark x1="43351" y1="28151" x2="47074" y2="63866"/>
                        <a14:foregroundMark x1="45479" y1="26050" x2="61702" y2="58403"/>
                        <a14:foregroundMark x1="43351" y1="29412" x2="14894" y2="59664"/>
                        <a14:foregroundMark x1="17819" y1="36975" x2="23936" y2="65966"/>
                        <a14:foregroundMark x1="53191" y1="63445" x2="34840" y2="71008"/>
                        <a14:foregroundMark x1="13830" y1="46218" x2="24734" y2="33193"/>
                        <a14:foregroundMark x1="21277" y1="31513" x2="11702" y2="39496"/>
                        <a14:foregroundMark x1="54255" y1="38235" x2="82979" y2="44118"/>
                        <a14:foregroundMark x1="84309" y1="55462" x2="59840" y2="55462"/>
                        <a14:foregroundMark x1="63032" y1="15966" x2="71809" y2="23109"/>
                        <a14:foregroundMark x1="88830" y1="28151" x2="98936" y2="43277"/>
                        <a14:foregroundMark x1="97606" y1="50000" x2="90957" y2="65126"/>
                        <a14:foregroundMark x1="67819" y1="62185" x2="66755" y2="69748"/>
                        <a14:foregroundMark x1="65957" y1="73109" x2="62500" y2="74790"/>
                      </a14:backgroundRemoval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64700" flipH="1">
            <a:off x="3181691" y="-47357"/>
            <a:ext cx="2057432" cy="1407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Desktop\Doremon cau ca ( trac nghiem )\bottle-clipart-green-bottle-clipart-clipart-panda-free-clipart-images-animations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889" b="97556" l="9742" r="89861">
                        <a14:foregroundMark x1="30815" y1="2889" x2="21272" y2="50222"/>
                        <a14:foregroundMark x1="23658" y1="6444" x2="22465" y2="34444"/>
                        <a14:foregroundMark x1="25249" y1="9111" x2="23260" y2="36444"/>
                        <a14:foregroundMark x1="11730" y1="92889" x2="42346" y2="94444"/>
                        <a14:foregroundMark x1="14513" y1="47778" x2="47515" y2="48222"/>
                        <a14:foregroundMark x1="21670" y1="97333" x2="30020" y2="97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2424" y="0"/>
            <a:ext cx="1210829" cy="2166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ADMIN\Desktop\Doremon cau ca ( trac nghiem )\Picture1 (2)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12" y="1695656"/>
            <a:ext cx="1625600" cy="181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times up"/>
          <p:cNvGrpSpPr/>
          <p:nvPr/>
        </p:nvGrpSpPr>
        <p:grpSpPr>
          <a:xfrm>
            <a:off x="240762" y="584200"/>
            <a:ext cx="2096039" cy="911669"/>
            <a:chOff x="2989747" y="438150"/>
            <a:chExt cx="1572029" cy="683752"/>
          </a:xfrm>
        </p:grpSpPr>
        <p:sp>
          <p:nvSpPr>
            <p:cNvPr id="19" name="Rounded Rectangle 18"/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en-GB" sz="3733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r>
                <a:rPr lang="en-GB" sz="2667" dirty="0" err="1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Bắt</a:t>
              </a:r>
              <a:r>
                <a:rPr lang="en-GB" sz="2667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sz="2667" dirty="0" err="1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đầu</a:t>
              </a:r>
              <a:r>
                <a:rPr lang="en-GB" sz="2667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21" name="Picture 3" descr="C:\Users\ADMIN\Desktop\Picture2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006600"/>
            <a:ext cx="13208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Group 21">
            <a:extLst>
              <a:ext uri="{FF2B5EF4-FFF2-40B4-BE49-F238E27FC236}">
                <a16:creationId xmlns=""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177723" y="2006600"/>
            <a:ext cx="186535" cy="203293"/>
            <a:chOff x="2455863" y="2411803"/>
            <a:chExt cx="566738" cy="566738"/>
          </a:xfrm>
        </p:grpSpPr>
        <p:sp>
          <p:nvSpPr>
            <p:cNvPr id="23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=""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177723" y="3087378"/>
            <a:ext cx="186535" cy="203293"/>
            <a:chOff x="2455863" y="2411803"/>
            <a:chExt cx="566738" cy="566738"/>
          </a:xfrm>
        </p:grpSpPr>
        <p:sp>
          <p:nvSpPr>
            <p:cNvPr id="31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=""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743866" y="2606996"/>
            <a:ext cx="186535" cy="203293"/>
            <a:chOff x="2455863" y="2411803"/>
            <a:chExt cx="566738" cy="566738"/>
          </a:xfrm>
        </p:grpSpPr>
        <p:sp>
          <p:nvSpPr>
            <p:cNvPr id="37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=""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609601" y="2616107"/>
            <a:ext cx="186535" cy="203293"/>
            <a:chOff x="2455863" y="2411803"/>
            <a:chExt cx="566738" cy="566738"/>
          </a:xfrm>
        </p:grpSpPr>
        <p:sp>
          <p:nvSpPr>
            <p:cNvPr id="43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8" name="Oval 107"/>
          <p:cNvSpPr>
            <a:spLocks noChangeArrowheads="1"/>
          </p:cNvSpPr>
          <p:nvPr/>
        </p:nvSpPr>
        <p:spPr bwMode="auto">
          <a:xfrm>
            <a:off x="1199146" y="2574161"/>
            <a:ext cx="140132" cy="152991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/>
            <a:endParaRPr lang="en-GB" sz="2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" name="Explosion 2 48"/>
          <p:cNvSpPr/>
          <p:nvPr/>
        </p:nvSpPr>
        <p:spPr>
          <a:xfrm>
            <a:off x="-101600" y="2574160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en-US" sz="3200" dirty="0">
                <a:solidFill>
                  <a:srgbClr val="0000FF"/>
                </a:solidFill>
                <a:latin typeface="Calibri"/>
              </a:rPr>
              <a:t>HẾT GIỜ</a:t>
            </a:r>
          </a:p>
        </p:txBody>
      </p:sp>
      <p:pic>
        <p:nvPicPr>
          <p:cNvPr id="50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3208000" y="385838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841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4744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1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</p:childTnLst>
        </p:cTn>
      </p:par>
    </p:tnLst>
    <p:bldLst>
      <p:bldP spid="12" grpId="0" animBg="1"/>
      <p:bldP spid="12" grpId="1" animBg="1"/>
      <p:bldP spid="15" grpId="0" animBg="1"/>
      <p:bldP spid="15" grpId="1" animBg="1"/>
      <p:bldP spid="4" grpId="0"/>
      <p:bldP spid="5" grpId="0" animBg="1"/>
      <p:bldP spid="5" grpId="1" animBg="1"/>
      <p:bldP spid="24" grpId="0" animBg="1"/>
      <p:bldP spid="24" grpId="1" animBg="1"/>
      <p:bldP spid="49" grpId="0" animBg="1"/>
      <p:bldP spid="49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18648">
            <a:off x="4303184" y="-152223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Hình ảnh có liên qua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130800" y="1346200"/>
            <a:ext cx="2438400" cy="66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51"/>
          <p:cNvSpPr>
            <a:spLocks noChangeArrowheads="1"/>
          </p:cNvSpPr>
          <p:nvPr/>
        </p:nvSpPr>
        <p:spPr bwMode="auto">
          <a:xfrm>
            <a:off x="6807201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219170">
              <a:spcBef>
                <a:spcPct val="0"/>
              </a:spcBef>
              <a:buNone/>
            </a:pPr>
            <a:r>
              <a:rPr lang="en-US" altLang="en-US" sz="4000" dirty="0">
                <a:solidFill>
                  <a:prstClr val="black"/>
                </a:solidFill>
                <a:latin typeface="Arial" charset="0"/>
              </a:rPr>
              <a:t>B. 3</a:t>
            </a:r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3251201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219170">
              <a:spcBef>
                <a:spcPct val="0"/>
              </a:spcBef>
              <a:buNone/>
            </a:pPr>
            <a:r>
              <a:rPr lang="en-US" altLang="en-US" sz="4000" dirty="0">
                <a:solidFill>
                  <a:prstClr val="black"/>
                </a:solidFill>
                <a:latin typeface="Arial" charset="0"/>
              </a:rPr>
              <a:t>A.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37681" y="4030253"/>
            <a:ext cx="341151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en-US" sz="60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 : 5 = ?</a:t>
            </a:r>
          </a:p>
        </p:txBody>
      </p:sp>
      <p:sp>
        <p:nvSpPr>
          <p:cNvPr id="5" name="Explosion 2 4"/>
          <p:cNvSpPr/>
          <p:nvPr/>
        </p:nvSpPr>
        <p:spPr>
          <a:xfrm>
            <a:off x="9173028" y="178882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en-US" sz="3467" b="1" dirty="0">
                <a:solidFill>
                  <a:srgbClr val="0000FF"/>
                </a:solidFill>
                <a:latin typeface="Calibri"/>
              </a:rPr>
              <a:t>GIỎI QUÁ</a:t>
            </a:r>
          </a:p>
        </p:txBody>
      </p:sp>
      <p:sp>
        <p:nvSpPr>
          <p:cNvPr id="6" name="Chevron 5">
            <a:hlinkClick r:id="" action="ppaction://hlinkshowjump?jump=nextslide"/>
          </p:cNvPr>
          <p:cNvSpPr/>
          <p:nvPr/>
        </p:nvSpPr>
        <p:spPr>
          <a:xfrm>
            <a:off x="11241618" y="3998463"/>
            <a:ext cx="848783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US" sz="2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en-US" sz="3467" b="1" dirty="0">
                <a:solidFill>
                  <a:srgbClr val="0000FF"/>
                </a:solidFill>
                <a:latin typeface="Calibri"/>
              </a:rPr>
              <a:t>TIẾC QUÁ</a:t>
            </a:r>
          </a:p>
        </p:txBody>
      </p:sp>
      <p:pic>
        <p:nvPicPr>
          <p:cNvPr id="25" name="Picture 3" descr="C:\Users\ADMIN\Desktop\Doremon cau ca ( trac nghiem )\Untitled2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816" y="33524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hevron 15">
            <a:hlinkClick r:id="" action="ppaction://hlinkshowjump?jump=previousslide"/>
          </p:cNvPr>
          <p:cNvSpPr/>
          <p:nvPr/>
        </p:nvSpPr>
        <p:spPr>
          <a:xfrm flipH="1">
            <a:off x="254001" y="4030253"/>
            <a:ext cx="863599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US" sz="240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5122" name="Picture 2" descr="C:\Users\ADMIN\Desktop\Doremon cau ca ( trac nghiem )\historieta-tropical-de-los-pescados-45745897 (3)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36870" flipH="1">
            <a:off x="3478825" y="-64474"/>
            <a:ext cx="1813984" cy="1367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ADMIN\Desktop\Phan Thi Do Uyen\Giai cuu dai duong\alga-clipart-6.jpg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9915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50350">
            <a:off x="4992655" y="-155492"/>
            <a:ext cx="1513908" cy="154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ADMIN\Desktop\Doremon cau ca ( trac nghiem )\Picture1 (2)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12" y="1695656"/>
            <a:ext cx="1625600" cy="181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times up"/>
          <p:cNvGrpSpPr/>
          <p:nvPr/>
        </p:nvGrpSpPr>
        <p:grpSpPr>
          <a:xfrm>
            <a:off x="240762" y="584200"/>
            <a:ext cx="2096039" cy="911669"/>
            <a:chOff x="2989747" y="438150"/>
            <a:chExt cx="1572029" cy="683752"/>
          </a:xfrm>
        </p:grpSpPr>
        <p:sp>
          <p:nvSpPr>
            <p:cNvPr id="19" name="Rounded Rectangle 18"/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en-GB" sz="3733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r>
                <a:rPr lang="en-GB" sz="2667" dirty="0" err="1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Bắt</a:t>
              </a:r>
              <a:r>
                <a:rPr lang="en-GB" sz="2667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sz="2667" dirty="0" err="1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đầu</a:t>
              </a:r>
              <a:r>
                <a:rPr lang="en-GB" sz="2667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21" name="Picture 3" descr="C:\Users\ADMIN\Desktop\Picture2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006600"/>
            <a:ext cx="13208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Group 21">
            <a:extLst>
              <a:ext uri="{FF2B5EF4-FFF2-40B4-BE49-F238E27FC236}">
                <a16:creationId xmlns=""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177723" y="2006600"/>
            <a:ext cx="186535" cy="203293"/>
            <a:chOff x="2455863" y="2411803"/>
            <a:chExt cx="566738" cy="566738"/>
          </a:xfrm>
        </p:grpSpPr>
        <p:sp>
          <p:nvSpPr>
            <p:cNvPr id="23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=""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177723" y="3087378"/>
            <a:ext cx="186535" cy="203293"/>
            <a:chOff x="2455863" y="2411803"/>
            <a:chExt cx="566738" cy="566738"/>
          </a:xfrm>
        </p:grpSpPr>
        <p:sp>
          <p:nvSpPr>
            <p:cNvPr id="31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=""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743866" y="2606996"/>
            <a:ext cx="186535" cy="203293"/>
            <a:chOff x="2455863" y="2411803"/>
            <a:chExt cx="566738" cy="566738"/>
          </a:xfrm>
        </p:grpSpPr>
        <p:sp>
          <p:nvSpPr>
            <p:cNvPr id="37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=""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609601" y="2616107"/>
            <a:ext cx="186535" cy="203293"/>
            <a:chOff x="2455863" y="2411803"/>
            <a:chExt cx="566738" cy="566738"/>
          </a:xfrm>
        </p:grpSpPr>
        <p:sp>
          <p:nvSpPr>
            <p:cNvPr id="43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8" name="Oval 107"/>
          <p:cNvSpPr>
            <a:spLocks noChangeArrowheads="1"/>
          </p:cNvSpPr>
          <p:nvPr/>
        </p:nvSpPr>
        <p:spPr bwMode="auto">
          <a:xfrm>
            <a:off x="1199146" y="2574161"/>
            <a:ext cx="140132" cy="152991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/>
            <a:endParaRPr lang="en-GB" sz="2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" name="Explosion 2 48"/>
          <p:cNvSpPr/>
          <p:nvPr/>
        </p:nvSpPr>
        <p:spPr>
          <a:xfrm>
            <a:off x="-101600" y="2574160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en-US" sz="3200" dirty="0">
                <a:solidFill>
                  <a:srgbClr val="0000FF"/>
                </a:solidFill>
                <a:latin typeface="Calibri"/>
              </a:rPr>
              <a:t>HẾT GIỜ</a:t>
            </a:r>
          </a:p>
        </p:txBody>
      </p:sp>
      <p:pic>
        <p:nvPicPr>
          <p:cNvPr id="50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3208000" y="385838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295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4744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4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1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</p:childTnLst>
        </p:cTn>
      </p:par>
    </p:tnLst>
    <p:bldLst>
      <p:bldP spid="12" grpId="0" animBg="1"/>
      <p:bldP spid="12" grpId="1" animBg="1"/>
      <p:bldP spid="15" grpId="0" animBg="1"/>
      <p:bldP spid="15" grpId="1" animBg="1"/>
      <p:bldP spid="4" grpId="0"/>
      <p:bldP spid="5" grpId="0" animBg="1"/>
      <p:bldP spid="5" grpId="1" animBg="1"/>
      <p:bldP spid="24" grpId="0" animBg="1"/>
      <p:bldP spid="24" grpId="1" animBg="1"/>
      <p:bldP spid="49" grpId="0" animBg="1"/>
      <p:bldP spid="49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4FEA66F5-FD50-4DD8-AB4A-C54262D6B7D9}"/>
              </a:ext>
            </a:extLst>
          </p:cNvPr>
          <p:cNvSpPr txBox="1"/>
          <p:nvPr/>
        </p:nvSpPr>
        <p:spPr>
          <a:xfrm>
            <a:off x="2781630" y="2247414"/>
            <a:ext cx="2667636" cy="592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HP001 4H" panose="020B0603050302020204" pitchFamily="34" charset="0"/>
                <a:ea typeface="+mn-ea"/>
                <a:cs typeface="Times New Roman" pitchFamily="18" charset="0"/>
              </a:rPr>
              <a:t> 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HP001 4 hàng" panose="020B0603050302020204" pitchFamily="34" charset="-93"/>
              <a:ea typeface="+mn-ea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990125" y="667400"/>
            <a:ext cx="266763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H" panose="020B06030503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 hàng" panose="020B0603050302020204" pitchFamily="34" charset="-93"/>
                <a:ea typeface="+mn-ea"/>
                <a:cs typeface="Times New Roman" pitchFamily="18" charset="0"/>
              </a:rPr>
              <a:t>Toán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10000"/>
                </a:prstClr>
              </a:solidFill>
              <a:effectLst/>
              <a:uLnTx/>
              <a:uFillTx/>
              <a:latin typeface="HP001 4 hàng" panose="020B0603050302020204" pitchFamily="34" charset="-93"/>
              <a:ea typeface="+mn-ea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81824" y="435905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939636" y="1601447"/>
            <a:ext cx="8312728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5 hàng" pitchFamily="34" charset="0"/>
                <a:cs typeface="Times New Roman" pitchFamily="18" charset="0"/>
              </a:rPr>
              <a:t>Bài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5 hàng" pitchFamily="34" charset="0"/>
                <a:cs typeface="Times New Roman" pitchFamily="18" charset="0"/>
              </a:rPr>
              <a:t> 45: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5 hàng" pitchFamily="34" charset="0"/>
                <a:cs typeface="Times New Roman" pitchFamily="18" charset="0"/>
              </a:rPr>
              <a:t>Luyện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5 hàng" pitchFamily="34" charset="0"/>
                <a:cs typeface="Times New Roman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5 hàng" pitchFamily="34" charset="0"/>
                <a:cs typeface="Times New Roman" pitchFamily="18" charset="0"/>
              </a:rPr>
              <a:t>tập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5 hàng" pitchFamily="34" charset="0"/>
                <a:cs typeface="Times New Roman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5 hàng" pitchFamily="34" charset="0"/>
                <a:cs typeface="Times New Roman" pitchFamily="18" charset="0"/>
              </a:rPr>
              <a:t>chung</a:t>
            </a:r>
            <a:r>
              <a:rPr lang="en-US" sz="4400" b="1" dirty="0">
                <a:solidFill>
                  <a:srgbClr val="FF0000"/>
                </a:solidFill>
                <a:latin typeface="HP001 5 hàng" pitchFamily="34" charset="0"/>
                <a:cs typeface="Times New Roman" pitchFamily="18" charset="0"/>
              </a:rPr>
              <a:t> </a:t>
            </a:r>
            <a:r>
              <a:rPr lang="en-US" sz="4400" b="1" smtClean="0">
                <a:solidFill>
                  <a:srgbClr val="FF0000"/>
                </a:solidFill>
                <a:latin typeface="HP001 5 hàng" pitchFamily="34" charset="0"/>
                <a:cs typeface="Times New Roman" pitchFamily="18" charset="0"/>
              </a:rPr>
              <a:t>(tiết </a:t>
            </a:r>
            <a:r>
              <a:rPr kumimoji="0" lang="en-US" sz="44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5 hàng" pitchFamily="34" charset="0"/>
                <a:cs typeface="Times New Roman" pitchFamily="18" charset="0"/>
              </a:rPr>
              <a:t>1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5 hàng" pitchFamily="34" charset="0"/>
                <a:cs typeface="Times New Roman" pitchFamily="18" charset="0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266821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D7A280A3-5EDD-4EBE-B50A-471489E187F7}"/>
              </a:ext>
            </a:extLst>
          </p:cNvPr>
          <p:cNvSpPr txBox="1"/>
          <p:nvPr/>
        </p:nvSpPr>
        <p:spPr>
          <a:xfrm>
            <a:off x="414499" y="122633"/>
            <a:ext cx="64629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0" dirty="0">
                <a:solidFill>
                  <a:srgbClr val="40505E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4000" b="1" i="0" dirty="0" smtClean="0">
                <a:solidFill>
                  <a:srgbClr val="40505E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4000" b="1" i="0" dirty="0" err="1" smtClean="0">
                <a:solidFill>
                  <a:srgbClr val="40505E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Tìm</a:t>
            </a:r>
            <a:r>
              <a:rPr lang="en-US" sz="4000" b="1" i="0" dirty="0" smtClean="0">
                <a:solidFill>
                  <a:srgbClr val="40505E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i="0" dirty="0" err="1">
                <a:solidFill>
                  <a:srgbClr val="40505E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phép</a:t>
            </a:r>
            <a:r>
              <a:rPr lang="en-US" sz="4000" b="1" i="0" dirty="0">
                <a:solidFill>
                  <a:srgbClr val="40505E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i="0" dirty="0" err="1">
                <a:solidFill>
                  <a:srgbClr val="40505E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nhân</a:t>
            </a:r>
            <a:r>
              <a:rPr lang="en-US" sz="4000" b="1" i="0" dirty="0">
                <a:solidFill>
                  <a:srgbClr val="40505E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i="0" dirty="0" err="1">
                <a:solidFill>
                  <a:srgbClr val="40505E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thích</a:t>
            </a:r>
            <a:r>
              <a:rPr lang="en-US" sz="4000" b="1" i="0" dirty="0">
                <a:solidFill>
                  <a:srgbClr val="40505E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i="0" dirty="0" err="1">
                <a:solidFill>
                  <a:srgbClr val="40505E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hợp</a:t>
            </a:r>
            <a:endParaRPr lang="en-US" sz="4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48AFB4A2-9651-44A3-B221-CD974FD8AD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499" y="830520"/>
            <a:ext cx="10805856" cy="5611844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7883236" y="2942627"/>
            <a:ext cx="1275784" cy="27793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7883236" y="1919142"/>
            <a:ext cx="1289639" cy="238884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7883236" y="3219719"/>
            <a:ext cx="1275784" cy="250220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3829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03AA8A9-6ABC-486D-B073-532866E7916E}"/>
              </a:ext>
            </a:extLst>
          </p:cNvPr>
          <p:cNvSpPr txBox="1"/>
          <p:nvPr/>
        </p:nvSpPr>
        <p:spPr>
          <a:xfrm>
            <a:off x="186430" y="-38480"/>
            <a:ext cx="50691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i="0" dirty="0">
                <a:solidFill>
                  <a:srgbClr val="7030A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en-US" sz="4800" b="1" i="0" dirty="0" err="1">
                <a:solidFill>
                  <a:srgbClr val="7030A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Tính</a:t>
            </a:r>
            <a:r>
              <a:rPr lang="en-US" sz="4800" b="1" i="0" dirty="0">
                <a:solidFill>
                  <a:srgbClr val="7030A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800" b="1" i="0" dirty="0" err="1">
                <a:solidFill>
                  <a:srgbClr val="7030A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nhẩm</a:t>
            </a:r>
            <a:r>
              <a:rPr lang="en-US" sz="4800" b="1" i="0" dirty="0">
                <a:solidFill>
                  <a:srgbClr val="7030A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48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B3433C2-C431-4A49-9C3C-A5232F8C9FDC}"/>
              </a:ext>
            </a:extLst>
          </p:cNvPr>
          <p:cNvSpPr txBox="1"/>
          <p:nvPr/>
        </p:nvSpPr>
        <p:spPr>
          <a:xfrm>
            <a:off x="588225" y="626257"/>
            <a:ext cx="8723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0" dirty="0">
                <a:solidFill>
                  <a:srgbClr val="7030A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a)</a:t>
            </a:r>
            <a:endParaRPr lang="en-US" sz="4000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3A71D602-197C-4865-B501-B9AC8AE70F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7202" y="629191"/>
            <a:ext cx="4417179" cy="15523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16C1344E-3630-4807-B7C1-B14DA5BC4D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1782" y="1942124"/>
            <a:ext cx="4352754" cy="143461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51EBE996-DCDC-4BD5-BF22-195807C435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1142" y="629191"/>
            <a:ext cx="4246267" cy="14806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F9ECF6FF-0921-4B6A-AFF8-DC0F25E552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3061" y="1906614"/>
            <a:ext cx="4352755" cy="150156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51EBE996-DCDC-4BD5-BF22-195807C435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42020" y="3214106"/>
            <a:ext cx="3710330" cy="160570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F9ECF6FF-0921-4B6A-AFF8-DC0F25E552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09523" y="4615649"/>
            <a:ext cx="3776402" cy="162965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4B3433C2-C431-4A49-9C3C-A5232F8C9FDC}"/>
              </a:ext>
            </a:extLst>
          </p:cNvPr>
          <p:cNvSpPr txBox="1"/>
          <p:nvPr/>
        </p:nvSpPr>
        <p:spPr>
          <a:xfrm>
            <a:off x="648067" y="3330436"/>
            <a:ext cx="8526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b)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3A71D602-197C-4865-B501-B9AC8AE70F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5736" y="3283480"/>
            <a:ext cx="3859669" cy="160474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16C1344E-3630-4807-B7C1-B14DA5BC4D0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8026" y="4624639"/>
            <a:ext cx="3803377" cy="1554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713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4FEA66F5-FD50-4DD8-AB4A-C54262D6B7D9}"/>
              </a:ext>
            </a:extLst>
          </p:cNvPr>
          <p:cNvSpPr txBox="1"/>
          <p:nvPr/>
        </p:nvSpPr>
        <p:spPr>
          <a:xfrm>
            <a:off x="2781630" y="1956459"/>
            <a:ext cx="266763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HP001 4H" panose="020B0603050302020204" pitchFamily="34" charset="0"/>
                <a:ea typeface="+mn-ea"/>
                <a:cs typeface="Times New Roman" pitchFamily="18" charset="0"/>
              </a:rPr>
              <a:t>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HP001 4 hàng" panose="020B0603050302020204" pitchFamily="34" charset="-93"/>
              <a:ea typeface="+mn-ea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3134" y="681"/>
            <a:ext cx="5096131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H" panose="020B0603050302020204" pitchFamily="34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Bài</a:t>
            </a:r>
            <a:r>
              <a:rPr lang="en-US" sz="3600" b="1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2 (</a:t>
            </a:r>
            <a:r>
              <a:rPr lang="en-US" sz="3600" b="1" dirty="0" err="1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tr</a:t>
            </a:r>
            <a:r>
              <a:rPr lang="en-US" sz="3600" b="1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27)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10000"/>
                </a:prstClr>
              </a:solidFill>
              <a:effectLst/>
              <a:uLnTx/>
              <a:uFillTx/>
              <a:latin typeface="HP001 4 hàng" panose="020B0603050302020204" pitchFamily="34" charset="-93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4208" y="629229"/>
            <a:ext cx="1085714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H" panose="020B0603050302020204" pitchFamily="34" charset="0"/>
                <a:cs typeface="Times New Roman" pitchFamily="18" charset="0"/>
              </a:rPr>
              <a:t> </a:t>
            </a:r>
            <a:r>
              <a:rPr lang="en-US" sz="3600" b="1" noProof="0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a.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10000"/>
                </a:prstClr>
              </a:solidFill>
              <a:effectLst/>
              <a:uLnTx/>
              <a:uFillTx/>
              <a:latin typeface="HP001 4 hàng" panose="020B0603050302020204" pitchFamily="34" charset="-93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85293" y="701115"/>
            <a:ext cx="612873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H" panose="020B0603050302020204" pitchFamily="34" charset="0"/>
                <a:cs typeface="Times New Roman" pitchFamily="18" charset="0"/>
              </a:rPr>
              <a:t> </a:t>
            </a:r>
            <a:r>
              <a:rPr lang="en-US" sz="3600" b="1" noProof="0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2</a:t>
            </a:r>
            <a:r>
              <a:rPr lang="en-US" sz="3600" b="1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  </a:t>
            </a:r>
            <a:r>
              <a:rPr lang="en-US" sz="3600" dirty="0" smtClean="0">
                <a:solidFill>
                  <a:prstClr val="white">
                    <a:lumMod val="10000"/>
                  </a:prstClr>
                </a:solidFill>
                <a:latin typeface="Times New Roman" pitchFamily="18" charset="0"/>
                <a:cs typeface="Times New Roman" pitchFamily="18" charset="0"/>
              </a:rPr>
              <a:t>x    </a:t>
            </a:r>
            <a:r>
              <a:rPr lang="en-US" sz="3600" b="1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4  =   ...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10000"/>
                </a:prstClr>
              </a:solidFill>
              <a:effectLst/>
              <a:uLnTx/>
              <a:uFillTx/>
              <a:latin typeface="HP001 4 hàng" panose="020B0603050302020204" pitchFamily="34" charset="-93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48642" y="1385144"/>
            <a:ext cx="612873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H" panose="020B0603050302020204" pitchFamily="34" charset="0"/>
                <a:cs typeface="Times New Roman" pitchFamily="18" charset="0"/>
              </a:rPr>
              <a:t> </a:t>
            </a:r>
            <a:r>
              <a:rPr lang="en-US" sz="3600" b="1" noProof="0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2</a:t>
            </a:r>
            <a:r>
              <a:rPr lang="en-US" sz="3600" b="1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  </a:t>
            </a:r>
            <a:r>
              <a:rPr lang="en-US" sz="3600" dirty="0" smtClean="0">
                <a:solidFill>
                  <a:prstClr val="white">
                    <a:lumMod val="10000"/>
                  </a:prstClr>
                </a:solidFill>
                <a:latin typeface="Times New Roman" pitchFamily="18" charset="0"/>
                <a:cs typeface="Times New Roman" pitchFamily="18" charset="0"/>
              </a:rPr>
              <a:t>x    </a:t>
            </a:r>
            <a:r>
              <a:rPr lang="en-US" sz="36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8</a:t>
            </a:r>
            <a:r>
              <a:rPr lang="en-US" sz="3600" b="1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 =   ...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10000"/>
                </a:prstClr>
              </a:solidFill>
              <a:effectLst/>
              <a:uLnTx/>
              <a:uFillTx/>
              <a:latin typeface="HP001 4 hàng" panose="020B0603050302020204" pitchFamily="34" charset="-93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25952" y="2060249"/>
            <a:ext cx="612873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H" panose="020B0603050302020204" pitchFamily="34" charset="0"/>
                <a:cs typeface="Times New Roman" pitchFamily="18" charset="0"/>
              </a:rPr>
              <a:t> </a:t>
            </a:r>
            <a:r>
              <a:rPr lang="en-US" sz="3600" b="1" noProof="0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2</a:t>
            </a:r>
            <a:r>
              <a:rPr lang="en-US" sz="3600" b="1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  </a:t>
            </a:r>
            <a:r>
              <a:rPr lang="en-US" sz="3600" dirty="0" smtClean="0">
                <a:solidFill>
                  <a:prstClr val="white">
                    <a:lumMod val="10000"/>
                  </a:prstClr>
                </a:solidFill>
                <a:latin typeface="Times New Roman" pitchFamily="18" charset="0"/>
                <a:cs typeface="Times New Roman" pitchFamily="18" charset="0"/>
              </a:rPr>
              <a:t>x    </a:t>
            </a:r>
            <a:r>
              <a:rPr lang="en-US" sz="3600" b="1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7  =   ...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10000"/>
                </a:prstClr>
              </a:solidFill>
              <a:effectLst/>
              <a:uLnTx/>
              <a:uFillTx/>
              <a:latin typeface="HP001 4 hàng" panose="020B0603050302020204" pitchFamily="34" charset="-93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12097" y="2778795"/>
            <a:ext cx="612873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H" panose="020B0603050302020204" pitchFamily="34" charset="0"/>
                <a:cs typeface="Times New Roman" pitchFamily="18" charset="0"/>
              </a:rPr>
              <a:t> </a:t>
            </a:r>
            <a:r>
              <a:rPr lang="en-US" sz="3600" b="1" noProof="0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2</a:t>
            </a:r>
            <a:r>
              <a:rPr lang="en-US" sz="3600" b="1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  </a:t>
            </a:r>
            <a:r>
              <a:rPr lang="en-US" sz="3600" dirty="0" smtClean="0">
                <a:solidFill>
                  <a:prstClr val="white">
                    <a:lumMod val="10000"/>
                  </a:prstClr>
                </a:solidFill>
                <a:latin typeface="Times New Roman" pitchFamily="18" charset="0"/>
                <a:cs typeface="Times New Roman" pitchFamily="18" charset="0"/>
              </a:rPr>
              <a:t>x    </a:t>
            </a:r>
            <a:r>
              <a:rPr lang="en-US" sz="36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9</a:t>
            </a:r>
            <a:r>
              <a:rPr lang="en-US" sz="3600" b="1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 =   ...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10000"/>
                </a:prstClr>
              </a:solidFill>
              <a:effectLst/>
              <a:uLnTx/>
              <a:uFillTx/>
              <a:latin typeface="HP001 4 hàng" panose="020B0603050302020204" pitchFamily="34" charset="-93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68304" y="703482"/>
            <a:ext cx="612873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H" panose="020B0603050302020204" pitchFamily="34" charset="0"/>
                <a:cs typeface="Times New Roman" pitchFamily="18" charset="0"/>
              </a:rPr>
              <a:t> </a:t>
            </a:r>
            <a:r>
              <a:rPr lang="en-US" sz="3600" b="1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5   </a:t>
            </a:r>
            <a:r>
              <a:rPr lang="en-US" sz="3600" dirty="0" smtClean="0">
                <a:solidFill>
                  <a:prstClr val="white">
                    <a:lumMod val="10000"/>
                  </a:prstClr>
                </a:solidFill>
                <a:latin typeface="Times New Roman" pitchFamily="18" charset="0"/>
                <a:cs typeface="Times New Roman" pitchFamily="18" charset="0"/>
              </a:rPr>
              <a:t>x    </a:t>
            </a:r>
            <a:r>
              <a:rPr lang="en-US" sz="3600" b="1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3  =   ...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10000"/>
                </a:prstClr>
              </a:solidFill>
              <a:effectLst/>
              <a:uLnTx/>
              <a:uFillTx/>
              <a:latin typeface="HP001 4 hàng" panose="020B0603050302020204" pitchFamily="34" charset="-93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340593" y="1361804"/>
            <a:ext cx="612873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H" panose="020B0603050302020204" pitchFamily="34" charset="0"/>
                <a:cs typeface="Times New Roman" pitchFamily="18" charset="0"/>
              </a:rPr>
              <a:t> </a:t>
            </a:r>
            <a:r>
              <a:rPr lang="en-US" sz="3600" b="1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5   </a:t>
            </a:r>
            <a:r>
              <a:rPr lang="en-US" sz="3600" dirty="0" smtClean="0">
                <a:solidFill>
                  <a:prstClr val="white">
                    <a:lumMod val="10000"/>
                  </a:prstClr>
                </a:solidFill>
                <a:latin typeface="Times New Roman" pitchFamily="18" charset="0"/>
                <a:cs typeface="Times New Roman" pitchFamily="18" charset="0"/>
              </a:rPr>
              <a:t>x    </a:t>
            </a:r>
            <a:r>
              <a:rPr lang="en-US" sz="36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5</a:t>
            </a:r>
            <a:r>
              <a:rPr lang="en-US" sz="3600" b="1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 =   ...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10000"/>
                </a:prstClr>
              </a:solidFill>
              <a:effectLst/>
              <a:uLnTx/>
              <a:uFillTx/>
              <a:latin typeface="HP001 4 hàng" panose="020B0603050302020204" pitchFamily="34" charset="-93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326739" y="2085917"/>
            <a:ext cx="612873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H" panose="020B0603050302020204" pitchFamily="34" charset="0"/>
                <a:cs typeface="Times New Roman" pitchFamily="18" charset="0"/>
              </a:rPr>
              <a:t> </a:t>
            </a:r>
            <a:r>
              <a:rPr lang="en-US" sz="3600" b="1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5   </a:t>
            </a:r>
            <a:r>
              <a:rPr lang="en-US" sz="3600" dirty="0" smtClean="0">
                <a:solidFill>
                  <a:prstClr val="white">
                    <a:lumMod val="10000"/>
                  </a:prstClr>
                </a:solidFill>
                <a:latin typeface="Times New Roman" pitchFamily="18" charset="0"/>
                <a:cs typeface="Times New Roman" pitchFamily="18" charset="0"/>
              </a:rPr>
              <a:t>x    </a:t>
            </a:r>
            <a:r>
              <a:rPr lang="en-US" sz="3600" b="1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6  =   ...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10000"/>
                </a:prstClr>
              </a:solidFill>
              <a:effectLst/>
              <a:uLnTx/>
              <a:uFillTx/>
              <a:latin typeface="HP001 4 hàng" panose="020B0603050302020204" pitchFamily="34" charset="-93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312884" y="2778795"/>
            <a:ext cx="612873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H" panose="020B0603050302020204" pitchFamily="34" charset="0"/>
                <a:cs typeface="Times New Roman" pitchFamily="18" charset="0"/>
              </a:rPr>
              <a:t> </a:t>
            </a:r>
            <a:r>
              <a:rPr lang="en-US" sz="3600" b="1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5   </a:t>
            </a:r>
            <a:r>
              <a:rPr lang="en-US" sz="3600" dirty="0" smtClean="0">
                <a:solidFill>
                  <a:prstClr val="white">
                    <a:lumMod val="10000"/>
                  </a:prstClr>
                </a:solidFill>
                <a:latin typeface="Times New Roman" pitchFamily="18" charset="0"/>
                <a:cs typeface="Times New Roman" pitchFamily="18" charset="0"/>
              </a:rPr>
              <a:t>x    </a:t>
            </a:r>
            <a:r>
              <a:rPr lang="en-US" sz="36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8</a:t>
            </a:r>
            <a:r>
              <a:rPr lang="en-US" sz="3600" b="1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 =   ...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10000"/>
                </a:prstClr>
              </a:solidFill>
              <a:effectLst/>
              <a:uLnTx/>
              <a:uFillTx/>
              <a:latin typeface="HP001 4 hàng" panose="020B0603050302020204" pitchFamily="34" charset="-93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41663" y="3984937"/>
            <a:ext cx="757075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H" panose="020B0603050302020204" pitchFamily="34" charset="0"/>
                <a:cs typeface="Times New Roman" pitchFamily="18" charset="0"/>
              </a:rPr>
              <a:t> </a:t>
            </a:r>
            <a:r>
              <a:rPr lang="en-US" sz="36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b</a:t>
            </a:r>
            <a:r>
              <a:rPr lang="en-US" sz="3600" b="1" noProof="0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10000"/>
                </a:prstClr>
              </a:solidFill>
              <a:effectLst/>
              <a:uLnTx/>
              <a:uFillTx/>
              <a:latin typeface="HP001 4 hàng" panose="020B0603050302020204" pitchFamily="34" charset="-93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576171" y="4017248"/>
            <a:ext cx="406262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H" panose="020B0603050302020204" pitchFamily="34" charset="0"/>
                <a:cs typeface="Times New Roman" pitchFamily="18" charset="0"/>
              </a:rPr>
              <a:t> </a:t>
            </a:r>
            <a:r>
              <a:rPr lang="en-US" sz="3600" b="1" noProof="0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12</a:t>
            </a:r>
            <a:r>
              <a:rPr lang="en-US" sz="3600" b="1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  :</a:t>
            </a:r>
            <a:r>
              <a:rPr lang="en-US" sz="3600" dirty="0" smtClean="0">
                <a:solidFill>
                  <a:prstClr val="white">
                    <a:lumMod val="10000"/>
                  </a:prst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36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2</a:t>
            </a:r>
            <a:r>
              <a:rPr lang="en-US" sz="3600" b="1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 =   ...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10000"/>
                </a:prstClr>
              </a:solidFill>
              <a:effectLst/>
              <a:uLnTx/>
              <a:uFillTx/>
              <a:latin typeface="HP001 4 hàng" panose="020B0603050302020204" pitchFamily="34" charset="-93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606986" y="4659712"/>
            <a:ext cx="4211923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H" panose="020B0603050302020204" pitchFamily="34" charset="0"/>
                <a:cs typeface="Times New Roman" pitchFamily="18" charset="0"/>
              </a:rPr>
              <a:t> </a:t>
            </a:r>
            <a:r>
              <a:rPr lang="en-US" sz="3600" b="1" noProof="0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16</a:t>
            </a:r>
            <a:r>
              <a:rPr lang="en-US" sz="3600" b="1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  :</a:t>
            </a:r>
            <a:r>
              <a:rPr lang="en-US" sz="3600" dirty="0" smtClean="0">
                <a:solidFill>
                  <a:prstClr val="white">
                    <a:lumMod val="10000"/>
                  </a:prst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3600" b="1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2  =   ...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10000"/>
                </a:prstClr>
              </a:solidFill>
              <a:effectLst/>
              <a:uLnTx/>
              <a:uFillTx/>
              <a:latin typeface="HP001 4 hàng" panose="020B0603050302020204" pitchFamily="34" charset="-93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637907" y="5264939"/>
            <a:ext cx="4000893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H" panose="020B0603050302020204" pitchFamily="34" charset="0"/>
                <a:cs typeface="Times New Roman" pitchFamily="18" charset="0"/>
              </a:rPr>
              <a:t> </a:t>
            </a:r>
            <a:r>
              <a:rPr lang="en-US" sz="3600" b="1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18   :</a:t>
            </a:r>
            <a:r>
              <a:rPr lang="en-US" sz="3600" dirty="0" smtClean="0">
                <a:solidFill>
                  <a:prstClr val="white">
                    <a:lumMod val="10000"/>
                  </a:prstClr>
                </a:solidFill>
                <a:latin typeface="Times New Roman" pitchFamily="18" charset="0"/>
                <a:cs typeface="Times New Roman" pitchFamily="18" charset="0"/>
              </a:rPr>
              <a:t>    2</a:t>
            </a:r>
            <a:r>
              <a:rPr lang="en-US" sz="3600" b="1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 =   ...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10000"/>
                </a:prstClr>
              </a:solidFill>
              <a:effectLst/>
              <a:uLnTx/>
              <a:uFillTx/>
              <a:latin typeface="HP001 4 hàng" panose="020B0603050302020204" pitchFamily="34" charset="-93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611403" y="5887103"/>
            <a:ext cx="4027397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H" panose="020B0603050302020204" pitchFamily="34" charset="0"/>
                <a:cs typeface="Times New Roman" pitchFamily="18" charset="0"/>
              </a:rPr>
              <a:t> </a:t>
            </a:r>
            <a:r>
              <a:rPr lang="en-US" sz="3600" b="1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14   :</a:t>
            </a:r>
            <a:r>
              <a:rPr lang="en-US" sz="3600" dirty="0" smtClean="0">
                <a:solidFill>
                  <a:prstClr val="white">
                    <a:lumMod val="10000"/>
                  </a:prst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3600" b="1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2  =   ...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10000"/>
                </a:prstClr>
              </a:solidFill>
              <a:effectLst/>
              <a:uLnTx/>
              <a:uFillTx/>
              <a:latin typeface="HP001 4 hàng" panose="020B0603050302020204" pitchFamily="34" charset="-93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285686" y="4032264"/>
            <a:ext cx="421605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H" panose="020B0603050302020204" pitchFamily="34" charset="0"/>
                <a:cs typeface="Times New Roman" pitchFamily="18" charset="0"/>
              </a:rPr>
              <a:t> </a:t>
            </a:r>
            <a:r>
              <a:rPr lang="en-US" sz="3600" b="1" noProof="0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15</a:t>
            </a:r>
            <a:r>
              <a:rPr lang="en-US" sz="3600" b="1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  :</a:t>
            </a:r>
            <a:r>
              <a:rPr lang="en-US" sz="3600" dirty="0" smtClean="0">
                <a:solidFill>
                  <a:prstClr val="white">
                    <a:lumMod val="10000"/>
                  </a:prst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36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5</a:t>
            </a:r>
            <a:r>
              <a:rPr lang="en-US" sz="3600" b="1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 =   ...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10000"/>
                </a:prstClr>
              </a:solidFill>
              <a:effectLst/>
              <a:uLnTx/>
              <a:uFillTx/>
              <a:latin typeface="HP001 4 hàng" panose="020B0603050302020204" pitchFamily="34" charset="-93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298937" y="4636372"/>
            <a:ext cx="3953427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H" panose="020B0603050302020204" pitchFamily="34" charset="0"/>
                <a:cs typeface="Times New Roman" pitchFamily="18" charset="0"/>
              </a:rPr>
              <a:t> </a:t>
            </a:r>
            <a:r>
              <a:rPr lang="en-US" sz="3600" b="1" noProof="0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20</a:t>
            </a:r>
            <a:r>
              <a:rPr lang="en-US" sz="3600" b="1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 :</a:t>
            </a:r>
            <a:r>
              <a:rPr lang="en-US" sz="3600" dirty="0" smtClean="0">
                <a:solidFill>
                  <a:prstClr val="white">
                    <a:lumMod val="10000"/>
                  </a:prst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36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5</a:t>
            </a:r>
            <a:r>
              <a:rPr lang="en-US" sz="3600" b="1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 =   ...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10000"/>
                </a:prstClr>
              </a:solidFill>
              <a:effectLst/>
              <a:uLnTx/>
              <a:uFillTx/>
              <a:latin typeface="HP001 4 hàng" panose="020B0603050302020204" pitchFamily="34" charset="-93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312190" y="5277355"/>
            <a:ext cx="4189555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H" panose="020B0603050302020204" pitchFamily="34" charset="0"/>
                <a:cs typeface="Times New Roman" pitchFamily="18" charset="0"/>
              </a:rPr>
              <a:t> </a:t>
            </a:r>
            <a:r>
              <a:rPr lang="en-US" sz="3600" b="1" noProof="0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30</a:t>
            </a:r>
            <a:r>
              <a:rPr lang="en-US" sz="3600" b="1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 :</a:t>
            </a:r>
            <a:r>
              <a:rPr lang="en-US" sz="3600" dirty="0" smtClean="0">
                <a:solidFill>
                  <a:prstClr val="white">
                    <a:lumMod val="10000"/>
                  </a:prst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36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5</a:t>
            </a:r>
            <a:r>
              <a:rPr lang="en-US" sz="3600" b="1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 =   ...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10000"/>
                </a:prstClr>
              </a:solidFill>
              <a:effectLst/>
              <a:uLnTx/>
              <a:uFillTx/>
              <a:latin typeface="HP001 4 hàng" panose="020B0603050302020204" pitchFamily="34" charset="-93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312190" y="5887103"/>
            <a:ext cx="4189555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H" panose="020B0603050302020204" pitchFamily="34" charset="0"/>
                <a:cs typeface="Times New Roman" pitchFamily="18" charset="0"/>
              </a:rPr>
              <a:t> </a:t>
            </a:r>
            <a:r>
              <a:rPr lang="en-US" sz="3600" b="1" noProof="0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45</a:t>
            </a:r>
            <a:r>
              <a:rPr lang="en-US" sz="3600" b="1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 :</a:t>
            </a:r>
            <a:r>
              <a:rPr lang="en-US" sz="3600" dirty="0" smtClean="0">
                <a:solidFill>
                  <a:prstClr val="white">
                    <a:lumMod val="10000"/>
                  </a:prst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36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5</a:t>
            </a:r>
            <a:r>
              <a:rPr lang="en-US" sz="3600" b="1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 =   ...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10000"/>
                </a:prstClr>
              </a:solidFill>
              <a:effectLst/>
              <a:uLnTx/>
              <a:uFillTx/>
              <a:latin typeface="HP001 4 hàng" panose="020B0603050302020204" pitchFamily="34" charset="-93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325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4" grpId="0"/>
      <p:bldP spid="15" grpId="0"/>
      <p:bldP spid="17" grpId="0"/>
      <p:bldP spid="18" grpId="0"/>
      <p:bldP spid="21" grpId="0"/>
      <p:bldP spid="22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E75FE5D7-11DC-4690-958A-1F1B7B828A22}"/>
              </a:ext>
            </a:extLst>
          </p:cNvPr>
          <p:cNvSpPr txBox="1"/>
          <p:nvPr/>
        </p:nvSpPr>
        <p:spPr>
          <a:xfrm>
            <a:off x="102094" y="142043"/>
            <a:ext cx="1183811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46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vi-VN" sz="46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Trong </a:t>
            </a:r>
            <a:r>
              <a:rPr lang="vi-VN" sz="4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trò chơi </a:t>
            </a:r>
            <a:r>
              <a:rPr lang="en-US" sz="4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ô</a:t>
            </a:r>
            <a:r>
              <a:rPr lang="vi-VN" sz="46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4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ăn quan, mỗi ô có 5 viên sỏi.</a:t>
            </a:r>
            <a:r>
              <a:rPr lang="en-US" sz="4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6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Hỏi</a:t>
            </a:r>
            <a:r>
              <a:rPr lang="en-US" sz="4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46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10 ô như vậy có tất cả </a:t>
            </a:r>
            <a:r>
              <a:rPr lang="en-US" sz="46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bao </a:t>
            </a:r>
            <a:r>
              <a:rPr lang="en-US" sz="4600" b="0" i="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nhiêu</a:t>
            </a:r>
            <a:r>
              <a:rPr lang="en-US" sz="46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46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viên sỏi</a:t>
            </a:r>
            <a:r>
              <a:rPr lang="en-US" sz="46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r>
              <a:rPr lang="vi-VN" sz="4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46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51B6DF17-8106-46A1-97E2-8FBDD182E7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4327" y="1897519"/>
            <a:ext cx="7665785" cy="4559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545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E75FE5D7-11DC-4690-958A-1F1B7B828A22}"/>
              </a:ext>
            </a:extLst>
          </p:cNvPr>
          <p:cNvSpPr txBox="1"/>
          <p:nvPr/>
        </p:nvSpPr>
        <p:spPr>
          <a:xfrm>
            <a:off x="102094" y="142043"/>
            <a:ext cx="1183811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46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vi-VN" sz="46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Trong </a:t>
            </a:r>
            <a:r>
              <a:rPr lang="vi-VN" sz="4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trò chơi </a:t>
            </a:r>
            <a:r>
              <a:rPr lang="en-US" sz="4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ô</a:t>
            </a:r>
            <a:r>
              <a:rPr lang="vi-VN" sz="46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4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ăn quan, mỗi ô có 5 viên sỏi.</a:t>
            </a:r>
            <a:r>
              <a:rPr lang="en-US" sz="4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6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Hỏi</a:t>
            </a:r>
            <a:r>
              <a:rPr lang="en-US" sz="4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46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10 ô như vậy có tất cả </a:t>
            </a:r>
            <a:r>
              <a:rPr lang="en-US" sz="46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bao </a:t>
            </a:r>
            <a:r>
              <a:rPr lang="en-US" sz="4600" b="0" i="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nhiêu</a:t>
            </a:r>
            <a:r>
              <a:rPr lang="en-US" sz="46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46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viên sỏi</a:t>
            </a:r>
            <a:r>
              <a:rPr lang="en-US" sz="46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r>
              <a:rPr lang="vi-VN" sz="4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46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C5941E68-4475-4EC1-BC23-0874DA548BD0}"/>
              </a:ext>
            </a:extLst>
          </p:cNvPr>
          <p:cNvSpPr txBox="1"/>
          <p:nvPr/>
        </p:nvSpPr>
        <p:spPr>
          <a:xfrm>
            <a:off x="4797307" y="2001045"/>
            <a:ext cx="2414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noProof="0" dirty="0" err="1" smtClean="0">
                <a:solidFill>
                  <a:srgbClr val="FF0000"/>
                </a:solidFill>
                <a:latin typeface="Arial"/>
              </a:rPr>
              <a:t>Tóm</a:t>
            </a:r>
            <a:r>
              <a:rPr lang="en-US" sz="3600" noProof="0" dirty="0" smtClean="0">
                <a:solidFill>
                  <a:srgbClr val="FF0000"/>
                </a:solidFill>
                <a:latin typeface="Arial"/>
              </a:rPr>
              <a:t> </a:t>
            </a:r>
            <a:r>
              <a:rPr lang="en-US" sz="3600" noProof="0" dirty="0" err="1" smtClean="0">
                <a:solidFill>
                  <a:srgbClr val="FF0000"/>
                </a:solidFill>
                <a:latin typeface="Arial"/>
              </a:rPr>
              <a:t>tắt</a:t>
            </a:r>
            <a:endParaRPr kumimoji="0" lang="vi-VN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C5941E68-4475-4EC1-BC23-0874DA548BD0}"/>
              </a:ext>
            </a:extLst>
          </p:cNvPr>
          <p:cNvSpPr txBox="1"/>
          <p:nvPr/>
        </p:nvSpPr>
        <p:spPr>
          <a:xfrm>
            <a:off x="3841630" y="2855978"/>
            <a:ext cx="76009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smtClean="0">
                <a:solidFill>
                  <a:prstClr val="black"/>
                </a:solidFill>
                <a:latin typeface="Arial"/>
              </a:rPr>
              <a:t>Mỗi ô  : 5 viên sỏi</a:t>
            </a:r>
            <a:endParaRPr kumimoji="0" lang="vi-VN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C5941E68-4475-4EC1-BC23-0874DA548BD0}"/>
              </a:ext>
            </a:extLst>
          </p:cNvPr>
          <p:cNvSpPr txBox="1"/>
          <p:nvPr/>
        </p:nvSpPr>
        <p:spPr>
          <a:xfrm>
            <a:off x="3800065" y="3588037"/>
            <a:ext cx="47066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smtClean="0">
                <a:solidFill>
                  <a:prstClr val="black"/>
                </a:solidFill>
                <a:latin typeface="Arial"/>
              </a:rPr>
              <a:t>10 ô    : … viên sỏi?</a:t>
            </a:r>
            <a:endParaRPr kumimoji="0" lang="vi-VN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9568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304323" y="258827"/>
            <a:ext cx="4901858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H" panose="020B0603050302020204" pitchFamily="34" charset="0"/>
                <a:cs typeface="Times New Roman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err="1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 hàng" panose="020B0603050302020204" pitchFamily="34" charset="-93"/>
                <a:cs typeface="Times New Roman" pitchFamily="18" charset="0"/>
              </a:rPr>
              <a:t>Bài</a:t>
            </a: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4000" b="1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3</a:t>
            </a:r>
            <a:r>
              <a:rPr kumimoji="0" lang="en-US" sz="40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 hàng" panose="020B0603050302020204" pitchFamily="34" charset="-93"/>
                <a:cs typeface="Times New Roman" pitchFamily="18" charset="0"/>
              </a:rPr>
              <a:t>( tr </a:t>
            </a:r>
            <a:r>
              <a:rPr kumimoji="0" lang="en-US" sz="40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 hàng" panose="020B0603050302020204" pitchFamily="34" charset="-93"/>
                <a:cs typeface="Times New Roman" pitchFamily="18" charset="0"/>
              </a:rPr>
              <a:t>27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 hàng" panose="020B0603050302020204" pitchFamily="34" charset="-93"/>
                <a:cs typeface="Times New Roman" pitchFamily="18" charset="0"/>
              </a:rPr>
              <a:t>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81824" y="435905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81824" y="373620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728520" y="1114197"/>
            <a:ext cx="2711070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H" panose="020B0603050302020204" pitchFamily="34" charset="0"/>
                <a:cs typeface="Times New Roman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-93"/>
                <a:cs typeface="Times New Roman" pitchFamily="18" charset="0"/>
              </a:rPr>
              <a:t>Bài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-93"/>
                <a:cs typeface="Times New Roman" pitchFamily="18" charset="0"/>
              </a:rPr>
              <a:t>giải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HP001 4 hàng" panose="020B0603050302020204" pitchFamily="34" charset="-93"/>
              <a:cs typeface="Times New Roman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C5941E68-4475-4EC1-BC23-0874DA548BD0}"/>
              </a:ext>
            </a:extLst>
          </p:cNvPr>
          <p:cNvSpPr txBox="1"/>
          <p:nvPr/>
        </p:nvSpPr>
        <p:spPr>
          <a:xfrm>
            <a:off x="5008736" y="4353935"/>
            <a:ext cx="2414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noProof="0" dirty="0" err="1" smtClean="0">
                <a:solidFill>
                  <a:srgbClr val="FF0000"/>
                </a:solidFill>
                <a:latin typeface="Arial"/>
              </a:rPr>
              <a:t>Tóm</a:t>
            </a:r>
            <a:r>
              <a:rPr lang="en-US" sz="3600" noProof="0" dirty="0" smtClean="0">
                <a:solidFill>
                  <a:srgbClr val="FF0000"/>
                </a:solidFill>
                <a:latin typeface="Arial"/>
              </a:rPr>
              <a:t> </a:t>
            </a:r>
            <a:r>
              <a:rPr lang="en-US" sz="3600" noProof="0" dirty="0" err="1" smtClean="0">
                <a:solidFill>
                  <a:srgbClr val="FF0000"/>
                </a:solidFill>
                <a:latin typeface="Arial"/>
              </a:rPr>
              <a:t>tắt</a:t>
            </a:r>
            <a:endParaRPr kumimoji="0" lang="vi-VN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C5941E68-4475-4EC1-BC23-0874DA548BD0}"/>
              </a:ext>
            </a:extLst>
          </p:cNvPr>
          <p:cNvSpPr txBox="1"/>
          <p:nvPr/>
        </p:nvSpPr>
        <p:spPr>
          <a:xfrm>
            <a:off x="4053059" y="5208868"/>
            <a:ext cx="7600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smtClean="0">
                <a:solidFill>
                  <a:prstClr val="black"/>
                </a:solidFill>
                <a:latin typeface="Arial"/>
              </a:rPr>
              <a:t>Mỗi ô  : 5 viên sỏi</a:t>
            </a:r>
            <a:endParaRPr kumimoji="0" lang="vi-VN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C5941E68-4475-4EC1-BC23-0874DA548BD0}"/>
              </a:ext>
            </a:extLst>
          </p:cNvPr>
          <p:cNvSpPr txBox="1"/>
          <p:nvPr/>
        </p:nvSpPr>
        <p:spPr>
          <a:xfrm>
            <a:off x="4011494" y="5940927"/>
            <a:ext cx="4706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smtClean="0">
                <a:solidFill>
                  <a:prstClr val="black"/>
                </a:solidFill>
                <a:latin typeface="Arial"/>
              </a:rPr>
              <a:t>10 ô    : … viên sỏi?</a:t>
            </a:r>
            <a:endParaRPr kumimoji="0" lang="vi-VN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3893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="" xmlns:a16="http://schemas.microsoft.com/office/drawing/2014/main" id="{2557FB16-492B-4082-A457-9B0EDA83D44A}"/>
              </a:ext>
            </a:extLst>
          </p:cNvPr>
          <p:cNvSpPr/>
          <p:nvPr/>
        </p:nvSpPr>
        <p:spPr>
          <a:xfrm>
            <a:off x="81976" y="13252"/>
            <a:ext cx="2051624" cy="5592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</a:t>
            </a:r>
            <a:r>
              <a:rPr lang="en-US" sz="36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US" sz="3600" b="1" i="0" dirty="0" err="1" smtClean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ố</a:t>
            </a:r>
            <a:r>
              <a:rPr lang="en-US" sz="3600" b="1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en-US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345753C8-41E8-4DD3-AAA0-153AC8C9D0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444" y="559293"/>
            <a:ext cx="9582150" cy="23336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08A20CFC-9EAC-4039-A10F-479B9E9B98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9963" y="2820279"/>
            <a:ext cx="9477112" cy="184234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AA8AB5EE-103A-4017-B4A2-60C68BC0C8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7444" y="4480025"/>
            <a:ext cx="9800623" cy="2333626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="" xmlns:a16="http://schemas.microsoft.com/office/drawing/2014/main" id="{4D74B226-F67B-43EE-B899-820F63E6AF76}"/>
              </a:ext>
            </a:extLst>
          </p:cNvPr>
          <p:cNvSpPr/>
          <p:nvPr/>
        </p:nvSpPr>
        <p:spPr>
          <a:xfrm>
            <a:off x="5761608" y="1429305"/>
            <a:ext cx="1083075" cy="541538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F38905A8-9E62-482E-99D1-93AF0EB81301}"/>
              </a:ext>
            </a:extLst>
          </p:cNvPr>
          <p:cNvSpPr/>
          <p:nvPr/>
        </p:nvSpPr>
        <p:spPr>
          <a:xfrm>
            <a:off x="9241655" y="1305017"/>
            <a:ext cx="1083075" cy="104756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</a:p>
        </p:txBody>
      </p:sp>
      <p:sp>
        <p:nvSpPr>
          <p:cNvPr id="14" name="Oval 13">
            <a:extLst>
              <a:ext uri="{FF2B5EF4-FFF2-40B4-BE49-F238E27FC236}">
                <a16:creationId xmlns="" xmlns:a16="http://schemas.microsoft.com/office/drawing/2014/main" id="{FDBA7791-D2F7-4DCB-B970-FAFAAFB3AABF}"/>
              </a:ext>
            </a:extLst>
          </p:cNvPr>
          <p:cNvSpPr/>
          <p:nvPr/>
        </p:nvSpPr>
        <p:spPr>
          <a:xfrm>
            <a:off x="5832630" y="3239147"/>
            <a:ext cx="1083075" cy="104756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="" xmlns:a16="http://schemas.microsoft.com/office/drawing/2014/main" id="{86D679A1-2695-4432-AD6F-C60722493531}"/>
              </a:ext>
            </a:extLst>
          </p:cNvPr>
          <p:cNvSpPr/>
          <p:nvPr/>
        </p:nvSpPr>
        <p:spPr>
          <a:xfrm>
            <a:off x="9235457" y="3704639"/>
            <a:ext cx="1083075" cy="541538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="" xmlns:a16="http://schemas.microsoft.com/office/drawing/2014/main" id="{19350D68-1A12-4F97-B688-46CA63FB3C8B}"/>
              </a:ext>
            </a:extLst>
          </p:cNvPr>
          <p:cNvSpPr/>
          <p:nvPr/>
        </p:nvSpPr>
        <p:spPr>
          <a:xfrm>
            <a:off x="5554462" y="5473011"/>
            <a:ext cx="1083075" cy="541538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="" xmlns:a16="http://schemas.microsoft.com/office/drawing/2014/main" id="{58639BB1-6C6B-4B41-8C7B-C283D09B7839}"/>
              </a:ext>
            </a:extLst>
          </p:cNvPr>
          <p:cNvSpPr/>
          <p:nvPr/>
        </p:nvSpPr>
        <p:spPr>
          <a:xfrm>
            <a:off x="9371860" y="5291746"/>
            <a:ext cx="1083075" cy="541538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19307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 animBg="1"/>
      <p:bldP spid="14" grpId="0" animBg="1"/>
      <p:bldP spid="17" grpId="0" animBg="1"/>
      <p:bldP spid="18" grpId="0" animBg="1"/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6">
            <a:lumMod val="7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81064E4-63AB-384A-B8A7-66B409FF15C6}"/>
              </a:ext>
            </a:extLst>
          </p:cNvPr>
          <p:cNvSpPr txBox="1"/>
          <p:nvPr/>
        </p:nvSpPr>
        <p:spPr>
          <a:xfrm>
            <a:off x="649667" y="319451"/>
            <a:ext cx="97631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mtClean="0">
                <a:solidFill>
                  <a:srgbClr val="FF0000"/>
                </a:solidFill>
              </a:rPr>
              <a:t>4. Dặn dò</a:t>
            </a:r>
            <a:endParaRPr lang="x-none" sz="4400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E81064E4-63AB-384A-B8A7-66B409FF15C6}"/>
              </a:ext>
            </a:extLst>
          </p:cNvPr>
          <p:cNvSpPr txBox="1"/>
          <p:nvPr/>
        </p:nvSpPr>
        <p:spPr>
          <a:xfrm>
            <a:off x="6001507" y="4045064"/>
            <a:ext cx="35517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mtClean="0"/>
              <a:t>Chữ kí PH</a:t>
            </a:r>
            <a:endParaRPr lang="x-none" sz="4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81064E4-63AB-384A-B8A7-66B409FF15C6}"/>
              </a:ext>
            </a:extLst>
          </p:cNvPr>
          <p:cNvSpPr txBox="1"/>
          <p:nvPr/>
        </p:nvSpPr>
        <p:spPr>
          <a:xfrm>
            <a:off x="484925" y="1327830"/>
            <a:ext cx="120030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mtClean="0"/>
              <a:t>- Vở BT TV làm bài </a:t>
            </a:r>
            <a:r>
              <a:rPr lang="en-US" sz="4400"/>
              <a:t>5</a:t>
            </a:r>
            <a:r>
              <a:rPr lang="en-US" sz="4400" smtClean="0"/>
              <a:t> tr 17 + 18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81064E4-63AB-384A-B8A7-66B409FF15C6}"/>
              </a:ext>
            </a:extLst>
          </p:cNvPr>
          <p:cNvSpPr txBox="1"/>
          <p:nvPr/>
        </p:nvSpPr>
        <p:spPr>
          <a:xfrm>
            <a:off x="484925" y="2201758"/>
            <a:ext cx="120030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mtClean="0"/>
              <a:t>- Vở BTT làm bài 1, 2, 3, 4, 5 tr 24 + 25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81064E4-63AB-384A-B8A7-66B409FF15C6}"/>
              </a:ext>
            </a:extLst>
          </p:cNvPr>
          <p:cNvSpPr txBox="1"/>
          <p:nvPr/>
        </p:nvSpPr>
        <p:spPr>
          <a:xfrm>
            <a:off x="484924" y="3143867"/>
            <a:ext cx="120030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mtClean="0"/>
              <a:t>- Đọc và TLCH bài Lũy tre.</a:t>
            </a:r>
          </a:p>
        </p:txBody>
      </p:sp>
    </p:spTree>
    <p:extLst>
      <p:ext uri="{BB962C8B-B14F-4D97-AF65-F5344CB8AC3E}">
        <p14:creationId xmlns:p14="http://schemas.microsoft.com/office/powerpoint/2010/main" val="228794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click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1" fill="hold" grpId="0" nodeType="click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1" fill="hold" grpId="0" nodeType="click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1" fill="hold" grpId="0" nodeType="click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1" fill="hold" grpId="0" nodeType="click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13" grpId="0"/>
          <p:bldP spid="7" grpId="0"/>
          <p:bldP spid="8" grpId="0"/>
          <p:bldP spid="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13" grpId="0"/>
          <p:bldP spid="7" grpId="0"/>
          <p:bldP spid="8" grpId="0"/>
          <p:bldP spid="6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2">
            <a:extLst>
              <a:ext uri="{FF2B5EF4-FFF2-40B4-BE49-F238E27FC236}">
                <a16:creationId xmlns="" xmlns:a16="http://schemas.microsoft.com/office/drawing/2014/main" id="{50C12B26-75BB-45EE-9142-FBADDC9CDE9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 flipV="1">
            <a:off x="2637125" y="-2667000"/>
            <a:ext cx="6858000" cy="12192000"/>
          </a:xfrm>
          <a:prstGeom prst="rect">
            <a:avLst/>
          </a:prstGeom>
        </p:spPr>
      </p:pic>
      <p:sp>
        <p:nvSpPr>
          <p:cNvPr id="21" name="20"/>
          <p:cNvSpPr/>
          <p:nvPr/>
        </p:nvSpPr>
        <p:spPr>
          <a:xfrm>
            <a:off x="4275390" y="2197892"/>
            <a:ext cx="5332043" cy="246221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/>
              </a:rPr>
              <a:t>CỦNG CỐ BÀI HỌC</a:t>
            </a:r>
          </a:p>
        </p:txBody>
      </p:sp>
      <p:pic>
        <p:nvPicPr>
          <p:cNvPr id="18" name="Picture 2" descr="Kết nối tri thức với cuộc sống">
            <a:extLst>
              <a:ext uri="{FF2B5EF4-FFF2-40B4-BE49-F238E27FC236}">
                <a16:creationId xmlns="" xmlns:a16="http://schemas.microsoft.com/office/drawing/2014/main" id="{26C202A0-271C-47F3-B6F5-7E62753C34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02" y="-27809"/>
            <a:ext cx="1422400" cy="1422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up 13">
            <a:extLst>
              <a:ext uri="{FF2B5EF4-FFF2-40B4-BE49-F238E27FC236}">
                <a16:creationId xmlns="" xmlns:a16="http://schemas.microsoft.com/office/drawing/2014/main" id="{DBB614EA-B005-4C6A-8BBA-99EE489287FB}"/>
              </a:ext>
            </a:extLst>
          </p:cNvPr>
          <p:cNvGrpSpPr/>
          <p:nvPr/>
        </p:nvGrpSpPr>
        <p:grpSpPr>
          <a:xfrm>
            <a:off x="0" y="6557554"/>
            <a:ext cx="12194509" cy="328254"/>
            <a:chOff x="0" y="6557554"/>
            <a:chExt cx="12194509" cy="328254"/>
          </a:xfrm>
        </p:grpSpPr>
        <p:sp>
          <p:nvSpPr>
            <p:cNvPr id="15" name="Rectangle 14">
              <a:extLst>
                <a:ext uri="{FF2B5EF4-FFF2-40B4-BE49-F238E27FC236}">
                  <a16:creationId xmlns="" xmlns:a16="http://schemas.microsoft.com/office/drawing/2014/main" id="{880F2173-209B-4FCF-9251-0524DE89737A}"/>
                </a:ext>
              </a:extLst>
            </p:cNvPr>
            <p:cNvSpPr/>
            <p:nvPr/>
          </p:nvSpPr>
          <p:spPr>
            <a:xfrm>
              <a:off x="2418028" y="6557554"/>
              <a:ext cx="2426910" cy="328254"/>
            </a:xfrm>
            <a:prstGeom prst="rect">
              <a:avLst/>
            </a:prstGeom>
            <a:solidFill>
              <a:srgbClr val="F7AC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="" xmlns:a16="http://schemas.microsoft.com/office/drawing/2014/main" id="{62F6DA80-3933-4153-98A0-A33494EFD727}"/>
                </a:ext>
              </a:extLst>
            </p:cNvPr>
            <p:cNvSpPr/>
            <p:nvPr/>
          </p:nvSpPr>
          <p:spPr>
            <a:xfrm>
              <a:off x="4826269" y="6557554"/>
              <a:ext cx="2479712" cy="328254"/>
            </a:xfrm>
            <a:prstGeom prst="rect">
              <a:avLst/>
            </a:prstGeom>
            <a:solidFill>
              <a:srgbClr val="ED2F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="" xmlns:a16="http://schemas.microsoft.com/office/drawing/2014/main" id="{0C3B2C71-710C-4D23-BD1D-E7C53B260006}"/>
                </a:ext>
              </a:extLst>
            </p:cNvPr>
            <p:cNvSpPr/>
            <p:nvPr/>
          </p:nvSpPr>
          <p:spPr>
            <a:xfrm>
              <a:off x="7300745" y="6557554"/>
              <a:ext cx="2479712" cy="328254"/>
            </a:xfrm>
            <a:prstGeom prst="rect">
              <a:avLst/>
            </a:prstGeom>
            <a:solidFill>
              <a:srgbClr val="F15A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="" xmlns:a16="http://schemas.microsoft.com/office/drawing/2014/main" id="{1ABB32B4-D376-4BB5-A869-A9C2442AA919}"/>
                </a:ext>
              </a:extLst>
            </p:cNvPr>
            <p:cNvSpPr/>
            <p:nvPr/>
          </p:nvSpPr>
          <p:spPr>
            <a:xfrm>
              <a:off x="9714797" y="6557554"/>
              <a:ext cx="2479712" cy="328254"/>
            </a:xfrm>
            <a:prstGeom prst="rect">
              <a:avLst/>
            </a:prstGeom>
            <a:solidFill>
              <a:srgbClr val="F7AC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="" xmlns:a16="http://schemas.microsoft.com/office/drawing/2014/main" id="{13CCF0C5-BDB2-4BB6-A93A-714EF4D84C1E}"/>
                </a:ext>
              </a:extLst>
            </p:cNvPr>
            <p:cNvSpPr/>
            <p:nvPr/>
          </p:nvSpPr>
          <p:spPr>
            <a:xfrm>
              <a:off x="0" y="6557554"/>
              <a:ext cx="2426910" cy="328254"/>
            </a:xfrm>
            <a:prstGeom prst="rect">
              <a:avLst/>
            </a:prstGeom>
            <a:solidFill>
              <a:srgbClr val="F15A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5" name="18">
            <a:extLst>
              <a:ext uri="{FF2B5EF4-FFF2-40B4-BE49-F238E27FC236}">
                <a16:creationId xmlns="" xmlns:a16="http://schemas.microsoft.com/office/drawing/2014/main" id="{E197C50A-5293-4975-8C45-BE86E80C60F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14797" y="3429000"/>
            <a:ext cx="2263295" cy="3827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308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3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3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1F1F1F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1F1F1F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3">
      <a:majorFont>
        <a:latin typeface="Arial Black"/>
        <a:ea typeface="方正少儿简体"/>
        <a:cs typeface=""/>
      </a:majorFont>
      <a:minorFont>
        <a:latin typeface="Arial"/>
        <a:ea typeface="方正卡通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1F1F1F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1F1F1F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1F1F1F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632</TotalTime>
  <Words>381</Words>
  <Application>Microsoft Office PowerPoint</Application>
  <PresentationFormat>Custom</PresentationFormat>
  <Paragraphs>81</Paragraphs>
  <Slides>16</Slides>
  <Notes>1</Notes>
  <HiddenSlides>0</HiddenSlides>
  <MMClips>5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Office Theme</vt:lpstr>
      <vt:lpstr>Office 主题​​</vt:lpstr>
      <vt:lpstr>1_Office Theme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Admin</cp:lastModifiedBy>
  <cp:revision>50</cp:revision>
  <dcterms:created xsi:type="dcterms:W3CDTF">2021-06-29T06:58:36Z</dcterms:created>
  <dcterms:modified xsi:type="dcterms:W3CDTF">2023-02-03T18:24:41Z</dcterms:modified>
</cp:coreProperties>
</file>