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24" r:id="rId3"/>
    <p:sldMasterId id="2147483729" r:id="rId4"/>
  </p:sldMasterIdLst>
  <p:notesMasterIdLst>
    <p:notesMasterId r:id="rId27"/>
  </p:notesMasterIdLst>
  <p:sldIdLst>
    <p:sldId id="277" r:id="rId5"/>
    <p:sldId id="2007577118" r:id="rId6"/>
    <p:sldId id="257" r:id="rId7"/>
    <p:sldId id="258" r:id="rId8"/>
    <p:sldId id="262" r:id="rId9"/>
    <p:sldId id="263" r:id="rId10"/>
    <p:sldId id="283" r:id="rId11"/>
    <p:sldId id="2007577119" r:id="rId12"/>
    <p:sldId id="282" r:id="rId13"/>
    <p:sldId id="279" r:id="rId14"/>
    <p:sldId id="256" r:id="rId15"/>
    <p:sldId id="2007577115" r:id="rId16"/>
    <p:sldId id="265" r:id="rId17"/>
    <p:sldId id="2007577116" r:id="rId18"/>
    <p:sldId id="266" r:id="rId19"/>
    <p:sldId id="267" r:id="rId20"/>
    <p:sldId id="2007577117" r:id="rId21"/>
    <p:sldId id="268" r:id="rId22"/>
    <p:sldId id="269" r:id="rId23"/>
    <p:sldId id="270" r:id="rId24"/>
    <p:sldId id="2007577120" r:id="rId25"/>
    <p:sldId id="2895" r:id="rId2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5043"/>
    <a:srgbClr val="B6DDE7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40067-56B3-4E95-8C90-99043B10A751}" type="datetimeFigureOut">
              <a:rPr lang="vi-VN" smtClean="0"/>
              <a:t>18/03/2023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4E00F-9880-4A0C-AE68-8A4F3A1283B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079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1D57D2-74A8-465B-AA78-85758D5652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723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5" name="Google Shape;433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6" name="Google Shape;43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1" name="Google Shape;445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2" name="Google Shape;44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1" name="Google Shape;447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2" name="Google Shape;44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3" name="Google Shape;448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4" name="Google Shape;44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1" name="Google Shape;450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2" name="Google Shape;45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" name="Google Shape;450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6" name="Google Shape;450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6" name="Google Shape;451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7" name="Google Shape;45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gi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rgbClr val="E36C09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" name="Google Shape;15;p2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" name="Google Shape;16;p2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" name="Google Shape;17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19;p2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20;p2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21;p2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2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24;p2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2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" name="Google Shape;27;p2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2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0" name="Google Shape;30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2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" name="Google Shape;33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35;p2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23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8" name="Google Shape;38;p2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23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41" name="Google Shape;41;p2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3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52" name="Google Shape;52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23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3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" name="Google Shape;56;p23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7" name="Google Shape;57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2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Google Shape;104;p23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05" name="Google Shape;105;p23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A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" name="Google Shape;106;p23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07" name="Google Shape;107;p23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3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3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0" name="Google Shape;110;p23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1" name="Google Shape;111;p23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3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3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3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3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3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3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3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3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3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3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3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3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3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3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3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3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3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3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3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3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3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3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3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3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3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3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3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3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3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3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3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3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3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3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3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3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3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3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3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3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3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23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68" name="Google Shape;168;p23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69" name="Google Shape;169;p23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0" name="Google Shape;170;p23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71" name="Google Shape;171;p23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172;p23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23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23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175;p23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23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23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23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23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23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23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23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23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23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23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23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23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188;p23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23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23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23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23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23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23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5" name="Google Shape;195;p23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3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" name="Google Shape;235;p23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36" name="Google Shape;236;p23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3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3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9" name="Google Shape;239;p23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3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" name="Google Shape;241;p23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42" name="Google Shape;242;p23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" name="Google Shape;243;p23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44" name="Google Shape;244;p23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3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3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3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3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6475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rgbClr val="4F6128"/>
        </a:solidFill>
        <a:effectLst/>
      </p:bgPr>
    </p:bg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5" name="Google Shape;1905;p3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06" name="Google Shape;1906;p3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7" name="Google Shape;1907;p3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08" name="Google Shape;1908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0" name="Google Shape;1910;p3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1" name="Google Shape;1911;p3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12" name="Google Shape;1912;p3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4" name="Google Shape;1914;p3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15" name="Google Shape;1915;p3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7" name="Google Shape;1917;p3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18" name="Google Shape;1918;p3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0" name="Google Shape;1920;p3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21" name="Google Shape;1921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3" name="Google Shape;1923;p3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24" name="Google Shape;1924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6" name="Google Shape;1926;p3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3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929" name="Google Shape;1929;p3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1" name="Google Shape;1931;p3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932" name="Google Shape;1932;p3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2" name="Google Shape;1942;p3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943" name="Google Shape;1943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5" name="Google Shape;1945;p3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7" name="Google Shape;1947;p3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948" name="Google Shape;1948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0" name="Google Shape;1950;p3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3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3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3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3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3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3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3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3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3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3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3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3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3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3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3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3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3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3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3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3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3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3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3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3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3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3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3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3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3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3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3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5" name="Google Shape;1995;p3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996" name="Google Shape;1996;p3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7" name="Google Shape;1997;p3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998" name="Google Shape;1998;p3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01" name="Google Shape;2001;p3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002" name="Google Shape;2002;p3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3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3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3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3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3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3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8" name="Google Shape;2058;p3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059" name="Google Shape;2059;p3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060" name="Google Shape;2060;p3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61" name="Google Shape;2061;p3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062" name="Google Shape;2062;p3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3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4" name="Google Shape;2064;p3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5" name="Google Shape;2065;p3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3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3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3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3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0" name="Google Shape;2070;p3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1" name="Google Shape;2071;p3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2" name="Google Shape;2072;p3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3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4" name="Google Shape;2074;p3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5" name="Google Shape;2075;p3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6" name="Google Shape;2076;p3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7" name="Google Shape;2077;p3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8" name="Google Shape;2078;p3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9" name="Google Shape;2079;p3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3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3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2" name="Google Shape;2082;p3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3" name="Google Shape;2083;p3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4" name="Google Shape;2084;p3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5" name="Google Shape;2085;p3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086" name="Google Shape;2086;p3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3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3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3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3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6" name="Google Shape;2126;p3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127" name="Google Shape;2127;p3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3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0" name="Google Shape;2130;p3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3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2" name="Google Shape;2132;p3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133" name="Google Shape;2133;p3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4" name="Google Shape;2134;p3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135" name="Google Shape;2135;p3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3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3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350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bg>
      <p:bgPr>
        <a:solidFill>
          <a:srgbClr val="4F6128"/>
        </a:solidFill>
        <a:effectLst/>
      </p:bgPr>
    </p:bg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2" name="Google Shape;2142;p3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43" name="Google Shape;2143;p3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4" name="Google Shape;2144;p3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45" name="Google Shape;2145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7" name="Google Shape;2147;p3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8" name="Google Shape;2148;p3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49" name="Google Shape;2149;p3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1" name="Google Shape;2151;p3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52" name="Google Shape;2152;p3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4" name="Google Shape;2154;p3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7" name="Google Shape;2157;p3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58" name="Google Shape;2158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0" name="Google Shape;2160;p3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161" name="Google Shape;2161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3" name="Google Shape;2163;p3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5" name="Google Shape;2165;p3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3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3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3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3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3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3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3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3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3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3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3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3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3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3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3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3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3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3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3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3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3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3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3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3" name="Google Shape;2203;p3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3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3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3" name="Google Shape;2213;p3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214" name="Google Shape;2214;p3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6" name="Google Shape;2216;p3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217" name="Google Shape;2217;p3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7" name="Google Shape;2227;p3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228" name="Google Shape;2228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0" name="Google Shape;2230;p3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2" name="Google Shape;2232;p3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33" name="Google Shape;2233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5" name="Google Shape;2235;p3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2236" name="Google Shape;2236;p3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7" name="Google Shape;2237;p3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2238" name="Google Shape;2238;p3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3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3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3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3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3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3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3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3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3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3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3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3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3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3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3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3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3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3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3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3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3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3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3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3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3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3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3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3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3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3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3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3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3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3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3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3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3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3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3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3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3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3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3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3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3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3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3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3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3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4" name="Google Shape;2294;p3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3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3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3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3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3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3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3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3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3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3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3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3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3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3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3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3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8" name="Google Shape;2348;p3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294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3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51" name="Google Shape;2351;p3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2" name="Google Shape;2352;p3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53" name="Google Shape;2353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5" name="Google Shape;2355;p3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6" name="Google Shape;2356;p3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57" name="Google Shape;2357;p3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3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9" name="Google Shape;2359;p3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60" name="Google Shape;2360;p3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3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2" name="Google Shape;2362;p3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363" name="Google Shape;2363;p3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3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5" name="Google Shape;2365;p3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366" name="Google Shape;2366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8" name="Google Shape;2368;p3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369" name="Google Shape;2369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1" name="Google Shape;2371;p3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3" name="Google Shape;2373;p3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3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3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3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3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3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3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3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3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3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3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3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3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3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3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3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3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3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3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3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3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3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3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3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3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3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3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3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3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2" name="Google Shape;2402;p3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3" name="Google Shape;2403;p3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4" name="Google Shape;2404;p3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3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6" name="Google Shape;2406;p3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3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3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3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3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3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3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3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3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3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3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1" name="Google Shape;2421;p3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422" name="Google Shape;2422;p3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3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3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3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3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3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3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3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3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3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3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3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464" name="Google Shape;2464;p3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6" name="Google Shape;2466;p3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467" name="Google Shape;2467;p3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3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3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7" name="Google Shape;2477;p3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478" name="Google Shape;2478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0" name="Google Shape;2480;p3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1" name="Google Shape;2481;p3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2" name="Google Shape;2482;p3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483" name="Google Shape;2483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5" name="Google Shape;2485;p3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7084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bg>
      <p:bgPr>
        <a:solidFill>
          <a:srgbClr val="4F6128"/>
        </a:solidFill>
        <a:effectLst/>
      </p:bgPr>
    </p:bg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7" name="Google Shape;2487;p3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488" name="Google Shape;2488;p3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89" name="Google Shape;2489;p3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490" name="Google Shape;2490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92" name="Google Shape;2492;p3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3" name="Google Shape;2493;p3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494" name="Google Shape;2494;p3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3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6" name="Google Shape;2496;p3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97" name="Google Shape;2497;p3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3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9" name="Google Shape;2499;p3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00" name="Google Shape;2500;p3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3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2" name="Google Shape;2502;p3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03" name="Google Shape;2503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5" name="Google Shape;2505;p3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06" name="Google Shape;2506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8" name="Google Shape;2508;p3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3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0" name="Google Shape;2510;p3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3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3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3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3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5" name="Google Shape;2515;p3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6" name="Google Shape;2516;p3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7" name="Google Shape;2517;p3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8" name="Google Shape;2518;p3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9" name="Google Shape;2519;p3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0" name="Google Shape;2520;p3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3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2" name="Google Shape;2522;p3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3" name="Google Shape;2523;p3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5" name="Google Shape;2525;p3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6" name="Google Shape;2526;p3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7" name="Google Shape;2527;p3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8" name="Google Shape;2528;p3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9" name="Google Shape;2529;p3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0" name="Google Shape;2530;p3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1" name="Google Shape;2531;p3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2" name="Google Shape;2532;p3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3" name="Google Shape;2533;p3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4" name="Google Shape;2534;p3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5" name="Google Shape;2535;p3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6" name="Google Shape;2536;p3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7" name="Google Shape;2537;p3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8" name="Google Shape;2538;p3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p3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p3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p3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p3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3" name="Google Shape;2543;p3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4" name="Google Shape;2544;p3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5" name="Google Shape;2545;p3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3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3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3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3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0" name="Google Shape;2550;p3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1" name="Google Shape;2551;p3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3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3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3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3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3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3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8" name="Google Shape;2558;p3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559" name="Google Shape;2559;p3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3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3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3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3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3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3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3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3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3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3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3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3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3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3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3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3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3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3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3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3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3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3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3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3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3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3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3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3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3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3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3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3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3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3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3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3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3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3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3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3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3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3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3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3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3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3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3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3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3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3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3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3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3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3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3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3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3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3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3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3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3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3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2" name="Google Shape;2622;p3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623" name="Google Shape;2623;p3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3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5" name="Google Shape;2625;p3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626" name="Google Shape;2626;p3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3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3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3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3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3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3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3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3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3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6" name="Google Shape;2636;p3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637" name="Google Shape;2637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9" name="Google Shape;2639;p3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3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1" name="Google Shape;2641;p3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642" name="Google Shape;2642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38"/>
          <p:cNvSpPr txBox="1"/>
          <p:nvPr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  <p:extLst>
      <p:ext uri="{BB962C8B-B14F-4D97-AF65-F5344CB8AC3E}">
        <p14:creationId xmlns:p14="http://schemas.microsoft.com/office/powerpoint/2010/main" val="49715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6" name="Google Shape;2646;p3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647" name="Google Shape;2647;p3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8" name="Google Shape;2648;p3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649" name="Google Shape;2649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1" name="Google Shape;2651;p3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52" name="Google Shape;2652;p3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53" name="Google Shape;2653;p3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3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5" name="Google Shape;2655;p3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656" name="Google Shape;2656;p3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3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8" name="Google Shape;2658;p3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659" name="Google Shape;2659;p3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3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1" name="Google Shape;2661;p3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662" name="Google Shape;2662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4" name="Google Shape;2664;p3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665" name="Google Shape;2665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67" name="Google Shape;2667;p3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9" name="Google Shape;2669;p3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0" name="Google Shape;2670;p3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1" name="Google Shape;2671;p3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2" name="Google Shape;2672;p3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3" name="Google Shape;2673;p3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4" name="Google Shape;2674;p3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3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3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Google Shape;2677;p3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8" name="Google Shape;2678;p3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9" name="Google Shape;2679;p3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3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3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2" name="Google Shape;2682;p3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Google Shape;2683;p3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3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5" name="Google Shape;2685;p3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6" name="Google Shape;2686;p3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3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3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3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3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3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3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3" name="Google Shape;2693;p3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4" name="Google Shape;2694;p3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5" name="Google Shape;2695;p3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3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7" name="Google Shape;2697;p3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3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3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3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1" name="Google Shape;2701;p3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2" name="Google Shape;2702;p3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3" name="Google Shape;2703;p3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4" name="Google Shape;2704;p3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5" name="Google Shape;2705;p3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6" name="Google Shape;2706;p3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7" name="Google Shape;2707;p3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3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9" name="Google Shape;2709;p3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p3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1" name="Google Shape;2711;p3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2" name="Google Shape;2712;p3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p3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1655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rgbClr val="7030A0"/>
        </a:solidFill>
        <a:effectLst/>
      </p:bgPr>
    </p:bg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5" name="Google Shape;2715;p4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716" name="Google Shape;2716;p4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7" name="Google Shape;2717;p4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718" name="Google Shape;2718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0" name="Google Shape;2720;p4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21" name="Google Shape;2721;p4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722" name="Google Shape;2722;p4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4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4" name="Google Shape;2724;p4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725" name="Google Shape;2725;p4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4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7" name="Google Shape;2727;p4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28" name="Google Shape;2728;p4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4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0" name="Google Shape;2730;p4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731" name="Google Shape;2731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3" name="Google Shape;2733;p4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734" name="Google Shape;2734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36" name="Google Shape;2736;p4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8" name="Google Shape;2738;p4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2739" name="Google Shape;2739;p4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1" name="Google Shape;2741;p4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2742" name="Google Shape;2742;p4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4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4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4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2" name="Google Shape;2752;p4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2753" name="Google Shape;2753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5" name="Google Shape;2755;p4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6" name="Google Shape;2756;p4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7" name="Google Shape;2757;p4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2758" name="Google Shape;2758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0" name="Google Shape;2760;p4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1" name="Google Shape;2761;p4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2" name="Google Shape;2762;p4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p4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p4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4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4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7" name="Google Shape;2767;p4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4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9" name="Google Shape;2769;p4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0" name="Google Shape;2770;p4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1" name="Google Shape;2771;p4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3" name="Google Shape;2773;p4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4" name="Google Shape;2774;p4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5" name="Google Shape;2775;p4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6" name="Google Shape;2776;p4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4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8" name="Google Shape;2778;p4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9" name="Google Shape;2779;p4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Google Shape;2780;p4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1" name="Google Shape;2781;p4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2" name="Google Shape;2782;p4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3" name="Google Shape;2783;p4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4" name="Google Shape;2784;p4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5" name="Google Shape;2785;p4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6" name="Google Shape;2786;p4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Google Shape;2787;p4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4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4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4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2" name="Google Shape;2792;p4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3" name="Google Shape;2793;p4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4" name="Google Shape;2794;p4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5" name="Google Shape;2795;p4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6" name="Google Shape;2796;p4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Google Shape;2797;p4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9" name="Google Shape;2799;p4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0" name="Google Shape;2800;p4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1" name="Google Shape;2801;p4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2" name="Google Shape;2802;p4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4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4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5" name="Google Shape;2805;p4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2806" name="Google Shape;2806;p4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7" name="Google Shape;2807;p4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2808" name="Google Shape;2808;p4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4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4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11" name="Google Shape;2811;p4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812" name="Google Shape;2812;p4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4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4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4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4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4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8" name="Google Shape;2868;p4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869" name="Google Shape;2869;p4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870" name="Google Shape;2870;p4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71" name="Google Shape;2871;p4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872" name="Google Shape;2872;p4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3" name="Google Shape;2873;p4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4" name="Google Shape;2874;p4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5" name="Google Shape;2875;p4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6" name="Google Shape;2876;p4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7" name="Google Shape;2877;p4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8" name="Google Shape;2878;p4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9" name="Google Shape;2879;p4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0" name="Google Shape;2880;p4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1" name="Google Shape;2881;p4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2" name="Google Shape;2882;p4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3" name="Google Shape;2883;p4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4" name="Google Shape;2884;p4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5" name="Google Shape;2885;p4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6" name="Google Shape;2886;p4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7" name="Google Shape;2887;p4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8" name="Google Shape;2888;p4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9" name="Google Shape;2889;p4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0" name="Google Shape;2890;p4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1" name="Google Shape;2891;p4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2" name="Google Shape;2892;p4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3" name="Google Shape;2893;p4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4" name="Google Shape;2894;p4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5" name="Google Shape;2895;p4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96" name="Google Shape;2896;p4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4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4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4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4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36" name="Google Shape;2936;p4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937" name="Google Shape;2937;p4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4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4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40" name="Google Shape;2940;p4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1" name="Google Shape;2941;p4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2" name="Google Shape;2942;p4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943" name="Google Shape;2943;p4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4" name="Google Shape;2944;p4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945" name="Google Shape;2945;p4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4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4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4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4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4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754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7030A0"/>
        </a:solidFill>
        <a:effectLst/>
      </p:bgPr>
    </p:bg>
    <p:spTree>
      <p:nvGrpSpPr>
        <p:cNvPr id="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2" name="Google Shape;2952;p4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953" name="Google Shape;2953;p4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4" name="Google Shape;2954;p4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955" name="Google Shape;2955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7" name="Google Shape;2957;p4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8" name="Google Shape;2958;p4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959" name="Google Shape;2959;p4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4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1" name="Google Shape;2961;p4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962" name="Google Shape;2962;p4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4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4" name="Google Shape;2964;p4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965" name="Google Shape;2965;p4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4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7" name="Google Shape;2967;p4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968" name="Google Shape;2968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70" name="Google Shape;2970;p4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971" name="Google Shape;2971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3" name="Google Shape;2973;p4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5" name="Google Shape;2975;p4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6" name="Google Shape;2976;p4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4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8" name="Google Shape;2978;p4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9" name="Google Shape;2979;p4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0" name="Google Shape;2980;p4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1" name="Google Shape;2981;p4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2" name="Google Shape;2982;p4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p4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p4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5" name="Google Shape;2985;p4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p4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p4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Google Shape;2988;p4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9" name="Google Shape;2989;p4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0" name="Google Shape;2990;p4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4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p4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3" name="Google Shape;2993;p4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4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4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4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4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4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4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p4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1" name="Google Shape;3001;p4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4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p4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Google Shape;3004;p4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4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6" name="Google Shape;3006;p4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p4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p4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9" name="Google Shape;3009;p4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p4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p4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4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3" name="Google Shape;3013;p4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4" name="Google Shape;3014;p4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p4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4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4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4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4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4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4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2" name="Google Shape;3022;p4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3" name="Google Shape;3023;p4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024" name="Google Shape;3024;p4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4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027" name="Google Shape;3027;p4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4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4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4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7" name="Google Shape;3037;p4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038" name="Google Shape;3038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0" name="Google Shape;3040;p4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1" name="Google Shape;3041;p4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2" name="Google Shape;3042;p4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043" name="Google Shape;3043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5" name="Google Shape;3045;p4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046" name="Google Shape;3046;p4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47" name="Google Shape;3047;p4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048" name="Google Shape;3048;p4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4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4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4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4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4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4" name="Google Shape;3054;p4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4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6" name="Google Shape;3056;p4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4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4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4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4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4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4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4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4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4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4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4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8" name="Google Shape;3068;p4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4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4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4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2" name="Google Shape;3072;p4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4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4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4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4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4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8" name="Google Shape;3078;p4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4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0" name="Google Shape;3080;p4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1" name="Google Shape;3081;p4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4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4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4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4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4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7" name="Google Shape;3087;p4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4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4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4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4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4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4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4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5" name="Google Shape;3095;p4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4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4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4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4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4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4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4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4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04" name="Google Shape;3104;p4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4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4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4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4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4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4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4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4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4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4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4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8" name="Google Shape;3158;p4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793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7030A0"/>
        </a:solidFill>
        <a:effectLst/>
      </p:bgPr>
    </p:bg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0" name="Google Shape;3160;p4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161" name="Google Shape;3161;p4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2" name="Google Shape;3162;p4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163" name="Google Shape;3163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5" name="Google Shape;3165;p4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6" name="Google Shape;3166;p4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167" name="Google Shape;3167;p4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4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9" name="Google Shape;3169;p4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170" name="Google Shape;3170;p4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4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2" name="Google Shape;3172;p4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173" name="Google Shape;3173;p4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4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5" name="Google Shape;3175;p4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176" name="Google Shape;3176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8" name="Google Shape;3178;p4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179" name="Google Shape;3179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1" name="Google Shape;3181;p4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3" name="Google Shape;3183;p4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Google Shape;3184;p4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5" name="Google Shape;3185;p4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6" name="Google Shape;3186;p4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4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4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Google Shape;3189;p4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Google Shape;3190;p4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1" name="Google Shape;3191;p4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2" name="Google Shape;3192;p4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3" name="Google Shape;3193;p4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4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4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4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4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4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4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4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4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2" name="Google Shape;3202;p4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3" name="Google Shape;3203;p4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4" name="Google Shape;3204;p4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4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4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4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4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4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0" name="Google Shape;3210;p4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Google Shape;3211;p4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2" name="Google Shape;3212;p4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3" name="Google Shape;3213;p4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4" name="Google Shape;3214;p4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5" name="Google Shape;3215;p4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4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4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8" name="Google Shape;3218;p4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4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4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4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4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4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4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4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4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p4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4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4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4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1" name="Google Shape;3231;p4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3232" name="Google Shape;3232;p4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3" name="Google Shape;3273;p4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274" name="Google Shape;3274;p4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6" name="Google Shape;3276;p4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277" name="Google Shape;3277;p4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7" name="Google Shape;3287;p4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288" name="Google Shape;3288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0" name="Google Shape;3290;p4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Google Shape;3291;p4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2" name="Google Shape;3292;p4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293" name="Google Shape;3293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5" name="Google Shape;3295;p4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5957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bg>
      <p:bgPr>
        <a:solidFill>
          <a:srgbClr val="7030A0"/>
        </a:solidFill>
        <a:effectLst/>
      </p:bgPr>
    </p:bg>
    <p:spTree>
      <p:nvGrpSpPr>
        <p:cNvPr id="1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7" name="Google Shape;3297;p4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298" name="Google Shape;3298;p4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99" name="Google Shape;3299;p4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0" name="Google Shape;3300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2" name="Google Shape;3302;p4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3" name="Google Shape;3303;p4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04" name="Google Shape;3304;p4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4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6" name="Google Shape;3306;p4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07" name="Google Shape;3307;p4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4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9" name="Google Shape;3309;p4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310" name="Google Shape;3310;p4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4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2" name="Google Shape;3312;p4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313" name="Google Shape;3313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5" name="Google Shape;3315;p4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16" name="Google Shape;3316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8" name="Google Shape;3318;p4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20" name="Google Shape;3320;p4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p4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2" name="Google Shape;3322;p4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4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4" name="Google Shape;3324;p4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5" name="Google Shape;3325;p4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6" name="Google Shape;3326;p4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7" name="Google Shape;3327;p4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8" name="Google Shape;3328;p4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9" name="Google Shape;3329;p4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0" name="Google Shape;3330;p4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1" name="Google Shape;3331;p4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2" name="Google Shape;3332;p4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3" name="Google Shape;3333;p4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4" name="Google Shape;3334;p4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5" name="Google Shape;3335;p4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6" name="Google Shape;3336;p4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7" name="Google Shape;3337;p4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8" name="Google Shape;3338;p4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9" name="Google Shape;3339;p4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0" name="Google Shape;3340;p4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1" name="Google Shape;3341;p4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2" name="Google Shape;3342;p4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4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4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5" name="Google Shape;3345;p4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6" name="Google Shape;3346;p4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7" name="Google Shape;3347;p4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8" name="Google Shape;3348;p4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9" name="Google Shape;3349;p4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0" name="Google Shape;3350;p4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1" name="Google Shape;3351;p4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2" name="Google Shape;3352;p4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3" name="Google Shape;3353;p4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4" name="Google Shape;3354;p4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4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6" name="Google Shape;3356;p4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7" name="Google Shape;3357;p4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8" name="Google Shape;3358;p4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9" name="Google Shape;3359;p4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0" name="Google Shape;3360;p4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1" name="Google Shape;3361;p4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2" name="Google Shape;3362;p4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3" name="Google Shape;3363;p4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4" name="Google Shape;3364;p4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5" name="Google Shape;3365;p4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6" name="Google Shape;3366;p4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4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8" name="Google Shape;3368;p4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3369" name="Google Shape;3369;p4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4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4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4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4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4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4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4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4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4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4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4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4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4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4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4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4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4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4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4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4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4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4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4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2" name="Google Shape;3432;p4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433" name="Google Shape;3433;p4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4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5" name="Google Shape;3435;p4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436" name="Google Shape;3436;p4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4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4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4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4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4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4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4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4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4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6" name="Google Shape;3446;p4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447" name="Google Shape;3447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9" name="Google Shape;3449;p4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0" name="Google Shape;3450;p4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1" name="Google Shape;3451;p4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452" name="Google Shape;3452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4" name="Google Shape;3454;p43"/>
          <p:cNvSpPr txBox="1"/>
          <p:nvPr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  <p:extLst>
      <p:ext uri="{BB962C8B-B14F-4D97-AF65-F5344CB8AC3E}">
        <p14:creationId xmlns:p14="http://schemas.microsoft.com/office/powerpoint/2010/main" val="171226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7030A0"/>
        </a:solidFill>
        <a:effectLst/>
      </p:bgPr>
    </p:bg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6" name="Google Shape;3456;p4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457" name="Google Shape;3457;p4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58" name="Google Shape;3458;p4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459" name="Google Shape;3459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1" name="Google Shape;3461;p4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2" name="Google Shape;3462;p4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463" name="Google Shape;3463;p4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4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5" name="Google Shape;3465;p4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466" name="Google Shape;3466;p4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4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8" name="Google Shape;3468;p4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69" name="Google Shape;3469;p4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4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1" name="Google Shape;3471;p4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72" name="Google Shape;3472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4" name="Google Shape;3474;p4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75" name="Google Shape;3475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7" name="Google Shape;3477;p4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4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9" name="Google Shape;3479;p4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0" name="Google Shape;3480;p4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1" name="Google Shape;3481;p4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" name="Google Shape;3482;p4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3" name="Google Shape;3483;p4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4" name="Google Shape;3484;p4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5" name="Google Shape;3485;p4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6" name="Google Shape;3486;p4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7" name="Google Shape;3487;p4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8" name="Google Shape;3488;p4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9" name="Google Shape;3489;p4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0" name="Google Shape;3490;p4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1" name="Google Shape;3491;p4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2" name="Google Shape;3492;p4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3" name="Google Shape;3493;p4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4" name="Google Shape;3494;p4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5" name="Google Shape;3495;p4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6" name="Google Shape;3496;p4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7" name="Google Shape;3497;p4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8" name="Google Shape;3498;p4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9" name="Google Shape;3499;p4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0" name="Google Shape;3500;p4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1" name="Google Shape;3501;p4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2" name="Google Shape;3502;p4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3" name="Google Shape;3503;p4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4" name="Google Shape;3504;p4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5" name="Google Shape;3505;p4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6" name="Google Shape;3506;p4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7" name="Google Shape;3507;p4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4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9" name="Google Shape;3509;p4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0" name="Google Shape;3510;p4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4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2" name="Google Shape;3512;p4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3" name="Google Shape;3513;p4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4" name="Google Shape;3514;p4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p4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4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Google Shape;3517;p4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8" name="Google Shape;3518;p4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9" name="Google Shape;3519;p4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0" name="Google Shape;3520;p4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1" name="Google Shape;3521;p4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2" name="Google Shape;3522;p4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3" name="Google Shape;3523;p4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974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E36C09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60" name="Google Shape;460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" name="Google Shape;461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62" name="Google Shape;462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4" name="Google Shape;464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" name="Google Shape;465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66" name="Google Shape;466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8" name="Google Shape;468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69" name="Google Shape;469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1" name="Google Shape;471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72" name="Google Shape;472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4" name="Google Shape;474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75" name="Google Shape;475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7" name="Google Shape;477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78" name="Google Shape;478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0" name="Google Shape;480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Google Shape;52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7336" y="106519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47526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rgbClr val="C00000"/>
        </a:solidFill>
        <a:effectLst/>
      </p:bgPr>
    </p:bg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5" name="Google Shape;3525;p4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526" name="Google Shape;3526;p4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7" name="Google Shape;3527;p4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528" name="Google Shape;3528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0" name="Google Shape;3530;p4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1" name="Google Shape;3531;p4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532" name="Google Shape;3532;p4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4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4" name="Google Shape;3534;p4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535" name="Google Shape;3535;p4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4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7" name="Google Shape;3537;p4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538" name="Google Shape;3538;p4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4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4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541" name="Google Shape;3541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3" name="Google Shape;3543;p4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544" name="Google Shape;3544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6" name="Google Shape;3546;p4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8" name="Google Shape;3548;p4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549" name="Google Shape;3549;p4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1" name="Google Shape;3551;p4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552" name="Google Shape;3552;p4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2" name="Google Shape;3562;p4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3563" name="Google Shape;3563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5" name="Google Shape;3565;p4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4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7" name="Google Shape;3567;p4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3568" name="Google Shape;3568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0" name="Google Shape;3570;p4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1" name="Google Shape;3571;p4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p4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p4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4" name="Google Shape;3574;p4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5" name="Google Shape;3575;p4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6" name="Google Shape;3576;p4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7" name="Google Shape;3577;p4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4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p4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0" name="Google Shape;3580;p4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4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2" name="Google Shape;3582;p4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3" name="Google Shape;3583;p4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" name="Google Shape;3584;p4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5" name="Google Shape;3585;p4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6" name="Google Shape;3586;p4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7" name="Google Shape;3587;p4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4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9" name="Google Shape;3589;p4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0" name="Google Shape;3590;p4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Google Shape;3591;p4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2" name="Google Shape;3592;p4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3" name="Google Shape;3593;p4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4" name="Google Shape;3594;p4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4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Google Shape;3596;p4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7" name="Google Shape;3597;p4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8" name="Google Shape;3598;p4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9" name="Google Shape;3599;p4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Google Shape;3600;p4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1" name="Google Shape;3601;p4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2" name="Google Shape;3602;p4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3" name="Google Shape;3603;p4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4" name="Google Shape;3604;p4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Google Shape;3605;p4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Google Shape;3606;p4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4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8" name="Google Shape;3608;p4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9" name="Google Shape;3609;p4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4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4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4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4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4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5" name="Google Shape;3615;p4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3616" name="Google Shape;3616;p4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17" name="Google Shape;3617;p4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3618" name="Google Shape;3618;p4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9" name="Google Shape;3619;p4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4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21" name="Google Shape;3621;p4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3622" name="Google Shape;3622;p4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4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4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4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4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4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4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4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4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4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4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4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4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4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4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4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4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4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4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4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4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4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4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4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4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4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4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4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4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4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4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4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4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4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4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4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4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4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4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4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4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4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4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4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4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4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4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4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4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4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4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4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8" name="Google Shape;3678;p4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3679" name="Google Shape;3679;p4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3680" name="Google Shape;3680;p4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81" name="Google Shape;3681;p4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3682" name="Google Shape;3682;p4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3" name="Google Shape;3683;p4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4" name="Google Shape;3684;p4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5" name="Google Shape;3685;p4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6" name="Google Shape;3686;p4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7" name="Google Shape;3687;p4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8" name="Google Shape;3688;p4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9" name="Google Shape;3689;p4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0" name="Google Shape;3690;p4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1" name="Google Shape;3691;p4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2" name="Google Shape;3692;p4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3" name="Google Shape;3693;p4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4" name="Google Shape;3694;p4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5" name="Google Shape;3695;p4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6" name="Google Shape;3696;p4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7" name="Google Shape;3697;p4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8" name="Google Shape;3698;p4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9" name="Google Shape;3699;p4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0" name="Google Shape;3700;p4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1" name="Google Shape;3701;p4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2" name="Google Shape;3702;p4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3" name="Google Shape;3703;p4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4" name="Google Shape;3704;p4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5" name="Google Shape;3705;p4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06" name="Google Shape;3706;p4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4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4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4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4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4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4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6" name="Google Shape;3746;p4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3747" name="Google Shape;3747;p4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4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4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50" name="Google Shape;3750;p4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1" name="Google Shape;3751;p4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2" name="Google Shape;3752;p4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3753" name="Google Shape;3753;p4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54" name="Google Shape;3754;p4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3755" name="Google Shape;3755;p4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4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4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4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4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4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922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C00000"/>
        </a:solidFill>
        <a:effectLst/>
      </p:bgPr>
    </p:bg>
    <p:spTree>
      <p:nvGrpSpPr>
        <p:cNvPr id="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2" name="Google Shape;3762;p4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763" name="Google Shape;3763;p4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4" name="Google Shape;3764;p4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765" name="Google Shape;3765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67" name="Google Shape;3767;p4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8" name="Google Shape;3768;p4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769" name="Google Shape;3769;p4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4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1" name="Google Shape;3771;p4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772" name="Google Shape;3772;p4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3" name="Google Shape;3773;p4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4" name="Google Shape;3774;p4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775" name="Google Shape;3775;p4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6" name="Google Shape;3776;p4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7" name="Google Shape;3777;p4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778" name="Google Shape;3778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9" name="Google Shape;3779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0" name="Google Shape;3780;p4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781" name="Google Shape;3781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2" name="Google Shape;3782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3" name="Google Shape;3783;p4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4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5" name="Google Shape;3785;p4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6" name="Google Shape;3786;p4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7" name="Google Shape;3787;p4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8" name="Google Shape;3788;p4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9" name="Google Shape;3789;p4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0" name="Google Shape;3790;p4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1" name="Google Shape;3791;p4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2" name="Google Shape;3792;p4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3" name="Google Shape;3793;p4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4" name="Google Shape;3794;p4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5" name="Google Shape;3795;p4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6" name="Google Shape;3796;p4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7" name="Google Shape;3797;p4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4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9" name="Google Shape;3799;p4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0" name="Google Shape;3800;p4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1" name="Google Shape;3801;p4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2" name="Google Shape;3802;p4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3" name="Google Shape;3803;p4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4" name="Google Shape;3804;p4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5" name="Google Shape;3805;p4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6" name="Google Shape;3806;p4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7" name="Google Shape;3807;p4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8" name="Google Shape;3808;p4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9" name="Google Shape;3809;p4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0" name="Google Shape;3810;p4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1" name="Google Shape;3811;p4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2" name="Google Shape;3812;p4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3" name="Google Shape;3813;p4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4" name="Google Shape;3814;p4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5" name="Google Shape;3815;p4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6" name="Google Shape;3816;p4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7" name="Google Shape;3817;p4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8" name="Google Shape;3818;p4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9" name="Google Shape;3819;p4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0" name="Google Shape;3820;p4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1" name="Google Shape;3821;p4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2" name="Google Shape;3822;p4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3" name="Google Shape;3823;p4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4" name="Google Shape;3824;p4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5" name="Google Shape;3825;p4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6" name="Google Shape;3826;p4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7" name="Google Shape;3827;p4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8" name="Google Shape;3828;p4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9" name="Google Shape;3829;p4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0" name="Google Shape;3830;p4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1" name="Google Shape;3831;p4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4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3" name="Google Shape;3833;p4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834" name="Google Shape;3834;p4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4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6" name="Google Shape;3836;p4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837" name="Google Shape;3837;p4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4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4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4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4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4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4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4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4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4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7" name="Google Shape;3847;p4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848" name="Google Shape;3848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0" name="Google Shape;3850;p4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1" name="Google Shape;3851;p4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2" name="Google Shape;3852;p4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853" name="Google Shape;3853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5" name="Google Shape;3855;p4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856" name="Google Shape;3856;p4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57" name="Google Shape;3857;p4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858" name="Google Shape;3858;p4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9" name="Google Shape;3859;p4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0" name="Google Shape;3860;p4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4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4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4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4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4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4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4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4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4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4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4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4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4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4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4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4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4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4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4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4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4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4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4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4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4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4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4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4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4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4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4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4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4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4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4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4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4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4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4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4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4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4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4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4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4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4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4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4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4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4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1" name="Google Shape;3911;p4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4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4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14" name="Google Shape;3914;p4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4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4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4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4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4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4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4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4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4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4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4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4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4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4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4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4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4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4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4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4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4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4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4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4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4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4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4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4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4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4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4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4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8" name="Google Shape;3968;p4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9268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C00000"/>
        </a:solidFill>
        <a:effectLst/>
      </p:bgPr>
    </p:bg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0" name="Google Shape;3970;p4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971" name="Google Shape;3971;p4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2" name="Google Shape;3972;p4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973" name="Google Shape;3973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5" name="Google Shape;3975;p4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6" name="Google Shape;3976;p4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977" name="Google Shape;3977;p4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4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9" name="Google Shape;3979;p4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980" name="Google Shape;3980;p4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4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2" name="Google Shape;3982;p4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983" name="Google Shape;3983;p4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p4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5" name="Google Shape;3985;p4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986" name="Google Shape;3986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8" name="Google Shape;3988;p4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989" name="Google Shape;3989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91" name="Google Shape;3991;p4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4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3" name="Google Shape;3993;p4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4" name="Google Shape;3994;p4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5" name="Google Shape;3995;p4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6" name="Google Shape;3996;p4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7" name="Google Shape;3997;p4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8" name="Google Shape;3998;p4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9" name="Google Shape;3999;p4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0" name="Google Shape;4000;p4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1" name="Google Shape;4001;p4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2" name="Google Shape;4002;p4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3" name="Google Shape;4003;p4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4" name="Google Shape;4004;p4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5" name="Google Shape;4005;p4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6" name="Google Shape;4006;p4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7" name="Google Shape;4007;p4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8" name="Google Shape;4008;p4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9" name="Google Shape;4009;p4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0" name="Google Shape;4010;p4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1" name="Google Shape;4011;p4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2" name="Google Shape;4012;p4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3" name="Google Shape;4013;p4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4" name="Google Shape;4014;p4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5" name="Google Shape;4015;p4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6" name="Google Shape;4016;p4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7" name="Google Shape;4017;p4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8" name="Google Shape;4018;p4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9" name="Google Shape;4019;p4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0" name="Google Shape;4020;p4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1" name="Google Shape;4021;p4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2" name="Google Shape;4022;p4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3" name="Google Shape;4023;p4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4" name="Google Shape;4024;p4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5" name="Google Shape;4025;p4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6" name="Google Shape;4026;p4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7" name="Google Shape;4027;p4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8" name="Google Shape;4028;p4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9" name="Google Shape;4029;p4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0" name="Google Shape;4030;p4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1" name="Google Shape;4031;p4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2" name="Google Shape;4032;p4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3" name="Google Shape;4033;p4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4" name="Google Shape;4034;p4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5" name="Google Shape;4035;p4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6" name="Google Shape;4036;p4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7" name="Google Shape;4037;p4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8" name="Google Shape;4038;p4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9" name="Google Shape;4039;p4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0" name="Google Shape;4040;p4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1" name="Google Shape;4041;p4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4042" name="Google Shape;4042;p4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4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4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4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4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4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4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4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4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4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4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4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4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4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4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4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4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4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4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4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4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4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4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4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4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4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4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4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4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4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4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4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4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4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4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4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4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4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4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4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4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3" name="Google Shape;4083;p4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084" name="Google Shape;4084;p4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4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6" name="Google Shape;4086;p4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087" name="Google Shape;4087;p4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4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4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4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1" name="Google Shape;4091;p4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2" name="Google Shape;4092;p4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4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4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4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4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7" name="Google Shape;4097;p4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098" name="Google Shape;4098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0" name="Google Shape;4100;p4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1" name="Google Shape;4101;p4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2" name="Google Shape;4102;p4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103" name="Google Shape;4103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5" name="Google Shape;4105;p4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1265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C00000"/>
        </a:solidFill>
        <a:effectLst/>
      </p:bgPr>
    </p:bg>
    <p:spTree>
      <p:nvGrpSpPr>
        <p:cNvPr id="1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7" name="Google Shape;4107;p4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108" name="Google Shape;4108;p4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09" name="Google Shape;4109;p4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110" name="Google Shape;4110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12" name="Google Shape;4112;p4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13" name="Google Shape;4113;p4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114" name="Google Shape;4114;p4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4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6" name="Google Shape;4116;p4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117" name="Google Shape;4117;p4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9" name="Google Shape;4119;p4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120" name="Google Shape;4120;p4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2" name="Google Shape;4122;p4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123" name="Google Shape;4123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5" name="Google Shape;4125;p4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126" name="Google Shape;4126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28" name="Google Shape;4128;p4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0" name="Google Shape;4130;p4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1" name="Google Shape;4131;p4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2" name="Google Shape;4132;p4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3" name="Google Shape;4133;p4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4" name="Google Shape;4134;p4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5" name="Google Shape;4135;p4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6" name="Google Shape;4136;p4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7" name="Google Shape;4137;p4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8" name="Google Shape;4138;p4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9" name="Google Shape;4139;p4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0" name="Google Shape;4140;p4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1" name="Google Shape;4141;p4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2" name="Google Shape;4142;p4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3" name="Google Shape;4143;p4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4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4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6" name="Google Shape;4146;p4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4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8" name="Google Shape;4148;p4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9" name="Google Shape;4149;p4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0" name="Google Shape;4150;p4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1" name="Google Shape;4151;p4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2" name="Google Shape;4152;p4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3" name="Google Shape;4153;p4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4" name="Google Shape;4154;p4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5" name="Google Shape;4155;p4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6" name="Google Shape;4156;p4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7" name="Google Shape;4157;p4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8" name="Google Shape;4158;p4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9" name="Google Shape;4159;p4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0" name="Google Shape;4160;p4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1" name="Google Shape;4161;p4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2" name="Google Shape;4162;p4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3" name="Google Shape;4163;p4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4" name="Google Shape;4164;p4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5" name="Google Shape;4165;p4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6" name="Google Shape;4166;p4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7" name="Google Shape;4167;p4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8" name="Google Shape;4168;p4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9" name="Google Shape;4169;p4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0" name="Google Shape;4170;p4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1" name="Google Shape;4171;p4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2" name="Google Shape;4172;p4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3" name="Google Shape;4173;p4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4" name="Google Shape;4174;p4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5" name="Google Shape;4175;p4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6" name="Google Shape;4176;p4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7" name="Google Shape;4177;p4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8" name="Google Shape;4178;p4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4179" name="Google Shape;4179;p4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4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4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4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4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4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4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4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4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4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4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4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4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4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4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4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4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4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4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4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4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4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4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4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4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4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4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4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4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4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4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4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4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4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4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4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4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4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4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4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4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4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4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4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4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4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4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4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4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4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4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4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4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4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4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4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4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4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4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4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4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4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4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2" name="Google Shape;4242;p4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243" name="Google Shape;4243;p4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4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5" name="Google Shape;4245;p4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246" name="Google Shape;4246;p4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4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4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4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4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4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4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4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4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4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6" name="Google Shape;4256;p4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257" name="Google Shape;4257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9" name="Google Shape;4259;p4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0" name="Google Shape;4260;p4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1" name="Google Shape;4261;p4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262" name="Google Shape;4262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4" name="Google Shape;4264;p48"/>
          <p:cNvSpPr txBox="1"/>
          <p:nvPr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  <p:extLst>
      <p:ext uri="{BB962C8B-B14F-4D97-AF65-F5344CB8AC3E}">
        <p14:creationId xmlns:p14="http://schemas.microsoft.com/office/powerpoint/2010/main" val="70783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and Content">
  <p:cSld name="19_Title and Content">
    <p:bg>
      <p:bgPr>
        <a:solidFill>
          <a:srgbClr val="C00000"/>
        </a:solidFill>
        <a:effectLst/>
      </p:bgPr>
    </p:bg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6" name="Google Shape;4266;p4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267" name="Google Shape;4267;p4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68" name="Google Shape;4268;p4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269" name="Google Shape;4269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71" name="Google Shape;4271;p4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72" name="Google Shape;4272;p4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273" name="Google Shape;4273;p4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4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5" name="Google Shape;4275;p4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276" name="Google Shape;4276;p4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4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8" name="Google Shape;4278;p4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279" name="Google Shape;4279;p4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4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1" name="Google Shape;4281;p4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282" name="Google Shape;4282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4" name="Google Shape;4284;p4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285" name="Google Shape;4285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6" name="Google Shape;4286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87" name="Google Shape;4287;p4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4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9" name="Google Shape;4289;p4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0" name="Google Shape;4290;p4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1" name="Google Shape;4291;p4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2" name="Google Shape;4292;p4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3" name="Google Shape;4293;p4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4" name="Google Shape;4294;p4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5" name="Google Shape;4295;p4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6" name="Google Shape;4296;p4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7" name="Google Shape;4297;p4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8" name="Google Shape;4298;p4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9" name="Google Shape;4299;p4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0" name="Google Shape;4300;p4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1" name="Google Shape;4301;p4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2" name="Google Shape;4302;p4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3" name="Google Shape;4303;p4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4" name="Google Shape;4304;p4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5" name="Google Shape;4305;p4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6" name="Google Shape;4306;p4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7" name="Google Shape;4307;p4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8" name="Google Shape;4308;p4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9" name="Google Shape;4309;p4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0" name="Google Shape;4310;p4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1" name="Google Shape;4311;p4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2" name="Google Shape;4312;p4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3" name="Google Shape;4313;p4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4" name="Google Shape;4314;p4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5" name="Google Shape;4315;p4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6" name="Google Shape;4316;p4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7" name="Google Shape;4317;p4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8" name="Google Shape;4318;p4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9" name="Google Shape;4319;p4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0" name="Google Shape;4320;p4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1" name="Google Shape;4321;p4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2" name="Google Shape;4322;p4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3" name="Google Shape;4323;p4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4" name="Google Shape;4324;p4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5" name="Google Shape;4325;p4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6" name="Google Shape;4326;p4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7" name="Google Shape;4327;p4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8" name="Google Shape;4328;p4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9" name="Google Shape;4329;p4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0" name="Google Shape;4330;p4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1" name="Google Shape;4331;p4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2" name="Google Shape;4332;p4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3" name="Google Shape;4333;p4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7260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8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4447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6283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29950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1018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bg>
      <p:bgPr>
        <a:solidFill>
          <a:srgbClr val="E36C09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667" name="Google Shape;667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8" name="Google Shape;668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69" name="Google Shape;669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1" name="Google Shape;671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2" name="Google Shape;672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73" name="Google Shape;673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5" name="Google Shape;675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76" name="Google Shape;676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8" name="Google Shape;678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79" name="Google Shape;679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1" name="Google Shape;681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82" name="Google Shape;682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85" name="Google Shape;685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7" name="Google Shape;687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9" name="Google Shape;689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1760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7146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612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617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037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806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5119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0960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9703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70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89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and Content">
  <p:cSld name="20_Title and Content">
    <p:bg>
      <p:bgPr>
        <a:solidFill>
          <a:srgbClr val="E36C09"/>
        </a:solidFill>
        <a:effectLst/>
      </p:bgPr>
    </p:bg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2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95" name="Google Shape;895;p2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6" name="Google Shape;896;p2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97" name="Google Shape;897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9" name="Google Shape;899;p2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0" name="Google Shape;900;p2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01" name="Google Shape;901;p2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2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3" name="Google Shape;903;p2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904" name="Google Shape;904;p2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6" name="Google Shape;906;p2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907" name="Google Shape;907;p2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2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9" name="Google Shape;909;p2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910" name="Google Shape;910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2" name="Google Shape;912;p2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913" name="Google Shape;913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5" name="Google Shape;915;p2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7" name="Google Shape;917;p2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2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2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2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2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2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2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2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2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2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2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2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2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2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2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2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2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2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2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2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2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2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2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9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9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9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9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/>
          </a:p>
        </p:txBody>
      </p:sp>
      <p:grpSp>
        <p:nvGrpSpPr>
          <p:cNvPr id="966" name="Google Shape;966;p29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967" name="Google Shape;967;p2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9" name="Google Shape;969;p29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970" name="Google Shape;970;p2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0" name="Google Shape;980;p29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981" name="Google Shape;981;p2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3" name="Google Shape;983;p29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9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5" name="Google Shape;985;p29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986" name="Google Shape;986;p2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8" name="Google Shape;988;p29"/>
          <p:cNvGrpSpPr/>
          <p:nvPr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989" name="Google Shape;989;p29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9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9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9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9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9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9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9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9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9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9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9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9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9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9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9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9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9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9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9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9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9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9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9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9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9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9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9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9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2" name="Google Shape;1052;p29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053" name="Google Shape;1053;p29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9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9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9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9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9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9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9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9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9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9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9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9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9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9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9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29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648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10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20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868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654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92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778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952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74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017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7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oogle Shape;1095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096" name="Google Shape;1096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7" name="Google Shape;1097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8" name="Google Shape;1098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0" name="Google Shape;1100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1" name="Google Shape;1101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02" name="Google Shape;1102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4" name="Google Shape;1104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05" name="Google Shape;1105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7" name="Google Shape;1107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8" name="Google Shape;1108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0" name="Google Shape;1110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11" name="Google Shape;1111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3" name="Google Shape;1113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14" name="Google Shape;1114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6" name="Google Shape;1116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3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119" name="Google Shape;1119;p3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3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122" name="Google Shape;1122;p3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2" name="Google Shape;1132;p3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133" name="Google Shape;1133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5" name="Google Shape;1135;p3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7" name="Google Shape;1137;p3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138" name="Google Shape;1138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0" name="Google Shape;1140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5" name="Google Shape;1185;p3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186" name="Google Shape;1186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7" name="Google Shape;1187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188" name="Google Shape;1188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91" name="Google Shape;1191;p3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92" name="Google Shape;1192;p3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3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249" name="Google Shape;1249;p3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250" name="Google Shape;1250;p3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51" name="Google Shape;1251;p3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252" name="Google Shape;1252;p3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3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3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5" name="Google Shape;1255;p3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6" name="Google Shape;1256;p3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3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3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3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3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3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3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3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3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3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3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3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3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3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3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1" name="Google Shape;1271;p3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3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3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3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3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76" name="Google Shape;1276;p3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6" name="Google Shape;1316;p3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1317" name="Google Shape;1317;p3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3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20" name="Google Shape;1320;p3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1" name="Google Shape;1321;p3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2" name="Google Shape;1322;p3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1323" name="Google Shape;1323;p3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4" name="Google Shape;1324;p3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1325" name="Google Shape;1325;p3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3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3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3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3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888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639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950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17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4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333" name="Google Shape;1333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4" name="Google Shape;1334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35" name="Google Shape;1335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7" name="Google Shape;1337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8" name="Google Shape;1338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39" name="Google Shape;1339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1" name="Google Shape;1341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42" name="Google Shape;1342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4" name="Google Shape;1344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45" name="Google Shape;1345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7" name="Google Shape;1347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48" name="Google Shape;1348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0" name="Google Shape;1350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51" name="Google Shape;1351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3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3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404" name="Google Shape;1404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3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407" name="Google Shape;1407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3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418" name="Google Shape;1418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0" name="Google Shape;1420;p3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3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2" name="Google Shape;1422;p3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423" name="Google Shape;1423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5" name="Google Shape;1425;p3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426" name="Google Shape;1426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7" name="Google Shape;1427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428" name="Google Shape;1428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4" name="Google Shape;1484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8" name="Google Shape;1538;p3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627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0" name="Google Shape;1540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41" name="Google Shape;1541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2" name="Google Shape;1542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43" name="Google Shape;1543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5" name="Google Shape;1545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6" name="Google Shape;1546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547" name="Google Shape;1547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9" name="Google Shape;1549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50" name="Google Shape;1550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2" name="Google Shape;1552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53" name="Google Shape;1553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5" name="Google Shape;1555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56" name="Google Shape;1556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8" name="Google Shape;1558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59" name="Google Shape;1559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1" name="Google Shape;1561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3" name="Google Shape;1563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3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3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1" name="Google Shape;1611;p3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612" name="Google Shape;1612;p3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3" name="Google Shape;1653;p3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654" name="Google Shape;1654;p3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6" name="Google Shape;1656;p3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657" name="Google Shape;1657;p3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7" name="Google Shape;1667;p3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68" name="Google Shape;1668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0" name="Google Shape;1670;p3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2" name="Google Shape;1672;p3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73" name="Google Shape;1673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5" name="Google Shape;1675;p3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2393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1677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78" name="Google Shape;1678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9" name="Google Shape;1679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80" name="Google Shape;1680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2" name="Google Shape;1682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3" name="Google Shape;1683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84" name="Google Shape;1684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6" name="Google Shape;1686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87" name="Google Shape;1687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9" name="Google Shape;1689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90" name="Google Shape;1690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2" name="Google Shape;1692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93" name="Google Shape;1693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5" name="Google Shape;1695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96" name="Google Shape;1696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8" name="Google Shape;1698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0" name="Google Shape;1700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3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3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8" name="Google Shape;1748;p3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749" name="Google Shape;1749;p3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3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813" name="Google Shape;1813;p3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5" name="Google Shape;1815;p3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816" name="Google Shape;1816;p3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6" name="Google Shape;1826;p3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827" name="Google Shape;1827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9" name="Google Shape;1829;p3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1" name="Google Shape;1831;p3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832" name="Google Shape;1832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4" name="Google Shape;1834;p33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882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837" name="Google Shape;1837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8" name="Google Shape;1838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839" name="Google Shape;1839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1" name="Google Shape;1841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2" name="Google Shape;1842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843" name="Google Shape;1843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5" name="Google Shape;1845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846" name="Google Shape;1846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8" name="Google Shape;1848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849" name="Google Shape;1849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1" name="Google Shape;1851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852" name="Google Shape;1852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4" name="Google Shape;1854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55" name="Google Shape;1855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7" name="Google Shape;1857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9" name="Google Shape;1859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4532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0462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741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17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39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51347-8EE8-4233-8D24-4E4952889EFE}" type="datetimeFigureOut">
              <a:rPr lang="en-US" smtClean="0"/>
              <a:t>18/3/2023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96DB0-C313-4F46-8D53-720D6718F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90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2.png"/><Relationship Id="rId3" Type="http://schemas.microsoft.com/office/2007/relationships/media" Target="../media/media2.mp3"/><Relationship Id="rId7" Type="http://schemas.openxmlformats.org/officeDocument/2006/relationships/audio" Target="../media/audio2.wav"/><Relationship Id="rId12" Type="http://schemas.openxmlformats.org/officeDocument/2006/relationships/image" Target="../media/image5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4.wav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slide" Target="slide4.xml"/><Relationship Id="rId1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4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9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audio" Target="../media/audio1.wav"/><Relationship Id="rId7" Type="http://schemas.openxmlformats.org/officeDocument/2006/relationships/image" Target="../media/image4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0.gif"/><Relationship Id="rId11" Type="http://schemas.openxmlformats.org/officeDocument/2006/relationships/image" Target="../media/image44.gif"/><Relationship Id="rId5" Type="http://schemas.openxmlformats.org/officeDocument/2006/relationships/image" Target="../media/image39.gif"/><Relationship Id="rId10" Type="http://schemas.openxmlformats.org/officeDocument/2006/relationships/slide" Target="slide3.xml"/><Relationship Id="rId4" Type="http://schemas.openxmlformats.org/officeDocument/2006/relationships/image" Target="../media/image38.jpeg"/><Relationship Id="rId9" Type="http://schemas.openxmlformats.org/officeDocument/2006/relationships/image" Target="../media/image4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7.gif"/><Relationship Id="rId5" Type="http://schemas.openxmlformats.org/officeDocument/2006/relationships/image" Target="../media/image46.gif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2.png"/><Relationship Id="rId3" Type="http://schemas.microsoft.com/office/2007/relationships/media" Target="../media/media2.mp3"/><Relationship Id="rId7" Type="http://schemas.openxmlformats.org/officeDocument/2006/relationships/audio" Target="../media/audio2.wav"/><Relationship Id="rId12" Type="http://schemas.openxmlformats.org/officeDocument/2006/relationships/image" Target="../media/image5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4.wav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slide" Target="slide4.xml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2.png"/><Relationship Id="rId3" Type="http://schemas.microsoft.com/office/2007/relationships/media" Target="../media/media2.mp3"/><Relationship Id="rId7" Type="http://schemas.openxmlformats.org/officeDocument/2006/relationships/audio" Target="../media/audio2.wav"/><Relationship Id="rId12" Type="http://schemas.openxmlformats.org/officeDocument/2006/relationships/image" Target="../media/image5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4.wav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slide" Target="slide4.xml"/><Relationship Id="rId1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2.png"/><Relationship Id="rId3" Type="http://schemas.microsoft.com/office/2007/relationships/media" Target="../media/media2.mp3"/><Relationship Id="rId7" Type="http://schemas.openxmlformats.org/officeDocument/2006/relationships/audio" Target="../media/audio2.wav"/><Relationship Id="rId12" Type="http://schemas.openxmlformats.org/officeDocument/2006/relationships/image" Target="../media/image5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4.wav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slide" Target="slide5.xml"/><Relationship Id="rId1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2.png"/><Relationship Id="rId3" Type="http://schemas.microsoft.com/office/2007/relationships/media" Target="../media/media2.mp3"/><Relationship Id="rId7" Type="http://schemas.openxmlformats.org/officeDocument/2006/relationships/audio" Target="../media/audio2.wav"/><Relationship Id="rId12" Type="http://schemas.openxmlformats.org/officeDocument/2006/relationships/image" Target="../media/image5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4.wav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slide" Target="slide4.xml"/><Relationship Id="rId1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Arial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Arial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Arial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entagon 3">
            <a:extLst>
              <a:ext uri="{FF2B5EF4-FFF2-40B4-BE49-F238E27FC236}">
                <a16:creationId xmlns:a16="http://schemas.microsoft.com/office/drawing/2014/main" xmlns="" id="{673BEB3D-10D5-4CA0-9E47-07280193D7C8}"/>
              </a:ext>
            </a:extLst>
          </p:cNvPr>
          <p:cNvSpPr/>
          <p:nvPr/>
        </p:nvSpPr>
        <p:spPr>
          <a:xfrm>
            <a:off x="8441" y="25348"/>
            <a:ext cx="3352800" cy="838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41">
            <a:extLst>
              <a:ext uri="{FF2B5EF4-FFF2-40B4-BE49-F238E27FC236}">
                <a16:creationId xmlns:a16="http://schemas.microsoft.com/office/drawing/2014/main" xmlns="" id="{ECEB1AD9-5BA7-4DBD-94ED-A4D33D1BE6C6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00:15</a:t>
            </a:r>
          </a:p>
        </p:txBody>
      </p:sp>
      <p:sp>
        <p:nvSpPr>
          <p:cNvPr id="26" name="Rounded Rectangle 42">
            <a:extLst>
              <a:ext uri="{FF2B5EF4-FFF2-40B4-BE49-F238E27FC236}">
                <a16:creationId xmlns:a16="http://schemas.microsoft.com/office/drawing/2014/main" xmlns="" id="{95484DC4-8F6A-44C9-83E8-72563516DC03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00:14</a:t>
            </a:r>
          </a:p>
        </p:txBody>
      </p:sp>
      <p:sp>
        <p:nvSpPr>
          <p:cNvPr id="27" name="Rounded Rectangle 43">
            <a:extLst>
              <a:ext uri="{FF2B5EF4-FFF2-40B4-BE49-F238E27FC236}">
                <a16:creationId xmlns:a16="http://schemas.microsoft.com/office/drawing/2014/main" xmlns="" id="{97AB0451-9343-421A-9490-ED80CE154590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00:13</a:t>
            </a:r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xmlns="" id="{87708138-F7CC-46E7-B26D-BA3D3E3A6E67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00:12</a:t>
            </a:r>
          </a:p>
        </p:txBody>
      </p:sp>
      <p:sp>
        <p:nvSpPr>
          <p:cNvPr id="29" name="Rounded Rectangle 45">
            <a:extLst>
              <a:ext uri="{FF2B5EF4-FFF2-40B4-BE49-F238E27FC236}">
                <a16:creationId xmlns:a16="http://schemas.microsoft.com/office/drawing/2014/main" xmlns="" id="{600F2272-DE78-47DF-A20F-C5397A181581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00:11</a:t>
            </a:r>
          </a:p>
        </p:txBody>
      </p:sp>
      <p:sp>
        <p:nvSpPr>
          <p:cNvPr id="30" name="Rounded Rectangle 46">
            <a:extLst>
              <a:ext uri="{FF2B5EF4-FFF2-40B4-BE49-F238E27FC236}">
                <a16:creationId xmlns:a16="http://schemas.microsoft.com/office/drawing/2014/main" xmlns="" id="{9AC8AB86-BDE2-4375-9479-E5B772007809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00:10</a:t>
            </a:r>
          </a:p>
        </p:txBody>
      </p:sp>
      <p:sp>
        <p:nvSpPr>
          <p:cNvPr id="31" name="Rounded Rectangle 47">
            <a:extLst>
              <a:ext uri="{FF2B5EF4-FFF2-40B4-BE49-F238E27FC236}">
                <a16:creationId xmlns:a16="http://schemas.microsoft.com/office/drawing/2014/main" xmlns="" id="{983DD56D-3D1B-4DB6-AE03-DD08BFB44BE3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00:09</a:t>
            </a:r>
          </a:p>
        </p:txBody>
      </p:sp>
      <p:sp>
        <p:nvSpPr>
          <p:cNvPr id="32" name="Rounded Rectangle 48">
            <a:extLst>
              <a:ext uri="{FF2B5EF4-FFF2-40B4-BE49-F238E27FC236}">
                <a16:creationId xmlns:a16="http://schemas.microsoft.com/office/drawing/2014/main" xmlns="" id="{5FDF4B21-66C3-4BAB-A99E-F4069B9DCB7A}"/>
              </a:ext>
            </a:extLst>
          </p:cNvPr>
          <p:cNvSpPr/>
          <p:nvPr/>
        </p:nvSpPr>
        <p:spPr>
          <a:xfrm>
            <a:off x="8746683" y="5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00:08</a:t>
            </a:r>
          </a:p>
        </p:txBody>
      </p:sp>
      <p:sp>
        <p:nvSpPr>
          <p:cNvPr id="33" name="Rounded Rectangle 49">
            <a:extLst>
              <a:ext uri="{FF2B5EF4-FFF2-40B4-BE49-F238E27FC236}">
                <a16:creationId xmlns:a16="http://schemas.microsoft.com/office/drawing/2014/main" xmlns="" id="{B9F9A1D3-B06E-4CEF-8693-E4819F122ED1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00:07</a:t>
            </a:r>
          </a:p>
        </p:txBody>
      </p:sp>
      <p:sp>
        <p:nvSpPr>
          <p:cNvPr id="34" name="Rounded Rectangle 50">
            <a:extLst>
              <a:ext uri="{FF2B5EF4-FFF2-40B4-BE49-F238E27FC236}">
                <a16:creationId xmlns:a16="http://schemas.microsoft.com/office/drawing/2014/main" xmlns="" id="{FCA4D02E-2548-45C5-8DD5-7164D65CE681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00:06</a:t>
            </a:r>
          </a:p>
        </p:txBody>
      </p:sp>
      <p:sp>
        <p:nvSpPr>
          <p:cNvPr id="35" name="Rounded Rectangle 51">
            <a:extLst>
              <a:ext uri="{FF2B5EF4-FFF2-40B4-BE49-F238E27FC236}">
                <a16:creationId xmlns:a16="http://schemas.microsoft.com/office/drawing/2014/main" xmlns="" id="{8DB2785D-A066-43F2-BF1B-8226C8FBDBE4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00:05</a:t>
            </a:r>
          </a:p>
        </p:txBody>
      </p:sp>
      <p:sp>
        <p:nvSpPr>
          <p:cNvPr id="36" name="Rounded Rectangle 52">
            <a:extLst>
              <a:ext uri="{FF2B5EF4-FFF2-40B4-BE49-F238E27FC236}">
                <a16:creationId xmlns:a16="http://schemas.microsoft.com/office/drawing/2014/main" xmlns="" id="{26717E6C-1D01-4B0C-9DA4-5F4868484CAE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00:04</a:t>
            </a:r>
          </a:p>
        </p:txBody>
      </p:sp>
      <p:sp>
        <p:nvSpPr>
          <p:cNvPr id="37" name="Rounded Rectangle 53">
            <a:extLst>
              <a:ext uri="{FF2B5EF4-FFF2-40B4-BE49-F238E27FC236}">
                <a16:creationId xmlns:a16="http://schemas.microsoft.com/office/drawing/2014/main" xmlns="" id="{311D4BFA-8368-414E-8985-55750C55BADB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00:03</a:t>
            </a:r>
          </a:p>
        </p:txBody>
      </p:sp>
      <p:sp>
        <p:nvSpPr>
          <p:cNvPr id="40" name="Rounded Rectangle 54">
            <a:extLst>
              <a:ext uri="{FF2B5EF4-FFF2-40B4-BE49-F238E27FC236}">
                <a16:creationId xmlns:a16="http://schemas.microsoft.com/office/drawing/2014/main" xmlns="" id="{FB7A29A2-BE7A-4205-BEF2-04D24C6BB57F}"/>
              </a:ext>
            </a:extLst>
          </p:cNvPr>
          <p:cNvSpPr/>
          <p:nvPr/>
        </p:nvSpPr>
        <p:spPr>
          <a:xfrm>
            <a:off x="8746683" y="2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00:02</a:t>
            </a:r>
          </a:p>
        </p:txBody>
      </p: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xmlns="" id="{FED444A8-9E5A-49DA-B88F-EED82D1802EF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00:01</a:t>
            </a:r>
          </a:p>
        </p:txBody>
      </p:sp>
      <p:sp>
        <p:nvSpPr>
          <p:cNvPr id="58" name="Rounded Rectangle 56">
            <a:extLst>
              <a:ext uri="{FF2B5EF4-FFF2-40B4-BE49-F238E27FC236}">
                <a16:creationId xmlns:a16="http://schemas.microsoft.com/office/drawing/2014/main" xmlns="" id="{4A05471C-C349-46C6-8B20-FA4BBF813622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00:00</a:t>
            </a:r>
          </a:p>
        </p:txBody>
      </p:sp>
      <p:pic>
        <p:nvPicPr>
          <p:cNvPr id="59" name="Picture 5" descr="mouse">
            <a:extLst>
              <a:ext uri="{FF2B5EF4-FFF2-40B4-BE49-F238E27FC236}">
                <a16:creationId xmlns:a16="http://schemas.microsoft.com/office/drawing/2014/main" xmlns="" id="{C4172E65-A425-4A38-BB60-9D5F4700BB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1856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Action Button: Forward or Next 2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xmlns="" id="{884925BD-80E8-4A56-9E98-25FC6677A194}"/>
              </a:ext>
            </a:extLst>
          </p:cNvPr>
          <p:cNvSpPr/>
          <p:nvPr/>
        </p:nvSpPr>
        <p:spPr>
          <a:xfrm>
            <a:off x="11049000" y="6101457"/>
            <a:ext cx="990600" cy="5848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ABFD57E-032A-4CF0-8DC8-F5F9205050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4562830"/>
            <a:ext cx="1347333" cy="96934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E37607AE-C7A9-42A1-8C08-188AE8CDEC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4565879"/>
            <a:ext cx="1347333" cy="96325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53E0A4F8-545B-4626-AC69-19EF934BE5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8F28041E-F058-4DF8-8513-0B89989D621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4A1A1DD4-566E-4C95-819E-9A07E229E2E6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8664F2AB-6209-4264-80CF-53AA050CAD79}"/>
              </a:ext>
            </a:extLst>
          </p:cNvPr>
          <p:cNvGrpSpPr/>
          <p:nvPr/>
        </p:nvGrpSpPr>
        <p:grpSpPr>
          <a:xfrm>
            <a:off x="7375668" y="3039261"/>
            <a:ext cx="4396608" cy="1287797"/>
            <a:chOff x="418429" y="2465042"/>
            <a:chExt cx="4396608" cy="187108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07D70E21-1CF8-4839-A8AB-060428031DFC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xmlns="" id="{6364039C-DD62-4ECB-A24B-14143CCEAD10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10 dm 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CCE2044C-8BD6-4617-8267-7CF2711CC850}"/>
              </a:ext>
            </a:extLst>
          </p:cNvPr>
          <p:cNvGrpSpPr/>
          <p:nvPr/>
        </p:nvGrpSpPr>
        <p:grpSpPr>
          <a:xfrm>
            <a:off x="420579" y="4579514"/>
            <a:ext cx="4401306" cy="1282879"/>
            <a:chOff x="413731" y="4651605"/>
            <a:chExt cx="4401306" cy="1863939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983C34A0-5D80-4027-B492-587444B200DC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xmlns="" id="{43A3E5CC-285A-42FB-A760-A5E7FA239796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10 m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38B28D39-C6B2-4345-9452-B7BC36304447}"/>
              </a:ext>
            </a:extLst>
          </p:cNvPr>
          <p:cNvGrpSpPr/>
          <p:nvPr/>
        </p:nvGrpSpPr>
        <p:grpSpPr>
          <a:xfrm>
            <a:off x="416044" y="3040523"/>
            <a:ext cx="4410376" cy="1283187"/>
            <a:chOff x="7363195" y="2465042"/>
            <a:chExt cx="4410376" cy="1864387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E86D7DBF-778C-47EA-AA05-DCCF0A93D2A9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xmlns="" id="{DF2228C4-6708-4111-B38C-1A62F811F145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10 cm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6CD37210-9A7E-4258-B978-502DF8369388}"/>
              </a:ext>
            </a:extLst>
          </p:cNvPr>
          <p:cNvGrpSpPr/>
          <p:nvPr/>
        </p:nvGrpSpPr>
        <p:grpSpPr>
          <a:xfrm>
            <a:off x="7372108" y="4579514"/>
            <a:ext cx="4403728" cy="1282879"/>
            <a:chOff x="7386970" y="4651605"/>
            <a:chExt cx="4403728" cy="1863939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08C5BE22-9B93-47B3-8230-95A7B485617C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4000" b="1">
                  <a:solidFill>
                    <a:srgbClr val="9C5043"/>
                  </a:solidFill>
                  <a:latin typeface="iCiel Cadena" panose="02000503000000020004" charset="0"/>
                </a:rPr>
                <a:t>100 cm </a:t>
              </a: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xmlns="" id="{94654BB2-61AC-494C-B316-D0C078ED9F72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2A55B050-361F-4747-85B9-2EC4EC1B2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79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9B11C50A-3BB9-448A-AEB0-7147049545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79FB7CFB-1B77-4050-86AF-7D8E5457E943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67BC2101-3115-4745-9ED7-E7020A7A70EB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sp>
        <p:nvSpPr>
          <p:cNvPr id="82" name="Rounded Rectangle 4">
            <a:extLst>
              <a:ext uri="{FF2B5EF4-FFF2-40B4-BE49-F238E27FC236}">
                <a16:creationId xmlns:a16="http://schemas.microsoft.com/office/drawing/2014/main" xmlns="" id="{7BFF2830-9A1C-4662-A6D7-4FCACCB0CAB0}"/>
              </a:ext>
            </a:extLst>
          </p:cNvPr>
          <p:cNvSpPr/>
          <p:nvPr/>
        </p:nvSpPr>
        <p:spPr>
          <a:xfrm>
            <a:off x="1684841" y="1165408"/>
            <a:ext cx="8915398" cy="16315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Bút mực dài khoảng?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9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932"/>
                            </p:stCondLst>
                            <p:childTnLst>
                              <p:par>
                                <p:cTn id="1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3432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audio>
              <p:cMediaNode vol="5122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46341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  <p:bldP spid="41" grpId="0" animBg="1"/>
      <p:bldP spid="58" grpId="0" animBg="1"/>
      <p:bldP spid="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8" name="Google Shape;4338;p1"/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4339" name="Google Shape;4339;p1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4340" name="Google Shape;4340;p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E36C09"/>
              </a:solidFill>
              <a:ln w="12700" cap="flat" cmpd="sng">
                <a:solidFill>
                  <a:srgbClr val="E36C09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1" name="Google Shape;4341;p1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/>
              </a:solidFill>
              <a:ln w="12700" cap="flat" cmpd="sng">
                <a:solidFill>
                  <a:srgbClr val="E36C09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42" name="Google Shape;4342;p1"/>
            <p:cNvSpPr txBox="1"/>
            <p:nvPr/>
          </p:nvSpPr>
          <p:spPr>
            <a:xfrm>
              <a:off x="1577699" y="98380"/>
              <a:ext cx="197208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Cookie"/>
                  <a:ea typeface="Cookie"/>
                  <a:cs typeface="Cookie"/>
                  <a:sym typeface="Cookie"/>
                </a:rPr>
                <a:t>CHỦ ĐỀ 11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43" name="Google Shape;4343;p1"/>
          <p:cNvSpPr txBox="1"/>
          <p:nvPr/>
        </p:nvSpPr>
        <p:spPr>
          <a:xfrm>
            <a:off x="3073402" y="232092"/>
            <a:ext cx="738167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rPr>
              <a:t>ĐỘ DÀI VÀ ĐƠN VỊ ĐO ĐỘ DÀI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rPr>
              <a:t>TIỀN VIỆT NAM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44" name="Google Shape;4344;p1"/>
          <p:cNvSpPr txBox="1"/>
          <p:nvPr/>
        </p:nvSpPr>
        <p:spPr>
          <a:xfrm>
            <a:off x="1738678" y="2053259"/>
            <a:ext cx="8440627" cy="2751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BÀI 55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ĐỀ- XI- MÉT. MÉT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ookie"/>
                <a:cs typeface="Cookie"/>
                <a:sym typeface="Cookie"/>
              </a:rPr>
              <a:t>KI-LÔ-MÉT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14307" y="729709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28789" y="1602200"/>
            <a:ext cx="694350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55: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(tiết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9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6" name="Google Shape;4456;p10"/>
          <p:cNvGrpSpPr/>
          <p:nvPr/>
        </p:nvGrpSpPr>
        <p:grpSpPr>
          <a:xfrm>
            <a:off x="327269" y="322458"/>
            <a:ext cx="1997786" cy="664970"/>
            <a:chOff x="1183343" y="1464304"/>
            <a:chExt cx="1997786" cy="664970"/>
          </a:xfrm>
        </p:grpSpPr>
        <p:sp>
          <p:nvSpPr>
            <p:cNvPr id="4457" name="Google Shape;4457;p10"/>
            <p:cNvSpPr txBox="1"/>
            <p:nvPr/>
          </p:nvSpPr>
          <p:spPr>
            <a:xfrm>
              <a:off x="1912171" y="1482984"/>
              <a:ext cx="1268958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8" name="Google Shape;4458;p10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59" name="Google Shape;4459;p10"/>
          <p:cNvSpPr txBox="1"/>
          <p:nvPr/>
        </p:nvSpPr>
        <p:spPr>
          <a:xfrm>
            <a:off x="1234227" y="1454901"/>
            <a:ext cx="9474068" cy="1569620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Mẫu: </a:t>
            </a:r>
            <a:r>
              <a:rPr kumimoji="0" lang="en-US" sz="3200" b="0" i="0" u="none" strike="noStrike" kern="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</a:t>
            </a: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dm + 3 dm = 5 dm	</a:t>
            </a: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4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 + 6 m = 10 m </a:t>
            </a: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	</a:t>
            </a:r>
            <a:r>
              <a:rPr kumimoji="0" lang="en-US" sz="3200" b="0" i="0" u="none" strike="noStrike" kern="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dm – 3 dm = 2 </a:t>
            </a: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dm</a:t>
            </a:r>
            <a:r>
              <a:rPr kumimoji="0" lang="en-US" sz="3200" b="0" i="0" u="none" strike="noStrike" kern="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 – 6 m = 4 m     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60" name="Google Shape;4460;p10"/>
          <p:cNvGrpSpPr/>
          <p:nvPr/>
        </p:nvGrpSpPr>
        <p:grpSpPr>
          <a:xfrm>
            <a:off x="327270" y="3184970"/>
            <a:ext cx="11692666" cy="2308284"/>
            <a:chOff x="1354163" y="2078841"/>
            <a:chExt cx="11692666" cy="2308284"/>
          </a:xfrm>
        </p:grpSpPr>
        <p:sp>
          <p:nvSpPr>
            <p:cNvPr id="4461" name="Google Shape;4461;p10"/>
            <p:cNvSpPr txBox="1"/>
            <p:nvPr/>
          </p:nvSpPr>
          <p:spPr>
            <a:xfrm>
              <a:off x="1354163" y="2078841"/>
              <a:ext cx="11692666" cy="2308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 dm + 8 dm =       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dm</a:t>
              </a: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	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26 </a:t>
              </a: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dm + 45 dm =      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dm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65 m – 30 m =       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</a:t>
              </a: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	</a:t>
              </a:r>
              <a:r>
                <a:rPr kumimoji="0" lang="en-US" sz="3600" b="0" i="0" u="none" strike="noStrike" kern="0" cap="none" spc="0" normalizeH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      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51 </a:t>
              </a: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 – 16 m =       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2" name="Google Shape;4462;p10"/>
            <p:cNvSpPr/>
            <p:nvPr/>
          </p:nvSpPr>
          <p:spPr>
            <a:xfrm>
              <a:off x="4518969" y="2423829"/>
              <a:ext cx="633448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3" name="Google Shape;4463;p10"/>
            <p:cNvSpPr/>
            <p:nvPr/>
          </p:nvSpPr>
          <p:spPr>
            <a:xfrm>
              <a:off x="4582892" y="3549725"/>
              <a:ext cx="709225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4" name="Google Shape;4464;p10"/>
            <p:cNvSpPr/>
            <p:nvPr/>
          </p:nvSpPr>
          <p:spPr>
            <a:xfrm>
              <a:off x="10580796" y="2472581"/>
              <a:ext cx="618797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5" name="Google Shape;4465;p10"/>
            <p:cNvSpPr/>
            <p:nvPr/>
          </p:nvSpPr>
          <p:spPr>
            <a:xfrm>
              <a:off x="10174396" y="3537025"/>
              <a:ext cx="610756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270BB00-3C5F-4A4C-872F-CBFE3E171577}"/>
              </a:ext>
            </a:extLst>
          </p:cNvPr>
          <p:cNvSpPr txBox="1"/>
          <p:nvPr/>
        </p:nvSpPr>
        <p:spPr>
          <a:xfrm>
            <a:off x="373700" y="331077"/>
            <a:ext cx="360857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 </a:t>
            </a:r>
            <a:r>
              <a:rPr lang="en-US" sz="40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67)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B2E4D77-6914-4845-895E-3ED84CAB1CB4}"/>
              </a:ext>
            </a:extLst>
          </p:cNvPr>
          <p:cNvSpPr txBox="1"/>
          <p:nvPr/>
        </p:nvSpPr>
        <p:spPr>
          <a:xfrm>
            <a:off x="2639030" y="2299579"/>
            <a:ext cx="676018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5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dm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+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8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dm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= ….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34AFF77-E05F-41B1-9EA7-D8FD79D7FED9}"/>
              </a:ext>
            </a:extLst>
          </p:cNvPr>
          <p:cNvSpPr txBox="1"/>
          <p:nvPr/>
        </p:nvSpPr>
        <p:spPr>
          <a:xfrm>
            <a:off x="2662768" y="1164011"/>
            <a:ext cx="7452276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65m </a:t>
            </a:r>
            <a:r>
              <a:rPr lang="en-US" sz="66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-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30m = ….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CABAEAD-F00E-476B-AA1F-4FF5D92788FE}"/>
              </a:ext>
            </a:extLst>
          </p:cNvPr>
          <p:cNvSpPr txBox="1"/>
          <p:nvPr/>
        </p:nvSpPr>
        <p:spPr>
          <a:xfrm>
            <a:off x="2662768" y="3161353"/>
            <a:ext cx="676018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26dm +45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dm =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….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92B529C-3BAB-4A16-A14E-18DB21B5017F}"/>
              </a:ext>
            </a:extLst>
          </p:cNvPr>
          <p:cNvSpPr txBox="1"/>
          <p:nvPr/>
        </p:nvSpPr>
        <p:spPr>
          <a:xfrm>
            <a:off x="2781630" y="3589160"/>
            <a:ext cx="676018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51 m </a:t>
            </a:r>
            <a:r>
              <a:rPr lang="en-US" sz="72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-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16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m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= …. </a:t>
            </a: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4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5" name="Google Shape;4475;p11"/>
          <p:cNvGrpSpPr/>
          <p:nvPr/>
        </p:nvGrpSpPr>
        <p:grpSpPr>
          <a:xfrm>
            <a:off x="173936" y="155928"/>
            <a:ext cx="8436664" cy="646290"/>
            <a:chOff x="897836" y="679108"/>
            <a:chExt cx="8436664" cy="646290"/>
          </a:xfrm>
        </p:grpSpPr>
        <p:sp>
          <p:nvSpPr>
            <p:cNvPr id="4476" name="Google Shape;4476;p11"/>
            <p:cNvSpPr/>
            <p:nvPr/>
          </p:nvSpPr>
          <p:spPr>
            <a:xfrm>
              <a:off x="897836" y="700290"/>
              <a:ext cx="437322" cy="447159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kumimoji="0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7" name="Google Shape;4477;p11"/>
            <p:cNvSpPr txBox="1"/>
            <p:nvPr/>
          </p:nvSpPr>
          <p:spPr>
            <a:xfrm>
              <a:off x="1385958" y="679108"/>
              <a:ext cx="7948542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Quan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sát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tranh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rồi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trả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lời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478" name="Google Shape;4478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0680" y="1212270"/>
            <a:ext cx="8969195" cy="2967468"/>
          </a:xfrm>
          <a:prstGeom prst="roundRect">
            <a:avLst>
              <a:gd name="adj" fmla="val 23762"/>
            </a:avLst>
          </a:prstGeom>
          <a:noFill/>
          <a:ln>
            <a:noFill/>
          </a:ln>
        </p:spPr>
      </p:pic>
      <p:sp>
        <p:nvSpPr>
          <p:cNvPr id="4479" name="Google Shape;4479;p11"/>
          <p:cNvSpPr txBox="1"/>
          <p:nvPr/>
        </p:nvSpPr>
        <p:spPr>
          <a:xfrm>
            <a:off x="0" y="4381106"/>
            <a:ext cx="120523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Để đi đến cầu trượt rồi ra bập bênh. Rô – bốt cần đi bao nhiêu mét?</a:t>
            </a: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0" name="Google Shape;4480;p11"/>
          <p:cNvSpPr txBox="1"/>
          <p:nvPr/>
        </p:nvSpPr>
        <p:spPr>
          <a:xfrm>
            <a:off x="4443753" y="5012008"/>
            <a:ext cx="52844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30 m + 15 m =  45 m</a:t>
            </a: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81" name="Google Shape;4481;p11"/>
          <p:cNvSpPr txBox="1"/>
          <p:nvPr/>
        </p:nvSpPr>
        <p:spPr>
          <a:xfrm>
            <a:off x="4443754" y="5642930"/>
            <a:ext cx="497964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Rô- bốt phải đi 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45 m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</a:t>
            </a:r>
            <a:endParaRPr kumimoji="0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6" name="Google Shape;4486;p12"/>
          <p:cNvGrpSpPr/>
          <p:nvPr/>
        </p:nvGrpSpPr>
        <p:grpSpPr>
          <a:xfrm>
            <a:off x="157476" y="89681"/>
            <a:ext cx="12326624" cy="1754286"/>
            <a:chOff x="2320236" y="526071"/>
            <a:chExt cx="11053557" cy="1754286"/>
          </a:xfrm>
        </p:grpSpPr>
        <p:sp>
          <p:nvSpPr>
            <p:cNvPr id="4487" name="Google Shape;4487;p12"/>
            <p:cNvSpPr/>
            <p:nvPr/>
          </p:nvSpPr>
          <p:spPr>
            <a:xfrm>
              <a:off x="2320236" y="602271"/>
              <a:ext cx="437322" cy="447159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kumimoji="0" sz="4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8" name="Google Shape;4488;p12"/>
            <p:cNvSpPr txBox="1"/>
            <p:nvPr/>
          </p:nvSpPr>
          <p:spPr>
            <a:xfrm>
              <a:off x="2734782" y="526071"/>
              <a:ext cx="10639011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Nam,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Rô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–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bốt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cùng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chơi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đá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cầu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Nam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đá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cầu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bay </a:t>
              </a:r>
              <a:r>
                <a:rPr kumimoji="0" lang="en-US" sz="36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xa</a:t>
              </a: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4m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đá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cầu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bay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ra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xa</a:t>
              </a: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5m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Rô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–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bốt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đá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ầ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bay </a:t>
              </a:r>
              <a:r>
                <a:rPr kumimoji="0" lang="en-US" sz="3600" b="0" i="0" u="none" strike="noStrike" kern="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xa</a:t>
              </a: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7m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489" name="Google Shape;44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5700" y="1241674"/>
            <a:ext cx="5943600" cy="4803526"/>
          </a:xfrm>
          <a:prstGeom prst="rect">
            <a:avLst/>
          </a:prstGeom>
          <a:noFill/>
          <a:ln>
            <a:noFill/>
          </a:ln>
        </p:spPr>
      </p:pic>
      <p:sp>
        <p:nvSpPr>
          <p:cNvPr id="4496" name="Google Shape;4496;p12"/>
          <p:cNvSpPr txBox="1"/>
          <p:nvPr/>
        </p:nvSpPr>
        <p:spPr>
          <a:xfrm>
            <a:off x="401321" y="1927114"/>
            <a:ext cx="569467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a) Bạn nào đá quả cầu bay xa nhất?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7" name="Google Shape;4497;p12"/>
          <p:cNvSpPr txBox="1"/>
          <p:nvPr/>
        </p:nvSpPr>
        <p:spPr>
          <a:xfrm>
            <a:off x="1023837" y="2962931"/>
            <a:ext cx="462656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Rô-bốt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đá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20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tabLst/>
              <a:defRPr/>
            </a:pP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 m &gt;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&gt; </a:t>
            </a:r>
            <a:r>
              <a:rPr lang="en-US" sz="36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98" name="Google Shape;4498;p12"/>
          <p:cNvSpPr txBox="1"/>
          <p:nvPr/>
        </p:nvSpPr>
        <p:spPr>
          <a:xfrm>
            <a:off x="401321" y="4375333"/>
            <a:ext cx="569467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b) Việt đá quả cầu bay xa hơn Nam bao nhiêu mét?</a:t>
            </a: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5847" y="181026"/>
            <a:ext cx="694350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4000" b="1">
                <a:latin typeface="HP001 5 hàng" pitchFamily="34" charset="0"/>
                <a:cs typeface="Times New Roman" pitchFamily="18" charset="0"/>
                <a:sym typeface="Arial"/>
              </a:rPr>
              <a:t>3 ( tr 67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770CF95-4BA2-420D-82CD-565FF9B53FAF}"/>
              </a:ext>
            </a:extLst>
          </p:cNvPr>
          <p:cNvSpPr txBox="1"/>
          <p:nvPr/>
        </p:nvSpPr>
        <p:spPr>
          <a:xfrm>
            <a:off x="185846" y="1004328"/>
            <a:ext cx="112695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b.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                             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0" name="Google Shape;4488;p12"/>
          <p:cNvSpPr txBox="1"/>
          <p:nvPr/>
        </p:nvSpPr>
        <p:spPr>
          <a:xfrm>
            <a:off x="152970" y="4217181"/>
            <a:ext cx="11864334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Nam,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Việt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Rô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bốt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cùng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chơi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đá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Nam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đá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bay </a:t>
            </a:r>
            <a:r>
              <a:rPr kumimoji="0" lang="en-US" sz="36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xa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Việt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đá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bay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xa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Rô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bốt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đá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ầ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bay </a:t>
            </a:r>
            <a:r>
              <a:rPr kumimoji="0" lang="en-US" sz="36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xa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4498;p12"/>
          <p:cNvSpPr txBox="1"/>
          <p:nvPr/>
        </p:nvSpPr>
        <p:spPr>
          <a:xfrm>
            <a:off x="146899" y="5971467"/>
            <a:ext cx="1162684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b) Việt đá quả cầu bay xa hơn Nam bao nhiêu mét?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966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5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8" name="Google Shape;4508;p14" descr="Không có mô tả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947" y="370400"/>
            <a:ext cx="2330549" cy="887829"/>
          </a:xfrm>
          <a:prstGeom prst="rect">
            <a:avLst/>
          </a:prstGeom>
          <a:noFill/>
          <a:ln>
            <a:noFill/>
          </a:ln>
        </p:spPr>
      </p:pic>
      <p:sp>
        <p:nvSpPr>
          <p:cNvPr id="4509" name="Google Shape;4509;p14"/>
          <p:cNvSpPr txBox="1"/>
          <p:nvPr/>
        </p:nvSpPr>
        <p:spPr>
          <a:xfrm flipH="1">
            <a:off x="3021428" y="740676"/>
            <a:ext cx="5512971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A1E72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rPr>
              <a:t>CẦU THANG - CẦU TRƯỢT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510" name="Google Shape;451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7415" y="290996"/>
            <a:ext cx="1693179" cy="1426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1" name="Google Shape;4511;p14" descr="Business Rules Clip Art - Royalty Free - GoGraph"/>
          <p:cNvPicPr preferRelativeResize="0"/>
          <p:nvPr/>
        </p:nvPicPr>
        <p:blipFill rotWithShape="1">
          <a:blip r:embed="rId5">
            <a:alphaModFix/>
          </a:blip>
          <a:srcRect b="22676"/>
          <a:stretch/>
        </p:blipFill>
        <p:spPr>
          <a:xfrm>
            <a:off x="5026496" y="1416937"/>
            <a:ext cx="2238375" cy="1428802"/>
          </a:xfrm>
          <a:prstGeom prst="rect">
            <a:avLst/>
          </a:prstGeom>
          <a:noFill/>
          <a:ln>
            <a:noFill/>
          </a:ln>
        </p:spPr>
      </p:pic>
      <p:sp>
        <p:nvSpPr>
          <p:cNvPr id="4512" name="Google Shape;4512;p14"/>
          <p:cNvSpPr txBox="1"/>
          <p:nvPr/>
        </p:nvSpPr>
        <p:spPr>
          <a:xfrm>
            <a:off x="996694" y="2308217"/>
            <a:ext cx="9937608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Chơi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chơi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bắt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đầu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ô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xuất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phát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lượt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chơi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gieo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xúc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xắc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Đếm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chấm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ở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mặt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xúc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xắc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rồi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ô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chấm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Nêu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thích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hợp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ở ô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nêu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sai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quay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ô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xuất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phát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trước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thang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leo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đỉnh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trượt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trượt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xuống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Trò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chơi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thúc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kern="0" noProof="0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đích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13" name="Google Shape;4513;p14"/>
          <p:cNvSpPr/>
          <p:nvPr/>
        </p:nvSpPr>
        <p:spPr>
          <a:xfrm>
            <a:off x="859722" y="1628506"/>
            <a:ext cx="10183416" cy="4694992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C0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4" name="Google Shape;4514;p14"/>
          <p:cNvSpPr/>
          <p:nvPr/>
        </p:nvSpPr>
        <p:spPr>
          <a:xfrm>
            <a:off x="5660175" y="4071254"/>
            <a:ext cx="443163" cy="4850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7941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4.bp.blogspot.com/-HKftqn5YypI/VWj_KAJHjmI/AAAAAAAAE0M/i8aZ2ZrwSl0/s1600/tai-hinh-nen-hoat-hinh-tom-va-jerry-184-16-1024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2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95600" y="914250"/>
            <a:ext cx="44196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i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Broadway" pitchFamily="82" charset="0"/>
                <a:cs typeface="Times New Roman" pitchFamily="18" charset="0"/>
              </a:rPr>
              <a:t>LUCKY</a:t>
            </a:r>
            <a:endParaRPr lang="en-US" sz="8000" b="1" i="1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BACC6"/>
                </a:outerShdw>
              </a:effectLst>
              <a:latin typeface="Broadway" pitchFamily="82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52250" y="2053921"/>
            <a:ext cx="6947913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Broadway" pitchFamily="82" charset="0"/>
              </a:rPr>
              <a:t>NUMBER</a:t>
            </a:r>
          </a:p>
        </p:txBody>
      </p:sp>
      <p:pic>
        <p:nvPicPr>
          <p:cNvPr id="8" name="Picture 6" descr="j009567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1157386"/>
            <a:ext cx="1381891" cy="135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 rot="19660236">
            <a:off x="2818407" y="4586083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66"/>
                </a:solidFill>
                <a:latin typeface="Calibri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 rot="310042">
            <a:off x="2883986" y="4398686"/>
            <a:ext cx="300272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/>
                <a:solidFill>
                  <a:srgbClr val="9BBB59"/>
                </a:solidFill>
                <a:latin typeface="Calibri"/>
              </a:rPr>
              <a:t>2</a:t>
            </a:r>
          </a:p>
        </p:txBody>
      </p:sp>
      <p:sp>
        <p:nvSpPr>
          <p:cNvPr id="10" name="Rectangle 9"/>
          <p:cNvSpPr/>
          <p:nvPr/>
        </p:nvSpPr>
        <p:spPr>
          <a:xfrm rot="598966">
            <a:off x="5020457" y="3991023"/>
            <a:ext cx="126348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4BACC6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1250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9" name="Google Shape;4519;p15" descr="Không có mô tả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0947" y="370400"/>
            <a:ext cx="2330549" cy="887829"/>
          </a:xfrm>
          <a:prstGeom prst="rect">
            <a:avLst/>
          </a:prstGeom>
          <a:noFill/>
          <a:ln>
            <a:noFill/>
          </a:ln>
        </p:spPr>
      </p:pic>
      <p:sp>
        <p:nvSpPr>
          <p:cNvPr id="4520" name="Google Shape;4520;p15"/>
          <p:cNvSpPr txBox="1"/>
          <p:nvPr/>
        </p:nvSpPr>
        <p:spPr>
          <a:xfrm flipH="1">
            <a:off x="408924" y="1557104"/>
            <a:ext cx="484433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A1E72"/>
                </a:solidFill>
                <a:effectLst/>
                <a:uLnTx/>
                <a:uFillTx/>
                <a:latin typeface="Cookie"/>
                <a:ea typeface="Cookie"/>
                <a:cs typeface="Cookie"/>
                <a:sym typeface="Cookie"/>
              </a:rPr>
              <a:t>CẦU THANG – CẦU TRƯỢT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521" name="Google Shape;452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8317" y="2715630"/>
            <a:ext cx="3068056" cy="258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2" name="Google Shape;452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3453" y="223239"/>
            <a:ext cx="6122852" cy="6234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45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5890669" y="3821939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3 tr 37 + 38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61 + 62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300623" y="0"/>
            <a:ext cx="11448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Bài ôn TV số 4 : …điểm. 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6653" y="4779812"/>
            <a:ext cx="119006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+ Bố, mẹ đăng kí cho con đi tham quan ngày 30/3/2023.</a:t>
            </a:r>
            <a:r>
              <a:rPr lang="en-US" sz="4400" smtClean="0">
                <a:solidFill>
                  <a:srgbClr val="FF0000"/>
                </a:solidFill>
              </a:rPr>
              <a:t> </a:t>
            </a:r>
            <a:endParaRPr lang="x-none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50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266" y="0"/>
            <a:ext cx="9129216" cy="6858000"/>
          </a:xfrm>
          <a:prstGeom prst="rect">
            <a:avLst/>
          </a:prstGeom>
        </p:spPr>
      </p:pic>
      <p:sp>
        <p:nvSpPr>
          <p:cNvPr id="5" name="7-Point Star 4">
            <a:hlinkClick r:id="rId3" action="ppaction://hlinksldjump"/>
          </p:cNvPr>
          <p:cNvSpPr/>
          <p:nvPr/>
        </p:nvSpPr>
        <p:spPr>
          <a:xfrm>
            <a:off x="3216118" y="1080759"/>
            <a:ext cx="1524000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Calibri"/>
              </a:rPr>
              <a:t>1</a:t>
            </a: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7-Point Star 5">
            <a:hlinkClick r:id="rId4" action="ppaction://hlinksldjump"/>
          </p:cNvPr>
          <p:cNvSpPr/>
          <p:nvPr/>
        </p:nvSpPr>
        <p:spPr>
          <a:xfrm>
            <a:off x="5284874" y="1030894"/>
            <a:ext cx="1524000" cy="1160058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Calibri"/>
              </a:rPr>
              <a:t>2</a:t>
            </a: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7-Point Star 6">
            <a:hlinkClick r:id="rId5" action="ppaction://hlinksldjump"/>
          </p:cNvPr>
          <p:cNvSpPr/>
          <p:nvPr/>
        </p:nvSpPr>
        <p:spPr>
          <a:xfrm>
            <a:off x="7239000" y="1023257"/>
            <a:ext cx="1524000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Calibri"/>
              </a:rPr>
              <a:t>3</a:t>
            </a: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7-Point Star 9">
            <a:hlinkClick r:id="rId6" action="ppaction://hlinksldjump"/>
          </p:cNvPr>
          <p:cNvSpPr/>
          <p:nvPr/>
        </p:nvSpPr>
        <p:spPr>
          <a:xfrm>
            <a:off x="4213878" y="2775858"/>
            <a:ext cx="1524000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Calibri"/>
              </a:rPr>
              <a:t>4</a:t>
            </a: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7-Point Star 20">
            <a:hlinkClick r:id="rId7" action="ppaction://hlinksldjump"/>
          </p:cNvPr>
          <p:cNvSpPr/>
          <p:nvPr/>
        </p:nvSpPr>
        <p:spPr>
          <a:xfrm>
            <a:off x="6319169" y="2775858"/>
            <a:ext cx="1524000" cy="1143000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Calibri"/>
              </a:rPr>
              <a:t>5</a:t>
            </a: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3" name="Picture 11" descr="felix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773" y="5699494"/>
            <a:ext cx="2971800" cy="129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ction Button: Forward or Next 2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xmlns="" id="{153B3D32-B14E-4589-BB50-E7F3F6B250E7}"/>
              </a:ext>
            </a:extLst>
          </p:cNvPr>
          <p:cNvSpPr/>
          <p:nvPr/>
        </p:nvSpPr>
        <p:spPr>
          <a:xfrm>
            <a:off x="11049000" y="6101457"/>
            <a:ext cx="990600" cy="5848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6622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21" grpId="0" animBg="1"/>
      <p:bldP spid="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6.googleusercontent.com/proxy/BrgU_WCOd5rLr4Wb1dFZ7X2-ufYUGePMSofOA3aNBKnlqOgD5tQuV5_hik6pVKQ5wV5yYAqozTddiEDqW3ztgQeZSYyEd0URNY7DKB1RDihgXI1hNsDs9QCPsanjsXIWjz63fWDL=w426-h255-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73"/>
            <a:ext cx="12192000" cy="690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Fireworks-05-ju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12" y="23082"/>
            <a:ext cx="2286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reworks-05-ju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24" y="-25135"/>
            <a:ext cx="2286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001672" y="1174693"/>
            <a:ext cx="8832376" cy="4495800"/>
            <a:chOff x="311624" y="2057400"/>
            <a:chExt cx="8832376" cy="4495800"/>
          </a:xfrm>
        </p:grpSpPr>
        <p:sp>
          <p:nvSpPr>
            <p:cNvPr id="17" name="Explosion 2 16"/>
            <p:cNvSpPr/>
            <p:nvPr/>
          </p:nvSpPr>
          <p:spPr>
            <a:xfrm>
              <a:off x="311624" y="2057400"/>
              <a:ext cx="8832376" cy="4495800"/>
            </a:xfrm>
            <a:prstGeom prst="irregularSeal2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55240" y="3855735"/>
              <a:ext cx="5073825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6000" b="1" dirty="0">
                  <a:ln/>
                  <a:solidFill>
                    <a:srgbClr val="FFFF00"/>
                  </a:solidFill>
                  <a:latin typeface="Calibri"/>
                </a:rPr>
                <a:t>Lucky NUMBER</a:t>
              </a:r>
            </a:p>
          </p:txBody>
        </p:sp>
      </p:grpSp>
      <p:pic>
        <p:nvPicPr>
          <p:cNvPr id="21" name="Picture 14" descr="Entertainment-02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886" y="5030788"/>
            <a:ext cx="1584325" cy="152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bells2med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563" y="5791993"/>
            <a:ext cx="18192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7" descr="0830js5b15daddi012pz8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512" y="197052"/>
            <a:ext cx="76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0830js5b15daddi012pz8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237" y="265752"/>
            <a:ext cx="76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5" descr="1170266raz1dx7w0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672" y="4701381"/>
            <a:ext cx="76200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tion Button: Forward or Next 1">
            <a:hlinkClick r:id="rId10" action="ppaction://hlinksldjump" highlightClick="1"/>
          </p:cNvPr>
          <p:cNvSpPr/>
          <p:nvPr/>
        </p:nvSpPr>
        <p:spPr>
          <a:xfrm>
            <a:off x="11132974" y="6249193"/>
            <a:ext cx="894473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Picture 18" descr="nhacs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246800"/>
            <a:ext cx="104775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90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vatardep.biz/hinhanh/hinhfck/14613hinh-anh-avatar-dau-lau-xuong-treo-va-ngoi-sa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7"/>
            <a:ext cx="12192000" cy="720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xplosion 2 12"/>
          <p:cNvSpPr/>
          <p:nvPr/>
        </p:nvSpPr>
        <p:spPr>
          <a:xfrm rot="20439696">
            <a:off x="1278294" y="19950"/>
            <a:ext cx="9979205" cy="5738905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/>
              </a:rPr>
              <a:t>Unlucky number</a:t>
            </a:r>
          </a:p>
        </p:txBody>
      </p:sp>
      <p:pic>
        <p:nvPicPr>
          <p:cNvPr id="5" name="Picture 3" descr="th_ab13a63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80" y="4724401"/>
            <a:ext cx="2481263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atrun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395" y="5506085"/>
            <a:ext cx="1905000" cy="123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atrun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94" y="5595622"/>
            <a:ext cx="1905000" cy="123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ction Button: Forward or Next 7">
            <a:hlinkClick r:id="rId7" action="ppaction://hlinksldjump" highlightClick="1"/>
          </p:cNvPr>
          <p:cNvSpPr/>
          <p:nvPr/>
        </p:nvSpPr>
        <p:spPr>
          <a:xfrm>
            <a:off x="11136713" y="6425202"/>
            <a:ext cx="890559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409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8441" y="25348"/>
            <a:ext cx="3352800" cy="838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00:15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00:14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00:13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00:12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00:10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00:09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746683" y="5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00:08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00:07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00:06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00:05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00:04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00:03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8746683" y="2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00:02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00:01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00:00</a:t>
            </a:r>
          </a:p>
        </p:txBody>
      </p:sp>
      <p:pic>
        <p:nvPicPr>
          <p:cNvPr id="22" name="Picture 5" descr="mouse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1856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ction Button: Forward or Next 22">
            <a:hlinkClick r:id="rId9" action="ppaction://hlinksldjump" highlightClick="1"/>
          </p:cNvPr>
          <p:cNvSpPr/>
          <p:nvPr/>
        </p:nvSpPr>
        <p:spPr>
          <a:xfrm>
            <a:off x="11049000" y="6101457"/>
            <a:ext cx="990600" cy="5848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313F79DA-28FB-4178-AE81-8B117DE35C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4562830"/>
            <a:ext cx="1347333" cy="96934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002BD2EA-E9B6-43A6-8046-638A570EB9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4565879"/>
            <a:ext cx="1347333" cy="9632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9AE3F568-4084-42CB-936B-9F79B1B108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5F6E2D7D-A6FE-49EC-9762-C6E137EEBE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C1BC0933-60F1-4AA1-9484-F933B0E94D39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1CCEEA9F-B8D5-4DCD-A0CF-4249B91B5877}"/>
              </a:ext>
            </a:extLst>
          </p:cNvPr>
          <p:cNvGrpSpPr/>
          <p:nvPr/>
        </p:nvGrpSpPr>
        <p:grpSpPr>
          <a:xfrm>
            <a:off x="7375668" y="3039261"/>
            <a:ext cx="4396608" cy="1287797"/>
            <a:chOff x="418429" y="2465042"/>
            <a:chExt cx="4396608" cy="187108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326A1B05-9B13-4862-9320-B01E3FCA2C01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xmlns="" id="{BCD88159-848E-4613-B75C-500B1010F24C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C87B4B16-6960-4726-9959-FC1DBFA97418}"/>
              </a:ext>
            </a:extLst>
          </p:cNvPr>
          <p:cNvGrpSpPr/>
          <p:nvPr/>
        </p:nvGrpSpPr>
        <p:grpSpPr>
          <a:xfrm>
            <a:off x="420579" y="4579514"/>
            <a:ext cx="4401306" cy="1282879"/>
            <a:chOff x="413731" y="4651605"/>
            <a:chExt cx="4401306" cy="186393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CA6CD17F-13A9-4088-9BA1-7EA606504437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F6A13FA0-272A-4E23-BC44-DD17CE252FD2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400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17F50EBF-E991-4112-9862-72F3CFE472B4}"/>
              </a:ext>
            </a:extLst>
          </p:cNvPr>
          <p:cNvGrpSpPr/>
          <p:nvPr/>
        </p:nvGrpSpPr>
        <p:grpSpPr>
          <a:xfrm>
            <a:off x="416044" y="3040523"/>
            <a:ext cx="4410376" cy="12831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90CA1AAD-96DB-491F-B7EB-FEF2AE2AE481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xmlns="" id="{9E224ED4-959C-4639-B034-5DC248AC3754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7C209601-1123-4316-A7CE-3D25AF23E894}"/>
              </a:ext>
            </a:extLst>
          </p:cNvPr>
          <p:cNvGrpSpPr/>
          <p:nvPr/>
        </p:nvGrpSpPr>
        <p:grpSpPr>
          <a:xfrm>
            <a:off x="7372108" y="4579514"/>
            <a:ext cx="4403728" cy="1282879"/>
            <a:chOff x="7386970" y="4651605"/>
            <a:chExt cx="4403728" cy="1863939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FE0F949A-C6F6-49C3-AC11-59A9D332C8D9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xmlns="" id="{64318127-E074-4779-A273-BCEDE139A59A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1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199AFE7A-9009-493C-8BFF-3722B8839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7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A53EB54E-0E39-4AA3-B7EE-70E6279985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D37FD15D-C1C4-4FBE-B3F7-D8C8244CD0B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082FA4BF-F4E0-412C-BCBD-3007D22F6DAA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sp>
        <p:nvSpPr>
          <p:cNvPr id="77" name="Rounded Rectangle 4">
            <a:extLst>
              <a:ext uri="{FF2B5EF4-FFF2-40B4-BE49-F238E27FC236}">
                <a16:creationId xmlns:a16="http://schemas.microsoft.com/office/drawing/2014/main" xmlns="" id="{729D3D68-7E53-41FA-81CE-0805D44F00FE}"/>
              </a:ext>
            </a:extLst>
          </p:cNvPr>
          <p:cNvSpPr/>
          <p:nvPr/>
        </p:nvSpPr>
        <p:spPr>
          <a:xfrm>
            <a:off x="1684841" y="1165408"/>
            <a:ext cx="8915398" cy="16315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4 dm = …… cm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8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3432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4995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4995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4995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5122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  <p:audio>
              <p:cMediaNode vol="46341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</p:childTnLst>
        </p:cTn>
      </p:par>
    </p:tnLst>
    <p:bldLst>
      <p:bldP spid="4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entagon 3">
            <a:extLst>
              <a:ext uri="{FF2B5EF4-FFF2-40B4-BE49-F238E27FC236}">
                <a16:creationId xmlns:a16="http://schemas.microsoft.com/office/drawing/2014/main" xmlns="" id="{FE2ABD0E-CDC8-4D7E-B8A4-E65262F88E77}"/>
              </a:ext>
            </a:extLst>
          </p:cNvPr>
          <p:cNvSpPr/>
          <p:nvPr/>
        </p:nvSpPr>
        <p:spPr>
          <a:xfrm>
            <a:off x="8441" y="25348"/>
            <a:ext cx="3352800" cy="838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41">
            <a:extLst>
              <a:ext uri="{FF2B5EF4-FFF2-40B4-BE49-F238E27FC236}">
                <a16:creationId xmlns:a16="http://schemas.microsoft.com/office/drawing/2014/main" xmlns="" id="{10B12491-C8AD-4CED-BFA5-A024687E60BA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00:15</a:t>
            </a:r>
          </a:p>
        </p:txBody>
      </p:sp>
      <p:sp>
        <p:nvSpPr>
          <p:cNvPr id="26" name="Rounded Rectangle 42">
            <a:extLst>
              <a:ext uri="{FF2B5EF4-FFF2-40B4-BE49-F238E27FC236}">
                <a16:creationId xmlns:a16="http://schemas.microsoft.com/office/drawing/2014/main" xmlns="" id="{3D546A24-40E0-48FF-81AC-EEB898BE0E4E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00:14</a:t>
            </a:r>
          </a:p>
        </p:txBody>
      </p:sp>
      <p:sp>
        <p:nvSpPr>
          <p:cNvPr id="27" name="Rounded Rectangle 43">
            <a:extLst>
              <a:ext uri="{FF2B5EF4-FFF2-40B4-BE49-F238E27FC236}">
                <a16:creationId xmlns:a16="http://schemas.microsoft.com/office/drawing/2014/main" xmlns="" id="{9C11D489-1B35-46D3-BE52-D8CA6078ACBD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00:13</a:t>
            </a:r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xmlns="" id="{32198F9C-36FE-4554-A51F-5CE7D18E08C9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00:12</a:t>
            </a:r>
          </a:p>
        </p:txBody>
      </p:sp>
      <p:sp>
        <p:nvSpPr>
          <p:cNvPr id="29" name="Rounded Rectangle 45">
            <a:extLst>
              <a:ext uri="{FF2B5EF4-FFF2-40B4-BE49-F238E27FC236}">
                <a16:creationId xmlns:a16="http://schemas.microsoft.com/office/drawing/2014/main" xmlns="" id="{F30D9F6D-659E-425D-8CAB-CD9BE65C00AD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00:11</a:t>
            </a:r>
          </a:p>
        </p:txBody>
      </p:sp>
      <p:sp>
        <p:nvSpPr>
          <p:cNvPr id="30" name="Rounded Rectangle 46">
            <a:extLst>
              <a:ext uri="{FF2B5EF4-FFF2-40B4-BE49-F238E27FC236}">
                <a16:creationId xmlns:a16="http://schemas.microsoft.com/office/drawing/2014/main" xmlns="" id="{62CEE833-FE46-4F26-825D-EE22FF39B66D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00:10</a:t>
            </a:r>
          </a:p>
        </p:txBody>
      </p:sp>
      <p:sp>
        <p:nvSpPr>
          <p:cNvPr id="31" name="Rounded Rectangle 47">
            <a:extLst>
              <a:ext uri="{FF2B5EF4-FFF2-40B4-BE49-F238E27FC236}">
                <a16:creationId xmlns:a16="http://schemas.microsoft.com/office/drawing/2014/main" xmlns="" id="{140F0410-28DA-4CA0-9973-98E9B3037AEC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00:09</a:t>
            </a:r>
          </a:p>
        </p:txBody>
      </p:sp>
      <p:sp>
        <p:nvSpPr>
          <p:cNvPr id="32" name="Rounded Rectangle 48">
            <a:extLst>
              <a:ext uri="{FF2B5EF4-FFF2-40B4-BE49-F238E27FC236}">
                <a16:creationId xmlns:a16="http://schemas.microsoft.com/office/drawing/2014/main" xmlns="" id="{35773B4B-71B4-4B24-8524-2A904CED54FA}"/>
              </a:ext>
            </a:extLst>
          </p:cNvPr>
          <p:cNvSpPr/>
          <p:nvPr/>
        </p:nvSpPr>
        <p:spPr>
          <a:xfrm>
            <a:off x="8746683" y="5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00:08</a:t>
            </a:r>
          </a:p>
        </p:txBody>
      </p:sp>
      <p:sp>
        <p:nvSpPr>
          <p:cNvPr id="33" name="Rounded Rectangle 49">
            <a:extLst>
              <a:ext uri="{FF2B5EF4-FFF2-40B4-BE49-F238E27FC236}">
                <a16:creationId xmlns:a16="http://schemas.microsoft.com/office/drawing/2014/main" xmlns="" id="{24CFFD2D-AFDE-474F-8C4F-26C0938C4DF3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00:07</a:t>
            </a:r>
          </a:p>
        </p:txBody>
      </p:sp>
      <p:sp>
        <p:nvSpPr>
          <p:cNvPr id="34" name="Rounded Rectangle 50">
            <a:extLst>
              <a:ext uri="{FF2B5EF4-FFF2-40B4-BE49-F238E27FC236}">
                <a16:creationId xmlns:a16="http://schemas.microsoft.com/office/drawing/2014/main" xmlns="" id="{A1E1BDEB-C035-4FA6-9D5B-9026F25CC7B1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00:06</a:t>
            </a:r>
          </a:p>
        </p:txBody>
      </p:sp>
      <p:sp>
        <p:nvSpPr>
          <p:cNvPr id="35" name="Rounded Rectangle 51">
            <a:extLst>
              <a:ext uri="{FF2B5EF4-FFF2-40B4-BE49-F238E27FC236}">
                <a16:creationId xmlns:a16="http://schemas.microsoft.com/office/drawing/2014/main" xmlns="" id="{2003645C-8D11-4C1D-A457-7ED6D00757F9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00:05</a:t>
            </a:r>
          </a:p>
        </p:txBody>
      </p:sp>
      <p:sp>
        <p:nvSpPr>
          <p:cNvPr id="36" name="Rounded Rectangle 52">
            <a:extLst>
              <a:ext uri="{FF2B5EF4-FFF2-40B4-BE49-F238E27FC236}">
                <a16:creationId xmlns:a16="http://schemas.microsoft.com/office/drawing/2014/main" xmlns="" id="{9B9CD699-C834-44D6-B92F-C7DF602AAE2C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00:04</a:t>
            </a:r>
          </a:p>
        </p:txBody>
      </p:sp>
      <p:sp>
        <p:nvSpPr>
          <p:cNvPr id="37" name="Rounded Rectangle 53">
            <a:extLst>
              <a:ext uri="{FF2B5EF4-FFF2-40B4-BE49-F238E27FC236}">
                <a16:creationId xmlns:a16="http://schemas.microsoft.com/office/drawing/2014/main" xmlns="" id="{53D54CAD-AB91-4EF7-A1FD-BF9E00157A1C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00:03</a:t>
            </a:r>
          </a:p>
        </p:txBody>
      </p:sp>
      <p:sp>
        <p:nvSpPr>
          <p:cNvPr id="40" name="Rounded Rectangle 54">
            <a:extLst>
              <a:ext uri="{FF2B5EF4-FFF2-40B4-BE49-F238E27FC236}">
                <a16:creationId xmlns:a16="http://schemas.microsoft.com/office/drawing/2014/main" xmlns="" id="{49BB80F6-44DE-40D4-BC17-5500821F167C}"/>
              </a:ext>
            </a:extLst>
          </p:cNvPr>
          <p:cNvSpPr/>
          <p:nvPr/>
        </p:nvSpPr>
        <p:spPr>
          <a:xfrm>
            <a:off x="8746683" y="2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00:02</a:t>
            </a:r>
          </a:p>
        </p:txBody>
      </p: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xmlns="" id="{9AEDFC68-63BF-4949-8CDC-7D7A968E9B2A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00:01</a:t>
            </a:r>
          </a:p>
        </p:txBody>
      </p:sp>
      <p:sp>
        <p:nvSpPr>
          <p:cNvPr id="58" name="Rounded Rectangle 56">
            <a:extLst>
              <a:ext uri="{FF2B5EF4-FFF2-40B4-BE49-F238E27FC236}">
                <a16:creationId xmlns:a16="http://schemas.microsoft.com/office/drawing/2014/main" xmlns="" id="{09D18AB0-4210-4585-BA20-A208B141C11B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00:00</a:t>
            </a:r>
          </a:p>
        </p:txBody>
      </p:sp>
      <p:pic>
        <p:nvPicPr>
          <p:cNvPr id="59" name="Picture 5" descr="mouse">
            <a:extLst>
              <a:ext uri="{FF2B5EF4-FFF2-40B4-BE49-F238E27FC236}">
                <a16:creationId xmlns:a16="http://schemas.microsoft.com/office/drawing/2014/main" xmlns="" id="{75C64FD5-C2BB-442A-B3EC-F83BAE15EF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1856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Action Button: Forward or Next 2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xmlns="" id="{71EC8F69-C328-46F8-A379-AFDFC83DF157}"/>
              </a:ext>
            </a:extLst>
          </p:cNvPr>
          <p:cNvSpPr/>
          <p:nvPr/>
        </p:nvSpPr>
        <p:spPr>
          <a:xfrm>
            <a:off x="11049000" y="6101457"/>
            <a:ext cx="990600" cy="5848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13187FA4-D318-4A88-A245-8E64BC06AB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4562830"/>
            <a:ext cx="1347333" cy="96934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7A92A25B-B693-417D-9103-4866D818C8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4565879"/>
            <a:ext cx="1347333" cy="96325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5D86A134-3505-4BF4-A4BB-B02CE72B8C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6707B75A-F857-4ACE-9A34-4876C55966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7DE66931-6FC3-466F-88C3-04DE08B8881E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089E8AF0-976C-41B3-9632-28C041B08D5A}"/>
              </a:ext>
            </a:extLst>
          </p:cNvPr>
          <p:cNvGrpSpPr/>
          <p:nvPr/>
        </p:nvGrpSpPr>
        <p:grpSpPr>
          <a:xfrm>
            <a:off x="7375668" y="3039261"/>
            <a:ext cx="4396608" cy="1287797"/>
            <a:chOff x="418429" y="2465042"/>
            <a:chExt cx="4396608" cy="187108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AF6813-53CA-4F8A-BC31-7F10BF4F3665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xmlns="" id="{0EB2C928-87A1-4AA6-8E53-7756470675B1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B22795E0-6FCD-4C7C-87E6-9DD832175773}"/>
              </a:ext>
            </a:extLst>
          </p:cNvPr>
          <p:cNvGrpSpPr/>
          <p:nvPr/>
        </p:nvGrpSpPr>
        <p:grpSpPr>
          <a:xfrm>
            <a:off x="420579" y="4579514"/>
            <a:ext cx="4401306" cy="1282879"/>
            <a:chOff x="413731" y="4651605"/>
            <a:chExt cx="4401306" cy="1863939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259B6F49-B9B4-4851-A107-8AA9596C15B1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xmlns="" id="{FD32D9BC-2819-4AF9-9523-69E7E0FEFE95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800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67F23C48-BDC4-4506-8B53-0EE411AEE0AC}"/>
              </a:ext>
            </a:extLst>
          </p:cNvPr>
          <p:cNvGrpSpPr/>
          <p:nvPr/>
        </p:nvGrpSpPr>
        <p:grpSpPr>
          <a:xfrm>
            <a:off x="416044" y="3040523"/>
            <a:ext cx="4410376" cy="1283187"/>
            <a:chOff x="7363195" y="2465042"/>
            <a:chExt cx="4410376" cy="1864387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FCDE8A6C-34BD-4B61-BD97-DE8DDC7ECB5A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xmlns="" id="{F7143C5A-88E6-4E28-B4C0-CF78F87A3087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2E84F19F-0DC2-49A5-803F-C07BDCDF7084}"/>
              </a:ext>
            </a:extLst>
          </p:cNvPr>
          <p:cNvGrpSpPr/>
          <p:nvPr/>
        </p:nvGrpSpPr>
        <p:grpSpPr>
          <a:xfrm>
            <a:off x="7372108" y="4579514"/>
            <a:ext cx="4403728" cy="1282879"/>
            <a:chOff x="7386970" y="4651605"/>
            <a:chExt cx="4403728" cy="1863939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AFF79437-0090-451E-BFE8-8A925D978278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xmlns="" id="{40331FD1-D78E-499A-B916-37F28944B3D7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18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887EA274-F3D1-464C-83B4-7C3B52BDC1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79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38FBE830-363B-4F17-858A-C4BB8B3CE98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C3846CE4-2C05-4CB6-9484-363BC7D4095D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E9432E23-6351-4632-BBDF-698D0237EB60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sp>
        <p:nvSpPr>
          <p:cNvPr id="82" name="Rounded Rectangle 4">
            <a:extLst>
              <a:ext uri="{FF2B5EF4-FFF2-40B4-BE49-F238E27FC236}">
                <a16:creationId xmlns:a16="http://schemas.microsoft.com/office/drawing/2014/main" xmlns="" id="{6126C730-9649-4E2C-9A53-DB92A9D1C1F2}"/>
              </a:ext>
            </a:extLst>
          </p:cNvPr>
          <p:cNvSpPr/>
          <p:nvPr/>
        </p:nvSpPr>
        <p:spPr>
          <a:xfrm>
            <a:off x="1684841" y="1165408"/>
            <a:ext cx="8915398" cy="16315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80 cm = …… dm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75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3432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audio>
              <p:cMediaNode vol="5122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46341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  <p:bldP spid="41" grpId="0" animBg="1"/>
      <p:bldP spid="58" grpId="0" animBg="1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entagon 3">
            <a:extLst>
              <a:ext uri="{FF2B5EF4-FFF2-40B4-BE49-F238E27FC236}">
                <a16:creationId xmlns:a16="http://schemas.microsoft.com/office/drawing/2014/main" xmlns="" id="{1AB9FD88-2D84-4625-B535-D7F6F257BB79}"/>
              </a:ext>
            </a:extLst>
          </p:cNvPr>
          <p:cNvSpPr/>
          <p:nvPr/>
        </p:nvSpPr>
        <p:spPr>
          <a:xfrm>
            <a:off x="8441" y="25348"/>
            <a:ext cx="3352800" cy="838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41">
            <a:extLst>
              <a:ext uri="{FF2B5EF4-FFF2-40B4-BE49-F238E27FC236}">
                <a16:creationId xmlns:a16="http://schemas.microsoft.com/office/drawing/2014/main" xmlns="" id="{47D2D198-91E9-4279-8D9E-CFBED6465280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00:15</a:t>
            </a:r>
          </a:p>
        </p:txBody>
      </p:sp>
      <p:sp>
        <p:nvSpPr>
          <p:cNvPr id="26" name="Rounded Rectangle 42">
            <a:extLst>
              <a:ext uri="{FF2B5EF4-FFF2-40B4-BE49-F238E27FC236}">
                <a16:creationId xmlns:a16="http://schemas.microsoft.com/office/drawing/2014/main" xmlns="" id="{A4C346FE-12CB-47AB-9EA5-95DAE9B0BF9D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00:14</a:t>
            </a:r>
          </a:p>
        </p:txBody>
      </p:sp>
      <p:sp>
        <p:nvSpPr>
          <p:cNvPr id="27" name="Rounded Rectangle 43">
            <a:extLst>
              <a:ext uri="{FF2B5EF4-FFF2-40B4-BE49-F238E27FC236}">
                <a16:creationId xmlns:a16="http://schemas.microsoft.com/office/drawing/2014/main" xmlns="" id="{D869E9FA-73F9-488E-8ECD-2E26F272E3A3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00:13</a:t>
            </a:r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xmlns="" id="{56C4D18A-DA40-4492-9408-1806F4E994A4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00:12</a:t>
            </a:r>
          </a:p>
        </p:txBody>
      </p:sp>
      <p:sp>
        <p:nvSpPr>
          <p:cNvPr id="29" name="Rounded Rectangle 45">
            <a:extLst>
              <a:ext uri="{FF2B5EF4-FFF2-40B4-BE49-F238E27FC236}">
                <a16:creationId xmlns:a16="http://schemas.microsoft.com/office/drawing/2014/main" xmlns="" id="{EFE672B7-6521-4FAE-924B-7E0D11355424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00:11</a:t>
            </a:r>
          </a:p>
        </p:txBody>
      </p:sp>
      <p:sp>
        <p:nvSpPr>
          <p:cNvPr id="30" name="Rounded Rectangle 46">
            <a:extLst>
              <a:ext uri="{FF2B5EF4-FFF2-40B4-BE49-F238E27FC236}">
                <a16:creationId xmlns:a16="http://schemas.microsoft.com/office/drawing/2014/main" xmlns="" id="{45ECE4E0-EBCC-4FD6-9634-8FC6445F2D44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00:10</a:t>
            </a:r>
          </a:p>
        </p:txBody>
      </p:sp>
      <p:sp>
        <p:nvSpPr>
          <p:cNvPr id="31" name="Rounded Rectangle 47">
            <a:extLst>
              <a:ext uri="{FF2B5EF4-FFF2-40B4-BE49-F238E27FC236}">
                <a16:creationId xmlns:a16="http://schemas.microsoft.com/office/drawing/2014/main" xmlns="" id="{3ED49CA1-86F4-497F-8715-D05290F6BEED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00:09</a:t>
            </a:r>
          </a:p>
        </p:txBody>
      </p:sp>
      <p:sp>
        <p:nvSpPr>
          <p:cNvPr id="32" name="Rounded Rectangle 48">
            <a:extLst>
              <a:ext uri="{FF2B5EF4-FFF2-40B4-BE49-F238E27FC236}">
                <a16:creationId xmlns:a16="http://schemas.microsoft.com/office/drawing/2014/main" xmlns="" id="{72409C68-3DB9-4BA1-AFA4-2F9C6BDC454D}"/>
              </a:ext>
            </a:extLst>
          </p:cNvPr>
          <p:cNvSpPr/>
          <p:nvPr/>
        </p:nvSpPr>
        <p:spPr>
          <a:xfrm>
            <a:off x="8746683" y="5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00:08</a:t>
            </a:r>
          </a:p>
        </p:txBody>
      </p:sp>
      <p:sp>
        <p:nvSpPr>
          <p:cNvPr id="33" name="Rounded Rectangle 49">
            <a:extLst>
              <a:ext uri="{FF2B5EF4-FFF2-40B4-BE49-F238E27FC236}">
                <a16:creationId xmlns:a16="http://schemas.microsoft.com/office/drawing/2014/main" xmlns="" id="{FC00B01C-71FB-42E0-A5A7-BBF711765314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00:07</a:t>
            </a:r>
          </a:p>
        </p:txBody>
      </p:sp>
      <p:sp>
        <p:nvSpPr>
          <p:cNvPr id="34" name="Rounded Rectangle 50">
            <a:extLst>
              <a:ext uri="{FF2B5EF4-FFF2-40B4-BE49-F238E27FC236}">
                <a16:creationId xmlns:a16="http://schemas.microsoft.com/office/drawing/2014/main" xmlns="" id="{B7B3BBCD-2D15-48CB-BEBD-F1ADF33BCC04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00:06</a:t>
            </a:r>
          </a:p>
        </p:txBody>
      </p:sp>
      <p:sp>
        <p:nvSpPr>
          <p:cNvPr id="35" name="Rounded Rectangle 51">
            <a:extLst>
              <a:ext uri="{FF2B5EF4-FFF2-40B4-BE49-F238E27FC236}">
                <a16:creationId xmlns:a16="http://schemas.microsoft.com/office/drawing/2014/main" xmlns="" id="{06433CCB-BED1-4105-A644-914F6AF610CF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00:05</a:t>
            </a:r>
          </a:p>
        </p:txBody>
      </p:sp>
      <p:sp>
        <p:nvSpPr>
          <p:cNvPr id="36" name="Rounded Rectangle 52">
            <a:extLst>
              <a:ext uri="{FF2B5EF4-FFF2-40B4-BE49-F238E27FC236}">
                <a16:creationId xmlns:a16="http://schemas.microsoft.com/office/drawing/2014/main" xmlns="" id="{04F4AFFE-E4FF-4EC1-91CE-6B8B66C56E4E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00:04</a:t>
            </a:r>
          </a:p>
        </p:txBody>
      </p:sp>
      <p:sp>
        <p:nvSpPr>
          <p:cNvPr id="37" name="Rounded Rectangle 53">
            <a:extLst>
              <a:ext uri="{FF2B5EF4-FFF2-40B4-BE49-F238E27FC236}">
                <a16:creationId xmlns:a16="http://schemas.microsoft.com/office/drawing/2014/main" xmlns="" id="{8D87D77B-1500-4C54-99D2-37D2732C8400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00:03</a:t>
            </a:r>
          </a:p>
        </p:txBody>
      </p:sp>
      <p:sp>
        <p:nvSpPr>
          <p:cNvPr id="40" name="Rounded Rectangle 54">
            <a:extLst>
              <a:ext uri="{FF2B5EF4-FFF2-40B4-BE49-F238E27FC236}">
                <a16:creationId xmlns:a16="http://schemas.microsoft.com/office/drawing/2014/main" xmlns="" id="{2FB47880-03FE-4F8C-AD63-312E3394536C}"/>
              </a:ext>
            </a:extLst>
          </p:cNvPr>
          <p:cNvSpPr/>
          <p:nvPr/>
        </p:nvSpPr>
        <p:spPr>
          <a:xfrm>
            <a:off x="8746683" y="2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00:02</a:t>
            </a:r>
          </a:p>
        </p:txBody>
      </p: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xmlns="" id="{FDC0C7F1-B971-46BA-9CEF-47DB9B5F9EF2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00:01</a:t>
            </a:r>
          </a:p>
        </p:txBody>
      </p:sp>
      <p:sp>
        <p:nvSpPr>
          <p:cNvPr id="58" name="Rounded Rectangle 56">
            <a:extLst>
              <a:ext uri="{FF2B5EF4-FFF2-40B4-BE49-F238E27FC236}">
                <a16:creationId xmlns:a16="http://schemas.microsoft.com/office/drawing/2014/main" xmlns="" id="{EF648F3D-6571-4A7D-A74A-DF191E2217CD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00:00</a:t>
            </a:r>
          </a:p>
        </p:txBody>
      </p:sp>
      <p:pic>
        <p:nvPicPr>
          <p:cNvPr id="59" name="Picture 5" descr="mouse">
            <a:extLst>
              <a:ext uri="{FF2B5EF4-FFF2-40B4-BE49-F238E27FC236}">
                <a16:creationId xmlns:a16="http://schemas.microsoft.com/office/drawing/2014/main" xmlns="" id="{46A92620-A1BC-4CA8-9409-3573951FDA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1856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Action Button: Forward or Next 2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xmlns="" id="{F2FB0F8B-F4E0-4AED-9187-2B505DA1DF21}"/>
              </a:ext>
            </a:extLst>
          </p:cNvPr>
          <p:cNvSpPr/>
          <p:nvPr/>
        </p:nvSpPr>
        <p:spPr>
          <a:xfrm>
            <a:off x="11049000" y="6101457"/>
            <a:ext cx="990600" cy="5848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C5D10A90-17C8-429A-8F36-E43D33E396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4562830"/>
            <a:ext cx="1347333" cy="96934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D60DE320-73C5-4114-B439-CA642F5803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4565879"/>
            <a:ext cx="1347333" cy="96325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20A0B504-6D94-40B0-9824-9E5792BC91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28C75BF9-503E-44E8-B962-2C6F7F86D8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6DD30F02-709E-480C-BF40-1CA8237D0B05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EAA95935-DA36-4F08-B712-E4F79B6380DA}"/>
              </a:ext>
            </a:extLst>
          </p:cNvPr>
          <p:cNvGrpSpPr/>
          <p:nvPr/>
        </p:nvGrpSpPr>
        <p:grpSpPr>
          <a:xfrm>
            <a:off x="7375668" y="3039261"/>
            <a:ext cx="4396608" cy="1287797"/>
            <a:chOff x="418429" y="2465042"/>
            <a:chExt cx="4396608" cy="187108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AE4FA912-89DA-427D-8E58-A37319651F04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xmlns="" id="{2AE7C587-C50B-496E-9E48-6F83B1CBC02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500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A905469E-FEEF-48B7-997E-47C94470E1E8}"/>
              </a:ext>
            </a:extLst>
          </p:cNvPr>
          <p:cNvGrpSpPr/>
          <p:nvPr/>
        </p:nvGrpSpPr>
        <p:grpSpPr>
          <a:xfrm>
            <a:off x="420579" y="4579514"/>
            <a:ext cx="4401306" cy="1282879"/>
            <a:chOff x="413731" y="4651605"/>
            <a:chExt cx="4401306" cy="1863939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37E9B3A6-FF67-45DC-A5BE-F5E909F33746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xmlns="" id="{18F69C5B-DF4A-4128-AEC3-BD4400B85731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A1FA54AB-340A-4AD2-BB6F-E4056713A305}"/>
              </a:ext>
            </a:extLst>
          </p:cNvPr>
          <p:cNvGrpSpPr/>
          <p:nvPr/>
        </p:nvGrpSpPr>
        <p:grpSpPr>
          <a:xfrm>
            <a:off x="416044" y="3040523"/>
            <a:ext cx="4410376" cy="1283187"/>
            <a:chOff x="7363195" y="2465042"/>
            <a:chExt cx="4410376" cy="1864387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4B2DDDC2-AEE2-406A-A904-B953CB97472B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xmlns="" id="{4FC77441-D8EA-4AFF-9CE6-FAB57F7EC9D3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B546BBB6-F9C5-4E91-9F82-9DBEB1DACD8E}"/>
              </a:ext>
            </a:extLst>
          </p:cNvPr>
          <p:cNvGrpSpPr/>
          <p:nvPr/>
        </p:nvGrpSpPr>
        <p:grpSpPr>
          <a:xfrm>
            <a:off x="7372108" y="4579514"/>
            <a:ext cx="4403728" cy="1282879"/>
            <a:chOff x="7386970" y="4651605"/>
            <a:chExt cx="4403728" cy="1863939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5264E5A3-A5FE-46D8-8518-337AD2E5C4D6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xmlns="" id="{E0C8F24D-C267-493B-9C5C-2A33AA745696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D3D6D889-972F-47A4-A66F-3511A7C980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79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4F2A59AA-A290-4165-A2D7-3B182B1E45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8FBED84B-1175-4FC1-B359-57D149707D5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F99ED935-6671-4B2D-B223-889DF1C01335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sp>
        <p:nvSpPr>
          <p:cNvPr id="82" name="Rounded Rectangle 4">
            <a:extLst>
              <a:ext uri="{FF2B5EF4-FFF2-40B4-BE49-F238E27FC236}">
                <a16:creationId xmlns:a16="http://schemas.microsoft.com/office/drawing/2014/main" xmlns="" id="{43BEEB9C-5777-45E2-B451-3DB7785F1FDA}"/>
              </a:ext>
            </a:extLst>
          </p:cNvPr>
          <p:cNvSpPr/>
          <p:nvPr/>
        </p:nvSpPr>
        <p:spPr>
          <a:xfrm>
            <a:off x="1684841" y="1165408"/>
            <a:ext cx="8915398" cy="16315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500 cm = ……m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68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3432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audio>
              <p:cMediaNode vol="5122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46341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  <p:bldP spid="41" grpId="0" animBg="1"/>
      <p:bldP spid="58" grpId="0" animBg="1"/>
      <p:bldP spid="8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entagon 3">
            <a:extLst>
              <a:ext uri="{FF2B5EF4-FFF2-40B4-BE49-F238E27FC236}">
                <a16:creationId xmlns:a16="http://schemas.microsoft.com/office/drawing/2014/main" xmlns="" id="{A6E479B8-7171-482E-93CE-B3016AD788B2}"/>
              </a:ext>
            </a:extLst>
          </p:cNvPr>
          <p:cNvSpPr/>
          <p:nvPr/>
        </p:nvSpPr>
        <p:spPr>
          <a:xfrm>
            <a:off x="8441" y="25348"/>
            <a:ext cx="3352800" cy="838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41">
            <a:extLst>
              <a:ext uri="{FF2B5EF4-FFF2-40B4-BE49-F238E27FC236}">
                <a16:creationId xmlns:a16="http://schemas.microsoft.com/office/drawing/2014/main" xmlns="" id="{30418FA5-661A-4E8A-A175-B109F9CEA33C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00:15</a:t>
            </a:r>
          </a:p>
        </p:txBody>
      </p:sp>
      <p:sp>
        <p:nvSpPr>
          <p:cNvPr id="26" name="Rounded Rectangle 42">
            <a:extLst>
              <a:ext uri="{FF2B5EF4-FFF2-40B4-BE49-F238E27FC236}">
                <a16:creationId xmlns:a16="http://schemas.microsoft.com/office/drawing/2014/main" xmlns="" id="{2CAFB98F-4922-4A1A-ABE4-5546A0315F50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00:14</a:t>
            </a:r>
          </a:p>
        </p:txBody>
      </p:sp>
      <p:sp>
        <p:nvSpPr>
          <p:cNvPr id="27" name="Rounded Rectangle 43">
            <a:extLst>
              <a:ext uri="{FF2B5EF4-FFF2-40B4-BE49-F238E27FC236}">
                <a16:creationId xmlns:a16="http://schemas.microsoft.com/office/drawing/2014/main" xmlns="" id="{46C826B6-8639-4096-B54C-F830C74ABA28}"/>
              </a:ext>
            </a:extLst>
          </p:cNvPr>
          <p:cNvSpPr/>
          <p:nvPr/>
        </p:nvSpPr>
        <p:spPr>
          <a:xfrm>
            <a:off x="8746683" y="8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00:13</a:t>
            </a:r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xmlns="" id="{C81AB1F6-B317-4002-A19E-38082446BFF0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00:12</a:t>
            </a:r>
          </a:p>
        </p:txBody>
      </p:sp>
      <p:sp>
        <p:nvSpPr>
          <p:cNvPr id="29" name="Rounded Rectangle 45">
            <a:extLst>
              <a:ext uri="{FF2B5EF4-FFF2-40B4-BE49-F238E27FC236}">
                <a16:creationId xmlns:a16="http://schemas.microsoft.com/office/drawing/2014/main" xmlns="" id="{C505960A-4941-4A84-8699-735BF5075B12}"/>
              </a:ext>
            </a:extLst>
          </p:cNvPr>
          <p:cNvSpPr/>
          <p:nvPr/>
        </p:nvSpPr>
        <p:spPr>
          <a:xfrm>
            <a:off x="8746683" y="7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00:11</a:t>
            </a:r>
          </a:p>
        </p:txBody>
      </p:sp>
      <p:sp>
        <p:nvSpPr>
          <p:cNvPr id="30" name="Rounded Rectangle 46">
            <a:extLst>
              <a:ext uri="{FF2B5EF4-FFF2-40B4-BE49-F238E27FC236}">
                <a16:creationId xmlns:a16="http://schemas.microsoft.com/office/drawing/2014/main" xmlns="" id="{81C4A6E5-BC81-4067-8108-3A881B28FBE3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00:10</a:t>
            </a:r>
          </a:p>
        </p:txBody>
      </p:sp>
      <p:sp>
        <p:nvSpPr>
          <p:cNvPr id="31" name="Rounded Rectangle 47">
            <a:extLst>
              <a:ext uri="{FF2B5EF4-FFF2-40B4-BE49-F238E27FC236}">
                <a16:creationId xmlns:a16="http://schemas.microsoft.com/office/drawing/2014/main" xmlns="" id="{CE916FF8-5784-42D3-BE3F-01FE6DB2E7A1}"/>
              </a:ext>
            </a:extLst>
          </p:cNvPr>
          <p:cNvSpPr/>
          <p:nvPr/>
        </p:nvSpPr>
        <p:spPr>
          <a:xfrm>
            <a:off x="8746683" y="6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00:09</a:t>
            </a:r>
          </a:p>
        </p:txBody>
      </p:sp>
      <p:sp>
        <p:nvSpPr>
          <p:cNvPr id="32" name="Rounded Rectangle 48">
            <a:extLst>
              <a:ext uri="{FF2B5EF4-FFF2-40B4-BE49-F238E27FC236}">
                <a16:creationId xmlns:a16="http://schemas.microsoft.com/office/drawing/2014/main" xmlns="" id="{B310C330-1380-4D26-A32D-8E36B1A8E4C0}"/>
              </a:ext>
            </a:extLst>
          </p:cNvPr>
          <p:cNvSpPr/>
          <p:nvPr/>
        </p:nvSpPr>
        <p:spPr>
          <a:xfrm>
            <a:off x="8746683" y="5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00:08</a:t>
            </a:r>
          </a:p>
        </p:txBody>
      </p:sp>
      <p:sp>
        <p:nvSpPr>
          <p:cNvPr id="33" name="Rounded Rectangle 49">
            <a:extLst>
              <a:ext uri="{FF2B5EF4-FFF2-40B4-BE49-F238E27FC236}">
                <a16:creationId xmlns:a16="http://schemas.microsoft.com/office/drawing/2014/main" xmlns="" id="{B5510BD5-9994-43DC-848A-923A4E383431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00:07</a:t>
            </a:r>
          </a:p>
        </p:txBody>
      </p:sp>
      <p:sp>
        <p:nvSpPr>
          <p:cNvPr id="34" name="Rounded Rectangle 50">
            <a:extLst>
              <a:ext uri="{FF2B5EF4-FFF2-40B4-BE49-F238E27FC236}">
                <a16:creationId xmlns:a16="http://schemas.microsoft.com/office/drawing/2014/main" xmlns="" id="{8EAD4B1E-FF75-43F6-BA24-4138699A0FC0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00:06</a:t>
            </a:r>
          </a:p>
        </p:txBody>
      </p:sp>
      <p:sp>
        <p:nvSpPr>
          <p:cNvPr id="35" name="Rounded Rectangle 51">
            <a:extLst>
              <a:ext uri="{FF2B5EF4-FFF2-40B4-BE49-F238E27FC236}">
                <a16:creationId xmlns:a16="http://schemas.microsoft.com/office/drawing/2014/main" xmlns="" id="{7A0441A1-D8B8-472B-BAC6-21EA3AB90245}"/>
              </a:ext>
            </a:extLst>
          </p:cNvPr>
          <p:cNvSpPr/>
          <p:nvPr/>
        </p:nvSpPr>
        <p:spPr>
          <a:xfrm>
            <a:off x="8746683" y="4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00:05</a:t>
            </a:r>
          </a:p>
        </p:txBody>
      </p:sp>
      <p:sp>
        <p:nvSpPr>
          <p:cNvPr id="36" name="Rounded Rectangle 52">
            <a:extLst>
              <a:ext uri="{FF2B5EF4-FFF2-40B4-BE49-F238E27FC236}">
                <a16:creationId xmlns:a16="http://schemas.microsoft.com/office/drawing/2014/main" xmlns="" id="{5CE51C9D-A163-4A3C-AE7B-05F82FDA7A49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00:04</a:t>
            </a:r>
          </a:p>
        </p:txBody>
      </p:sp>
      <p:sp>
        <p:nvSpPr>
          <p:cNvPr id="37" name="Rounded Rectangle 53">
            <a:extLst>
              <a:ext uri="{FF2B5EF4-FFF2-40B4-BE49-F238E27FC236}">
                <a16:creationId xmlns:a16="http://schemas.microsoft.com/office/drawing/2014/main" xmlns="" id="{64435D95-39F9-43FD-B3A0-55F53181B17C}"/>
              </a:ext>
            </a:extLst>
          </p:cNvPr>
          <p:cNvSpPr/>
          <p:nvPr/>
        </p:nvSpPr>
        <p:spPr>
          <a:xfrm>
            <a:off x="8746683" y="3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00:03</a:t>
            </a:r>
          </a:p>
        </p:txBody>
      </p:sp>
      <p:sp>
        <p:nvSpPr>
          <p:cNvPr id="40" name="Rounded Rectangle 54">
            <a:extLst>
              <a:ext uri="{FF2B5EF4-FFF2-40B4-BE49-F238E27FC236}">
                <a16:creationId xmlns:a16="http://schemas.microsoft.com/office/drawing/2014/main" xmlns="" id="{5E919EB6-0F8E-4487-B2D8-3ABBF290D9FC}"/>
              </a:ext>
            </a:extLst>
          </p:cNvPr>
          <p:cNvSpPr/>
          <p:nvPr/>
        </p:nvSpPr>
        <p:spPr>
          <a:xfrm>
            <a:off x="8746683" y="2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00:02</a:t>
            </a:r>
          </a:p>
        </p:txBody>
      </p:sp>
      <p:sp>
        <p:nvSpPr>
          <p:cNvPr id="41" name="Rounded Rectangle 55">
            <a:extLst>
              <a:ext uri="{FF2B5EF4-FFF2-40B4-BE49-F238E27FC236}">
                <a16:creationId xmlns:a16="http://schemas.microsoft.com/office/drawing/2014/main" xmlns="" id="{D41FFD37-73B7-4037-98DA-E2C04228C2E5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00:01</a:t>
            </a:r>
          </a:p>
        </p:txBody>
      </p:sp>
      <p:sp>
        <p:nvSpPr>
          <p:cNvPr id="58" name="Rounded Rectangle 56">
            <a:extLst>
              <a:ext uri="{FF2B5EF4-FFF2-40B4-BE49-F238E27FC236}">
                <a16:creationId xmlns:a16="http://schemas.microsoft.com/office/drawing/2014/main" xmlns="" id="{4F3963F2-A0DB-4D50-94BE-87D5F63125D3}"/>
              </a:ext>
            </a:extLst>
          </p:cNvPr>
          <p:cNvSpPr/>
          <p:nvPr/>
        </p:nvSpPr>
        <p:spPr>
          <a:xfrm>
            <a:off x="8746683" y="1"/>
            <a:ext cx="1733266" cy="9962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Calibri"/>
              </a:rPr>
              <a:t>00:00</a:t>
            </a:r>
          </a:p>
        </p:txBody>
      </p:sp>
      <p:pic>
        <p:nvPicPr>
          <p:cNvPr id="59" name="Picture 5" descr="mouse">
            <a:extLst>
              <a:ext uri="{FF2B5EF4-FFF2-40B4-BE49-F238E27FC236}">
                <a16:creationId xmlns:a16="http://schemas.microsoft.com/office/drawing/2014/main" xmlns="" id="{E60B465E-0DE8-425A-9D58-3D678F9B54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1856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Action Button: Forward or Next 2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xmlns="" id="{91E953D9-B54C-44DC-B52E-46E9542DDE5E}"/>
              </a:ext>
            </a:extLst>
          </p:cNvPr>
          <p:cNvSpPr/>
          <p:nvPr/>
        </p:nvSpPr>
        <p:spPr>
          <a:xfrm>
            <a:off x="11049000" y="6101457"/>
            <a:ext cx="990600" cy="5848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267370FD-A8BA-4679-AD96-8664D29EAC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4562830"/>
            <a:ext cx="1347333" cy="96934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AA094A98-2137-47A5-80A8-52495924D0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4565879"/>
            <a:ext cx="1347333" cy="96325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5325901A-8350-49F7-AD7C-88E7AA9ACB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008C4667-03CD-40A3-98F2-C77C28578B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4845F208-6034-4DEA-BB9B-BD1E12561DE8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A733EF82-6228-4354-BE69-107A9C07CAD0}"/>
              </a:ext>
            </a:extLst>
          </p:cNvPr>
          <p:cNvGrpSpPr/>
          <p:nvPr/>
        </p:nvGrpSpPr>
        <p:grpSpPr>
          <a:xfrm>
            <a:off x="7375668" y="3039261"/>
            <a:ext cx="4396608" cy="1287797"/>
            <a:chOff x="418429" y="2465042"/>
            <a:chExt cx="4396608" cy="187108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5CA03D0C-807A-4779-BA12-3D63FC777C52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xmlns="" id="{83412A83-3E74-44E8-802A-AABC9AFBF3CE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220B8ED4-CB54-45A8-A826-D9CCF0A64986}"/>
              </a:ext>
            </a:extLst>
          </p:cNvPr>
          <p:cNvGrpSpPr/>
          <p:nvPr/>
        </p:nvGrpSpPr>
        <p:grpSpPr>
          <a:xfrm>
            <a:off x="420579" y="4579514"/>
            <a:ext cx="4401306" cy="1282879"/>
            <a:chOff x="413731" y="4651605"/>
            <a:chExt cx="4401306" cy="1863939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624C632D-716E-4614-B050-13AAEB6717BC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xmlns="" id="{C2978168-2139-4D04-8A28-8A7B3CEA0DD8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600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AC7DA083-296E-4DE4-8FCE-CD1C7B52040F}"/>
              </a:ext>
            </a:extLst>
          </p:cNvPr>
          <p:cNvGrpSpPr/>
          <p:nvPr/>
        </p:nvGrpSpPr>
        <p:grpSpPr>
          <a:xfrm>
            <a:off x="416044" y="3040523"/>
            <a:ext cx="4410376" cy="1283187"/>
            <a:chOff x="7363195" y="2465042"/>
            <a:chExt cx="4410376" cy="1864387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8E19989C-0E50-4578-B483-3D3BB215810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xmlns="" id="{0D9F8928-963D-43DC-ACB4-4659A9E82FB9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DF1A9920-F61C-49A7-AE5C-72ED9BBAD33A}"/>
              </a:ext>
            </a:extLst>
          </p:cNvPr>
          <p:cNvGrpSpPr/>
          <p:nvPr/>
        </p:nvGrpSpPr>
        <p:grpSpPr>
          <a:xfrm>
            <a:off x="7372108" y="4579514"/>
            <a:ext cx="4403728" cy="1282879"/>
            <a:chOff x="7386970" y="4651605"/>
            <a:chExt cx="4403728" cy="1863939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EAB70EAD-C170-4660-A5D5-D22C434B948F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4000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xmlns="" id="{C21B67DB-0DE5-4FE0-9E8C-CF498D65BE42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16</a:t>
              </a:r>
              <a:endParaRPr lang="en-US" sz="40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8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319C6378-A0F6-4B8F-95BA-FFC5E19C99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79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06555AA9-AFAD-4AC6-87C3-653D057A8E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B917DB90-600C-43A1-AC69-056C4BC1703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DBFB53EF-A64C-473C-A546-D53568706E87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sp>
        <p:nvSpPr>
          <p:cNvPr id="82" name="Rounded Rectangle 4">
            <a:extLst>
              <a:ext uri="{FF2B5EF4-FFF2-40B4-BE49-F238E27FC236}">
                <a16:creationId xmlns:a16="http://schemas.microsoft.com/office/drawing/2014/main" xmlns="" id="{EDAF4D49-376F-4F99-B9F8-E6892B90004C}"/>
              </a:ext>
            </a:extLst>
          </p:cNvPr>
          <p:cNvSpPr/>
          <p:nvPr/>
        </p:nvSpPr>
        <p:spPr>
          <a:xfrm>
            <a:off x="1684841" y="1165408"/>
            <a:ext cx="8915398" cy="16315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6 m = …… dm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46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3432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4995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audio>
              <p:cMediaNode vol="5122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46341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  <p:bldP spid="41" grpId="0" animBg="1"/>
      <p:bldP spid="58" grpId="0" animBg="1"/>
      <p:bldP spid="8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669</Words>
  <Application>Microsoft Office PowerPoint</Application>
  <PresentationFormat>Custom</PresentationFormat>
  <Paragraphs>199</Paragraphs>
  <Slides>22</Slides>
  <Notes>9</Notes>
  <HiddenSlides>0</HiddenSlides>
  <MMClips>10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1_Office Theme</vt:lpstr>
      <vt:lpstr>2_Office Theme</vt:lpstr>
      <vt:lpstr>自定义设计方案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19</cp:revision>
  <dcterms:created xsi:type="dcterms:W3CDTF">2022-03-12T07:44:39Z</dcterms:created>
  <dcterms:modified xsi:type="dcterms:W3CDTF">2023-03-17T19:13:02Z</dcterms:modified>
</cp:coreProperties>
</file>