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  <p:sldMasterId id="2147483732" r:id="rId3"/>
    <p:sldMasterId id="2147483744" r:id="rId4"/>
    <p:sldMasterId id="2147483749" r:id="rId5"/>
  </p:sldMasterIdLst>
  <p:notesMasterIdLst>
    <p:notesMasterId r:id="rId19"/>
  </p:notesMasterIdLst>
  <p:sldIdLst>
    <p:sldId id="306" r:id="rId6"/>
    <p:sldId id="260" r:id="rId7"/>
    <p:sldId id="3409" r:id="rId8"/>
    <p:sldId id="3410" r:id="rId9"/>
    <p:sldId id="289" r:id="rId10"/>
    <p:sldId id="3414" r:id="rId11"/>
    <p:sldId id="285" r:id="rId12"/>
    <p:sldId id="290" r:id="rId13"/>
    <p:sldId id="298" r:id="rId14"/>
    <p:sldId id="299" r:id="rId15"/>
    <p:sldId id="3411" r:id="rId16"/>
    <p:sldId id="3412" r:id="rId17"/>
    <p:sldId id="341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9F3"/>
    <a:srgbClr val="8B6442"/>
    <a:srgbClr val="F18585"/>
    <a:srgbClr val="9CEDFC"/>
    <a:srgbClr val="F0C444"/>
    <a:srgbClr val="A0D36C"/>
    <a:srgbClr val="EF5F5F"/>
    <a:srgbClr val="F2863B"/>
    <a:srgbClr val="7FC438"/>
    <a:srgbClr val="F9C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79" autoAdjust="0"/>
    <p:restoredTop sz="94660"/>
  </p:normalViewPr>
  <p:slideViewPr>
    <p:cSldViewPr snapToGrid="0">
      <p:cViewPr>
        <p:scale>
          <a:sx n="66" d="100"/>
          <a:sy n="66" d="100"/>
        </p:scale>
        <p:origin x="-498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136BC-5FF2-4EF6-9BCC-AF0DBAC446C9}" type="datetimeFigureOut">
              <a:rPr lang="vi-VN" smtClean="0"/>
              <a:t>25/02/2023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C5EC6-452B-4A85-BB3D-4242BA4558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0069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20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64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928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0572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0018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8845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998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319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4959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4968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86174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7069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773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025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675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073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173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441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730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93488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239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576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801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64277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93834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51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8870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6169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304722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16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462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61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54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72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68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4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59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35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38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28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08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" y="228629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1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86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2330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519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0234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30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78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701" r:id="rId4"/>
    <p:sldLayoutId id="2147483694" r:id="rId5"/>
    <p:sldLayoutId id="2147483693" r:id="rId6"/>
    <p:sldLayoutId id="2147483703" r:id="rId7"/>
    <p:sldLayoutId id="2147483691" r:id="rId8"/>
    <p:sldLayoutId id="2147483679" r:id="rId9"/>
    <p:sldLayoutId id="2147483700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560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24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20221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98" r:id="rId5"/>
    <p:sldLayoutId id="2147483800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11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7AF7405-ABA0-8847-8C6B-EF144C355084}"/>
              </a:ext>
            </a:extLst>
          </p:cNvPr>
          <p:cNvGrpSpPr/>
          <p:nvPr/>
        </p:nvGrpSpPr>
        <p:grpSpPr>
          <a:xfrm>
            <a:off x="179194" y="205248"/>
            <a:ext cx="8167579" cy="646331"/>
            <a:chOff x="-1429229" y="1141138"/>
            <a:chExt cx="8167579" cy="646331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9DBB61BF-1FCE-6A42-911D-040ABD0DB57D}"/>
                </a:ext>
              </a:extLst>
            </p:cNvPr>
            <p:cNvSpPr txBox="1"/>
            <p:nvPr/>
          </p:nvSpPr>
          <p:spPr>
            <a:xfrm>
              <a:off x="-802063" y="1141138"/>
              <a:ext cx="75404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Viết</a:t>
              </a:r>
              <a:r>
                <a:rPr lang="en-US" sz="3600" dirty="0"/>
                <a:t>, </a:t>
              </a:r>
              <a:r>
                <a:rPr lang="en-US" sz="3600" dirty="0" err="1"/>
                <a:t>đọc</a:t>
              </a:r>
              <a:r>
                <a:rPr lang="en-US" sz="3600" dirty="0"/>
                <a:t> </a:t>
              </a:r>
              <a:r>
                <a:rPr lang="en-US" sz="3600" dirty="0" err="1"/>
                <a:t>số</a:t>
              </a:r>
              <a:r>
                <a:rPr lang="en-US" sz="3600" dirty="0"/>
                <a:t>, </a:t>
              </a:r>
              <a:r>
                <a:rPr lang="en-US" sz="3600" dirty="0" err="1"/>
                <a:t>biết</a:t>
              </a:r>
              <a:r>
                <a:rPr lang="en-US" sz="3600" dirty="0"/>
                <a:t> </a:t>
              </a:r>
              <a:r>
                <a:rPr lang="en-US" sz="3600" dirty="0" err="1"/>
                <a:t>số</a:t>
              </a:r>
              <a:r>
                <a:rPr lang="en-US" sz="3600" dirty="0"/>
                <a:t> </a:t>
              </a:r>
              <a:r>
                <a:rPr lang="en-US" sz="3600" dirty="0" err="1"/>
                <a:t>đó</a:t>
              </a:r>
              <a:r>
                <a:rPr lang="en-US" sz="3600" dirty="0"/>
                <a:t> </a:t>
              </a:r>
              <a:r>
                <a:rPr lang="en-US" sz="3600" dirty="0" err="1"/>
                <a:t>gồm</a:t>
              </a:r>
              <a:r>
                <a:rPr lang="en-US" sz="3600" dirty="0"/>
                <a:t>: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8C4ABA50-7393-444F-844F-F3CA69A0FE6B}"/>
                </a:ext>
              </a:extLst>
            </p:cNvPr>
            <p:cNvSpPr/>
            <p:nvPr/>
          </p:nvSpPr>
          <p:spPr>
            <a:xfrm>
              <a:off x="-1429229" y="117901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aphicFrame>
        <p:nvGraphicFramePr>
          <p:cNvPr id="44" name="Table 490">
            <a:extLst>
              <a:ext uri="{FF2B5EF4-FFF2-40B4-BE49-F238E27FC236}">
                <a16:creationId xmlns="" xmlns:a16="http://schemas.microsoft.com/office/drawing/2014/main" id="{9CCE76BA-FCF7-5544-BA95-35841149D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412421"/>
              </p:ext>
            </p:extLst>
          </p:nvPr>
        </p:nvGraphicFramePr>
        <p:xfrm>
          <a:off x="179194" y="1354668"/>
          <a:ext cx="10382883" cy="4725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473">
                  <a:extLst>
                    <a:ext uri="{9D8B030D-6E8A-4147-A177-3AD203B41FA5}">
                      <a16:colId xmlns="" xmlns:a16="http://schemas.microsoft.com/office/drawing/2014/main" val="2828112282"/>
                    </a:ext>
                  </a:extLst>
                </a:gridCol>
                <a:gridCol w="1477785">
                  <a:extLst>
                    <a:ext uri="{9D8B030D-6E8A-4147-A177-3AD203B41FA5}">
                      <a16:colId xmlns="" xmlns:a16="http://schemas.microsoft.com/office/drawing/2014/main" val="952112415"/>
                    </a:ext>
                  </a:extLst>
                </a:gridCol>
                <a:gridCol w="3545625">
                  <a:extLst>
                    <a:ext uri="{9D8B030D-6E8A-4147-A177-3AD203B41FA5}">
                      <a16:colId xmlns="" xmlns:a16="http://schemas.microsoft.com/office/drawing/2014/main" val="339309947"/>
                    </a:ext>
                  </a:extLst>
                </a:gridCol>
              </a:tblGrid>
              <a:tr h="757902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Số gồm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7862058"/>
                  </a:ext>
                </a:extLst>
              </a:tr>
              <a:tr h="100177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4 chục, 9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749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vi-VN" sz="2400" dirty="0" smtClean="0">
                          <a:solidFill>
                            <a:schemeClr val="tx1"/>
                          </a:solidFill>
                        </a:rPr>
                        <a:t>ảy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 bốn mươi chín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7607564"/>
                  </a:ext>
                </a:extLst>
              </a:tr>
              <a:tr h="992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b)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1 chục, 4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8627883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c)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6 chục, 0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4106989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d)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0 chục, 3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80152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C41FBA7A-6DF8-4842-9E65-E43A6A553FA1}"/>
              </a:ext>
            </a:extLst>
          </p:cNvPr>
          <p:cNvSpPr/>
          <p:nvPr/>
        </p:nvSpPr>
        <p:spPr>
          <a:xfrm>
            <a:off x="5961713" y="2222532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0BCE3E2B-4ADA-6942-B323-C26CC18EC6A5}"/>
              </a:ext>
            </a:extLst>
          </p:cNvPr>
          <p:cNvSpPr/>
          <p:nvPr/>
        </p:nvSpPr>
        <p:spPr>
          <a:xfrm>
            <a:off x="7114196" y="2222531"/>
            <a:ext cx="3350603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04BD6D6F-4E16-CC41-9D80-EB5995C4AB7E}"/>
              </a:ext>
            </a:extLst>
          </p:cNvPr>
          <p:cNvGrpSpPr/>
          <p:nvPr/>
        </p:nvGrpSpPr>
        <p:grpSpPr>
          <a:xfrm>
            <a:off x="9039110" y="5079965"/>
            <a:ext cx="3329876" cy="1960957"/>
            <a:chOff x="9108510" y="2428407"/>
            <a:chExt cx="3329876" cy="1960957"/>
          </a:xfrm>
        </p:grpSpPr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8796C005-D7FF-0F4F-BB17-A6DDDD96F63E}"/>
                </a:ext>
              </a:extLst>
            </p:cNvPr>
            <p:cNvSpPr/>
            <p:nvPr/>
          </p:nvSpPr>
          <p:spPr>
            <a:xfrm>
              <a:off x="10747948" y="2428407"/>
              <a:ext cx="1573967" cy="182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="" xmlns:a16="http://schemas.microsoft.com/office/drawing/2014/main" id="{A1E3B775-C385-EC42-9AB8-A96478BB3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512" b="36343"/>
            <a:stretch/>
          </p:blipFill>
          <p:spPr>
            <a:xfrm>
              <a:off x="9108510" y="2468635"/>
              <a:ext cx="3329876" cy="1920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13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A0FA954-A508-4F17-9F11-291CEDC2774E}"/>
              </a:ext>
            </a:extLst>
          </p:cNvPr>
          <p:cNvSpPr txBox="1"/>
          <p:nvPr/>
        </p:nvSpPr>
        <p:spPr>
          <a:xfrm>
            <a:off x="231266" y="55084"/>
            <a:ext cx="548736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51):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536659" y="803777"/>
            <a:ext cx="10987684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a.  7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,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4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và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9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1573589" y="1688394"/>
            <a:ext cx="765107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749: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ảy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bốn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mươi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chín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505968" y="2501138"/>
            <a:ext cx="1101837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.  1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,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và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4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1797726" y="3400000"/>
            <a:ext cx="6359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........................................................................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694650" y="4030127"/>
            <a:ext cx="10829693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noProof="0" dirty="0" smtClean="0"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.  5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,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6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và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0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1646159" y="4908507"/>
            <a:ext cx="6359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........................................................................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694649" y="5472916"/>
            <a:ext cx="10945808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d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.  8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,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0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và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63A14567-3880-4713-87D7-6932CDD6B7E0}"/>
              </a:ext>
            </a:extLst>
          </p:cNvPr>
          <p:cNvSpPr txBox="1"/>
          <p:nvPr/>
        </p:nvSpPr>
        <p:spPr>
          <a:xfrm>
            <a:off x="1588103" y="6173804"/>
            <a:ext cx="6359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........................................................................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1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7AF7405-ABA0-8847-8C6B-EF144C355084}"/>
              </a:ext>
            </a:extLst>
          </p:cNvPr>
          <p:cNvGrpSpPr/>
          <p:nvPr/>
        </p:nvGrpSpPr>
        <p:grpSpPr>
          <a:xfrm>
            <a:off x="179194" y="205248"/>
            <a:ext cx="8167579" cy="646331"/>
            <a:chOff x="-1429229" y="1141138"/>
            <a:chExt cx="8167579" cy="646331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9DBB61BF-1FCE-6A42-911D-040ABD0DB57D}"/>
                </a:ext>
              </a:extLst>
            </p:cNvPr>
            <p:cNvSpPr txBox="1"/>
            <p:nvPr/>
          </p:nvSpPr>
          <p:spPr>
            <a:xfrm>
              <a:off x="-802063" y="1141138"/>
              <a:ext cx="75404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Viết</a:t>
              </a:r>
              <a:r>
                <a:rPr lang="en-US" sz="3600" dirty="0"/>
                <a:t>, </a:t>
              </a:r>
              <a:r>
                <a:rPr lang="en-US" sz="3600" dirty="0" err="1"/>
                <a:t>đọc</a:t>
              </a:r>
              <a:r>
                <a:rPr lang="en-US" sz="3600" dirty="0"/>
                <a:t> </a:t>
              </a:r>
              <a:r>
                <a:rPr lang="en-US" sz="3600" dirty="0" err="1"/>
                <a:t>số</a:t>
              </a:r>
              <a:r>
                <a:rPr lang="en-US" sz="3600" dirty="0"/>
                <a:t>, </a:t>
              </a:r>
              <a:r>
                <a:rPr lang="en-US" sz="3600" dirty="0" err="1"/>
                <a:t>biết</a:t>
              </a:r>
              <a:r>
                <a:rPr lang="en-US" sz="3600" dirty="0"/>
                <a:t> </a:t>
              </a:r>
              <a:r>
                <a:rPr lang="en-US" sz="3600" dirty="0" err="1"/>
                <a:t>số</a:t>
              </a:r>
              <a:r>
                <a:rPr lang="en-US" sz="3600" dirty="0"/>
                <a:t> </a:t>
              </a:r>
              <a:r>
                <a:rPr lang="en-US" sz="3600" dirty="0" err="1"/>
                <a:t>đó</a:t>
              </a:r>
              <a:r>
                <a:rPr lang="en-US" sz="3600" dirty="0"/>
                <a:t> </a:t>
              </a:r>
              <a:r>
                <a:rPr lang="en-US" sz="3600" dirty="0" err="1"/>
                <a:t>gồm</a:t>
              </a:r>
              <a:r>
                <a:rPr lang="en-US" sz="3600" dirty="0"/>
                <a:t>: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8C4ABA50-7393-444F-844F-F3CA69A0FE6B}"/>
                </a:ext>
              </a:extLst>
            </p:cNvPr>
            <p:cNvSpPr/>
            <p:nvPr/>
          </p:nvSpPr>
          <p:spPr>
            <a:xfrm>
              <a:off x="-1429229" y="117901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aphicFrame>
        <p:nvGraphicFramePr>
          <p:cNvPr id="44" name="Table 490">
            <a:extLst>
              <a:ext uri="{FF2B5EF4-FFF2-40B4-BE49-F238E27FC236}">
                <a16:creationId xmlns="" xmlns:a16="http://schemas.microsoft.com/office/drawing/2014/main" id="{9CCE76BA-FCF7-5544-BA95-35841149D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439532"/>
              </p:ext>
            </p:extLst>
          </p:nvPr>
        </p:nvGraphicFramePr>
        <p:xfrm>
          <a:off x="290287" y="1354668"/>
          <a:ext cx="10271790" cy="4725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2129">
                  <a:extLst>
                    <a:ext uri="{9D8B030D-6E8A-4147-A177-3AD203B41FA5}">
                      <a16:colId xmlns="" xmlns:a16="http://schemas.microsoft.com/office/drawing/2014/main" val="2828112282"/>
                    </a:ext>
                  </a:extLst>
                </a:gridCol>
                <a:gridCol w="1461973">
                  <a:extLst>
                    <a:ext uri="{9D8B030D-6E8A-4147-A177-3AD203B41FA5}">
                      <a16:colId xmlns="" xmlns:a16="http://schemas.microsoft.com/office/drawing/2014/main" val="952112415"/>
                    </a:ext>
                  </a:extLst>
                </a:gridCol>
                <a:gridCol w="3507688">
                  <a:extLst>
                    <a:ext uri="{9D8B030D-6E8A-4147-A177-3AD203B41FA5}">
                      <a16:colId xmlns="" xmlns:a16="http://schemas.microsoft.com/office/drawing/2014/main" val="339309947"/>
                    </a:ext>
                  </a:extLst>
                </a:gridCol>
              </a:tblGrid>
              <a:tr h="757902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Số gồm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7862058"/>
                  </a:ext>
                </a:extLst>
              </a:tr>
              <a:tr h="100177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4 chục, 9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749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vi-VN" sz="2400" dirty="0" smtClean="0">
                          <a:solidFill>
                            <a:schemeClr val="tx1"/>
                          </a:solidFill>
                        </a:rPr>
                        <a:t>ảy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 bốn mươi chín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7607564"/>
                  </a:ext>
                </a:extLst>
              </a:tr>
              <a:tr h="992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b)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1 chục, 4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vi-VN" sz="2400" dirty="0" smtClean="0">
                          <a:solidFill>
                            <a:schemeClr val="tx1"/>
                          </a:solidFill>
                        </a:rPr>
                        <a:t>ột 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trăm mười bốn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8627883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c)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6 chục, 0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560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ăm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4106989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d) </a:t>
                      </a:r>
                      <a:r>
                        <a:rPr lang="x-none" sz="320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trăm, 0 chục, 3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803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ám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 linh ba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80152"/>
                  </a:ext>
                </a:extLst>
              </a:tr>
            </a:tbl>
          </a:graphicData>
        </a:graphic>
      </p:graphicFrame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CC0C7652-0A2F-A143-86CD-FD18A01F6598}"/>
              </a:ext>
            </a:extLst>
          </p:cNvPr>
          <p:cNvSpPr/>
          <p:nvPr/>
        </p:nvSpPr>
        <p:spPr>
          <a:xfrm>
            <a:off x="6031862" y="3220938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A651741A-E6E1-BA40-BF44-F3761AFDD614}"/>
              </a:ext>
            </a:extLst>
          </p:cNvPr>
          <p:cNvSpPr/>
          <p:nvPr/>
        </p:nvSpPr>
        <p:spPr>
          <a:xfrm>
            <a:off x="7470549" y="3217164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4C326B6C-A899-D941-ADBB-3A111CBCE994}"/>
              </a:ext>
            </a:extLst>
          </p:cNvPr>
          <p:cNvSpPr/>
          <p:nvPr/>
        </p:nvSpPr>
        <p:spPr>
          <a:xfrm>
            <a:off x="6026642" y="4205369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366E991B-735F-4444-9B6D-544583B2A6F1}"/>
              </a:ext>
            </a:extLst>
          </p:cNvPr>
          <p:cNvSpPr/>
          <p:nvPr/>
        </p:nvSpPr>
        <p:spPr>
          <a:xfrm>
            <a:off x="7401958" y="4223652"/>
            <a:ext cx="2874161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29F76329-60D8-3941-A53B-B8180F166308}"/>
              </a:ext>
            </a:extLst>
          </p:cNvPr>
          <p:cNvSpPr/>
          <p:nvPr/>
        </p:nvSpPr>
        <p:spPr>
          <a:xfrm>
            <a:off x="6001068" y="5165073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9B867777-EE8F-5846-AB49-6C804EA9B0A8}"/>
              </a:ext>
            </a:extLst>
          </p:cNvPr>
          <p:cNvSpPr/>
          <p:nvPr/>
        </p:nvSpPr>
        <p:spPr>
          <a:xfrm>
            <a:off x="7439740" y="5176237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04BD6D6F-4E16-CC41-9D80-EB5995C4AB7E}"/>
              </a:ext>
            </a:extLst>
          </p:cNvPr>
          <p:cNvGrpSpPr/>
          <p:nvPr/>
        </p:nvGrpSpPr>
        <p:grpSpPr>
          <a:xfrm>
            <a:off x="9039110" y="5079965"/>
            <a:ext cx="3329876" cy="1960957"/>
            <a:chOff x="9108510" y="2428407"/>
            <a:chExt cx="3329876" cy="1960957"/>
          </a:xfrm>
        </p:grpSpPr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8796C005-D7FF-0F4F-BB17-A6DDDD96F63E}"/>
                </a:ext>
              </a:extLst>
            </p:cNvPr>
            <p:cNvSpPr/>
            <p:nvPr/>
          </p:nvSpPr>
          <p:spPr>
            <a:xfrm>
              <a:off x="10747948" y="2428407"/>
              <a:ext cx="1573967" cy="182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="" xmlns:a16="http://schemas.microsoft.com/office/drawing/2014/main" id="{A1E3B775-C385-EC42-9AB8-A96478BB3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512" b="36343"/>
            <a:stretch/>
          </p:blipFill>
          <p:spPr>
            <a:xfrm>
              <a:off x="9108510" y="2468635"/>
              <a:ext cx="3329876" cy="1920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561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4, 5 tr 30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  <a:r>
              <a:rPr lang="en-US" sz="4400" smtClean="0"/>
              <a:t>1, 2, 3, 4 tr 47 + 48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0" y="359419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Cỏ non cười rồi.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31640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0095" y="2274075"/>
            <a:ext cx="79723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51:</a:t>
            </a:r>
          </a:p>
          <a:p>
            <a:pPr algn="ctr"/>
            <a:r>
              <a:rPr lang="en-US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BA CHỮ SỐ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10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002060"/>
                </a:solidFill>
                <a:latin typeface="+mj-lt"/>
              </a:rPr>
              <a:t>CÁC SỐ TRONG PHẠM VI 1000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3371" y="76780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2964" y="1601831"/>
            <a:ext cx="803522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51: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có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+mn-cs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7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490">
            <a:extLst>
              <a:ext uri="{FF2B5EF4-FFF2-40B4-BE49-F238E27FC236}">
                <a16:creationId xmlns="" xmlns:a16="http://schemas.microsoft.com/office/drawing/2014/main" id="{23FE661B-5CBD-F848-AF3C-EC29E48EB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239786"/>
              </p:ext>
            </p:extLst>
          </p:nvPr>
        </p:nvGraphicFramePr>
        <p:xfrm>
          <a:off x="918543" y="1031294"/>
          <a:ext cx="10256138" cy="5567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0545">
                  <a:extLst>
                    <a:ext uri="{9D8B030D-6E8A-4147-A177-3AD203B41FA5}">
                      <a16:colId xmlns="" xmlns:a16="http://schemas.microsoft.com/office/drawing/2014/main" val="2828112282"/>
                    </a:ext>
                  </a:extLst>
                </a:gridCol>
                <a:gridCol w="877333">
                  <a:extLst>
                    <a:ext uri="{9D8B030D-6E8A-4147-A177-3AD203B41FA5}">
                      <a16:colId xmlns="" xmlns:a16="http://schemas.microsoft.com/office/drawing/2014/main" val="3722848124"/>
                    </a:ext>
                  </a:extLst>
                </a:gridCol>
                <a:gridCol w="843148">
                  <a:extLst>
                    <a:ext uri="{9D8B030D-6E8A-4147-A177-3AD203B41FA5}">
                      <a16:colId xmlns="" xmlns:a16="http://schemas.microsoft.com/office/drawing/2014/main" val="152524359"/>
                    </a:ext>
                  </a:extLst>
                </a:gridCol>
                <a:gridCol w="783771">
                  <a:extLst>
                    <a:ext uri="{9D8B030D-6E8A-4147-A177-3AD203B41FA5}">
                      <a16:colId xmlns="" xmlns:a16="http://schemas.microsoft.com/office/drawing/2014/main" val="1663079875"/>
                    </a:ext>
                  </a:extLst>
                </a:gridCol>
                <a:gridCol w="819398">
                  <a:extLst>
                    <a:ext uri="{9D8B030D-6E8A-4147-A177-3AD203B41FA5}">
                      <a16:colId xmlns="" xmlns:a16="http://schemas.microsoft.com/office/drawing/2014/main" val="952112415"/>
                    </a:ext>
                  </a:extLst>
                </a:gridCol>
                <a:gridCol w="2481943">
                  <a:extLst>
                    <a:ext uri="{9D8B030D-6E8A-4147-A177-3AD203B41FA5}">
                      <a16:colId xmlns="" xmlns:a16="http://schemas.microsoft.com/office/drawing/2014/main" val="339309947"/>
                    </a:ext>
                  </a:extLst>
                </a:gridCol>
              </a:tblGrid>
              <a:tr h="1207381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7862058"/>
                  </a:ext>
                </a:extLst>
              </a:tr>
              <a:tr h="1465420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465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ốn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 sáu mươi lăm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7607564"/>
                  </a:ext>
                </a:extLst>
              </a:tr>
              <a:tr h="1451205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304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vi-VN" sz="2400" dirty="0" smtClean="0">
                          <a:solidFill>
                            <a:schemeClr val="tx1"/>
                          </a:solidFill>
                        </a:rPr>
                        <a:t>a 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trăm linh tư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8627883"/>
                  </a:ext>
                </a:extLst>
              </a:tr>
              <a:tr h="1443929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231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ai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 ba mươi mốt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4106989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379A179-7AE9-9B4D-871C-2B9576826B40}"/>
              </a:ext>
            </a:extLst>
          </p:cNvPr>
          <p:cNvSpPr/>
          <p:nvPr/>
        </p:nvSpPr>
        <p:spPr>
          <a:xfrm>
            <a:off x="5403990" y="263016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EBB783A2-1F5C-DF4C-B2BA-EBBBAAB58C24}"/>
              </a:ext>
            </a:extLst>
          </p:cNvPr>
          <p:cNvSpPr/>
          <p:nvPr/>
        </p:nvSpPr>
        <p:spPr>
          <a:xfrm>
            <a:off x="6309735" y="2630165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C026526-6B90-2A4C-AE95-50F32372E03A}"/>
              </a:ext>
            </a:extLst>
          </p:cNvPr>
          <p:cNvSpPr/>
          <p:nvPr/>
        </p:nvSpPr>
        <p:spPr>
          <a:xfrm>
            <a:off x="7145564" y="2630165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7922C861-10AD-5947-8419-37CFEAF4D774}"/>
              </a:ext>
            </a:extLst>
          </p:cNvPr>
          <p:cNvSpPr/>
          <p:nvPr/>
        </p:nvSpPr>
        <p:spPr>
          <a:xfrm>
            <a:off x="7959674" y="265727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E23D0696-F5A1-6E46-999E-D75B379E88E2}"/>
              </a:ext>
            </a:extLst>
          </p:cNvPr>
          <p:cNvSpPr/>
          <p:nvPr/>
        </p:nvSpPr>
        <p:spPr>
          <a:xfrm>
            <a:off x="8792455" y="2539683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51F2D99-3895-074B-92C1-412E6B68F69D}"/>
              </a:ext>
            </a:extLst>
          </p:cNvPr>
          <p:cNvGrpSpPr/>
          <p:nvPr/>
        </p:nvGrpSpPr>
        <p:grpSpPr>
          <a:xfrm>
            <a:off x="1005444" y="2289604"/>
            <a:ext cx="4196227" cy="1352315"/>
            <a:chOff x="1005444" y="2305102"/>
            <a:chExt cx="4196227" cy="1352315"/>
          </a:xfrm>
        </p:grpSpPr>
        <p:pic>
          <p:nvPicPr>
            <p:cNvPr id="62" name="Picture 61">
              <a:extLst>
                <a:ext uri="{FF2B5EF4-FFF2-40B4-BE49-F238E27FC236}">
                  <a16:creationId xmlns="" xmlns:a16="http://schemas.microsoft.com/office/drawing/2014/main" id="{25E40EA2-3E19-7644-8D2F-B9CCEBD7E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444" y="2305102"/>
              <a:ext cx="1025141" cy="1025141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3DB3792F-D8D9-D847-B87B-855C89324032}"/>
                </a:ext>
              </a:extLst>
            </p:cNvPr>
            <p:cNvGrpSpPr/>
            <p:nvPr/>
          </p:nvGrpSpPr>
          <p:grpSpPr>
            <a:xfrm>
              <a:off x="3862878" y="2636500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5" name="Rectangle 74">
                <a:extLst>
                  <a:ext uri="{FF2B5EF4-FFF2-40B4-BE49-F238E27FC236}">
                    <a16:creationId xmlns="" xmlns:a16="http://schemas.microsoft.com/office/drawing/2014/main" id="{B1C88552-25A8-B24E-A50A-AAD02A85C3A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="" xmlns:a16="http://schemas.microsoft.com/office/drawing/2014/main" id="{7FDCF056-713E-2043-9B61-5E63059981B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="" xmlns:a16="http://schemas.microsoft.com/office/drawing/2014/main" id="{F7D686DD-9617-F641-BCCE-737C3C10E9C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="" xmlns:a16="http://schemas.microsoft.com/office/drawing/2014/main" id="{5B8DE0F1-40F3-9C46-B121-53E8AAF0C34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="" xmlns:a16="http://schemas.microsoft.com/office/drawing/2014/main" id="{6218861C-2345-624D-918E-2453053739E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="" xmlns:a16="http://schemas.microsoft.com/office/drawing/2014/main" id="{81FCECAE-88E8-614F-A556-1F45E3677F1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="" xmlns:a16="http://schemas.microsoft.com/office/drawing/2014/main" id="{E78DB6B2-BAE5-C544-A87F-CEFD290F0EE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="" xmlns:a16="http://schemas.microsoft.com/office/drawing/2014/main" id="{6A1B1F3D-9384-7C4E-9463-E03DF83C32E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="" xmlns:a16="http://schemas.microsoft.com/office/drawing/2014/main" id="{72C98DE2-C1D9-6F44-A14E-7CF6C7539BE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="" xmlns:a16="http://schemas.microsoft.com/office/drawing/2014/main" id="{C1374E4E-53D8-8A4C-B43B-09BBF99077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="" xmlns:a16="http://schemas.microsoft.com/office/drawing/2014/main" id="{4CBBBFE2-416F-DB4B-8724-72120C974685}"/>
                </a:ext>
              </a:extLst>
            </p:cNvPr>
            <p:cNvGrpSpPr/>
            <p:nvPr/>
          </p:nvGrpSpPr>
          <p:grpSpPr>
            <a:xfrm>
              <a:off x="4091213" y="263227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="" xmlns:a16="http://schemas.microsoft.com/office/drawing/2014/main" id="{163E394D-13F3-5945-A3F4-3CBD526A54F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="" xmlns:a16="http://schemas.microsoft.com/office/drawing/2014/main" id="{485E74F2-CF1F-AB41-9039-D9E3359DC90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2A7B3635-494B-2944-B29E-23E89308EDF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="" xmlns:a16="http://schemas.microsoft.com/office/drawing/2014/main" id="{8F891807-D5CD-8D4E-9062-B815E66486B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="" xmlns:a16="http://schemas.microsoft.com/office/drawing/2014/main" id="{5056572F-5319-6445-AC0A-4973364B070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="" xmlns:a16="http://schemas.microsoft.com/office/drawing/2014/main" id="{F84D83F5-F8C8-F847-901B-6C9ABCCA7A4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="" xmlns:a16="http://schemas.microsoft.com/office/drawing/2014/main" id="{16458BF9-05B8-A04C-9084-8D5212698EF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="" xmlns:a16="http://schemas.microsoft.com/office/drawing/2014/main" id="{801A363B-8F38-804C-84C9-FDCF8A6FC1D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="" xmlns:a16="http://schemas.microsoft.com/office/drawing/2014/main" id="{38B06FB2-A991-4742-B54F-9911B35D605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="" xmlns:a16="http://schemas.microsoft.com/office/drawing/2014/main" id="{8D4F1A1F-06A5-864F-89DA-3FDAAC48264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9" name="Picture 88">
              <a:extLst>
                <a:ext uri="{FF2B5EF4-FFF2-40B4-BE49-F238E27FC236}">
                  <a16:creationId xmlns="" xmlns:a16="http://schemas.microsoft.com/office/drawing/2014/main" id="{7CED5E95-D584-5E4B-B703-1597B3823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844" y="2457502"/>
              <a:ext cx="1025141" cy="102514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="" xmlns:a16="http://schemas.microsoft.com/office/drawing/2014/main" id="{621EE2C7-F59E-5846-9ED0-AD2607637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0244" y="2609902"/>
              <a:ext cx="1025141" cy="102514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="" xmlns:a16="http://schemas.microsoft.com/office/drawing/2014/main" id="{ECF3A340-8BFD-F647-BCEE-9FC71592C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686" y="2632276"/>
              <a:ext cx="1025141" cy="1025141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="" xmlns:a16="http://schemas.microsoft.com/office/drawing/2014/main" id="{6C0EFEA0-5F5A-754D-8BED-1E18DA09828C}"/>
                </a:ext>
              </a:extLst>
            </p:cNvPr>
            <p:cNvGrpSpPr/>
            <p:nvPr/>
          </p:nvGrpSpPr>
          <p:grpSpPr>
            <a:xfrm>
              <a:off x="4295325" y="2634388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5" name="Rectangle 104">
                <a:extLst>
                  <a:ext uri="{FF2B5EF4-FFF2-40B4-BE49-F238E27FC236}">
                    <a16:creationId xmlns="" xmlns:a16="http://schemas.microsoft.com/office/drawing/2014/main" id="{F865FBDE-603C-BB40-ADC8-CEB8929258C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4672DAD1-66D4-804A-981A-252878C0071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02CC302C-05FD-9341-B0BC-A43B484CA9A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="" xmlns:a16="http://schemas.microsoft.com/office/drawing/2014/main" id="{43E00F2B-DBEE-124C-A716-809C32D41FD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E0EEC01C-7201-B849-A8EF-723C3202000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="" xmlns:a16="http://schemas.microsoft.com/office/drawing/2014/main" id="{1EB0AFB2-810F-8A40-B9EE-6B40E992FC2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="" xmlns:a16="http://schemas.microsoft.com/office/drawing/2014/main" id="{DFF48A39-1167-8749-A50B-9AE30255AF1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="" xmlns:a16="http://schemas.microsoft.com/office/drawing/2014/main" id="{732368F8-491F-CD4C-A235-2036584250C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151124D1-6BFC-FB47-AAE1-D4475E67B5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126881A5-A0EF-1047-A453-4646A19AC5F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="" xmlns:a16="http://schemas.microsoft.com/office/drawing/2014/main" id="{0663161E-9355-7845-BE49-D6F34C023D47}"/>
                </a:ext>
              </a:extLst>
            </p:cNvPr>
            <p:cNvGrpSpPr/>
            <p:nvPr/>
          </p:nvGrpSpPr>
          <p:grpSpPr>
            <a:xfrm>
              <a:off x="4511785" y="263016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9CFD6B05-FBDA-3048-A1EE-B1A5C7C9CBE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D4B7CF98-6F50-544D-9F3A-A4BB13A7223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3738F6C2-6E53-9346-B1D1-360DBC8D107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="" xmlns:a16="http://schemas.microsoft.com/office/drawing/2014/main" id="{072CC14E-643E-DA40-9CD7-B746A34565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="" xmlns:a16="http://schemas.microsoft.com/office/drawing/2014/main" id="{E18920EE-9061-8247-A60E-756BC8E1096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A94783F0-0CE8-3746-837C-B1F1C9C934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CF73C06F-AE80-F04F-9669-F2B2089E3A1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6217AA86-76CB-2A47-9585-FD19C359B3D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B13C0193-6D33-5F45-BC68-EE61370AED4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ADAED7C1-0484-0D4B-9B16-C40C6D67134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="" xmlns:a16="http://schemas.microsoft.com/office/drawing/2014/main" id="{2F737C12-114A-EA4B-B444-B7FD76B3A39A}"/>
                </a:ext>
              </a:extLst>
            </p:cNvPr>
            <p:cNvGrpSpPr/>
            <p:nvPr/>
          </p:nvGrpSpPr>
          <p:grpSpPr>
            <a:xfrm>
              <a:off x="4715897" y="261412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6F49404B-F1B8-3C42-92C8-EB3CC290F6C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071A3A90-5AE9-4E47-A98D-2A057D2CBF2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76EB009D-85E8-CD4A-BB1B-76FCCD237A1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F33BB3E2-C90F-CB48-A796-B9AEE42FC62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9EF40DDF-C51D-994D-AB01-8364975FDC4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41561FC9-165F-0D44-BF07-DF00EC0EE0B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F786FFE1-0FB0-1B4E-824B-42EFDABEC38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E52FA5B1-9951-304C-ABA1-EBBA68EBA2A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523D0F9C-7FEA-714A-AF6D-C5F1F17D6D9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BA4DA503-7FFA-FF45-AE27-8F69DFD41C0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="" xmlns:a16="http://schemas.microsoft.com/office/drawing/2014/main" id="{DD592F97-45D3-9D46-8B45-C62341262C1E}"/>
                </a:ext>
              </a:extLst>
            </p:cNvPr>
            <p:cNvGrpSpPr/>
            <p:nvPr/>
          </p:nvGrpSpPr>
          <p:grpSpPr>
            <a:xfrm>
              <a:off x="4932357" y="260990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="" xmlns:a16="http://schemas.microsoft.com/office/drawing/2014/main" id="{F53133F4-1C62-4440-932D-1B8E1E5FBE1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="" xmlns:a16="http://schemas.microsoft.com/office/drawing/2014/main" id="{FD902E76-4821-1B44-8C52-737F255634D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DCB7D09E-2AA9-0641-B607-5A42043BE03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="" xmlns:a16="http://schemas.microsoft.com/office/drawing/2014/main" id="{FC6427EA-3C5D-9242-ACD8-BB35AD80268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="" xmlns:a16="http://schemas.microsoft.com/office/drawing/2014/main" id="{4F966D85-DCC9-D546-977B-6BA671006E9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="" xmlns:a16="http://schemas.microsoft.com/office/drawing/2014/main" id="{A8072F36-F592-974E-AF8C-A4F5C2C3C94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="" xmlns:a16="http://schemas.microsoft.com/office/drawing/2014/main" id="{D84DCD3B-8461-D245-8336-FCA090E127B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="" xmlns:a16="http://schemas.microsoft.com/office/drawing/2014/main" id="{F0B55E05-A5B7-E042-A4FD-A5EC5E6EA77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="" xmlns:a16="http://schemas.microsoft.com/office/drawing/2014/main" id="{57AFDB19-3E8E-ED45-A242-99DDABF1AEA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="" xmlns:a16="http://schemas.microsoft.com/office/drawing/2014/main" id="{15F4D7DF-6B1B-5546-87DE-C6E7F813C2B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="" xmlns:a16="http://schemas.microsoft.com/office/drawing/2014/main" id="{44EEEFDA-606D-A644-AB8D-FF5FAD406317}"/>
                </a:ext>
              </a:extLst>
            </p:cNvPr>
            <p:cNvGrpSpPr/>
            <p:nvPr/>
          </p:nvGrpSpPr>
          <p:grpSpPr>
            <a:xfrm>
              <a:off x="5119712" y="3112722"/>
              <a:ext cx="81959" cy="510458"/>
              <a:chOff x="7152671" y="2046460"/>
              <a:chExt cx="90155" cy="450774"/>
            </a:xfrm>
            <a:solidFill>
              <a:schemeClr val="bg1"/>
            </a:solidFill>
          </p:grpSpPr>
          <p:sp>
            <p:nvSpPr>
              <p:cNvPr id="143" name="Rectangle 142">
                <a:extLst>
                  <a:ext uri="{FF2B5EF4-FFF2-40B4-BE49-F238E27FC236}">
                    <a16:creationId xmlns="" xmlns:a16="http://schemas.microsoft.com/office/drawing/2014/main" id="{9BA1718A-5841-AC4A-8658-905A2C11071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="" xmlns:a16="http://schemas.microsoft.com/office/drawing/2014/main" id="{FC930E58-BB1C-F340-8ACD-D078EE38CB3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="" xmlns:a16="http://schemas.microsoft.com/office/drawing/2014/main" id="{6E15C16C-B91B-BC4F-999F-614926E5ABE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="" xmlns:a16="http://schemas.microsoft.com/office/drawing/2014/main" id="{D3FA0E67-EED2-9F4E-BE85-F4703EDC560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="" xmlns:a16="http://schemas.microsoft.com/office/drawing/2014/main" id="{C93CF2BF-5F4B-AA45-A4F6-20ED98007AC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56EC39E-53C7-1A43-A7FE-3CFB93689401}"/>
              </a:ext>
            </a:extLst>
          </p:cNvPr>
          <p:cNvGrpSpPr/>
          <p:nvPr/>
        </p:nvGrpSpPr>
        <p:grpSpPr>
          <a:xfrm>
            <a:off x="1017319" y="3770748"/>
            <a:ext cx="4196227" cy="1329941"/>
            <a:chOff x="1041602" y="3789849"/>
            <a:chExt cx="4196227" cy="1329941"/>
          </a:xfrm>
        </p:grpSpPr>
        <p:pic>
          <p:nvPicPr>
            <p:cNvPr id="150" name="Picture 149">
              <a:extLst>
                <a:ext uri="{FF2B5EF4-FFF2-40B4-BE49-F238E27FC236}">
                  <a16:creationId xmlns="" xmlns:a16="http://schemas.microsoft.com/office/drawing/2014/main" id="{1A7F843D-F2AA-BC49-A3EB-6A46BFE36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602" y="3789849"/>
              <a:ext cx="1025141" cy="1025141"/>
            </a:xfrm>
            <a:prstGeom prst="rect">
              <a:avLst/>
            </a:prstGeom>
          </p:spPr>
        </p:pic>
        <p:pic>
          <p:nvPicPr>
            <p:cNvPr id="153" name="Picture 152">
              <a:extLst>
                <a:ext uri="{FF2B5EF4-FFF2-40B4-BE49-F238E27FC236}">
                  <a16:creationId xmlns="" xmlns:a16="http://schemas.microsoft.com/office/drawing/2014/main" id="{52458BB3-6738-7D4C-871C-843C843BB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002" y="3942249"/>
              <a:ext cx="1025141" cy="1025141"/>
            </a:xfrm>
            <a:prstGeom prst="rect">
              <a:avLst/>
            </a:prstGeom>
          </p:spPr>
        </p:pic>
        <p:pic>
          <p:nvPicPr>
            <p:cNvPr id="154" name="Picture 153">
              <a:extLst>
                <a:ext uri="{FF2B5EF4-FFF2-40B4-BE49-F238E27FC236}">
                  <a16:creationId xmlns="" xmlns:a16="http://schemas.microsoft.com/office/drawing/2014/main" id="{E8EB9496-B722-7448-859A-E8BEDE8BD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6402" y="4094649"/>
              <a:ext cx="1025141" cy="1025141"/>
            </a:xfrm>
            <a:prstGeom prst="rect">
              <a:avLst/>
            </a:prstGeom>
          </p:spPr>
        </p:pic>
        <p:grpSp>
          <p:nvGrpSpPr>
            <p:cNvPr id="160" name="Group 159">
              <a:extLst>
                <a:ext uri="{FF2B5EF4-FFF2-40B4-BE49-F238E27FC236}">
                  <a16:creationId xmlns="" xmlns:a16="http://schemas.microsoft.com/office/drawing/2014/main" id="{5D79FD67-5167-0043-A42E-68B6864B0F23}"/>
                </a:ext>
              </a:extLst>
            </p:cNvPr>
            <p:cNvGrpSpPr/>
            <p:nvPr/>
          </p:nvGrpSpPr>
          <p:grpSpPr>
            <a:xfrm>
              <a:off x="5155870" y="4699560"/>
              <a:ext cx="81959" cy="408366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="" xmlns:a16="http://schemas.microsoft.com/office/drawing/2014/main" id="{00522F3C-AC19-964D-82D3-5A1693BF8F1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="" xmlns:a16="http://schemas.microsoft.com/office/drawing/2014/main" id="{7EB4A968-9B68-144D-B478-C57D584E79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="" xmlns:a16="http://schemas.microsoft.com/office/drawing/2014/main" id="{9AEF5320-A179-4445-825A-82BD81F569F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="" xmlns:a16="http://schemas.microsoft.com/office/drawing/2014/main" id="{AC296485-872E-624F-A9EA-71C25D72683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8" name="Rectangle 227">
            <a:extLst>
              <a:ext uri="{FF2B5EF4-FFF2-40B4-BE49-F238E27FC236}">
                <a16:creationId xmlns="" xmlns:a16="http://schemas.microsoft.com/office/drawing/2014/main" id="{32C36DFA-FD98-864A-B41C-FA194192E685}"/>
              </a:ext>
            </a:extLst>
          </p:cNvPr>
          <p:cNvSpPr/>
          <p:nvPr/>
        </p:nvSpPr>
        <p:spPr>
          <a:xfrm>
            <a:off x="5403990" y="402549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9" name="Rectangle 228">
            <a:extLst>
              <a:ext uri="{FF2B5EF4-FFF2-40B4-BE49-F238E27FC236}">
                <a16:creationId xmlns="" xmlns:a16="http://schemas.microsoft.com/office/drawing/2014/main" id="{CD83E6ED-5FBB-CF47-B57D-281C4B128B16}"/>
              </a:ext>
            </a:extLst>
          </p:cNvPr>
          <p:cNvSpPr/>
          <p:nvPr/>
        </p:nvSpPr>
        <p:spPr>
          <a:xfrm>
            <a:off x="6309735" y="4025491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0" name="Rectangle 229">
            <a:extLst>
              <a:ext uri="{FF2B5EF4-FFF2-40B4-BE49-F238E27FC236}">
                <a16:creationId xmlns="" xmlns:a16="http://schemas.microsoft.com/office/drawing/2014/main" id="{4ADC64D4-CC16-B646-931F-C7E4F6A782F0}"/>
              </a:ext>
            </a:extLst>
          </p:cNvPr>
          <p:cNvSpPr/>
          <p:nvPr/>
        </p:nvSpPr>
        <p:spPr>
          <a:xfrm>
            <a:off x="7145564" y="402549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1" name="Rectangle 230">
            <a:extLst>
              <a:ext uri="{FF2B5EF4-FFF2-40B4-BE49-F238E27FC236}">
                <a16:creationId xmlns="" xmlns:a16="http://schemas.microsoft.com/office/drawing/2014/main" id="{C8C704F1-9D7A-F14A-8EEE-08CE9FFB7787}"/>
              </a:ext>
            </a:extLst>
          </p:cNvPr>
          <p:cNvSpPr/>
          <p:nvPr/>
        </p:nvSpPr>
        <p:spPr>
          <a:xfrm>
            <a:off x="7959674" y="405259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2" name="Rectangle 231">
            <a:extLst>
              <a:ext uri="{FF2B5EF4-FFF2-40B4-BE49-F238E27FC236}">
                <a16:creationId xmlns="" xmlns:a16="http://schemas.microsoft.com/office/drawing/2014/main" id="{370093F4-4C9F-024B-A460-BEEE204821C1}"/>
              </a:ext>
            </a:extLst>
          </p:cNvPr>
          <p:cNvSpPr/>
          <p:nvPr/>
        </p:nvSpPr>
        <p:spPr>
          <a:xfrm>
            <a:off x="8874501" y="4075548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C96C7F7C-6484-3D47-A167-7C78B6ACDA13}"/>
              </a:ext>
            </a:extLst>
          </p:cNvPr>
          <p:cNvGrpSpPr/>
          <p:nvPr/>
        </p:nvGrpSpPr>
        <p:grpSpPr>
          <a:xfrm>
            <a:off x="1017319" y="5324382"/>
            <a:ext cx="4179530" cy="1177541"/>
            <a:chOff x="1017319" y="5324382"/>
            <a:chExt cx="4179530" cy="1177541"/>
          </a:xfrm>
        </p:grpSpPr>
        <p:pic>
          <p:nvPicPr>
            <p:cNvPr id="234" name="Picture 233">
              <a:extLst>
                <a:ext uri="{FF2B5EF4-FFF2-40B4-BE49-F238E27FC236}">
                  <a16:creationId xmlns="" xmlns:a16="http://schemas.microsoft.com/office/drawing/2014/main" id="{F9E11BF0-521E-7146-AB21-2B14D5E5F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319" y="5324382"/>
              <a:ext cx="1025141" cy="1025141"/>
            </a:xfrm>
            <a:prstGeom prst="rect">
              <a:avLst/>
            </a:prstGeom>
          </p:spPr>
        </p:pic>
        <p:pic>
          <p:nvPicPr>
            <p:cNvPr id="237" name="Picture 236">
              <a:extLst>
                <a:ext uri="{FF2B5EF4-FFF2-40B4-BE49-F238E27FC236}">
                  <a16:creationId xmlns="" xmlns:a16="http://schemas.microsoft.com/office/drawing/2014/main" id="{74DA3965-265C-BC46-98E1-7E53C2F34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19" y="5476782"/>
              <a:ext cx="1025141" cy="1025141"/>
            </a:xfrm>
            <a:prstGeom prst="rect">
              <a:avLst/>
            </a:prstGeom>
          </p:spPr>
        </p:pic>
        <p:grpSp>
          <p:nvGrpSpPr>
            <p:cNvPr id="241" name="Group 240">
              <a:extLst>
                <a:ext uri="{FF2B5EF4-FFF2-40B4-BE49-F238E27FC236}">
                  <a16:creationId xmlns="" xmlns:a16="http://schemas.microsoft.com/office/drawing/2014/main" id="{2D2EC953-B291-AB46-B5FF-EB9995DCF3DD}"/>
                </a:ext>
              </a:extLst>
            </p:cNvPr>
            <p:cNvGrpSpPr/>
            <p:nvPr/>
          </p:nvGrpSpPr>
          <p:grpSpPr>
            <a:xfrm>
              <a:off x="4506963" y="5449834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70" name="Rectangle 269">
                <a:extLst>
                  <a:ext uri="{FF2B5EF4-FFF2-40B4-BE49-F238E27FC236}">
                    <a16:creationId xmlns="" xmlns:a16="http://schemas.microsoft.com/office/drawing/2014/main" id="{B304C1B7-E4B2-4B45-BAE9-BF5A927917D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="" xmlns:a16="http://schemas.microsoft.com/office/drawing/2014/main" id="{AA7ADA92-5AE1-4948-B680-69D90073560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="" xmlns:a16="http://schemas.microsoft.com/office/drawing/2014/main" id="{814BEAF5-2180-9F44-86DD-B6FFB36B14D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="" xmlns:a16="http://schemas.microsoft.com/office/drawing/2014/main" id="{81EA49CA-C2FC-6949-A43D-A220EC9DC19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="" xmlns:a16="http://schemas.microsoft.com/office/drawing/2014/main" id="{7AED918F-AF8D-F748-A800-B074F7DF13F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="" xmlns:a16="http://schemas.microsoft.com/office/drawing/2014/main" id="{4DAF50C4-D828-1F45-895C-6EB926B00AC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="" xmlns:a16="http://schemas.microsoft.com/office/drawing/2014/main" id="{3BEBDEDA-0199-7C4F-AE7F-200E6AAB382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="" xmlns:a16="http://schemas.microsoft.com/office/drawing/2014/main" id="{2ACE10FA-C536-E34A-9977-7C0058DD66B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="" xmlns:a16="http://schemas.microsoft.com/office/drawing/2014/main" id="{9DC70AD9-7F38-8345-837E-3870A504E52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="" xmlns:a16="http://schemas.microsoft.com/office/drawing/2014/main" id="{D425873A-565C-7E46-B8DD-B3EC0B4F893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="" xmlns:a16="http://schemas.microsoft.com/office/drawing/2014/main" id="{7C64218C-AC1B-2246-A515-2D6D0F2CCC16}"/>
                </a:ext>
              </a:extLst>
            </p:cNvPr>
            <p:cNvGrpSpPr/>
            <p:nvPr/>
          </p:nvGrpSpPr>
          <p:grpSpPr>
            <a:xfrm>
              <a:off x="4711075" y="544929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60" name="Rectangle 259">
                <a:extLst>
                  <a:ext uri="{FF2B5EF4-FFF2-40B4-BE49-F238E27FC236}">
                    <a16:creationId xmlns="" xmlns:a16="http://schemas.microsoft.com/office/drawing/2014/main" id="{7134EEC0-57C4-E34A-8C4A-85DC15D1B95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Rectangle 260">
                <a:extLst>
                  <a:ext uri="{FF2B5EF4-FFF2-40B4-BE49-F238E27FC236}">
                    <a16:creationId xmlns="" xmlns:a16="http://schemas.microsoft.com/office/drawing/2014/main" id="{61D7C9F5-BA1F-CF43-9BC1-13A42270B9E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="" xmlns:a16="http://schemas.microsoft.com/office/drawing/2014/main" id="{BEC2C62B-21FD-EF42-8600-39498427A11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3" name="Rectangle 262">
                <a:extLst>
                  <a:ext uri="{FF2B5EF4-FFF2-40B4-BE49-F238E27FC236}">
                    <a16:creationId xmlns="" xmlns:a16="http://schemas.microsoft.com/office/drawing/2014/main" id="{3068DB79-DD87-8E46-99CD-D14316F6528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="" xmlns:a16="http://schemas.microsoft.com/office/drawing/2014/main" id="{C74E2629-264D-0845-8E4E-3B83BC95139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="" xmlns:a16="http://schemas.microsoft.com/office/drawing/2014/main" id="{3BC3CB47-790C-A244-BA1F-1C06BD8D8EA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="" xmlns:a16="http://schemas.microsoft.com/office/drawing/2014/main" id="{B129D302-6560-5249-B4E3-ABC86C0D454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="" xmlns:a16="http://schemas.microsoft.com/office/drawing/2014/main" id="{B9B299FA-ED80-CD41-B15F-F68C35605DB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="" xmlns:a16="http://schemas.microsoft.com/office/drawing/2014/main" id="{28C21E99-E4EA-5341-A0B8-7B9DF5CB7B3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="" xmlns:a16="http://schemas.microsoft.com/office/drawing/2014/main" id="{BC2C87CA-E74B-7F45-B12E-5B8ACF37838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="" xmlns:a16="http://schemas.microsoft.com/office/drawing/2014/main" id="{641A0BF2-ADFA-5247-945C-7ED42D3DED86}"/>
                </a:ext>
              </a:extLst>
            </p:cNvPr>
            <p:cNvGrpSpPr/>
            <p:nvPr/>
          </p:nvGrpSpPr>
          <p:grpSpPr>
            <a:xfrm>
              <a:off x="4927535" y="5445069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50" name="Rectangle 249">
                <a:extLst>
                  <a:ext uri="{FF2B5EF4-FFF2-40B4-BE49-F238E27FC236}">
                    <a16:creationId xmlns="" xmlns:a16="http://schemas.microsoft.com/office/drawing/2014/main" id="{116FBF0F-05FB-B445-B0EF-BFEFFFFBD45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="" xmlns:a16="http://schemas.microsoft.com/office/drawing/2014/main" id="{514496AC-0169-BF42-BFA9-C1764F252DB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="" xmlns:a16="http://schemas.microsoft.com/office/drawing/2014/main" id="{76DBD410-B75F-6A4F-B3B3-E5FE31679AD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="" xmlns:a16="http://schemas.microsoft.com/office/drawing/2014/main" id="{E8E68942-9A68-8348-A721-2CDAB406231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="" xmlns:a16="http://schemas.microsoft.com/office/drawing/2014/main" id="{671ACFB6-4AB9-FD43-8EB4-9186E6F1D3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Rectangle 254">
                <a:extLst>
                  <a:ext uri="{FF2B5EF4-FFF2-40B4-BE49-F238E27FC236}">
                    <a16:creationId xmlns="" xmlns:a16="http://schemas.microsoft.com/office/drawing/2014/main" id="{59E495A2-80D4-A24D-BF65-BB9092ADB99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="" xmlns:a16="http://schemas.microsoft.com/office/drawing/2014/main" id="{518FA2B5-CE13-AE40-BF27-F2F83B78E46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="" xmlns:a16="http://schemas.microsoft.com/office/drawing/2014/main" id="{57CBB129-1B80-BA4F-8A41-07472C4FC36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="" xmlns:a16="http://schemas.microsoft.com/office/drawing/2014/main" id="{6EC2FEB7-BF94-BF4F-BF22-6AAD7E2C971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Rectangle 258">
                <a:extLst>
                  <a:ext uri="{FF2B5EF4-FFF2-40B4-BE49-F238E27FC236}">
                    <a16:creationId xmlns="" xmlns:a16="http://schemas.microsoft.com/office/drawing/2014/main" id="{2EE7FB21-DB48-F44B-A9DC-73478B3C3EC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9" name="Rectangle 248">
              <a:extLst>
                <a:ext uri="{FF2B5EF4-FFF2-40B4-BE49-F238E27FC236}">
                  <a16:creationId xmlns="" xmlns:a16="http://schemas.microsoft.com/office/drawing/2014/main" id="{63578243-B788-664E-85B0-6202C838F70B}"/>
                </a:ext>
              </a:extLst>
            </p:cNvPr>
            <p:cNvSpPr/>
            <p:nvPr/>
          </p:nvSpPr>
          <p:spPr>
            <a:xfrm>
              <a:off x="5114890" y="6356247"/>
              <a:ext cx="81959" cy="1020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1" name="Rectangle 310">
            <a:extLst>
              <a:ext uri="{FF2B5EF4-FFF2-40B4-BE49-F238E27FC236}">
                <a16:creationId xmlns="" xmlns:a16="http://schemas.microsoft.com/office/drawing/2014/main" id="{8FA4F8CF-0A2D-3942-B4D0-85C8A80553E9}"/>
              </a:ext>
            </a:extLst>
          </p:cNvPr>
          <p:cNvSpPr/>
          <p:nvPr/>
        </p:nvSpPr>
        <p:spPr>
          <a:xfrm>
            <a:off x="5404346" y="5445070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2" name="Rectangle 311">
            <a:extLst>
              <a:ext uri="{FF2B5EF4-FFF2-40B4-BE49-F238E27FC236}">
                <a16:creationId xmlns="" xmlns:a16="http://schemas.microsoft.com/office/drawing/2014/main" id="{728F9D1F-30A4-FE44-A199-FE1B01DF3A19}"/>
              </a:ext>
            </a:extLst>
          </p:cNvPr>
          <p:cNvSpPr/>
          <p:nvPr/>
        </p:nvSpPr>
        <p:spPr>
          <a:xfrm>
            <a:off x="6310091" y="544506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3" name="Rectangle 312">
            <a:extLst>
              <a:ext uri="{FF2B5EF4-FFF2-40B4-BE49-F238E27FC236}">
                <a16:creationId xmlns="" xmlns:a16="http://schemas.microsoft.com/office/drawing/2014/main" id="{4EEFBFA7-801D-7E47-B91D-2F6FFF114E07}"/>
              </a:ext>
            </a:extLst>
          </p:cNvPr>
          <p:cNvSpPr/>
          <p:nvPr/>
        </p:nvSpPr>
        <p:spPr>
          <a:xfrm>
            <a:off x="7145920" y="544506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4" name="Rectangle 313">
            <a:extLst>
              <a:ext uri="{FF2B5EF4-FFF2-40B4-BE49-F238E27FC236}">
                <a16:creationId xmlns="" xmlns:a16="http://schemas.microsoft.com/office/drawing/2014/main" id="{544A6137-C1C0-8D4C-9436-329F824491FA}"/>
              </a:ext>
            </a:extLst>
          </p:cNvPr>
          <p:cNvSpPr/>
          <p:nvPr/>
        </p:nvSpPr>
        <p:spPr>
          <a:xfrm>
            <a:off x="7960030" y="5472175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5" name="Rectangle 314">
            <a:extLst>
              <a:ext uri="{FF2B5EF4-FFF2-40B4-BE49-F238E27FC236}">
                <a16:creationId xmlns="" xmlns:a16="http://schemas.microsoft.com/office/drawing/2014/main" id="{230D16A8-EED0-D940-A636-2FA3F7191F5B}"/>
              </a:ext>
            </a:extLst>
          </p:cNvPr>
          <p:cNvSpPr/>
          <p:nvPr/>
        </p:nvSpPr>
        <p:spPr>
          <a:xfrm>
            <a:off x="8830256" y="5526160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5394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311" grpId="0" animBg="1"/>
      <p:bldP spid="312" grpId="0" animBg="1"/>
      <p:bldP spid="313" grpId="0" animBg="1"/>
      <p:bldP spid="314" grpId="0" animBg="1"/>
      <p:bldP spid="3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02</a:t>
            </a:r>
          </a:p>
        </p:txBody>
      </p:sp>
      <p:sp>
        <p:nvSpPr>
          <p:cNvPr id="2" name="矩形 1"/>
          <p:cNvSpPr/>
          <p:nvPr/>
        </p:nvSpPr>
        <p:spPr>
          <a:xfrm>
            <a:off x="3590772" y="1904565"/>
            <a:ext cx="682625" cy="58545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54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0301" y="237503"/>
            <a:ext cx="5371869" cy="646331"/>
            <a:chOff x="-1294321" y="1447713"/>
            <a:chExt cx="8287714" cy="646331"/>
          </a:xfrm>
        </p:grpSpPr>
        <p:sp>
          <p:nvSpPr>
            <p:cNvPr id="3" name="TextBox 2"/>
            <p:cNvSpPr txBox="1"/>
            <p:nvPr/>
          </p:nvSpPr>
          <p:spPr>
            <a:xfrm>
              <a:off x="-676366" y="1447713"/>
              <a:ext cx="7669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Tìm</a:t>
              </a:r>
              <a:r>
                <a:rPr lang="en-US" sz="3600" dirty="0"/>
                <a:t> </a:t>
              </a:r>
              <a:r>
                <a:rPr lang="en-US" sz="3600" dirty="0" err="1"/>
                <a:t>cá</a:t>
              </a:r>
              <a:r>
                <a:rPr lang="en-US" sz="3600" dirty="0"/>
                <a:t> </a:t>
              </a:r>
              <a:r>
                <a:rPr lang="en-US" sz="3600" dirty="0" err="1"/>
                <a:t>cho</a:t>
              </a:r>
              <a:r>
                <a:rPr lang="en-US" sz="3600" dirty="0"/>
                <a:t> </a:t>
              </a:r>
              <a:r>
                <a:rPr lang="en-US" sz="3600" dirty="0" err="1"/>
                <a:t>mèo</a:t>
              </a:r>
              <a:r>
                <a:rPr lang="en-US" sz="36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-1294321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1" y="883834"/>
            <a:ext cx="10668000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9">
            <a:extLst>
              <a:ext uri="{FF2B5EF4-FFF2-40B4-BE49-F238E27FC236}">
                <a16:creationId xmlns="" xmlns:a16="http://schemas.microsoft.com/office/drawing/2014/main" id="{52BD4D04-5CE2-C14D-B837-43B12B091363}"/>
              </a:ext>
            </a:extLst>
          </p:cNvPr>
          <p:cNvSpPr/>
          <p:nvPr/>
        </p:nvSpPr>
        <p:spPr>
          <a:xfrm>
            <a:off x="5518051" y="4198589"/>
            <a:ext cx="915154" cy="760399"/>
          </a:xfrm>
          <a:custGeom>
            <a:avLst/>
            <a:gdLst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835572 w 916179"/>
              <a:gd name="connsiteY4" fmla="*/ 504496 h 772510"/>
              <a:gd name="connsiteX5" fmla="*/ 914400 w 916179"/>
              <a:gd name="connsiteY5" fmla="*/ 630621 h 772510"/>
              <a:gd name="connsiteX6" fmla="*/ 882869 w 916179"/>
              <a:gd name="connsiteY6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71257 w 916179"/>
              <a:gd name="connsiteY3" fmla="*/ 374718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95479 w 916179"/>
              <a:gd name="connsiteY3" fmla="*/ 380774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5154"/>
              <a:gd name="connsiteY0" fmla="*/ 0 h 760399"/>
              <a:gd name="connsiteX1" fmla="*/ 204951 w 915154"/>
              <a:gd name="connsiteY1" fmla="*/ 126124 h 760399"/>
              <a:gd name="connsiteX2" fmla="*/ 489984 w 915154"/>
              <a:gd name="connsiteY2" fmla="*/ 248594 h 760399"/>
              <a:gd name="connsiteX3" fmla="*/ 795479 w 915154"/>
              <a:gd name="connsiteY3" fmla="*/ 380774 h 760399"/>
              <a:gd name="connsiteX4" fmla="*/ 914400 w 915154"/>
              <a:gd name="connsiteY4" fmla="*/ 630621 h 760399"/>
              <a:gd name="connsiteX5" fmla="*/ 846535 w 915154"/>
              <a:gd name="connsiteY5" fmla="*/ 760399 h 76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154" h="760399">
                <a:moveTo>
                  <a:pt x="0" y="0"/>
                </a:moveTo>
                <a:cubicBezTo>
                  <a:pt x="59120" y="43355"/>
                  <a:pt x="123287" y="84692"/>
                  <a:pt x="204951" y="126124"/>
                </a:cubicBezTo>
                <a:cubicBezTo>
                  <a:pt x="286615" y="167556"/>
                  <a:pt x="391563" y="206152"/>
                  <a:pt x="489984" y="248594"/>
                </a:cubicBezTo>
                <a:cubicBezTo>
                  <a:pt x="588405" y="291036"/>
                  <a:pt x="724743" y="317103"/>
                  <a:pt x="795479" y="380774"/>
                </a:cubicBezTo>
                <a:cubicBezTo>
                  <a:pt x="866215" y="444445"/>
                  <a:pt x="908919" y="513859"/>
                  <a:pt x="914400" y="630621"/>
                </a:cubicBezTo>
                <a:cubicBezTo>
                  <a:pt x="922283" y="675290"/>
                  <a:pt x="866242" y="711789"/>
                  <a:pt x="846535" y="760399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Freeform 10">
            <a:extLst>
              <a:ext uri="{FF2B5EF4-FFF2-40B4-BE49-F238E27FC236}">
                <a16:creationId xmlns="" xmlns:a16="http://schemas.microsoft.com/office/drawing/2014/main" id="{ABF6B72A-CEB2-A949-9C61-CAF22D1B96E7}"/>
              </a:ext>
            </a:extLst>
          </p:cNvPr>
          <p:cNvSpPr/>
          <p:nvPr/>
        </p:nvSpPr>
        <p:spPr>
          <a:xfrm>
            <a:off x="6350761" y="4153867"/>
            <a:ext cx="1428896" cy="689674"/>
          </a:xfrm>
          <a:custGeom>
            <a:avLst/>
            <a:gdLst>
              <a:gd name="connsiteX0" fmla="*/ 81404 w 1251527"/>
              <a:gd name="connsiteY0" fmla="*/ 0 h 689674"/>
              <a:gd name="connsiteX1" fmla="*/ 3913 w 1251527"/>
              <a:gd name="connsiteY1" fmla="*/ 69742 h 689674"/>
              <a:gd name="connsiteX2" fmla="*/ 189893 w 1251527"/>
              <a:gd name="connsiteY2" fmla="*/ 216976 h 689674"/>
              <a:gd name="connsiteX3" fmla="*/ 383621 w 1251527"/>
              <a:gd name="connsiteY3" fmla="*/ 302217 h 689674"/>
              <a:gd name="connsiteX4" fmla="*/ 786577 w 1251527"/>
              <a:gd name="connsiteY4" fmla="*/ 449451 h 689674"/>
              <a:gd name="connsiteX5" fmla="*/ 1026801 w 1251527"/>
              <a:gd name="connsiteY5" fmla="*/ 619932 h 689674"/>
              <a:gd name="connsiteX6" fmla="*/ 1251527 w 1251527"/>
              <a:gd name="connsiteY6" fmla="*/ 689674 h 68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1527" h="689674">
                <a:moveTo>
                  <a:pt x="81404" y="0"/>
                </a:moveTo>
                <a:cubicBezTo>
                  <a:pt x="33617" y="16789"/>
                  <a:pt x="-14169" y="33579"/>
                  <a:pt x="3913" y="69742"/>
                </a:cubicBezTo>
                <a:cubicBezTo>
                  <a:pt x="21995" y="105905"/>
                  <a:pt x="126608" y="178230"/>
                  <a:pt x="189893" y="216976"/>
                </a:cubicBezTo>
                <a:cubicBezTo>
                  <a:pt x="253178" y="255722"/>
                  <a:pt x="284174" y="263471"/>
                  <a:pt x="383621" y="302217"/>
                </a:cubicBezTo>
                <a:cubicBezTo>
                  <a:pt x="483068" y="340963"/>
                  <a:pt x="679380" y="396498"/>
                  <a:pt x="786577" y="449451"/>
                </a:cubicBezTo>
                <a:cubicBezTo>
                  <a:pt x="893774" y="502404"/>
                  <a:pt x="949309" y="579895"/>
                  <a:pt x="1026801" y="619932"/>
                </a:cubicBezTo>
                <a:cubicBezTo>
                  <a:pt x="1104293" y="659969"/>
                  <a:pt x="1177910" y="674821"/>
                  <a:pt x="1251527" y="689674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Freeform 11">
            <a:extLst>
              <a:ext uri="{FF2B5EF4-FFF2-40B4-BE49-F238E27FC236}">
                <a16:creationId xmlns="" xmlns:a16="http://schemas.microsoft.com/office/drawing/2014/main" id="{517A163E-7054-994C-B71B-5B9506091283}"/>
              </a:ext>
            </a:extLst>
          </p:cNvPr>
          <p:cNvSpPr/>
          <p:nvPr/>
        </p:nvSpPr>
        <p:spPr>
          <a:xfrm>
            <a:off x="8592457" y="4105266"/>
            <a:ext cx="2228989" cy="1540792"/>
          </a:xfrm>
          <a:custGeom>
            <a:avLst/>
            <a:gdLst>
              <a:gd name="connsiteX0" fmla="*/ 1910861 w 2087195"/>
              <a:gd name="connsiteY0" fmla="*/ 0 h 1418493"/>
              <a:gd name="connsiteX1" fmla="*/ 2063261 w 2087195"/>
              <a:gd name="connsiteY1" fmla="*/ 246185 h 1418493"/>
              <a:gd name="connsiteX2" fmla="*/ 2074984 w 2087195"/>
              <a:gd name="connsiteY2" fmla="*/ 550985 h 1418493"/>
              <a:gd name="connsiteX3" fmla="*/ 1946030 w 2087195"/>
              <a:gd name="connsiteY3" fmla="*/ 1113693 h 1418493"/>
              <a:gd name="connsiteX4" fmla="*/ 1488830 w 2087195"/>
              <a:gd name="connsiteY4" fmla="*/ 1266093 h 1418493"/>
              <a:gd name="connsiteX5" fmla="*/ 726830 w 2087195"/>
              <a:gd name="connsiteY5" fmla="*/ 1312985 h 1418493"/>
              <a:gd name="connsiteX6" fmla="*/ 0 w 2087195"/>
              <a:gd name="connsiteY6" fmla="*/ 1418493 h 141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87195" h="1418493">
                <a:moveTo>
                  <a:pt x="1910861" y="0"/>
                </a:moveTo>
                <a:cubicBezTo>
                  <a:pt x="1973384" y="77177"/>
                  <a:pt x="2035907" y="154354"/>
                  <a:pt x="2063261" y="246185"/>
                </a:cubicBezTo>
                <a:cubicBezTo>
                  <a:pt x="2090615" y="338016"/>
                  <a:pt x="2094522" y="406400"/>
                  <a:pt x="2074984" y="550985"/>
                </a:cubicBezTo>
                <a:cubicBezTo>
                  <a:pt x="2055446" y="695570"/>
                  <a:pt x="2043722" y="994508"/>
                  <a:pt x="1946030" y="1113693"/>
                </a:cubicBezTo>
                <a:cubicBezTo>
                  <a:pt x="1848338" y="1232878"/>
                  <a:pt x="1692030" y="1232878"/>
                  <a:pt x="1488830" y="1266093"/>
                </a:cubicBezTo>
                <a:cubicBezTo>
                  <a:pt x="1285630" y="1299308"/>
                  <a:pt x="974968" y="1287585"/>
                  <a:pt x="726830" y="1312985"/>
                </a:cubicBezTo>
                <a:cubicBezTo>
                  <a:pt x="478692" y="1338385"/>
                  <a:pt x="239346" y="1378439"/>
                  <a:pt x="0" y="141849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79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1">
            <a:extLst>
              <a:ext uri="{FF2B5EF4-FFF2-40B4-BE49-F238E27FC236}">
                <a16:creationId xmlns="" xmlns:a16="http://schemas.microsoft.com/office/drawing/2014/main" id="{9E76C723-89CC-4576-89D3-F7C95FA4BAD1}"/>
              </a:ext>
            </a:extLst>
          </p:cNvPr>
          <p:cNvSpPr/>
          <p:nvPr/>
        </p:nvSpPr>
        <p:spPr>
          <a:xfrm>
            <a:off x="804507" y="201925"/>
            <a:ext cx="1274216" cy="624502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6" name="TextBox 185">
            <a:extLst>
              <a:ext uri="{FF2B5EF4-FFF2-40B4-BE49-F238E27FC236}">
                <a16:creationId xmlns="" xmlns:a16="http://schemas.microsoft.com/office/drawing/2014/main" id="{46B185F9-C53A-094B-BE84-49EC6EBAA86B}"/>
              </a:ext>
            </a:extLst>
          </p:cNvPr>
          <p:cNvSpPr txBox="1"/>
          <p:nvPr/>
        </p:nvSpPr>
        <p:spPr>
          <a:xfrm>
            <a:off x="847908" y="189043"/>
            <a:ext cx="1738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Số</a:t>
            </a:r>
            <a:r>
              <a:rPr lang="en-US" sz="4400" dirty="0"/>
              <a:t>?</a:t>
            </a:r>
          </a:p>
        </p:txBody>
      </p:sp>
      <p:sp>
        <p:nvSpPr>
          <p:cNvPr id="187" name="Oval 186">
            <a:extLst>
              <a:ext uri="{FF2B5EF4-FFF2-40B4-BE49-F238E27FC236}">
                <a16:creationId xmlns="" xmlns:a16="http://schemas.microsoft.com/office/drawing/2014/main" id="{74309BA0-EF01-5644-B075-58CF159A554C}"/>
              </a:ext>
            </a:extLst>
          </p:cNvPr>
          <p:cNvSpPr/>
          <p:nvPr/>
        </p:nvSpPr>
        <p:spPr>
          <a:xfrm>
            <a:off x="208223" y="288470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EF72EA8-6D8C-BE48-96C2-6A27DA80C91B}"/>
              </a:ext>
            </a:extLst>
          </p:cNvPr>
          <p:cNvGrpSpPr/>
          <p:nvPr/>
        </p:nvGrpSpPr>
        <p:grpSpPr>
          <a:xfrm>
            <a:off x="976127" y="1257120"/>
            <a:ext cx="9722366" cy="1921226"/>
            <a:chOff x="976127" y="1392030"/>
            <a:chExt cx="9722366" cy="1921226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7A44BAFB-B4EA-544C-81D6-7F7F4F2C5A93}"/>
                </a:ext>
              </a:extLst>
            </p:cNvPr>
            <p:cNvGrpSpPr/>
            <p:nvPr/>
          </p:nvGrpSpPr>
          <p:grpSpPr>
            <a:xfrm>
              <a:off x="1571162" y="2171260"/>
              <a:ext cx="9127331" cy="1049005"/>
              <a:chOff x="1273645" y="2466732"/>
              <a:chExt cx="8247731" cy="947912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="" xmlns:a16="http://schemas.microsoft.com/office/drawing/2014/main" id="{08BE0AB3-7AB7-C344-94FA-073DFCD97C2E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133" name="Straight Arrow Connector 132">
                  <a:extLst>
                    <a:ext uri="{FF2B5EF4-FFF2-40B4-BE49-F238E27FC236}">
                      <a16:creationId xmlns="" xmlns:a16="http://schemas.microsoft.com/office/drawing/2014/main" id="{30FA2D13-415B-A14C-9A1E-EBF7E076F4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="" xmlns:a16="http://schemas.microsoft.com/office/drawing/2014/main" id="{2850ECE7-46CB-A144-BE6C-B7A6177C5D8E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="" xmlns:a16="http://schemas.microsoft.com/office/drawing/2014/main" id="{A198CB58-1792-1847-8FF7-CCA3107B23C7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="" xmlns:a16="http://schemas.microsoft.com/office/drawing/2014/main" id="{A3773122-7B2C-3640-BC85-2F62FEF51970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="" xmlns:a16="http://schemas.microsoft.com/office/drawing/2014/main" id="{53FE9FB3-ED76-3040-B1B1-776E36D3B1E4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="" xmlns:a16="http://schemas.microsoft.com/office/drawing/2014/main" id="{4D4AC830-5535-C444-8AE9-C5D621E3B05F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="" xmlns:a16="http://schemas.microsoft.com/office/drawing/2014/main" id="{19044A76-0B98-AA43-B333-48BE5BBB14A8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="" xmlns:a16="http://schemas.microsoft.com/office/drawing/2014/main" id="{F74AD7C5-CB84-694D-AB30-E4364C77E804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="" xmlns:a16="http://schemas.microsoft.com/office/drawing/2014/main" id="{D00B1717-F451-F543-A000-A2D8261DA07A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="" xmlns:a16="http://schemas.microsoft.com/office/drawing/2014/main" id="{8A3AC530-686A-084F-A679-C3C113D3FB1C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3" name="TextBox 122">
                <a:extLst>
                  <a:ext uri="{FF2B5EF4-FFF2-40B4-BE49-F238E27FC236}">
                    <a16:creationId xmlns="" xmlns:a16="http://schemas.microsoft.com/office/drawing/2014/main" id="{672910D2-9124-9F49-9416-BB56C306C1AF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105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="" xmlns:a16="http://schemas.microsoft.com/office/drawing/2014/main" id="{2100B408-D75D-3A4A-9A8D-13A506122782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106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="" xmlns:a16="http://schemas.microsoft.com/office/drawing/2014/main" id="{3554E0DE-CE7B-C542-87CA-1B31BD2A01FB}"/>
                  </a:ext>
                </a:extLst>
              </p:cNvPr>
              <p:cNvSpPr txBox="1"/>
              <p:nvPr/>
            </p:nvSpPr>
            <p:spPr>
              <a:xfrm>
                <a:off x="3085432" y="2986104"/>
                <a:ext cx="802230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107</a:t>
                </a: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="" xmlns:a16="http://schemas.microsoft.com/office/drawing/2014/main" id="{36387EDB-9084-7C48-B9AE-E62854812C4B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109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="" xmlns:a16="http://schemas.microsoft.com/office/drawing/2014/main" id="{BDFC9BB1-9E84-1F44-B98C-0EECD48E2FB2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110</a:t>
                </a: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="" xmlns:a16="http://schemas.microsoft.com/office/drawing/2014/main" id="{CCC1F75C-D7AD-6046-B926-17DB999E4DE7}"/>
                  </a:ext>
                </a:extLst>
              </p:cNvPr>
              <p:cNvSpPr txBox="1"/>
              <p:nvPr/>
            </p:nvSpPr>
            <p:spPr>
              <a:xfrm>
                <a:off x="7725860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112</a:t>
                </a: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="" xmlns:a16="http://schemas.microsoft.com/office/drawing/2014/main" id="{606B5F53-3519-2745-93E7-B67DAA975EAC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113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098BAF48-BAFA-3642-80DC-5440EB05CD06}"/>
                </a:ext>
              </a:extLst>
            </p:cNvPr>
            <p:cNvSpPr txBox="1"/>
            <p:nvPr/>
          </p:nvSpPr>
          <p:spPr>
            <a:xfrm>
              <a:off x="976127" y="1392030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600" dirty="0"/>
                <a:t>a)</a:t>
              </a:r>
            </a:p>
          </p:txBody>
        </p:sp>
        <p:sp>
          <p:nvSpPr>
            <p:cNvPr id="168" name="Rounded Rectangle 167">
              <a:extLst>
                <a:ext uri="{FF2B5EF4-FFF2-40B4-BE49-F238E27FC236}">
                  <a16:creationId xmlns="" xmlns:a16="http://schemas.microsoft.com/office/drawing/2014/main" id="{9CB5B05E-AD5D-2D47-8D6D-DCEEEEE3B7A4}"/>
                </a:ext>
              </a:extLst>
            </p:cNvPr>
            <p:cNvSpPr/>
            <p:nvPr/>
          </p:nvSpPr>
          <p:spPr>
            <a:xfrm>
              <a:off x="4525824" y="2654366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9" name="Rounded Rectangle 168">
              <a:extLst>
                <a:ext uri="{FF2B5EF4-FFF2-40B4-BE49-F238E27FC236}">
                  <a16:creationId xmlns="" xmlns:a16="http://schemas.microsoft.com/office/drawing/2014/main" id="{C7B20FD2-9C6F-294C-AC8A-04A531460154}"/>
                </a:ext>
              </a:extLst>
            </p:cNvPr>
            <p:cNvSpPr/>
            <p:nvPr/>
          </p:nvSpPr>
          <p:spPr>
            <a:xfrm>
              <a:off x="7570487" y="2664421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DB62CB7-5E4E-E549-A71B-653E0242918B}"/>
              </a:ext>
            </a:extLst>
          </p:cNvPr>
          <p:cNvGrpSpPr/>
          <p:nvPr/>
        </p:nvGrpSpPr>
        <p:grpSpPr>
          <a:xfrm>
            <a:off x="976127" y="3452186"/>
            <a:ext cx="9765372" cy="2291091"/>
            <a:chOff x="976127" y="3452186"/>
            <a:chExt cx="9765372" cy="2291091"/>
          </a:xfrm>
        </p:grpSpPr>
        <p:grpSp>
          <p:nvGrpSpPr>
            <p:cNvPr id="146" name="Group 145">
              <a:extLst>
                <a:ext uri="{FF2B5EF4-FFF2-40B4-BE49-F238E27FC236}">
                  <a16:creationId xmlns="" xmlns:a16="http://schemas.microsoft.com/office/drawing/2014/main" id="{47CFA5F9-962D-0C4C-A5B2-F7832BF7E515}"/>
                </a:ext>
              </a:extLst>
            </p:cNvPr>
            <p:cNvGrpSpPr/>
            <p:nvPr/>
          </p:nvGrpSpPr>
          <p:grpSpPr>
            <a:xfrm>
              <a:off x="1614168" y="4519680"/>
              <a:ext cx="9127331" cy="1097982"/>
              <a:chOff x="1273645" y="2466732"/>
              <a:chExt cx="8247731" cy="992169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="" xmlns:a16="http://schemas.microsoft.com/office/drawing/2014/main" id="{893885B5-31E2-B44C-B991-392006A5AACC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157" name="Straight Arrow Connector 156">
                  <a:extLst>
                    <a:ext uri="{FF2B5EF4-FFF2-40B4-BE49-F238E27FC236}">
                      <a16:creationId xmlns="" xmlns:a16="http://schemas.microsoft.com/office/drawing/2014/main" id="{211EE187-EF80-F349-91DF-0D21891BE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="" xmlns:a16="http://schemas.microsoft.com/office/drawing/2014/main" id="{6F72805F-3120-7940-B453-5AA15ADCF6B4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>
                  <a:extLst>
                    <a:ext uri="{FF2B5EF4-FFF2-40B4-BE49-F238E27FC236}">
                      <a16:creationId xmlns="" xmlns:a16="http://schemas.microsoft.com/office/drawing/2014/main" id="{16DABE3D-7323-1948-A4CB-3639C6B40CAB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="" xmlns:a16="http://schemas.microsoft.com/office/drawing/2014/main" id="{E068F7DF-B771-3E49-8F72-F212F158AAF5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>
                  <a:extLst>
                    <a:ext uri="{FF2B5EF4-FFF2-40B4-BE49-F238E27FC236}">
                      <a16:creationId xmlns="" xmlns:a16="http://schemas.microsoft.com/office/drawing/2014/main" id="{E0637960-C85B-5E4D-ABB5-84CC4D2BB5DF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>
                  <a:extLst>
                    <a:ext uri="{FF2B5EF4-FFF2-40B4-BE49-F238E27FC236}">
                      <a16:creationId xmlns="" xmlns:a16="http://schemas.microsoft.com/office/drawing/2014/main" id="{D322D5CF-3F48-C947-B534-D939E1DAB753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="" xmlns:a16="http://schemas.microsoft.com/office/drawing/2014/main" id="{CF6CA716-BF2E-9C45-9489-4FB24C823BE3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>
                  <a:extLst>
                    <a:ext uri="{FF2B5EF4-FFF2-40B4-BE49-F238E27FC236}">
                      <a16:creationId xmlns="" xmlns:a16="http://schemas.microsoft.com/office/drawing/2014/main" id="{4EC1A315-752A-034E-B5A6-674F065A61A2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>
                  <a:extLst>
                    <a:ext uri="{FF2B5EF4-FFF2-40B4-BE49-F238E27FC236}">
                      <a16:creationId xmlns="" xmlns:a16="http://schemas.microsoft.com/office/drawing/2014/main" id="{09864C94-A8A2-374C-8FD7-F74BC1A77F7C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>
                  <a:extLst>
                    <a:ext uri="{FF2B5EF4-FFF2-40B4-BE49-F238E27FC236}">
                      <a16:creationId xmlns="" xmlns:a16="http://schemas.microsoft.com/office/drawing/2014/main" id="{226B1DDE-B9FF-AE40-9560-4FA7F7B31D76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8" name="TextBox 147">
                <a:extLst>
                  <a:ext uri="{FF2B5EF4-FFF2-40B4-BE49-F238E27FC236}">
                    <a16:creationId xmlns="" xmlns:a16="http://schemas.microsoft.com/office/drawing/2014/main" id="{ED5AA523-73FE-E84E-A242-F688205F3289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230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="" xmlns:a16="http://schemas.microsoft.com/office/drawing/2014/main" id="{A5D8BCFF-6142-024E-AFDD-9EE6EADF56C0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231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="" xmlns:a16="http://schemas.microsoft.com/office/drawing/2014/main" id="{7AFFB1B7-912E-324B-AA89-D5FBF5229C5E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234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="" xmlns:a16="http://schemas.microsoft.com/office/drawing/2014/main" id="{C7493AE9-6640-7240-99B0-514AF5308F37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235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="" xmlns:a16="http://schemas.microsoft.com/office/drawing/2014/main" id="{48538831-7A4B-4448-94DA-71D27AFFC627}"/>
                  </a:ext>
                </a:extLst>
              </p:cNvPr>
              <p:cNvSpPr txBox="1"/>
              <p:nvPr/>
            </p:nvSpPr>
            <p:spPr>
              <a:xfrm>
                <a:off x="6798690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236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="" xmlns:a16="http://schemas.microsoft.com/office/drawing/2014/main" id="{00F17215-EDD1-5349-BEBA-C7C12173044A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238</a:t>
                </a:r>
              </a:p>
            </p:txBody>
          </p:sp>
        </p:grpSp>
        <p:sp>
          <p:nvSpPr>
            <p:cNvPr id="167" name="TextBox 166">
              <a:extLst>
                <a:ext uri="{FF2B5EF4-FFF2-40B4-BE49-F238E27FC236}">
                  <a16:creationId xmlns="" xmlns:a16="http://schemas.microsoft.com/office/drawing/2014/main" id="{903968FC-5A87-184A-833C-8A4FC19CBC45}"/>
                </a:ext>
              </a:extLst>
            </p:cNvPr>
            <p:cNvSpPr txBox="1"/>
            <p:nvPr/>
          </p:nvSpPr>
          <p:spPr>
            <a:xfrm>
              <a:off x="976127" y="3452186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600" dirty="0"/>
                <a:t>b)</a:t>
              </a:r>
            </a:p>
          </p:txBody>
        </p:sp>
        <p:sp>
          <p:nvSpPr>
            <p:cNvPr id="171" name="Rounded Rectangle 170">
              <a:extLst>
                <a:ext uri="{FF2B5EF4-FFF2-40B4-BE49-F238E27FC236}">
                  <a16:creationId xmlns="" xmlns:a16="http://schemas.microsoft.com/office/drawing/2014/main" id="{DF9A6E25-1E36-2847-BD1E-6C611297D830}"/>
                </a:ext>
              </a:extLst>
            </p:cNvPr>
            <p:cNvSpPr/>
            <p:nvPr/>
          </p:nvSpPr>
          <p:spPr>
            <a:xfrm>
              <a:off x="349619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2" name="Rounded Rectangle 171">
              <a:extLst>
                <a:ext uri="{FF2B5EF4-FFF2-40B4-BE49-F238E27FC236}">
                  <a16:creationId xmlns="" xmlns:a16="http://schemas.microsoft.com/office/drawing/2014/main" id="{18A04FB1-BEC3-6544-B9F2-768B3354E2CF}"/>
                </a:ext>
              </a:extLst>
            </p:cNvPr>
            <p:cNvSpPr/>
            <p:nvPr/>
          </p:nvSpPr>
          <p:spPr>
            <a:xfrm>
              <a:off x="463928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3" name="Rounded Rectangle 172">
              <a:extLst>
                <a:ext uri="{FF2B5EF4-FFF2-40B4-BE49-F238E27FC236}">
                  <a16:creationId xmlns="" xmlns:a16="http://schemas.microsoft.com/office/drawing/2014/main" id="{9114A51A-A70F-BD47-821E-6B62810E92F7}"/>
                </a:ext>
              </a:extLst>
            </p:cNvPr>
            <p:cNvSpPr/>
            <p:nvPr/>
          </p:nvSpPr>
          <p:spPr>
            <a:xfrm>
              <a:off x="8625361" y="5094442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="" xmlns:a16="http://schemas.microsoft.com/office/drawing/2014/main" id="{7190D5E1-5E53-3545-99FA-5F2870D63542}"/>
              </a:ext>
            </a:extLst>
          </p:cNvPr>
          <p:cNvSpPr txBox="1"/>
          <p:nvPr/>
        </p:nvSpPr>
        <p:spPr>
          <a:xfrm>
            <a:off x="4602152" y="2543466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108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="" xmlns:a16="http://schemas.microsoft.com/office/drawing/2014/main" id="{E0D69D1B-749E-2E42-A15D-C0BE1A6D211F}"/>
              </a:ext>
            </a:extLst>
          </p:cNvPr>
          <p:cNvSpPr txBox="1"/>
          <p:nvPr/>
        </p:nvSpPr>
        <p:spPr>
          <a:xfrm>
            <a:off x="7692298" y="2560842"/>
            <a:ext cx="8066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111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="" xmlns:a16="http://schemas.microsoft.com/office/drawing/2014/main" id="{B38C41D5-1776-B64A-B086-97209981488D}"/>
              </a:ext>
            </a:extLst>
          </p:cNvPr>
          <p:cNvSpPr txBox="1"/>
          <p:nvPr/>
        </p:nvSpPr>
        <p:spPr>
          <a:xfrm>
            <a:off x="3573909" y="5134299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232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="" xmlns:a16="http://schemas.microsoft.com/office/drawing/2014/main" id="{431724BE-C700-3143-91E5-ABD9B83CF454}"/>
              </a:ext>
            </a:extLst>
          </p:cNvPr>
          <p:cNvSpPr txBox="1"/>
          <p:nvPr/>
        </p:nvSpPr>
        <p:spPr>
          <a:xfrm>
            <a:off x="4730586" y="5136185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233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="" xmlns:a16="http://schemas.microsoft.com/office/drawing/2014/main" id="{1B5B2158-F013-964C-9714-F6F3A1C0F3FE}"/>
              </a:ext>
            </a:extLst>
          </p:cNvPr>
          <p:cNvSpPr txBox="1"/>
          <p:nvPr/>
        </p:nvSpPr>
        <p:spPr>
          <a:xfrm>
            <a:off x="8701040" y="5121695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237</a:t>
            </a:r>
          </a:p>
        </p:txBody>
      </p:sp>
    </p:spTree>
    <p:extLst>
      <p:ext uri="{BB962C8B-B14F-4D97-AF65-F5344CB8AC3E}">
        <p14:creationId xmlns:p14="http://schemas.microsoft.com/office/powerpoint/2010/main" val="160143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 animBg="1"/>
      <p:bldP spid="177" grpId="0" animBg="1"/>
      <p:bldP spid="179" grpId="0" animBg="1"/>
      <p:bldP spid="1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F5E8A8F7-795F-3A4D-8843-213D56C793F1}"/>
              </a:ext>
            </a:extLst>
          </p:cNvPr>
          <p:cNvSpPr/>
          <p:nvPr/>
        </p:nvSpPr>
        <p:spPr>
          <a:xfrm>
            <a:off x="1163111" y="463864"/>
            <a:ext cx="1347859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185" name="Group 184">
            <a:extLst>
              <a:ext uri="{FF2B5EF4-FFF2-40B4-BE49-F238E27FC236}">
                <a16:creationId xmlns="" xmlns:a16="http://schemas.microsoft.com/office/drawing/2014/main" id="{7E0E8318-4328-AE42-9DCF-2F9CB4F52B70}"/>
              </a:ext>
            </a:extLst>
          </p:cNvPr>
          <p:cNvGrpSpPr/>
          <p:nvPr/>
        </p:nvGrpSpPr>
        <p:grpSpPr>
          <a:xfrm>
            <a:off x="387419" y="391115"/>
            <a:ext cx="2404347" cy="707886"/>
            <a:chOff x="1183343" y="1438923"/>
            <a:chExt cx="2404347" cy="707886"/>
          </a:xfrm>
        </p:grpSpPr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46B185F9-C53A-094B-BE84-49EC6EBAA86B}"/>
                </a:ext>
              </a:extLst>
            </p:cNvPr>
            <p:cNvSpPr txBox="1"/>
            <p:nvPr/>
          </p:nvSpPr>
          <p:spPr>
            <a:xfrm>
              <a:off x="1847947" y="1438923"/>
              <a:ext cx="17397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 ?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74309BA0-EF01-5644-B075-58CF159A554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43" y="1099001"/>
            <a:ext cx="11045371" cy="5330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98DAAAD-2D17-B345-AF41-2ACF4C0C17CB}"/>
              </a:ext>
            </a:extLst>
          </p:cNvPr>
          <p:cNvSpPr txBox="1"/>
          <p:nvPr/>
        </p:nvSpPr>
        <p:spPr>
          <a:xfrm>
            <a:off x="10527592" y="1698171"/>
            <a:ext cx="785793" cy="523220"/>
          </a:xfrm>
          <a:prstGeom prst="rect">
            <a:avLst/>
          </a:prstGeom>
          <a:solidFill>
            <a:srgbClr val="92D05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x-none" sz="28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107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4A39B6E-E2A0-184A-8540-3B64C4B1462E}"/>
              </a:ext>
            </a:extLst>
          </p:cNvPr>
          <p:cNvSpPr txBox="1"/>
          <p:nvPr/>
        </p:nvSpPr>
        <p:spPr>
          <a:xfrm>
            <a:off x="10527593" y="2843258"/>
            <a:ext cx="785793" cy="523220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x-none" sz="28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170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BBE3242-BC0A-1E4D-BAC0-2100B14CE70C}"/>
              </a:ext>
            </a:extLst>
          </p:cNvPr>
          <p:cNvSpPr txBox="1"/>
          <p:nvPr/>
        </p:nvSpPr>
        <p:spPr>
          <a:xfrm>
            <a:off x="10527594" y="5499968"/>
            <a:ext cx="785793" cy="523220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x-none" sz="28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710</a:t>
            </a:r>
          </a:p>
        </p:txBody>
      </p:sp>
    </p:spTree>
    <p:extLst>
      <p:ext uri="{BB962C8B-B14F-4D97-AF65-F5344CB8AC3E}">
        <p14:creationId xmlns:p14="http://schemas.microsoft.com/office/powerpoint/2010/main" val="416715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391</Words>
  <Application>Microsoft Office PowerPoint</Application>
  <PresentationFormat>Custom</PresentationFormat>
  <Paragraphs>112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Office Theme</vt:lpstr>
      <vt:lpstr>1_Office Theme</vt:lpstr>
      <vt:lpstr>https://www.freeppt7.com</vt:lpstr>
      <vt:lpstr>3_Office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205</cp:revision>
  <dcterms:created xsi:type="dcterms:W3CDTF">2021-06-02T01:34:28Z</dcterms:created>
  <dcterms:modified xsi:type="dcterms:W3CDTF">2023-02-25T14:15:08Z</dcterms:modified>
</cp:coreProperties>
</file>