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  <p:sldMasterId id="2147483729" r:id="rId5"/>
    <p:sldMasterId id="2147483741" r:id="rId6"/>
  </p:sldMasterIdLst>
  <p:notesMasterIdLst>
    <p:notesMasterId r:id="rId26"/>
  </p:notesMasterIdLst>
  <p:sldIdLst>
    <p:sldId id="257" r:id="rId7"/>
    <p:sldId id="264" r:id="rId8"/>
    <p:sldId id="265" r:id="rId9"/>
    <p:sldId id="2007577123" r:id="rId10"/>
    <p:sldId id="266" r:id="rId11"/>
    <p:sldId id="267" r:id="rId12"/>
    <p:sldId id="269" r:id="rId13"/>
    <p:sldId id="268" r:id="rId14"/>
    <p:sldId id="271" r:id="rId15"/>
    <p:sldId id="270" r:id="rId16"/>
    <p:sldId id="2884" r:id="rId17"/>
    <p:sldId id="2007577124" r:id="rId18"/>
    <p:sldId id="2886" r:id="rId19"/>
    <p:sldId id="2896" r:id="rId20"/>
    <p:sldId id="2007577125" r:id="rId21"/>
    <p:sldId id="2007577126" r:id="rId22"/>
    <p:sldId id="2899" r:id="rId23"/>
    <p:sldId id="2007577122" r:id="rId24"/>
    <p:sldId id="289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43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940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789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280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409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86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8780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856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88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515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817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485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0590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90238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3907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7902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7003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5500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163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016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377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15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753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4F313-5249-426C-890C-0BB8C053AC65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3B886-44F6-4B64-BE9F-9BB9995F2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30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9D64E4-6EC4-4027-833A-63B5A2D6334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4/16/2022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0949D2-592F-4A0E-BA2C-89372BFE91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06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6.xml"/><Relationship Id="rId7" Type="http://schemas.openxmlformats.org/officeDocument/2006/relationships/slide" Target="slide10.xml"/><Relationship Id="rId12" Type="http://schemas.openxmlformats.org/officeDocument/2006/relationships/image" Target="../media/image1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8.xml"/><Relationship Id="rId11" Type="http://schemas.openxmlformats.org/officeDocument/2006/relationships/image" Target="../media/image8.gif"/><Relationship Id="rId5" Type="http://schemas.openxmlformats.org/officeDocument/2006/relationships/slide" Target="slide5.xml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slide" Target="slide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49251" y="1050116"/>
            <a:ext cx="871899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f_I_Had_a_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8137" y="-721755"/>
            <a:ext cx="609600" cy="609600"/>
          </a:xfrm>
          <a:prstGeom prst="rect">
            <a:avLst/>
          </a:prstGeom>
        </p:spPr>
      </p:pic>
      <p:sp>
        <p:nvSpPr>
          <p:cNvPr id="13" name="CH giữa"/>
          <p:cNvSpPr/>
          <p:nvPr/>
        </p:nvSpPr>
        <p:spPr>
          <a:xfrm>
            <a:off x="1058091" y="206974"/>
            <a:ext cx="10019212" cy="2732170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791 – 59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23035" y="137701"/>
            <a:ext cx="707408" cy="2801443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 flipH="1">
            <a:off x="11230373" y="148348"/>
            <a:ext cx="707408" cy="279079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A"/>
          <p:cNvSpPr/>
          <p:nvPr/>
        </p:nvSpPr>
        <p:spPr>
          <a:xfrm flipH="1">
            <a:off x="5901389" y="3143131"/>
            <a:ext cx="5328604" cy="1238720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732</a:t>
            </a:r>
          </a:p>
        </p:txBody>
      </p:sp>
      <p:sp>
        <p:nvSpPr>
          <p:cNvPr id="19" name="B"/>
          <p:cNvSpPr/>
          <p:nvPr/>
        </p:nvSpPr>
        <p:spPr>
          <a:xfrm>
            <a:off x="739093" y="3137808"/>
            <a:ext cx="5328604" cy="1233875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A.791</a:t>
            </a:r>
          </a:p>
        </p:txBody>
      </p:sp>
      <p:sp>
        <p:nvSpPr>
          <p:cNvPr id="20" name="C"/>
          <p:cNvSpPr/>
          <p:nvPr/>
        </p:nvSpPr>
        <p:spPr>
          <a:xfrm flipH="1">
            <a:off x="5854952" y="4503035"/>
            <a:ext cx="5328604" cy="1279663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756</a:t>
            </a:r>
          </a:p>
        </p:txBody>
      </p:sp>
      <p:sp>
        <p:nvSpPr>
          <p:cNvPr id="21" name="D"/>
          <p:cNvSpPr/>
          <p:nvPr/>
        </p:nvSpPr>
        <p:spPr>
          <a:xfrm>
            <a:off x="787148" y="4525930"/>
            <a:ext cx="5328604" cy="1254211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B.726</a:t>
            </a:r>
          </a:p>
        </p:txBody>
      </p:sp>
      <p:sp>
        <p:nvSpPr>
          <p:cNvPr id="12" name="Freeform 11">
            <a:hlinkClick r:id="rId7" action="ppaction://hlinksldjump"/>
          </p:cNvPr>
          <p:cNvSpPr/>
          <p:nvPr/>
        </p:nvSpPr>
        <p:spPr>
          <a:xfrm>
            <a:off x="10922756" y="5674343"/>
            <a:ext cx="1183657" cy="1183657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Freeform 22">
            <a:hlinkClick r:id="rId7" action="ppaction://hlinksldjump"/>
          </p:cNvPr>
          <p:cNvSpPr/>
          <p:nvPr/>
        </p:nvSpPr>
        <p:spPr>
          <a:xfrm>
            <a:off x="5186149" y="4525930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Freeform 30">
            <a:hlinkClick r:id="rId7" action="ppaction://hlinksldjump"/>
          </p:cNvPr>
          <p:cNvSpPr/>
          <p:nvPr/>
        </p:nvSpPr>
        <p:spPr>
          <a:xfrm>
            <a:off x="5186149" y="3137808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43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4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build="allAtOnce" animBg="1"/>
      <p:bldP spid="18" grpId="1" build="allAtOnce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034632" y="1123353"/>
            <a:ext cx="8122736" cy="383861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67: </a:t>
            </a:r>
            <a:r>
              <a:rPr kumimoji="0" lang="en-US" sz="48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kumimoji="0" lang="en-US" sz="48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8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trải</a:t>
            </a:r>
            <a:r>
              <a:rPr kumimoji="0" lang="en-US" sz="48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nghiệm</a:t>
            </a:r>
            <a:r>
              <a:rPr kumimoji="0" lang="en-US" sz="48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aseline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lang="en-US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thập</a:t>
            </a:r>
            <a:r>
              <a:rPr lang="en-US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8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phân</a:t>
            </a:r>
            <a:r>
              <a:rPr lang="en-US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48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endParaRPr lang="en-US" sz="4800" dirty="0">
              <a:ln>
                <a:solidFill>
                  <a:srgbClr val="00B050"/>
                </a:solidFill>
              </a:ln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Kiểm</a:t>
            </a: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</a:t>
            </a:r>
            <a:r>
              <a:rPr kumimoji="0" lang="en-US" sz="48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48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liệu</a:t>
            </a:r>
            <a:endParaRPr kumimoji="0" lang="vi-VN" sz="48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66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Ba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19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37153" y="1612159"/>
            <a:ext cx="952232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67: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Thực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hành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và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trải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nghiệm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thu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,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phân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84139" y="2197671"/>
            <a:ext cx="436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loại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kiểm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đếm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liệu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054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xmlns="" id="{ABCB6709-4A7F-4158-91B1-8E80F6059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315" y="671616"/>
            <a:ext cx="7698521" cy="378923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F47C283-E3A5-41A7-8415-38BD75C800FB}"/>
              </a:ext>
            </a:extLst>
          </p:cNvPr>
          <p:cNvGrpSpPr/>
          <p:nvPr/>
        </p:nvGrpSpPr>
        <p:grpSpPr>
          <a:xfrm>
            <a:off x="280906" y="401803"/>
            <a:ext cx="2007190" cy="539625"/>
            <a:chOff x="1296327" y="1647588"/>
            <a:chExt cx="2068959" cy="62142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D35E9E00-5408-45DF-9817-36C028F726C0}"/>
                </a:ext>
              </a:extLst>
            </p:cNvPr>
            <p:cNvGrpSpPr/>
            <p:nvPr/>
          </p:nvGrpSpPr>
          <p:grpSpPr>
            <a:xfrm>
              <a:off x="1999127" y="1666479"/>
              <a:ext cx="1366159" cy="602536"/>
              <a:chOff x="1999127" y="1666479"/>
              <a:chExt cx="1366159" cy="602536"/>
            </a:xfrm>
          </p:grpSpPr>
          <p:sp>
            <p:nvSpPr>
              <p:cNvPr id="23" name="Rounded Rectangle 2">
                <a:extLst>
                  <a:ext uri="{FF2B5EF4-FFF2-40B4-BE49-F238E27FC236}">
                    <a16:creationId xmlns:a16="http://schemas.microsoft.com/office/drawing/2014/main" xmlns="" id="{D33E25B9-77BA-483D-ACE9-3E44CD4EC53A}"/>
                  </a:ext>
                </a:extLst>
              </p:cNvPr>
              <p:cNvSpPr/>
              <p:nvPr/>
            </p:nvSpPr>
            <p:spPr>
              <a:xfrm>
                <a:off x="1999127" y="1734850"/>
                <a:ext cx="705394" cy="483326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4" name="TextBox 3">
                <a:extLst>
                  <a:ext uri="{FF2B5EF4-FFF2-40B4-BE49-F238E27FC236}">
                    <a16:creationId xmlns:a16="http://schemas.microsoft.com/office/drawing/2014/main" xmlns="" id="{F70B7A74-D156-40BB-80FE-678127860ED4}"/>
                  </a:ext>
                </a:extLst>
              </p:cNvPr>
              <p:cNvSpPr txBox="1"/>
              <p:nvPr/>
            </p:nvSpPr>
            <p:spPr>
              <a:xfrm>
                <a:off x="2034557" y="1666479"/>
                <a:ext cx="1330729" cy="602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dirty="0" err="1"/>
                  <a:t>Số</a:t>
                </a:r>
                <a:r>
                  <a:rPr lang="en-US" sz="2800" dirty="0"/>
                  <a:t>  ?</a:t>
                </a: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D3ED85E6-E057-4FB3-B152-A360637FC409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2453008-B7EC-4A0B-853C-237C0E4D7CA9}"/>
              </a:ext>
            </a:extLst>
          </p:cNvPr>
          <p:cNvGrpSpPr/>
          <p:nvPr/>
        </p:nvGrpSpPr>
        <p:grpSpPr>
          <a:xfrm>
            <a:off x="1923558" y="4631186"/>
            <a:ext cx="8936939" cy="1555198"/>
            <a:chOff x="1500194" y="4453765"/>
            <a:chExt cx="9211961" cy="1790950"/>
          </a:xfrm>
        </p:grpSpPr>
        <p:pic>
          <p:nvPicPr>
            <p:cNvPr id="14" name="Picture 13" descr="Screen Clipping">
              <a:extLst>
                <a:ext uri="{FF2B5EF4-FFF2-40B4-BE49-F238E27FC236}">
                  <a16:creationId xmlns:a16="http://schemas.microsoft.com/office/drawing/2014/main" xmlns="" id="{94E9602B-4379-47B5-AE50-A946631C4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0194" y="4453765"/>
              <a:ext cx="9211961" cy="1790950"/>
            </a:xfrm>
            <a:prstGeom prst="rect">
              <a:avLst/>
            </a:prstGeom>
          </p:spPr>
        </p:pic>
        <p:sp>
          <p:nvSpPr>
            <p:cNvPr id="15" name="Rounded Rectangle 8">
              <a:extLst>
                <a:ext uri="{FF2B5EF4-FFF2-40B4-BE49-F238E27FC236}">
                  <a16:creationId xmlns:a16="http://schemas.microsoft.com/office/drawing/2014/main" xmlns="" id="{D7DA6336-A5A1-409C-ABA9-1810DAC8BB3B}"/>
                </a:ext>
              </a:extLst>
            </p:cNvPr>
            <p:cNvSpPr/>
            <p:nvPr/>
          </p:nvSpPr>
          <p:spPr>
            <a:xfrm>
              <a:off x="1698681" y="4453765"/>
              <a:ext cx="580619" cy="6407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6" name="Rounded Rectangle 9">
              <a:extLst>
                <a:ext uri="{FF2B5EF4-FFF2-40B4-BE49-F238E27FC236}">
                  <a16:creationId xmlns:a16="http://schemas.microsoft.com/office/drawing/2014/main" xmlns="" id="{9DA9656B-5EA2-483F-9E22-07F1AA29B8FA}"/>
                </a:ext>
              </a:extLst>
            </p:cNvPr>
            <p:cNvSpPr/>
            <p:nvPr/>
          </p:nvSpPr>
          <p:spPr>
            <a:xfrm>
              <a:off x="1687474" y="5290677"/>
              <a:ext cx="591826" cy="62713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7" name="Rounded Rectangle 10">
              <a:extLst>
                <a:ext uri="{FF2B5EF4-FFF2-40B4-BE49-F238E27FC236}">
                  <a16:creationId xmlns:a16="http://schemas.microsoft.com/office/drawing/2014/main" xmlns="" id="{51A94F70-3632-4781-A3AA-141D5CB96FF7}"/>
                </a:ext>
              </a:extLst>
            </p:cNvPr>
            <p:cNvSpPr/>
            <p:nvPr/>
          </p:nvSpPr>
          <p:spPr>
            <a:xfrm>
              <a:off x="4872957" y="4502786"/>
              <a:ext cx="577924" cy="5917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8" name="Rounded Rectangle 11">
              <a:extLst>
                <a:ext uri="{FF2B5EF4-FFF2-40B4-BE49-F238E27FC236}">
                  <a16:creationId xmlns:a16="http://schemas.microsoft.com/office/drawing/2014/main" xmlns="" id="{5F778ED9-462D-456A-ADF9-3649701E44D7}"/>
                </a:ext>
              </a:extLst>
            </p:cNvPr>
            <p:cNvSpPr/>
            <p:nvPr/>
          </p:nvSpPr>
          <p:spPr>
            <a:xfrm>
              <a:off x="4872957" y="5290677"/>
              <a:ext cx="561955" cy="62713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9" name="Rounded Rectangle 12">
              <a:extLst>
                <a:ext uri="{FF2B5EF4-FFF2-40B4-BE49-F238E27FC236}">
                  <a16:creationId xmlns:a16="http://schemas.microsoft.com/office/drawing/2014/main" xmlns="" id="{BDB33491-0157-4C21-AA45-D7CE6BE99A1E}"/>
                </a:ext>
              </a:extLst>
            </p:cNvPr>
            <p:cNvSpPr/>
            <p:nvPr/>
          </p:nvSpPr>
          <p:spPr>
            <a:xfrm>
              <a:off x="8439117" y="4502786"/>
              <a:ext cx="577924" cy="5917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0" name="Rounded Rectangle 13">
              <a:extLst>
                <a:ext uri="{FF2B5EF4-FFF2-40B4-BE49-F238E27FC236}">
                  <a16:creationId xmlns:a16="http://schemas.microsoft.com/office/drawing/2014/main" xmlns="" id="{ABDD2FC8-C1E4-43C7-B350-2B1C6608849A}"/>
                </a:ext>
              </a:extLst>
            </p:cNvPr>
            <p:cNvSpPr/>
            <p:nvPr/>
          </p:nvSpPr>
          <p:spPr>
            <a:xfrm>
              <a:off x="8439117" y="5326079"/>
              <a:ext cx="561955" cy="59172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8" name="TextBox 15">
            <a:extLst>
              <a:ext uri="{FF2B5EF4-FFF2-40B4-BE49-F238E27FC236}">
                <a16:creationId xmlns:a16="http://schemas.microsoft.com/office/drawing/2014/main" xmlns="" id="{CDA65DCC-9E24-4EF4-B74D-2CC78D8343CE}"/>
              </a:ext>
            </a:extLst>
          </p:cNvPr>
          <p:cNvSpPr txBox="1"/>
          <p:nvPr/>
        </p:nvSpPr>
        <p:spPr>
          <a:xfrm>
            <a:off x="2267403" y="4703885"/>
            <a:ext cx="260715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xmlns="" id="{0EBDD445-9A78-4F9C-ABC8-1A8A5A2703DA}"/>
              </a:ext>
            </a:extLst>
          </p:cNvPr>
          <p:cNvSpPr txBox="1"/>
          <p:nvPr/>
        </p:nvSpPr>
        <p:spPr>
          <a:xfrm>
            <a:off x="2288096" y="5384367"/>
            <a:ext cx="19439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xmlns="" id="{619E5A0A-18C9-4765-9752-5D2740170FFB}"/>
              </a:ext>
            </a:extLst>
          </p:cNvPr>
          <p:cNvSpPr txBox="1"/>
          <p:nvPr/>
        </p:nvSpPr>
        <p:spPr>
          <a:xfrm>
            <a:off x="5228429" y="4721663"/>
            <a:ext cx="512377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xmlns="" id="{B48050E4-8002-40A6-8B7D-7F3E7E9E0A92}"/>
              </a:ext>
            </a:extLst>
          </p:cNvPr>
          <p:cNvSpPr txBox="1"/>
          <p:nvPr/>
        </p:nvSpPr>
        <p:spPr>
          <a:xfrm>
            <a:off x="5374147" y="5408785"/>
            <a:ext cx="19439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xmlns="" id="{E6B3FD70-0561-456C-96E1-DD3ACB2D729C}"/>
              </a:ext>
            </a:extLst>
          </p:cNvPr>
          <p:cNvSpPr txBox="1"/>
          <p:nvPr/>
        </p:nvSpPr>
        <p:spPr>
          <a:xfrm>
            <a:off x="8830712" y="4744799"/>
            <a:ext cx="19439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TextBox 20">
            <a:extLst>
              <a:ext uri="{FF2B5EF4-FFF2-40B4-BE49-F238E27FC236}">
                <a16:creationId xmlns:a16="http://schemas.microsoft.com/office/drawing/2014/main" xmlns="" id="{FC7B372E-0AEB-4D5B-A232-C67E45FD3DFE}"/>
              </a:ext>
            </a:extLst>
          </p:cNvPr>
          <p:cNvSpPr txBox="1"/>
          <p:nvPr/>
        </p:nvSpPr>
        <p:spPr>
          <a:xfrm>
            <a:off x="8846465" y="5430147"/>
            <a:ext cx="19439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1209819"/>
            <a:ext cx="33579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2800" b="1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bức</a:t>
            </a:r>
            <a:r>
              <a:rPr lang="en-US" sz="2800" b="1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 smtClean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tranh</a:t>
            </a:r>
            <a:r>
              <a:rPr lang="en-US" sz="2800" b="1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 smtClean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có</a:t>
            </a:r>
            <a:r>
              <a:rPr lang="en-US" sz="2800" b="1" dirty="0">
                <a:solidFill>
                  <a:prstClr val="white">
                    <a:lumMod val="1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F47C283-E3A5-41A7-8415-38BD75C800FB}"/>
              </a:ext>
            </a:extLst>
          </p:cNvPr>
          <p:cNvGrpSpPr/>
          <p:nvPr/>
        </p:nvGrpSpPr>
        <p:grpSpPr>
          <a:xfrm>
            <a:off x="280906" y="401803"/>
            <a:ext cx="2007190" cy="539625"/>
            <a:chOff x="1296327" y="1647588"/>
            <a:chExt cx="2068959" cy="62142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D35E9E00-5408-45DF-9817-36C028F726C0}"/>
                </a:ext>
              </a:extLst>
            </p:cNvPr>
            <p:cNvGrpSpPr/>
            <p:nvPr/>
          </p:nvGrpSpPr>
          <p:grpSpPr>
            <a:xfrm>
              <a:off x="1999127" y="1666479"/>
              <a:ext cx="1366159" cy="602536"/>
              <a:chOff x="1999127" y="1666479"/>
              <a:chExt cx="1366159" cy="602536"/>
            </a:xfrm>
          </p:grpSpPr>
          <p:sp>
            <p:nvSpPr>
              <p:cNvPr id="23" name="Rounded Rectangle 2">
                <a:extLst>
                  <a:ext uri="{FF2B5EF4-FFF2-40B4-BE49-F238E27FC236}">
                    <a16:creationId xmlns:a16="http://schemas.microsoft.com/office/drawing/2014/main" xmlns="" id="{D33E25B9-77BA-483D-ACE9-3E44CD4EC53A}"/>
                  </a:ext>
                </a:extLst>
              </p:cNvPr>
              <p:cNvSpPr/>
              <p:nvPr/>
            </p:nvSpPr>
            <p:spPr>
              <a:xfrm>
                <a:off x="1999127" y="1734850"/>
                <a:ext cx="705394" cy="483326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4" name="TextBox 3">
                <a:extLst>
                  <a:ext uri="{FF2B5EF4-FFF2-40B4-BE49-F238E27FC236}">
                    <a16:creationId xmlns:a16="http://schemas.microsoft.com/office/drawing/2014/main" xmlns="" id="{F70B7A74-D156-40BB-80FE-678127860ED4}"/>
                  </a:ext>
                </a:extLst>
              </p:cNvPr>
              <p:cNvSpPr txBox="1"/>
              <p:nvPr/>
            </p:nvSpPr>
            <p:spPr>
              <a:xfrm>
                <a:off x="2034557" y="1666479"/>
                <a:ext cx="1330729" cy="602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dirty="0" err="1"/>
                  <a:t>Số</a:t>
                </a:r>
                <a:r>
                  <a:rPr lang="en-US" sz="2800" dirty="0"/>
                  <a:t>  ?</a:t>
                </a:r>
              </a:p>
            </p:txBody>
          </p:sp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D3ED85E6-E057-4FB3-B152-A360637FC409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2</a:t>
              </a:r>
              <a:endParaRPr lang="en-US" sz="3600" b="1" dirty="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06018" y="1050795"/>
            <a:ext cx="120859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Quan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sát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lớp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học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của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em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đếm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và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ghi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lại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số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lượng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mỗi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loại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đồ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200" dirty="0" err="1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vật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11889" y="1978439"/>
            <a:ext cx="1593445" cy="707886"/>
            <a:chOff x="1908313" y="1978439"/>
            <a:chExt cx="1593445" cy="707886"/>
          </a:xfrm>
        </p:grpSpPr>
        <p:sp>
          <p:nvSpPr>
            <p:cNvPr id="2" name="Rectangle 1"/>
            <p:cNvSpPr/>
            <p:nvPr/>
          </p:nvSpPr>
          <p:spPr>
            <a:xfrm>
              <a:off x="1908313" y="2093843"/>
              <a:ext cx="636104" cy="477079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?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610680" y="1978439"/>
              <a:ext cx="89107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bàn</a:t>
              </a:r>
              <a:endPara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411889" y="2906091"/>
            <a:ext cx="2928730" cy="707886"/>
            <a:chOff x="1908313" y="1978439"/>
            <a:chExt cx="2928730" cy="707886"/>
          </a:xfrm>
        </p:grpSpPr>
        <p:sp>
          <p:nvSpPr>
            <p:cNvPr id="28" name="Rectangle 27"/>
            <p:cNvSpPr/>
            <p:nvPr/>
          </p:nvSpPr>
          <p:spPr>
            <a:xfrm>
              <a:off x="1908313" y="2093843"/>
              <a:ext cx="636104" cy="477079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?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610679" y="1978439"/>
              <a:ext cx="22263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err="1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b</a:t>
              </a: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ảng</a:t>
              </a:r>
              <a:r>
                <a:rPr lang="en-US" sz="3200" dirty="0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lớp</a:t>
              </a:r>
              <a:endPara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785094" y="1982304"/>
            <a:ext cx="2266117" cy="707886"/>
            <a:chOff x="1908313" y="1978439"/>
            <a:chExt cx="2266117" cy="707886"/>
          </a:xfrm>
        </p:grpSpPr>
        <p:sp>
          <p:nvSpPr>
            <p:cNvPr id="31" name="Rectangle 30"/>
            <p:cNvSpPr/>
            <p:nvPr/>
          </p:nvSpPr>
          <p:spPr>
            <a:xfrm>
              <a:off x="1908313" y="2093843"/>
              <a:ext cx="636104" cy="477079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?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610679" y="1978439"/>
              <a:ext cx="15637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ghế</a:t>
              </a:r>
              <a:endPara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785094" y="2909956"/>
            <a:ext cx="2928730" cy="707886"/>
            <a:chOff x="1908313" y="1978439"/>
            <a:chExt cx="2928730" cy="707886"/>
          </a:xfrm>
        </p:grpSpPr>
        <p:sp>
          <p:nvSpPr>
            <p:cNvPr id="34" name="Rectangle 33"/>
            <p:cNvSpPr/>
            <p:nvPr/>
          </p:nvSpPr>
          <p:spPr>
            <a:xfrm>
              <a:off x="1908313" y="2093843"/>
              <a:ext cx="636104" cy="477079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?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610679" y="1978439"/>
              <a:ext cx="22263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cửa</a:t>
              </a:r>
              <a:r>
                <a:rPr lang="en-US" sz="3200" dirty="0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ra</a:t>
              </a:r>
              <a:r>
                <a:rPr lang="en-US" sz="3200" dirty="0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vào</a:t>
              </a:r>
              <a:endPara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411889" y="3913256"/>
            <a:ext cx="3034744" cy="707886"/>
            <a:chOff x="1908313" y="1978439"/>
            <a:chExt cx="3034744" cy="707886"/>
          </a:xfrm>
        </p:grpSpPr>
        <p:sp>
          <p:nvSpPr>
            <p:cNvPr id="37" name="Rectangle 36"/>
            <p:cNvSpPr/>
            <p:nvPr/>
          </p:nvSpPr>
          <p:spPr>
            <a:xfrm>
              <a:off x="1908313" y="2093843"/>
              <a:ext cx="636104" cy="477079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?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10679" y="1978439"/>
              <a:ext cx="233237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c</a:t>
              </a:r>
              <a:r>
                <a:rPr lang="en-US" sz="3200" noProof="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ửa</a:t>
              </a:r>
              <a:r>
                <a:rPr lang="en-US" sz="3200" noProof="0" dirty="0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noProof="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sổ</a:t>
              </a:r>
              <a:endPara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85091" y="3913256"/>
            <a:ext cx="2928730" cy="707886"/>
            <a:chOff x="1908313" y="1978439"/>
            <a:chExt cx="2928730" cy="707886"/>
          </a:xfrm>
        </p:grpSpPr>
        <p:sp>
          <p:nvSpPr>
            <p:cNvPr id="40" name="Rectangle 39"/>
            <p:cNvSpPr/>
            <p:nvPr/>
          </p:nvSpPr>
          <p:spPr>
            <a:xfrm>
              <a:off x="1908313" y="2093843"/>
              <a:ext cx="636104" cy="477079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?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610679" y="1978439"/>
              <a:ext cx="22263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đồng</a:t>
              </a:r>
              <a:r>
                <a:rPr lang="en-US" sz="3200" dirty="0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 </a:t>
              </a:r>
              <a:r>
                <a:rPr lang="en-US" sz="3200" dirty="0" err="1" smtClean="0">
                  <a:solidFill>
                    <a:prstClr val="white">
                      <a:lumMod val="10000"/>
                    </a:prstClr>
                  </a:solidFill>
                  <a:latin typeface="HP001 4H" panose="020B0603050302020204" pitchFamily="34" charset="0"/>
                  <a:cs typeface="Times New Roman" pitchFamily="18" charset="0"/>
                  <a:sym typeface="Arial"/>
                </a:rPr>
                <a:t>hồ</a:t>
              </a:r>
              <a:endPara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323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Ba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19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37153" y="1612159"/>
            <a:ext cx="952232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67: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Thực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hành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và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trải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nghiệm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thu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,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phân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04627" y="2197671"/>
            <a:ext cx="436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loại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kiểm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đếm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liệu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6881" y="2824144"/>
            <a:ext cx="34731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2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108)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6480" y="3446218"/>
            <a:ext cx="32208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...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6481" y="4061340"/>
            <a:ext cx="32208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...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ảng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lớp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26481" y="4688634"/>
            <a:ext cx="32208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...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ửa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sổ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64294" y="3432966"/>
            <a:ext cx="32208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...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</a:t>
            </a:r>
            <a:r>
              <a:rPr lang="en-US" sz="32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hế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64295" y="4048088"/>
            <a:ext cx="32208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...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cửa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ra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vào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64295" y="4675382"/>
            <a:ext cx="32208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...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đồng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hồ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560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E16BFD7-3200-482A-8392-41B9DDCBBD01}"/>
              </a:ext>
            </a:extLst>
          </p:cNvPr>
          <p:cNvGrpSpPr/>
          <p:nvPr/>
        </p:nvGrpSpPr>
        <p:grpSpPr>
          <a:xfrm>
            <a:off x="14511" y="49167"/>
            <a:ext cx="10206798" cy="570588"/>
            <a:chOff x="1183343" y="1464304"/>
            <a:chExt cx="10206798" cy="570588"/>
          </a:xfrm>
        </p:grpSpPr>
        <p:sp>
          <p:nvSpPr>
            <p:cNvPr id="16" name="TextBox 2">
              <a:extLst>
                <a:ext uri="{FF2B5EF4-FFF2-40B4-BE49-F238E27FC236}">
                  <a16:creationId xmlns:a16="http://schemas.microsoft.com/office/drawing/2014/main" xmlns="" id="{DE455C79-02E8-40FB-9638-27345AC2368F}"/>
                </a:ext>
              </a:extLst>
            </p:cNvPr>
            <p:cNvSpPr txBox="1"/>
            <p:nvPr/>
          </p:nvSpPr>
          <p:spPr>
            <a:xfrm>
              <a:off x="1801298" y="1511671"/>
              <a:ext cx="95888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 err="1"/>
                <a:t>Xem</a:t>
              </a:r>
              <a:r>
                <a:rPr lang="en-US" sz="2800" dirty="0"/>
                <a:t> </a:t>
              </a:r>
              <a:r>
                <a:rPr lang="en-US" sz="2800" dirty="0" err="1"/>
                <a:t>thời</a:t>
              </a:r>
              <a:r>
                <a:rPr lang="en-US" sz="2800" dirty="0"/>
                <a:t> </a:t>
              </a:r>
              <a:r>
                <a:rPr lang="en-US" sz="2800" dirty="0" err="1"/>
                <a:t>khóa</a:t>
              </a:r>
              <a:r>
                <a:rPr lang="en-US" sz="2800" dirty="0"/>
                <a:t> </a:t>
              </a:r>
              <a:r>
                <a:rPr lang="en-US" sz="2800" dirty="0" err="1"/>
                <a:t>biểu</a:t>
              </a:r>
              <a:r>
                <a:rPr lang="en-US" sz="2800" dirty="0"/>
                <a:t> </a:t>
              </a:r>
              <a:r>
                <a:rPr lang="en-US" sz="2800" dirty="0" err="1"/>
                <a:t>của</a:t>
              </a:r>
              <a:r>
                <a:rPr lang="en-US" sz="2800" dirty="0"/>
                <a:t> </a:t>
              </a:r>
              <a:r>
                <a:rPr lang="en-US" sz="2800" dirty="0" err="1"/>
                <a:t>lớp</a:t>
              </a:r>
              <a:r>
                <a:rPr lang="en-US" sz="2800" dirty="0"/>
                <a:t> </a:t>
              </a:r>
              <a:r>
                <a:rPr lang="en-US" sz="2800" dirty="0" err="1"/>
                <a:t>em</a:t>
              </a:r>
              <a:r>
                <a:rPr lang="en-US" sz="2800" dirty="0"/>
                <a:t> </a:t>
              </a:r>
              <a:r>
                <a:rPr lang="en-US" sz="2800" dirty="0" err="1"/>
                <a:t>và</a:t>
              </a:r>
              <a:r>
                <a:rPr lang="en-US" sz="2800" dirty="0"/>
                <a:t> </a:t>
              </a:r>
              <a:r>
                <a:rPr lang="en-US" sz="2800" dirty="0" err="1"/>
                <a:t>cho</a:t>
              </a:r>
              <a:r>
                <a:rPr lang="en-US" sz="2800" dirty="0"/>
                <a:t> </a:t>
              </a:r>
              <a:r>
                <a:rPr lang="en-US" sz="2800" dirty="0" err="1"/>
                <a:t>biết</a:t>
              </a:r>
              <a:r>
                <a:rPr lang="en-US" sz="2800" dirty="0"/>
                <a:t>: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9ECBFE1C-B667-4A9E-8B72-7092E6F3AFAF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8" name="table">
            <a:extLst>
              <a:ext uri="{FF2B5EF4-FFF2-40B4-BE49-F238E27FC236}">
                <a16:creationId xmlns:a16="http://schemas.microsoft.com/office/drawing/2014/main" xmlns="" id="{945B11B6-232F-430B-855A-E6A200259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66" y="1833685"/>
            <a:ext cx="4889744" cy="1579398"/>
          </a:xfrm>
          <a:prstGeom prst="rect">
            <a:avLst/>
          </a:prstGeom>
        </p:spPr>
      </p:pic>
      <p:sp>
        <p:nvSpPr>
          <p:cNvPr id="9" name="Rounded Rectangle 6">
            <a:extLst>
              <a:ext uri="{FF2B5EF4-FFF2-40B4-BE49-F238E27FC236}">
                <a16:creationId xmlns:a16="http://schemas.microsoft.com/office/drawing/2014/main" xmlns="" id="{C8F5B8B3-1609-4289-A238-33EFF71632EF}"/>
              </a:ext>
            </a:extLst>
          </p:cNvPr>
          <p:cNvSpPr/>
          <p:nvPr/>
        </p:nvSpPr>
        <p:spPr>
          <a:xfrm>
            <a:off x="1637801" y="2738696"/>
            <a:ext cx="496388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ounded Rectangle 7">
            <a:extLst>
              <a:ext uri="{FF2B5EF4-FFF2-40B4-BE49-F238E27FC236}">
                <a16:creationId xmlns:a16="http://schemas.microsoft.com/office/drawing/2014/main" xmlns="" id="{0D95752E-51ED-42EA-B665-BA8EB11F3CAC}"/>
              </a:ext>
            </a:extLst>
          </p:cNvPr>
          <p:cNvSpPr/>
          <p:nvPr/>
        </p:nvSpPr>
        <p:spPr>
          <a:xfrm>
            <a:off x="2485425" y="2738696"/>
            <a:ext cx="496388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xmlns="" id="{48847B76-8C33-43CD-A070-48BB2B45CED7}"/>
              </a:ext>
            </a:extLst>
          </p:cNvPr>
          <p:cNvSpPr/>
          <p:nvPr/>
        </p:nvSpPr>
        <p:spPr>
          <a:xfrm>
            <a:off x="3896144" y="2749739"/>
            <a:ext cx="496388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xmlns="" id="{D248D006-38BB-4EA8-8942-5071F49F88CC}"/>
              </a:ext>
            </a:extLst>
          </p:cNvPr>
          <p:cNvSpPr txBox="1"/>
          <p:nvPr/>
        </p:nvSpPr>
        <p:spPr>
          <a:xfrm>
            <a:off x="228166" y="4088750"/>
            <a:ext cx="11735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b.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môn</a:t>
            </a:r>
            <a:r>
              <a:rPr lang="en-US" sz="2800" dirty="0"/>
              <a:t> </a:t>
            </a:r>
            <a:r>
              <a:rPr lang="en-US" sz="2800" dirty="0" err="1"/>
              <a:t>Toán</a:t>
            </a:r>
            <a:r>
              <a:rPr lang="en-US" sz="2800" dirty="0"/>
              <a:t>, </a:t>
            </a:r>
            <a:r>
              <a:rPr lang="en-US" sz="2800" dirty="0" err="1"/>
              <a:t>tiếng</a:t>
            </a:r>
            <a:r>
              <a:rPr lang="en-US" sz="2800" dirty="0"/>
              <a:t> </a:t>
            </a:r>
            <a:r>
              <a:rPr lang="en-US" sz="2800" dirty="0" err="1"/>
              <a:t>việt</a:t>
            </a:r>
            <a:r>
              <a:rPr lang="en-US" sz="2800" dirty="0"/>
              <a:t>,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trải</a:t>
            </a:r>
            <a:r>
              <a:rPr lang="en-US" sz="2800" dirty="0"/>
              <a:t> </a:t>
            </a:r>
            <a:r>
              <a:rPr lang="en-US" sz="2800" dirty="0" err="1"/>
              <a:t>nghiệm</a:t>
            </a:r>
            <a:r>
              <a:rPr lang="en-US" sz="2800" dirty="0"/>
              <a:t>: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4B65341-716A-48A7-93D9-74CB6C80C417}"/>
              </a:ext>
            </a:extLst>
          </p:cNvPr>
          <p:cNvSpPr/>
          <p:nvPr/>
        </p:nvSpPr>
        <p:spPr>
          <a:xfrm>
            <a:off x="3458818" y="5135991"/>
            <a:ext cx="437326" cy="4670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Rounded Rectangle 6">
            <a:extLst/>
          </p:cNvPr>
          <p:cNvSpPr/>
          <p:nvPr/>
        </p:nvSpPr>
        <p:spPr>
          <a:xfrm>
            <a:off x="1472739" y="2732086"/>
            <a:ext cx="693991" cy="4963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Rounded Rectangle 6">
            <a:extLst/>
          </p:cNvPr>
          <p:cNvSpPr/>
          <p:nvPr/>
        </p:nvSpPr>
        <p:spPr>
          <a:xfrm>
            <a:off x="2415408" y="2730314"/>
            <a:ext cx="652125" cy="4963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0" name="Rounded Rectangle 6">
            <a:extLst/>
          </p:cNvPr>
          <p:cNvSpPr/>
          <p:nvPr/>
        </p:nvSpPr>
        <p:spPr>
          <a:xfrm>
            <a:off x="3791499" y="2738696"/>
            <a:ext cx="686699" cy="4963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TextBox 2">
            <a:extLst/>
          </p:cNvPr>
          <p:cNvSpPr txBox="1"/>
          <p:nvPr/>
        </p:nvSpPr>
        <p:spPr>
          <a:xfrm>
            <a:off x="14511" y="696225"/>
            <a:ext cx="12177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a</a:t>
            </a:r>
            <a:r>
              <a:rPr lang="en-US" sz="2600" dirty="0" smtClean="0"/>
              <a:t>. </a:t>
            </a:r>
            <a:r>
              <a:rPr lang="en-US" sz="2600" dirty="0" err="1"/>
              <a:t>Trong</a:t>
            </a:r>
            <a:r>
              <a:rPr lang="en-US" sz="2600" dirty="0"/>
              <a:t> </a:t>
            </a:r>
            <a:r>
              <a:rPr lang="en-US" sz="2600" dirty="0" err="1"/>
              <a:t>tuần</a:t>
            </a:r>
            <a:r>
              <a:rPr lang="en-US" sz="2600" dirty="0"/>
              <a:t> </a:t>
            </a:r>
            <a:r>
              <a:rPr lang="en-US" sz="2600" dirty="0" err="1"/>
              <a:t>có</a:t>
            </a:r>
            <a:r>
              <a:rPr lang="en-US" sz="2600" dirty="0"/>
              <a:t> </a:t>
            </a:r>
            <a:r>
              <a:rPr lang="en-US" sz="2600" dirty="0" err="1"/>
              <a:t>bao</a:t>
            </a:r>
            <a:r>
              <a:rPr lang="en-US" sz="2600" dirty="0"/>
              <a:t> </a:t>
            </a:r>
            <a:r>
              <a:rPr lang="en-US" sz="2600" dirty="0" err="1"/>
              <a:t>nhiêu</a:t>
            </a:r>
            <a:r>
              <a:rPr lang="en-US" sz="2600" dirty="0"/>
              <a:t> </a:t>
            </a:r>
            <a:r>
              <a:rPr lang="en-US" sz="2600" dirty="0" err="1"/>
              <a:t>tiết</a:t>
            </a:r>
            <a:r>
              <a:rPr lang="en-US" sz="2600" dirty="0"/>
              <a:t> </a:t>
            </a:r>
            <a:r>
              <a:rPr lang="en-US" sz="2600" dirty="0" err="1"/>
              <a:t>Toán</a:t>
            </a:r>
            <a:r>
              <a:rPr lang="en-US" sz="2600" dirty="0"/>
              <a:t>, </a:t>
            </a:r>
            <a:r>
              <a:rPr lang="en-US" sz="2600" dirty="0" err="1"/>
              <a:t>Tiếng</a:t>
            </a:r>
            <a:r>
              <a:rPr lang="en-US" sz="2600" dirty="0"/>
              <a:t> </a:t>
            </a:r>
            <a:r>
              <a:rPr lang="en-US" sz="2600" dirty="0" err="1"/>
              <a:t>Việt</a:t>
            </a:r>
            <a:r>
              <a:rPr lang="en-US" sz="2600" dirty="0"/>
              <a:t>, </a:t>
            </a:r>
            <a:r>
              <a:rPr lang="en-US" sz="2600" dirty="0" err="1"/>
              <a:t>Hoạt</a:t>
            </a:r>
            <a:r>
              <a:rPr lang="en-US" sz="2600" dirty="0"/>
              <a:t> </a:t>
            </a:r>
            <a:r>
              <a:rPr lang="en-US" sz="2600" dirty="0" err="1"/>
              <a:t>động</a:t>
            </a:r>
            <a:r>
              <a:rPr lang="en-US" sz="2600" dirty="0"/>
              <a:t> </a:t>
            </a:r>
            <a:r>
              <a:rPr lang="en-US" sz="2600" dirty="0" err="1"/>
              <a:t>trải</a:t>
            </a:r>
            <a:r>
              <a:rPr lang="en-US" sz="2600" dirty="0"/>
              <a:t> </a:t>
            </a:r>
            <a:r>
              <a:rPr lang="en-US" sz="2600" dirty="0" err="1"/>
              <a:t>nghiệm</a:t>
            </a:r>
            <a:r>
              <a:rPr lang="en-US" sz="2600" dirty="0"/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041" y="1306701"/>
            <a:ext cx="6543675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9">
            <a:extLst>
              <a:ext uri="{FF2B5EF4-FFF2-40B4-BE49-F238E27FC236}">
                <a16:creationId xmlns:a16="http://schemas.microsoft.com/office/drawing/2014/main" xmlns="" id="{D248D006-38BB-4EA8-8942-5071F49F88CC}"/>
              </a:ext>
            </a:extLst>
          </p:cNvPr>
          <p:cNvSpPr txBox="1"/>
          <p:nvPr/>
        </p:nvSpPr>
        <p:spPr>
          <a:xfrm>
            <a:off x="738814" y="4668445"/>
            <a:ext cx="117352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 smtClean="0"/>
              <a:t>Môn</a:t>
            </a:r>
            <a:r>
              <a:rPr lang="en-US" sz="2800" dirty="0" smtClean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</a:t>
            </a:r>
          </a:p>
          <a:p>
            <a:r>
              <a:rPr lang="en-US" sz="2800" dirty="0">
                <a:solidFill>
                  <a:srgbClr val="F15441"/>
                </a:solidFill>
              </a:rPr>
              <a:t>A. </a:t>
            </a:r>
            <a:r>
              <a:rPr lang="en-US" sz="2800" dirty="0" err="1"/>
              <a:t>Toán</a:t>
            </a:r>
            <a:r>
              <a:rPr lang="en-US" sz="2800" dirty="0"/>
              <a:t>               </a:t>
            </a:r>
            <a:r>
              <a:rPr lang="en-US" sz="2800" dirty="0">
                <a:solidFill>
                  <a:srgbClr val="F15441"/>
                </a:solidFill>
              </a:rPr>
              <a:t>B.</a:t>
            </a:r>
            <a:r>
              <a:rPr lang="en-US" sz="2800" dirty="0"/>
              <a:t> </a:t>
            </a:r>
            <a:r>
              <a:rPr lang="en-US" sz="2800" dirty="0" err="1"/>
              <a:t>Tiếng</a:t>
            </a:r>
            <a:r>
              <a:rPr lang="en-US" sz="2800" dirty="0"/>
              <a:t> </a:t>
            </a:r>
            <a:r>
              <a:rPr lang="en-US" sz="2800" dirty="0" err="1"/>
              <a:t>Việt</a:t>
            </a:r>
            <a:r>
              <a:rPr lang="en-US" sz="2800" dirty="0"/>
              <a:t>            </a:t>
            </a:r>
            <a:r>
              <a:rPr lang="en-US" sz="2800" dirty="0">
                <a:solidFill>
                  <a:srgbClr val="F15441"/>
                </a:solidFill>
              </a:rPr>
              <a:t>C.</a:t>
            </a:r>
            <a:r>
              <a:rPr lang="en-US" sz="2800" dirty="0"/>
              <a:t>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trải</a:t>
            </a:r>
            <a:r>
              <a:rPr lang="en-US" sz="2800" dirty="0"/>
              <a:t> </a:t>
            </a:r>
            <a:r>
              <a:rPr lang="en-US" sz="2800" dirty="0" err="1" smtClean="0"/>
              <a:t>nghiệm</a:t>
            </a:r>
            <a:endParaRPr lang="en-US" sz="2800" dirty="0"/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xmlns="" id="{D248D006-38BB-4EA8-8942-5071F49F88CC}"/>
              </a:ext>
            </a:extLst>
          </p:cNvPr>
          <p:cNvSpPr txBox="1"/>
          <p:nvPr/>
        </p:nvSpPr>
        <p:spPr>
          <a:xfrm>
            <a:off x="764986" y="5775510"/>
            <a:ext cx="117352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 smtClean="0"/>
              <a:t>Môn</a:t>
            </a:r>
            <a:r>
              <a:rPr lang="en-US" sz="2800" dirty="0" smtClean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ít</a:t>
            </a:r>
            <a:r>
              <a:rPr lang="en-US" sz="2800" dirty="0"/>
              <a:t>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</a:t>
            </a:r>
          </a:p>
          <a:p>
            <a:r>
              <a:rPr lang="en-US" sz="2800" dirty="0">
                <a:solidFill>
                  <a:srgbClr val="F15441"/>
                </a:solidFill>
              </a:rPr>
              <a:t>A. </a:t>
            </a:r>
            <a:r>
              <a:rPr lang="en-US" sz="2800" dirty="0" err="1"/>
              <a:t>Toán</a:t>
            </a:r>
            <a:r>
              <a:rPr lang="en-US" sz="2800" dirty="0"/>
              <a:t>               </a:t>
            </a:r>
            <a:r>
              <a:rPr lang="en-US" sz="2800" dirty="0">
                <a:solidFill>
                  <a:srgbClr val="F15441"/>
                </a:solidFill>
              </a:rPr>
              <a:t>B.</a:t>
            </a:r>
            <a:r>
              <a:rPr lang="en-US" sz="2800" dirty="0"/>
              <a:t> </a:t>
            </a:r>
            <a:r>
              <a:rPr lang="en-US" sz="2800" dirty="0" err="1"/>
              <a:t>Tiếng</a:t>
            </a:r>
            <a:r>
              <a:rPr lang="en-US" sz="2800" dirty="0"/>
              <a:t> </a:t>
            </a:r>
            <a:r>
              <a:rPr lang="en-US" sz="2800" dirty="0" err="1"/>
              <a:t>Việt</a:t>
            </a:r>
            <a:r>
              <a:rPr lang="en-US" sz="2800" dirty="0"/>
              <a:t>            </a:t>
            </a:r>
            <a:r>
              <a:rPr lang="en-US" sz="2800" dirty="0">
                <a:solidFill>
                  <a:srgbClr val="F15441"/>
                </a:solidFill>
              </a:rPr>
              <a:t>C.</a:t>
            </a:r>
            <a:r>
              <a:rPr lang="en-US" sz="2800" dirty="0"/>
              <a:t>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trải</a:t>
            </a:r>
            <a:r>
              <a:rPr lang="en-US" sz="2800" dirty="0"/>
              <a:t> </a:t>
            </a:r>
            <a:r>
              <a:rPr lang="en-US" sz="2800" dirty="0" err="1"/>
              <a:t>nghiệm</a:t>
            </a:r>
            <a:endParaRPr lang="en-US" sz="28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64B65341-716A-48A7-93D9-74CB6C80C417}"/>
              </a:ext>
            </a:extLst>
          </p:cNvPr>
          <p:cNvSpPr/>
          <p:nvPr/>
        </p:nvSpPr>
        <p:spPr>
          <a:xfrm>
            <a:off x="6798365" y="6236651"/>
            <a:ext cx="437326" cy="4670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923506" y="2809462"/>
            <a:ext cx="1027261" cy="3774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030280" y="3133938"/>
            <a:ext cx="1027261" cy="3774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302489" y="2763262"/>
            <a:ext cx="1027261" cy="3774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9521689" y="1671447"/>
            <a:ext cx="1027261" cy="3774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0735061" y="1671447"/>
            <a:ext cx="1027261" cy="3774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898379" y="1982671"/>
            <a:ext cx="1027261" cy="377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924883" y="2501816"/>
            <a:ext cx="1027261" cy="377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7036908" y="1671447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036908" y="2009175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8302488" y="2224421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8302489" y="2526872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9521688" y="2213299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9521689" y="2533482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0735060" y="2213299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10735060" y="2526872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9508437" y="3173694"/>
            <a:ext cx="1027261" cy="3244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/>
      <p:bldP spid="14" grpId="0" animBg="1"/>
      <p:bldP spid="18" grpId="0" animBg="1"/>
      <p:bldP spid="19" grpId="0" animBg="1"/>
      <p:bldP spid="20" grpId="0" animBg="1"/>
      <p:bldP spid="21" grpId="0"/>
      <p:bldP spid="23" grpId="0"/>
      <p:bldP spid="24" grpId="0"/>
      <p:bldP spid="25" grpId="0" animBg="1"/>
      <p:bldP spid="5" grpId="0" animBg="1"/>
      <p:bldP spid="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Clipping">
            <a:extLst>
              <a:ext uri="{FF2B5EF4-FFF2-40B4-BE49-F238E27FC236}">
                <a16:creationId xmlns:a16="http://schemas.microsoft.com/office/drawing/2014/main" xmlns="" id="{D7F6736B-E9AA-4C15-9923-EADC5EEA7C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06"/>
          <a:stretch/>
        </p:blipFill>
        <p:spPr>
          <a:xfrm>
            <a:off x="5260697" y="957963"/>
            <a:ext cx="6523189" cy="536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50F288C-FABB-4599-A71E-085DA453AD67}"/>
              </a:ext>
            </a:extLst>
          </p:cNvPr>
          <p:cNvGrpSpPr/>
          <p:nvPr/>
        </p:nvGrpSpPr>
        <p:grpSpPr>
          <a:xfrm>
            <a:off x="226246" y="288160"/>
            <a:ext cx="1825700" cy="669803"/>
            <a:chOff x="1296327" y="1647588"/>
            <a:chExt cx="1825700" cy="57058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A41EED07-02FE-43C5-A6A0-179B257BCA89}"/>
                </a:ext>
              </a:extLst>
            </p:cNvPr>
            <p:cNvGrpSpPr/>
            <p:nvPr/>
          </p:nvGrpSpPr>
          <p:grpSpPr>
            <a:xfrm>
              <a:off x="1999127" y="1726873"/>
              <a:ext cx="1122900" cy="491303"/>
              <a:chOff x="1999127" y="1726873"/>
              <a:chExt cx="1122900" cy="491303"/>
            </a:xfrm>
          </p:grpSpPr>
          <p:sp>
            <p:nvSpPr>
              <p:cNvPr id="28" name="Rounded Rectangle 6">
                <a:extLst>
                  <a:ext uri="{FF2B5EF4-FFF2-40B4-BE49-F238E27FC236}">
                    <a16:creationId xmlns:a16="http://schemas.microsoft.com/office/drawing/2014/main" xmlns="" id="{E3DE3C77-AAFC-44CB-B8A0-8F1FA86E0DFA}"/>
                  </a:ext>
                </a:extLst>
              </p:cNvPr>
              <p:cNvSpPr/>
              <p:nvPr/>
            </p:nvSpPr>
            <p:spPr>
              <a:xfrm>
                <a:off x="1999127" y="1734850"/>
                <a:ext cx="705394" cy="483326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9" name="TextBox 7">
                <a:extLst>
                  <a:ext uri="{FF2B5EF4-FFF2-40B4-BE49-F238E27FC236}">
                    <a16:creationId xmlns:a16="http://schemas.microsoft.com/office/drawing/2014/main" xmlns="" id="{71DDDB77-3B6C-4411-B132-CB8CD7AD5CEF}"/>
                  </a:ext>
                </a:extLst>
              </p:cNvPr>
              <p:cNvSpPr txBox="1"/>
              <p:nvPr/>
            </p:nvSpPr>
            <p:spPr>
              <a:xfrm>
                <a:off x="2033262" y="1726873"/>
                <a:ext cx="1088765" cy="4457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dirty="0" err="1"/>
                  <a:t>Số</a:t>
                </a:r>
                <a:r>
                  <a:rPr lang="en-US" sz="2800" dirty="0"/>
                  <a:t>  ?</a:t>
                </a:r>
              </a:p>
            </p:txBody>
          </p: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4BABA880-F773-4DBD-895E-3AC765C715DC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4</a:t>
              </a:r>
            </a:p>
          </p:txBody>
        </p:sp>
      </p:grpSp>
      <p:sp>
        <p:nvSpPr>
          <p:cNvPr id="17" name="TextBox 8">
            <a:extLst>
              <a:ext uri="{FF2B5EF4-FFF2-40B4-BE49-F238E27FC236}">
                <a16:creationId xmlns:a16="http://schemas.microsoft.com/office/drawing/2014/main" xmlns="" id="{EB6BA4A8-827B-4FF1-9BDD-182633952144}"/>
              </a:ext>
            </a:extLst>
          </p:cNvPr>
          <p:cNvSpPr txBox="1"/>
          <p:nvPr/>
        </p:nvSpPr>
        <p:spPr>
          <a:xfrm>
            <a:off x="1978882" y="393812"/>
            <a:ext cx="958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tổ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: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xmlns="" id="{E15B594B-EEE0-490E-AB25-3AC0F498B823}"/>
              </a:ext>
            </a:extLst>
          </p:cNvPr>
          <p:cNvSpPr txBox="1"/>
          <p:nvPr/>
        </p:nvSpPr>
        <p:spPr>
          <a:xfrm>
            <a:off x="409953" y="1318471"/>
            <a:ext cx="52939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a. </a:t>
            </a:r>
            <a:r>
              <a:rPr lang="en-US" sz="2800" dirty="0" err="1" smtClean="0"/>
              <a:t>Có</a:t>
            </a:r>
            <a:r>
              <a:rPr lang="en-US" sz="2800" dirty="0"/>
              <a:t>:</a:t>
            </a:r>
          </a:p>
          <a:p>
            <a:r>
              <a:rPr lang="en-US" sz="2800" dirty="0"/>
              <a:t>     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trời</a:t>
            </a:r>
            <a:r>
              <a:rPr lang="en-US" sz="2800" dirty="0"/>
              <a:t> </a:t>
            </a:r>
            <a:r>
              <a:rPr lang="en-US" sz="2800" dirty="0" err="1"/>
              <a:t>nắng</a:t>
            </a:r>
            <a:r>
              <a:rPr lang="en-US" sz="2800" dirty="0"/>
              <a:t>;</a:t>
            </a:r>
          </a:p>
          <a:p>
            <a:r>
              <a:rPr lang="en-US" sz="2800" dirty="0"/>
              <a:t>     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trời</a:t>
            </a:r>
            <a:r>
              <a:rPr lang="en-US" sz="2800" dirty="0"/>
              <a:t> </a:t>
            </a:r>
            <a:r>
              <a:rPr lang="en-US" sz="2800" dirty="0" err="1"/>
              <a:t>mưa</a:t>
            </a:r>
            <a:r>
              <a:rPr lang="en-US" sz="2800" dirty="0"/>
              <a:t>;</a:t>
            </a:r>
          </a:p>
          <a:p>
            <a:r>
              <a:rPr lang="en-US" sz="2800" dirty="0"/>
              <a:t>     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trời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mây</a:t>
            </a:r>
            <a:r>
              <a:rPr lang="en-US" sz="2800" dirty="0"/>
              <a:t>.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xmlns="" id="{4731CCF0-2F41-4CB7-A264-6B2464E9DF3A}"/>
              </a:ext>
            </a:extLst>
          </p:cNvPr>
          <p:cNvSpPr txBox="1"/>
          <p:nvPr/>
        </p:nvSpPr>
        <p:spPr>
          <a:xfrm>
            <a:off x="462961" y="3591777"/>
            <a:ext cx="47639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b. </a:t>
            </a:r>
            <a:r>
              <a:rPr lang="en-US" sz="2800" dirty="0" err="1" smtClean="0"/>
              <a:t>Có</a:t>
            </a:r>
            <a:r>
              <a:rPr lang="en-US" sz="2800" dirty="0"/>
              <a:t>:</a:t>
            </a:r>
          </a:p>
          <a:p>
            <a:r>
              <a:rPr lang="en-US" sz="2800" dirty="0"/>
              <a:t>     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đỏ</a:t>
            </a:r>
            <a:r>
              <a:rPr lang="en-US" sz="2800" dirty="0"/>
              <a:t>;</a:t>
            </a:r>
          </a:p>
          <a:p>
            <a:r>
              <a:rPr lang="en-US" sz="2800" dirty="0"/>
              <a:t>     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vàng</a:t>
            </a:r>
            <a:r>
              <a:rPr lang="en-US" sz="2800" dirty="0"/>
              <a:t>;</a:t>
            </a:r>
          </a:p>
          <a:p>
            <a:r>
              <a:rPr lang="en-US" sz="2800" dirty="0"/>
              <a:t>     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xanh</a:t>
            </a:r>
            <a:r>
              <a:rPr lang="en-US" sz="2800" dirty="0"/>
              <a:t>.</a:t>
            </a:r>
          </a:p>
        </p:txBody>
      </p:sp>
      <p:sp>
        <p:nvSpPr>
          <p:cNvPr id="20" name="Rounded Rectangle 11">
            <a:extLst>
              <a:ext uri="{FF2B5EF4-FFF2-40B4-BE49-F238E27FC236}">
                <a16:creationId xmlns:a16="http://schemas.microsoft.com/office/drawing/2014/main" xmlns="" id="{F558C345-84AB-4143-AC32-AEE19A7EAD31}"/>
              </a:ext>
            </a:extLst>
          </p:cNvPr>
          <p:cNvSpPr/>
          <p:nvPr/>
        </p:nvSpPr>
        <p:spPr>
          <a:xfrm>
            <a:off x="495017" y="1762167"/>
            <a:ext cx="496388" cy="46049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Rounded Rectangle 12">
            <a:extLst>
              <a:ext uri="{FF2B5EF4-FFF2-40B4-BE49-F238E27FC236}">
                <a16:creationId xmlns:a16="http://schemas.microsoft.com/office/drawing/2014/main" xmlns="" id="{1D6928DE-9BE3-4D0A-BE81-DE3FE0F85BE7}"/>
              </a:ext>
            </a:extLst>
          </p:cNvPr>
          <p:cNvSpPr/>
          <p:nvPr/>
        </p:nvSpPr>
        <p:spPr>
          <a:xfrm>
            <a:off x="495017" y="2263139"/>
            <a:ext cx="496388" cy="4283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2" name="Rounded Rectangle 13">
            <a:extLst>
              <a:ext uri="{FF2B5EF4-FFF2-40B4-BE49-F238E27FC236}">
                <a16:creationId xmlns:a16="http://schemas.microsoft.com/office/drawing/2014/main" xmlns="" id="{00018B6B-75E6-4215-9C48-44FAD059E485}"/>
              </a:ext>
            </a:extLst>
          </p:cNvPr>
          <p:cNvSpPr/>
          <p:nvPr/>
        </p:nvSpPr>
        <p:spPr>
          <a:xfrm>
            <a:off x="495017" y="2714539"/>
            <a:ext cx="496388" cy="4283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3" name="Rounded Rectangle 14">
            <a:extLst>
              <a:ext uri="{FF2B5EF4-FFF2-40B4-BE49-F238E27FC236}">
                <a16:creationId xmlns:a16="http://schemas.microsoft.com/office/drawing/2014/main" xmlns="" id="{1BF0D963-91BB-4118-802B-E8F587698B33}"/>
              </a:ext>
            </a:extLst>
          </p:cNvPr>
          <p:cNvSpPr/>
          <p:nvPr/>
        </p:nvSpPr>
        <p:spPr>
          <a:xfrm>
            <a:off x="540521" y="4053066"/>
            <a:ext cx="496388" cy="4560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4" name="Rounded Rectangle 15">
            <a:extLst>
              <a:ext uri="{FF2B5EF4-FFF2-40B4-BE49-F238E27FC236}">
                <a16:creationId xmlns:a16="http://schemas.microsoft.com/office/drawing/2014/main" xmlns="" id="{E68F65A3-28E4-4500-9490-26165E4E3732}"/>
              </a:ext>
            </a:extLst>
          </p:cNvPr>
          <p:cNvSpPr/>
          <p:nvPr/>
        </p:nvSpPr>
        <p:spPr>
          <a:xfrm>
            <a:off x="530091" y="4517650"/>
            <a:ext cx="496388" cy="4560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5" name="Rounded Rectangle 16">
            <a:extLst>
              <a:ext uri="{FF2B5EF4-FFF2-40B4-BE49-F238E27FC236}">
                <a16:creationId xmlns:a16="http://schemas.microsoft.com/office/drawing/2014/main" xmlns="" id="{4308C189-A8E4-4841-BF7F-F864C2B930C4}"/>
              </a:ext>
            </a:extLst>
          </p:cNvPr>
          <p:cNvSpPr/>
          <p:nvPr/>
        </p:nvSpPr>
        <p:spPr>
          <a:xfrm>
            <a:off x="540521" y="4959001"/>
            <a:ext cx="496388" cy="48375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865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989" y="1"/>
            <a:ext cx="5635690" cy="2649894"/>
          </a:xfrm>
          <a:prstGeom prst="rect">
            <a:avLst/>
          </a:prstGeom>
        </p:spPr>
      </p:pic>
      <p:pic>
        <p:nvPicPr>
          <p:cNvPr id="8" name="Safety_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79234" y="-800100"/>
            <a:ext cx="609600" cy="609600"/>
          </a:xfrm>
          <a:prstGeom prst="rect">
            <a:avLst/>
          </a:prstGeom>
        </p:spPr>
      </p:pic>
      <p:pic>
        <p:nvPicPr>
          <p:cNvPr id="47" name="DX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932" y="2403397"/>
            <a:ext cx="2235804" cy="223580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4800" y="853862"/>
            <a:ext cx="4184159" cy="2646878"/>
          </a:xfrm>
          <a:prstGeom prst="rect">
            <a:avLst/>
          </a:prstGeom>
          <a:noFill/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 err="1">
                <a:ln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endParaRPr kumimoji="0" lang="en-US" sz="16600" b="1" i="0" u="none" strike="noStrike" kern="1200" cap="none" spc="0" normalizeH="0" baseline="0" noProof="0" dirty="0">
              <a:ln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540933" y="4211122"/>
            <a:ext cx="5450531" cy="2646878"/>
          </a:xfrm>
          <a:prstGeom prst="rect">
            <a:avLst/>
          </a:prstGeom>
          <a:noFill/>
          <a:scene3d>
            <a:camera prst="orthographicFront"/>
            <a:lightRig rig="soft" dir="t">
              <a:rot lat="0" lon="0" rev="15600000"/>
            </a:lightRig>
          </a:scene3d>
          <a:sp3d>
            <a:bevelT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 err="1">
                <a:ln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Bí</a:t>
            </a:r>
            <a:r>
              <a:rPr kumimoji="0" lang="en-US" sz="16600" b="1" i="0" u="none" strike="noStrike" kern="1200" cap="none" spc="0" normalizeH="0" baseline="0" noProof="0" dirty="0">
                <a:ln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600" b="1" i="0" u="none" strike="noStrike" kern="1200" cap="none" spc="0" normalizeH="0" baseline="0" noProof="0" dirty="0" err="1">
                <a:ln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Ẩn</a:t>
            </a:r>
            <a:endParaRPr kumimoji="0" lang="en-US" sz="16600" b="1" i="0" u="none" strike="noStrike" kern="1200" cap="none" spc="0" normalizeH="0" baseline="0" noProof="0" dirty="0">
              <a:ln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51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709127" y="2295331"/>
            <a:ext cx="10730203" cy="4160060"/>
          </a:xfrm>
          <a:prstGeom prst="round2DiagRect">
            <a:avLst/>
          </a:prstGeom>
          <a:solidFill>
            <a:srgbClr val="7030A0">
              <a:alpha val="85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ẩn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nằm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1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ô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dóng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ẩn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chéo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ẩn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X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ngang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chéo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thắng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989" y="1"/>
            <a:ext cx="5635690" cy="2649894"/>
          </a:xfrm>
          <a:prstGeom prst="rect">
            <a:avLst/>
          </a:prstGeom>
        </p:spPr>
      </p:pic>
      <p:pic>
        <p:nvPicPr>
          <p:cNvPr id="8" name="Safety_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79234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35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>
            <a:spLocks/>
          </p:cNvSpPr>
          <p:nvPr/>
        </p:nvSpPr>
        <p:spPr>
          <a:xfrm>
            <a:off x="3302782" y="275770"/>
            <a:ext cx="6096000" cy="64008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781" y="259189"/>
            <a:ext cx="0" cy="641738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366781" y="283943"/>
            <a:ext cx="0" cy="641738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302780" y="2409367"/>
            <a:ext cx="6095999" cy="1658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3302780" y="4526384"/>
            <a:ext cx="6095999" cy="1658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7" name="X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339" y="2655276"/>
            <a:ext cx="1638886" cy="1638886"/>
          </a:xfrm>
          <a:prstGeom prst="rect">
            <a:avLst/>
          </a:prstGeom>
        </p:spPr>
      </p:pic>
      <p:sp>
        <p:nvSpPr>
          <p:cNvPr id="15" name="ô1">
            <a:hlinkClick r:id="rId5" action="ppaction://hlinksldjump"/>
          </p:cNvPr>
          <p:cNvSpPr/>
          <p:nvPr/>
        </p:nvSpPr>
        <p:spPr>
          <a:xfrm>
            <a:off x="3302782" y="275769"/>
            <a:ext cx="2032000" cy="2133600"/>
          </a:xfrm>
          <a:prstGeom prst="rect">
            <a:avLst/>
          </a:prstGeom>
          <a:solidFill>
            <a:srgbClr val="F9C55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G1"/>
          <p:cNvSpPr/>
          <p:nvPr/>
        </p:nvSpPr>
        <p:spPr>
          <a:xfrm>
            <a:off x="5334782" y="275769"/>
            <a:ext cx="2032000" cy="2133600"/>
          </a:xfrm>
          <a:prstGeom prst="rect">
            <a:avLst/>
          </a:prstGeom>
          <a:solidFill>
            <a:srgbClr val="4AE24E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G2"/>
          <p:cNvSpPr/>
          <p:nvPr/>
        </p:nvSpPr>
        <p:spPr>
          <a:xfrm>
            <a:off x="5334782" y="2409369"/>
            <a:ext cx="2032000" cy="2133600"/>
          </a:xfrm>
          <a:prstGeom prst="rect">
            <a:avLst/>
          </a:prstGeom>
          <a:solidFill>
            <a:srgbClr val="4AE24E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G3"/>
          <p:cNvSpPr/>
          <p:nvPr/>
        </p:nvSpPr>
        <p:spPr>
          <a:xfrm>
            <a:off x="5334782" y="4542969"/>
            <a:ext cx="2032000" cy="2133600"/>
          </a:xfrm>
          <a:prstGeom prst="rect">
            <a:avLst/>
          </a:prstGeom>
          <a:solidFill>
            <a:srgbClr val="4AE24E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x1"/>
          <p:cNvSpPr/>
          <p:nvPr/>
        </p:nvSpPr>
        <p:spPr>
          <a:xfrm>
            <a:off x="182879" y="955709"/>
            <a:ext cx="773723" cy="77372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28" name="x2"/>
          <p:cNvSpPr/>
          <p:nvPr/>
        </p:nvSpPr>
        <p:spPr>
          <a:xfrm>
            <a:off x="182879" y="3087859"/>
            <a:ext cx="773723" cy="77372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29" name="x3"/>
          <p:cNvSpPr/>
          <p:nvPr/>
        </p:nvSpPr>
        <p:spPr>
          <a:xfrm>
            <a:off x="182880" y="5567569"/>
            <a:ext cx="773723" cy="77372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30" name="x4"/>
          <p:cNvSpPr/>
          <p:nvPr/>
        </p:nvSpPr>
        <p:spPr>
          <a:xfrm flipH="1">
            <a:off x="11191630" y="955709"/>
            <a:ext cx="773723" cy="77372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31" name="x5"/>
          <p:cNvSpPr/>
          <p:nvPr/>
        </p:nvSpPr>
        <p:spPr>
          <a:xfrm flipH="1">
            <a:off x="11191629" y="3087860"/>
            <a:ext cx="773723" cy="77372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32" name="x6"/>
          <p:cNvSpPr/>
          <p:nvPr/>
        </p:nvSpPr>
        <p:spPr>
          <a:xfrm flipH="1">
            <a:off x="11191629" y="5567569"/>
            <a:ext cx="773723" cy="77372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36" name="ô3">
            <a:hlinkClick r:id="rId6" action="ppaction://hlinksldjump"/>
          </p:cNvPr>
          <p:cNvSpPr/>
          <p:nvPr/>
        </p:nvSpPr>
        <p:spPr>
          <a:xfrm>
            <a:off x="3302781" y="2409368"/>
            <a:ext cx="2032000" cy="2133600"/>
          </a:xfrm>
          <a:prstGeom prst="rect">
            <a:avLst/>
          </a:prstGeom>
          <a:solidFill>
            <a:srgbClr val="F9C55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7" name="ô5">
            <a:hlinkClick r:id="rId7" action="ppaction://hlinksldjump"/>
          </p:cNvPr>
          <p:cNvSpPr/>
          <p:nvPr/>
        </p:nvSpPr>
        <p:spPr>
          <a:xfrm>
            <a:off x="3302781" y="4542969"/>
            <a:ext cx="2032000" cy="2133600"/>
          </a:xfrm>
          <a:prstGeom prst="rect">
            <a:avLst/>
          </a:prstGeom>
          <a:solidFill>
            <a:srgbClr val="F9C55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8" name="ô2">
            <a:hlinkClick r:id="rId8" action="ppaction://hlinksldjump"/>
          </p:cNvPr>
          <p:cNvSpPr/>
          <p:nvPr/>
        </p:nvSpPr>
        <p:spPr>
          <a:xfrm>
            <a:off x="7366782" y="275769"/>
            <a:ext cx="2032000" cy="2133600"/>
          </a:xfrm>
          <a:prstGeom prst="rect">
            <a:avLst/>
          </a:prstGeom>
          <a:solidFill>
            <a:srgbClr val="F9C55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9" name="ô4">
            <a:hlinkClick r:id="rId9" action="ppaction://hlinksldjump"/>
          </p:cNvPr>
          <p:cNvSpPr/>
          <p:nvPr/>
        </p:nvSpPr>
        <p:spPr>
          <a:xfrm>
            <a:off x="7366781" y="2409368"/>
            <a:ext cx="2032000" cy="2133600"/>
          </a:xfrm>
          <a:prstGeom prst="rect">
            <a:avLst/>
          </a:prstGeom>
          <a:solidFill>
            <a:srgbClr val="F9C55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0" name="ô6">
            <a:hlinkClick r:id="rId7" action="ppaction://hlinksldjump"/>
          </p:cNvPr>
          <p:cNvSpPr/>
          <p:nvPr/>
        </p:nvSpPr>
        <p:spPr>
          <a:xfrm>
            <a:off x="7366781" y="4542969"/>
            <a:ext cx="2032000" cy="2133600"/>
          </a:xfrm>
          <a:prstGeom prst="rect">
            <a:avLst/>
          </a:prstGeom>
          <a:solidFill>
            <a:srgbClr val="F9C55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pic>
        <p:nvPicPr>
          <p:cNvPr id="34" name="DX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442" y="781168"/>
            <a:ext cx="1158631" cy="1158631"/>
          </a:xfrm>
          <a:prstGeom prst="rect">
            <a:avLst/>
          </a:prstGeom>
        </p:spPr>
      </p:pic>
      <p:pic>
        <p:nvPicPr>
          <p:cNvPr id="42" name="DX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441" y="2913318"/>
            <a:ext cx="1158631" cy="1158631"/>
          </a:xfrm>
          <a:prstGeom prst="rect">
            <a:avLst/>
          </a:prstGeom>
        </p:spPr>
      </p:pic>
      <p:pic>
        <p:nvPicPr>
          <p:cNvPr id="43" name="DX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441" y="5192285"/>
            <a:ext cx="1158631" cy="1158631"/>
          </a:xfrm>
          <a:prstGeom prst="rect">
            <a:avLst/>
          </a:prstGeom>
        </p:spPr>
      </p:pic>
      <p:pic>
        <p:nvPicPr>
          <p:cNvPr id="44" name="DX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44" y="771544"/>
            <a:ext cx="1158631" cy="1158631"/>
          </a:xfrm>
          <a:prstGeom prst="rect">
            <a:avLst/>
          </a:prstGeom>
        </p:spPr>
      </p:pic>
      <p:pic>
        <p:nvPicPr>
          <p:cNvPr id="45" name="DX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43" y="2913318"/>
            <a:ext cx="1158631" cy="1158631"/>
          </a:xfrm>
          <a:prstGeom prst="rect">
            <a:avLst/>
          </a:prstGeom>
        </p:spPr>
      </p:pic>
      <p:pic>
        <p:nvPicPr>
          <p:cNvPr id="46" name="DX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42" y="5174133"/>
            <a:ext cx="1158631" cy="115863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799" y="955709"/>
            <a:ext cx="1450811" cy="16995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933" y="4914124"/>
            <a:ext cx="1536396" cy="1477018"/>
          </a:xfrm>
          <a:prstGeom prst="rect">
            <a:avLst/>
          </a:prstGeom>
        </p:spPr>
      </p:pic>
      <p:pic>
        <p:nvPicPr>
          <p:cNvPr id="13" name="Move_Ou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41179" y="-8658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5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0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1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1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1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1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 animBg="1"/>
      <p:bldP spid="21" grpId="0" animBg="1"/>
      <p:bldP spid="22" grpId="0" animBg="1"/>
      <p:bldP spid="23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f_I_Had_a_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8137" y="-721755"/>
            <a:ext cx="609600" cy="609600"/>
          </a:xfrm>
          <a:prstGeom prst="rect">
            <a:avLst/>
          </a:prstGeom>
        </p:spPr>
      </p:pic>
      <p:sp>
        <p:nvSpPr>
          <p:cNvPr id="13" name="CH giữa"/>
          <p:cNvSpPr/>
          <p:nvPr/>
        </p:nvSpPr>
        <p:spPr>
          <a:xfrm>
            <a:off x="1058091" y="206974"/>
            <a:ext cx="10019212" cy="2732170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4" name="Freeform 13"/>
          <p:cNvSpPr/>
          <p:nvPr/>
        </p:nvSpPr>
        <p:spPr>
          <a:xfrm>
            <a:off x="223035" y="137701"/>
            <a:ext cx="707408" cy="2801443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 flipH="1">
            <a:off x="11230373" y="148348"/>
            <a:ext cx="707408" cy="279079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A"/>
          <p:cNvSpPr/>
          <p:nvPr/>
        </p:nvSpPr>
        <p:spPr>
          <a:xfrm>
            <a:off x="761337" y="3114916"/>
            <a:ext cx="5328604" cy="1238720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A.Đúng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B"/>
          <p:cNvSpPr/>
          <p:nvPr/>
        </p:nvSpPr>
        <p:spPr>
          <a:xfrm>
            <a:off x="738713" y="4533097"/>
            <a:ext cx="5328604" cy="1233875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B.Sai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"/>
          <p:cNvSpPr/>
          <p:nvPr/>
        </p:nvSpPr>
        <p:spPr>
          <a:xfrm flipH="1">
            <a:off x="5901769" y="3114915"/>
            <a:ext cx="5328604" cy="1279663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C.Sai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D"/>
          <p:cNvSpPr/>
          <p:nvPr/>
        </p:nvSpPr>
        <p:spPr>
          <a:xfrm flipH="1">
            <a:off x="5901769" y="4529408"/>
            <a:ext cx="5328604" cy="1254211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D.Sai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">
            <a:hlinkClick r:id="rId7" action="ppaction://hlinksldjump"/>
          </p:cNvPr>
          <p:cNvSpPr/>
          <p:nvPr/>
        </p:nvSpPr>
        <p:spPr>
          <a:xfrm>
            <a:off x="10922756" y="5674343"/>
            <a:ext cx="1183657" cy="1183657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Freeform 22">
            <a:hlinkClick r:id="rId7" action="ppaction://hlinksldjump"/>
          </p:cNvPr>
          <p:cNvSpPr/>
          <p:nvPr/>
        </p:nvSpPr>
        <p:spPr>
          <a:xfrm>
            <a:off x="5186149" y="4558067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Freeform 30">
            <a:hlinkClick r:id="rId7" action="ppaction://hlinksldjump"/>
          </p:cNvPr>
          <p:cNvSpPr/>
          <p:nvPr/>
        </p:nvSpPr>
        <p:spPr>
          <a:xfrm>
            <a:off x="5186149" y="3140232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21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4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build="allAtOnce" animBg="1"/>
      <p:bldP spid="18" grpId="1" build="allAtOnce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f_I_Had_a_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8137" y="-721755"/>
            <a:ext cx="609600" cy="609600"/>
          </a:xfrm>
          <a:prstGeom prst="rect">
            <a:avLst/>
          </a:prstGeom>
        </p:spPr>
      </p:pic>
      <p:sp>
        <p:nvSpPr>
          <p:cNvPr id="13" name="CH giữa"/>
          <p:cNvSpPr/>
          <p:nvPr/>
        </p:nvSpPr>
        <p:spPr>
          <a:xfrm>
            <a:off x="1058091" y="206974"/>
            <a:ext cx="10019212" cy="2732170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426 + 236 = ?</a:t>
            </a:r>
          </a:p>
        </p:txBody>
      </p:sp>
      <p:sp>
        <p:nvSpPr>
          <p:cNvPr id="14" name="Freeform 13"/>
          <p:cNvSpPr/>
          <p:nvPr/>
        </p:nvSpPr>
        <p:spPr>
          <a:xfrm>
            <a:off x="223035" y="137701"/>
            <a:ext cx="707408" cy="2801443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 flipH="1">
            <a:off x="11230373" y="148348"/>
            <a:ext cx="707408" cy="279079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A"/>
          <p:cNvSpPr/>
          <p:nvPr/>
        </p:nvSpPr>
        <p:spPr>
          <a:xfrm>
            <a:off x="859941" y="4593242"/>
            <a:ext cx="5328604" cy="1238720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B.662</a:t>
            </a:r>
          </a:p>
        </p:txBody>
      </p:sp>
      <p:sp>
        <p:nvSpPr>
          <p:cNvPr id="19" name="B"/>
          <p:cNvSpPr/>
          <p:nvPr/>
        </p:nvSpPr>
        <p:spPr>
          <a:xfrm>
            <a:off x="739093" y="3137808"/>
            <a:ext cx="5328604" cy="1233875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626</a:t>
            </a:r>
          </a:p>
        </p:txBody>
      </p:sp>
      <p:sp>
        <p:nvSpPr>
          <p:cNvPr id="20" name="C"/>
          <p:cNvSpPr/>
          <p:nvPr/>
        </p:nvSpPr>
        <p:spPr>
          <a:xfrm flipH="1">
            <a:off x="5901769" y="3114915"/>
            <a:ext cx="5328604" cy="1279663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C.652</a:t>
            </a:r>
          </a:p>
        </p:txBody>
      </p:sp>
      <p:sp>
        <p:nvSpPr>
          <p:cNvPr id="21" name="D"/>
          <p:cNvSpPr/>
          <p:nvPr/>
        </p:nvSpPr>
        <p:spPr>
          <a:xfrm flipH="1">
            <a:off x="5901769" y="4530910"/>
            <a:ext cx="5328604" cy="1254211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D.762</a:t>
            </a:r>
          </a:p>
        </p:txBody>
      </p:sp>
      <p:sp>
        <p:nvSpPr>
          <p:cNvPr id="12" name="Freeform 11">
            <a:hlinkClick r:id="rId7" action="ppaction://hlinksldjump"/>
          </p:cNvPr>
          <p:cNvSpPr/>
          <p:nvPr/>
        </p:nvSpPr>
        <p:spPr>
          <a:xfrm>
            <a:off x="10922756" y="5674343"/>
            <a:ext cx="1183657" cy="1183657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Freeform 22">
            <a:hlinkClick r:id="rId7" action="ppaction://hlinksldjump"/>
          </p:cNvPr>
          <p:cNvSpPr/>
          <p:nvPr/>
        </p:nvSpPr>
        <p:spPr>
          <a:xfrm>
            <a:off x="5186149" y="4525930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Freeform 30">
            <a:hlinkClick r:id="rId7" action="ppaction://hlinksldjump"/>
          </p:cNvPr>
          <p:cNvSpPr/>
          <p:nvPr/>
        </p:nvSpPr>
        <p:spPr>
          <a:xfrm>
            <a:off x="5186149" y="3140232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29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4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build="allAtOnce" animBg="1"/>
      <p:bldP spid="18" grpId="1" build="allAtOnce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f_I_Had_a_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8137" y="-721755"/>
            <a:ext cx="609600" cy="609600"/>
          </a:xfrm>
          <a:prstGeom prst="rect">
            <a:avLst/>
          </a:prstGeom>
        </p:spPr>
      </p:pic>
      <p:sp>
        <p:nvSpPr>
          <p:cNvPr id="13" name="CH giữa"/>
          <p:cNvSpPr/>
          <p:nvPr/>
        </p:nvSpPr>
        <p:spPr>
          <a:xfrm>
            <a:off x="1058091" y="206974"/>
            <a:ext cx="10019212" cy="2732170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564 – 55 = ?</a:t>
            </a:r>
          </a:p>
        </p:txBody>
      </p:sp>
      <p:sp>
        <p:nvSpPr>
          <p:cNvPr id="14" name="Freeform 13"/>
          <p:cNvSpPr/>
          <p:nvPr/>
        </p:nvSpPr>
        <p:spPr>
          <a:xfrm>
            <a:off x="223035" y="137701"/>
            <a:ext cx="707408" cy="2801443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 flipH="1">
            <a:off x="11230373" y="148348"/>
            <a:ext cx="707408" cy="279079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A"/>
          <p:cNvSpPr/>
          <p:nvPr/>
        </p:nvSpPr>
        <p:spPr>
          <a:xfrm flipH="1">
            <a:off x="5901389" y="3143131"/>
            <a:ext cx="5328604" cy="1238720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C.509</a:t>
            </a:r>
          </a:p>
        </p:txBody>
      </p:sp>
      <p:sp>
        <p:nvSpPr>
          <p:cNvPr id="19" name="B"/>
          <p:cNvSpPr/>
          <p:nvPr/>
        </p:nvSpPr>
        <p:spPr>
          <a:xfrm>
            <a:off x="739093" y="3137808"/>
            <a:ext cx="5328604" cy="1233875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A.500</a:t>
            </a:r>
          </a:p>
        </p:txBody>
      </p:sp>
      <p:sp>
        <p:nvSpPr>
          <p:cNvPr id="20" name="C"/>
          <p:cNvSpPr/>
          <p:nvPr/>
        </p:nvSpPr>
        <p:spPr>
          <a:xfrm flipH="1">
            <a:off x="5854952" y="4503035"/>
            <a:ext cx="5328604" cy="1279663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D.519</a:t>
            </a:r>
          </a:p>
        </p:txBody>
      </p:sp>
      <p:sp>
        <p:nvSpPr>
          <p:cNvPr id="21" name="D"/>
          <p:cNvSpPr/>
          <p:nvPr/>
        </p:nvSpPr>
        <p:spPr>
          <a:xfrm>
            <a:off x="787148" y="4525930"/>
            <a:ext cx="5328604" cy="1254211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B.508</a:t>
            </a:r>
          </a:p>
        </p:txBody>
      </p:sp>
      <p:sp>
        <p:nvSpPr>
          <p:cNvPr id="12" name="Freeform 11">
            <a:hlinkClick r:id="rId7" action="ppaction://hlinksldjump"/>
          </p:cNvPr>
          <p:cNvSpPr/>
          <p:nvPr/>
        </p:nvSpPr>
        <p:spPr>
          <a:xfrm>
            <a:off x="10922756" y="5674343"/>
            <a:ext cx="1183657" cy="1183657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Freeform 22">
            <a:hlinkClick r:id="rId7" action="ppaction://hlinksldjump"/>
          </p:cNvPr>
          <p:cNvSpPr/>
          <p:nvPr/>
        </p:nvSpPr>
        <p:spPr>
          <a:xfrm>
            <a:off x="5186149" y="4525930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Freeform 30">
            <a:hlinkClick r:id="rId7" action="ppaction://hlinksldjump"/>
          </p:cNvPr>
          <p:cNvSpPr/>
          <p:nvPr/>
        </p:nvSpPr>
        <p:spPr>
          <a:xfrm>
            <a:off x="5186149" y="3137808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15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4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build="allAtOnce" animBg="1"/>
      <p:bldP spid="18" grpId="1" build="allAtOnce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f_I_Had_a_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8137" y="-721755"/>
            <a:ext cx="609600" cy="609600"/>
          </a:xfrm>
          <a:prstGeom prst="rect">
            <a:avLst/>
          </a:prstGeom>
        </p:spPr>
      </p:pic>
      <p:sp>
        <p:nvSpPr>
          <p:cNvPr id="13" name="CH giữa"/>
          <p:cNvSpPr/>
          <p:nvPr/>
        </p:nvSpPr>
        <p:spPr>
          <a:xfrm>
            <a:off x="1058091" y="206974"/>
            <a:ext cx="10019212" cy="2732170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45 + 456 = ?</a:t>
            </a:r>
          </a:p>
        </p:txBody>
      </p:sp>
      <p:sp>
        <p:nvSpPr>
          <p:cNvPr id="14" name="Freeform 13"/>
          <p:cNvSpPr/>
          <p:nvPr/>
        </p:nvSpPr>
        <p:spPr>
          <a:xfrm>
            <a:off x="223035" y="137701"/>
            <a:ext cx="707408" cy="2801443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 flipH="1">
            <a:off x="11230373" y="148348"/>
            <a:ext cx="707408" cy="279079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A"/>
          <p:cNvSpPr/>
          <p:nvPr/>
        </p:nvSpPr>
        <p:spPr>
          <a:xfrm flipH="1">
            <a:off x="5854952" y="4541421"/>
            <a:ext cx="5328604" cy="1238720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D.501</a:t>
            </a:r>
          </a:p>
        </p:txBody>
      </p:sp>
      <p:sp>
        <p:nvSpPr>
          <p:cNvPr id="19" name="B"/>
          <p:cNvSpPr/>
          <p:nvPr/>
        </p:nvSpPr>
        <p:spPr>
          <a:xfrm>
            <a:off x="739093" y="3137808"/>
            <a:ext cx="5328604" cy="1233875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A.491</a:t>
            </a:r>
          </a:p>
        </p:txBody>
      </p:sp>
      <p:sp>
        <p:nvSpPr>
          <p:cNvPr id="20" name="C"/>
          <p:cNvSpPr/>
          <p:nvPr/>
        </p:nvSpPr>
        <p:spPr>
          <a:xfrm flipH="1">
            <a:off x="5854952" y="3092020"/>
            <a:ext cx="5328604" cy="1279663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C.401</a:t>
            </a:r>
          </a:p>
        </p:txBody>
      </p:sp>
      <p:sp>
        <p:nvSpPr>
          <p:cNvPr id="21" name="D"/>
          <p:cNvSpPr/>
          <p:nvPr/>
        </p:nvSpPr>
        <p:spPr>
          <a:xfrm>
            <a:off x="787148" y="4525930"/>
            <a:ext cx="5328604" cy="1254211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B.591</a:t>
            </a:r>
          </a:p>
        </p:txBody>
      </p:sp>
      <p:sp>
        <p:nvSpPr>
          <p:cNvPr id="12" name="Freeform 11">
            <a:hlinkClick r:id="rId7" action="ppaction://hlinksldjump"/>
          </p:cNvPr>
          <p:cNvSpPr/>
          <p:nvPr/>
        </p:nvSpPr>
        <p:spPr>
          <a:xfrm>
            <a:off x="10922756" y="5674343"/>
            <a:ext cx="1183657" cy="1183657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Freeform 22">
            <a:hlinkClick r:id="rId7" action="ppaction://hlinksldjump"/>
          </p:cNvPr>
          <p:cNvSpPr/>
          <p:nvPr/>
        </p:nvSpPr>
        <p:spPr>
          <a:xfrm>
            <a:off x="5186149" y="4525930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Freeform 30">
            <a:hlinkClick r:id="rId7" action="ppaction://hlinksldjump"/>
          </p:cNvPr>
          <p:cNvSpPr/>
          <p:nvPr/>
        </p:nvSpPr>
        <p:spPr>
          <a:xfrm>
            <a:off x="5186149" y="3137808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5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4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build="allAtOnce" animBg="1"/>
      <p:bldP spid="18" grpId="1" build="allAtOnce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f_I_Had_a_Chick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8137" y="-721755"/>
            <a:ext cx="609600" cy="609600"/>
          </a:xfrm>
          <a:prstGeom prst="rect">
            <a:avLst/>
          </a:prstGeom>
        </p:spPr>
      </p:pic>
      <p:sp>
        <p:nvSpPr>
          <p:cNvPr id="13" name="CH giữa"/>
          <p:cNvSpPr/>
          <p:nvPr/>
        </p:nvSpPr>
        <p:spPr>
          <a:xfrm>
            <a:off x="1058091" y="206974"/>
            <a:ext cx="10019212" cy="2732170"/>
          </a:xfrm>
          <a:prstGeom prst="roundRect">
            <a:avLst>
              <a:gd name="adj" fmla="val 16220"/>
            </a:avLst>
          </a:prstGeom>
          <a:solidFill>
            <a:srgbClr val="FFFF00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45 + 69 = ?</a:t>
            </a:r>
          </a:p>
        </p:txBody>
      </p:sp>
      <p:sp>
        <p:nvSpPr>
          <p:cNvPr id="14" name="Freeform 13"/>
          <p:cNvSpPr/>
          <p:nvPr/>
        </p:nvSpPr>
        <p:spPr>
          <a:xfrm>
            <a:off x="223035" y="137701"/>
            <a:ext cx="707408" cy="2801443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 flipH="1">
            <a:off x="11230373" y="148348"/>
            <a:ext cx="707408" cy="2790796"/>
          </a:xfrm>
          <a:custGeom>
            <a:avLst/>
            <a:gdLst>
              <a:gd name="connsiteX0" fmla="*/ 923602 w 923602"/>
              <a:gd name="connsiteY0" fmla="*/ 0 h 1441111"/>
              <a:gd name="connsiteX1" fmla="*/ 153964 w 923602"/>
              <a:gd name="connsiteY1" fmla="*/ 0 h 1441111"/>
              <a:gd name="connsiteX2" fmla="*/ 0 w 923602"/>
              <a:gd name="connsiteY2" fmla="*/ 720556 h 1441111"/>
              <a:gd name="connsiteX3" fmla="*/ 153964 w 923602"/>
              <a:gd name="connsiteY3" fmla="*/ 1441111 h 1441111"/>
              <a:gd name="connsiteX4" fmla="*/ 923602 w 923602"/>
              <a:gd name="connsiteY4" fmla="*/ 1441111 h 1441111"/>
              <a:gd name="connsiteX5" fmla="*/ 769638 w 923602"/>
              <a:gd name="connsiteY5" fmla="*/ 720556 h 1441111"/>
              <a:gd name="connsiteX6" fmla="*/ 923602 w 923602"/>
              <a:gd name="connsiteY6" fmla="*/ 0 h 1441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3602" h="1441111">
                <a:moveTo>
                  <a:pt x="923602" y="0"/>
                </a:moveTo>
                <a:lnTo>
                  <a:pt x="153964" y="0"/>
                </a:lnTo>
                <a:cubicBezTo>
                  <a:pt x="68901" y="0"/>
                  <a:pt x="0" y="322665"/>
                  <a:pt x="0" y="720556"/>
                </a:cubicBezTo>
                <a:cubicBezTo>
                  <a:pt x="0" y="1118446"/>
                  <a:pt x="68901" y="1441111"/>
                  <a:pt x="153964" y="1441111"/>
                </a:cubicBezTo>
                <a:lnTo>
                  <a:pt x="923602" y="1441111"/>
                </a:lnTo>
                <a:cubicBezTo>
                  <a:pt x="838538" y="1441111"/>
                  <a:pt x="769638" y="1118446"/>
                  <a:pt x="769638" y="720556"/>
                </a:cubicBezTo>
                <a:cubicBezTo>
                  <a:pt x="769638" y="322665"/>
                  <a:pt x="838538" y="0"/>
                  <a:pt x="923602" y="0"/>
                </a:cubicBezTo>
                <a:close/>
              </a:path>
            </a:pathLst>
          </a:custGeom>
          <a:solidFill>
            <a:srgbClr val="17D75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A"/>
          <p:cNvSpPr/>
          <p:nvPr/>
        </p:nvSpPr>
        <p:spPr>
          <a:xfrm>
            <a:off x="761337" y="3114916"/>
            <a:ext cx="5328604" cy="1238720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114</a:t>
            </a:r>
          </a:p>
        </p:txBody>
      </p:sp>
      <p:sp>
        <p:nvSpPr>
          <p:cNvPr id="19" name="B"/>
          <p:cNvSpPr/>
          <p:nvPr/>
        </p:nvSpPr>
        <p:spPr>
          <a:xfrm>
            <a:off x="738713" y="4533097"/>
            <a:ext cx="5328604" cy="1233875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B.113</a:t>
            </a:r>
          </a:p>
        </p:txBody>
      </p:sp>
      <p:sp>
        <p:nvSpPr>
          <p:cNvPr id="20" name="C"/>
          <p:cNvSpPr/>
          <p:nvPr/>
        </p:nvSpPr>
        <p:spPr>
          <a:xfrm flipH="1">
            <a:off x="5901769" y="3114915"/>
            <a:ext cx="5328604" cy="1279663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C.104</a:t>
            </a:r>
          </a:p>
        </p:txBody>
      </p:sp>
      <p:sp>
        <p:nvSpPr>
          <p:cNvPr id="21" name="D"/>
          <p:cNvSpPr/>
          <p:nvPr/>
        </p:nvSpPr>
        <p:spPr>
          <a:xfrm flipH="1">
            <a:off x="5901769" y="4529408"/>
            <a:ext cx="5328604" cy="1254211"/>
          </a:xfrm>
          <a:prstGeom prst="flowChartOnlineStorage">
            <a:avLst/>
          </a:prstGeom>
          <a:solidFill>
            <a:srgbClr val="CCFF33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D.204</a:t>
            </a:r>
          </a:p>
        </p:txBody>
      </p:sp>
      <p:sp>
        <p:nvSpPr>
          <p:cNvPr id="12" name="Freeform 11">
            <a:hlinkClick r:id="rId7" action="ppaction://hlinksldjump"/>
          </p:cNvPr>
          <p:cNvSpPr/>
          <p:nvPr/>
        </p:nvSpPr>
        <p:spPr>
          <a:xfrm>
            <a:off x="10922756" y="5674343"/>
            <a:ext cx="1183657" cy="1183657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FF0000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Freeform 22">
            <a:hlinkClick r:id="rId7" action="ppaction://hlinksldjump"/>
          </p:cNvPr>
          <p:cNvSpPr/>
          <p:nvPr/>
        </p:nvSpPr>
        <p:spPr>
          <a:xfrm>
            <a:off x="5186149" y="4558067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Freeform 30">
            <a:hlinkClick r:id="rId7" action="ppaction://hlinksldjump"/>
          </p:cNvPr>
          <p:cNvSpPr/>
          <p:nvPr/>
        </p:nvSpPr>
        <p:spPr>
          <a:xfrm>
            <a:off x="5186149" y="3140232"/>
            <a:ext cx="1596788" cy="1233875"/>
          </a:xfrm>
          <a:custGeom>
            <a:avLst/>
            <a:gdLst/>
            <a:ahLst/>
            <a:cxnLst/>
            <a:rect l="l" t="t" r="r" b="b"/>
            <a:pathLst>
              <a:path w="1262742" h="1262742">
                <a:moveTo>
                  <a:pt x="290929" y="320617"/>
                </a:moveTo>
                <a:lnTo>
                  <a:pt x="511855" y="626431"/>
                </a:lnTo>
                <a:lnTo>
                  <a:pt x="287120" y="931700"/>
                </a:lnTo>
                <a:lnTo>
                  <a:pt x="505869" y="931700"/>
                </a:lnTo>
                <a:lnTo>
                  <a:pt x="625583" y="755939"/>
                </a:lnTo>
                <a:lnTo>
                  <a:pt x="742032" y="931700"/>
                </a:lnTo>
                <a:lnTo>
                  <a:pt x="965134" y="931700"/>
                </a:lnTo>
                <a:lnTo>
                  <a:pt x="740943" y="621533"/>
                </a:lnTo>
                <a:lnTo>
                  <a:pt x="962414" y="320617"/>
                </a:lnTo>
                <a:lnTo>
                  <a:pt x="743120" y="320617"/>
                </a:lnTo>
                <a:lnTo>
                  <a:pt x="628304" y="493113"/>
                </a:lnTo>
                <a:lnTo>
                  <a:pt x="514032" y="320617"/>
                </a:lnTo>
                <a:close/>
                <a:moveTo>
                  <a:pt x="631371" y="0"/>
                </a:moveTo>
                <a:cubicBezTo>
                  <a:pt x="980068" y="0"/>
                  <a:pt x="1262742" y="282674"/>
                  <a:pt x="1262742" y="631371"/>
                </a:cubicBezTo>
                <a:cubicBezTo>
                  <a:pt x="1262742" y="980068"/>
                  <a:pt x="980068" y="1262742"/>
                  <a:pt x="631371" y="1262742"/>
                </a:cubicBezTo>
                <a:cubicBezTo>
                  <a:pt x="282674" y="1262742"/>
                  <a:pt x="0" y="980068"/>
                  <a:pt x="0" y="631371"/>
                </a:cubicBezTo>
                <a:cubicBezTo>
                  <a:pt x="0" y="282674"/>
                  <a:pt x="282674" y="0"/>
                  <a:pt x="631371" y="0"/>
                </a:cubicBezTo>
                <a:close/>
              </a:path>
            </a:pathLst>
          </a:custGeom>
          <a:solidFill>
            <a:srgbClr val="CCFF33"/>
          </a:solidFill>
          <a:ln w="0"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18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4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build="allAtOnce" animBg="1"/>
      <p:bldP spid="18" grpId="1" build="allAtOnce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31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528</Words>
  <Application>Microsoft Office PowerPoint</Application>
  <PresentationFormat>Custom</PresentationFormat>
  <Paragraphs>139</Paragraphs>
  <Slides>19</Slides>
  <Notes>4</Notes>
  <HiddenSlides>0</HiddenSlides>
  <MMClips>9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自定义设计方案</vt:lpstr>
      <vt:lpstr>第一PPT，www.1ppt.com</vt:lpstr>
      <vt:lpstr>Office 主题​​</vt:lpstr>
      <vt:lpstr>1_Office Theme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30</cp:revision>
  <dcterms:created xsi:type="dcterms:W3CDTF">2021-07-09T06:30:31Z</dcterms:created>
  <dcterms:modified xsi:type="dcterms:W3CDTF">2022-04-16T16:13:22Z</dcterms:modified>
</cp:coreProperties>
</file>