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17"/>
  </p:notesMasterIdLst>
  <p:sldIdLst>
    <p:sldId id="534" r:id="rId4"/>
    <p:sldId id="528" r:id="rId5"/>
    <p:sldId id="529" r:id="rId6"/>
    <p:sldId id="530" r:id="rId7"/>
    <p:sldId id="531" r:id="rId8"/>
    <p:sldId id="532" r:id="rId9"/>
    <p:sldId id="525" r:id="rId10"/>
    <p:sldId id="533" r:id="rId11"/>
    <p:sldId id="517" r:id="rId12"/>
    <p:sldId id="526" r:id="rId13"/>
    <p:sldId id="518" r:id="rId14"/>
    <p:sldId id="515" r:id="rId15"/>
    <p:sldId id="28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2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293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82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5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1848514"/>
            <a:ext cx="1854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Tay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16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:a16="http://schemas.microsoft.com/office/drawing/2014/main" xmlns="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</a:t>
            </a:r>
            <a:r>
              <a:rPr lang="en-US" sz="2500" b="1" i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5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4" y="0"/>
            <a:ext cx="60236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706" y="0"/>
            <a:ext cx="610029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308929" y="5967466"/>
            <a:ext cx="8215721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T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bằng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nét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5" name="TextBox 8"/>
          <p:cNvSpPr txBox="1"/>
          <p:nvPr/>
        </p:nvSpPr>
        <p:spPr>
          <a:xfrm>
            <a:off x="2061945" y="5941800"/>
            <a:ext cx="10130055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T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li,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rộng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li?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4BCF0E0-063A-6D48-96D7-86AA1DDDC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9000"/>
                    </a14:imgEffect>
                  </a14:imgLayer>
                </a14:imgProps>
              </a:ext>
            </a:extLst>
          </a:blip>
          <a:srcRect t="6747" b="6747"/>
          <a:stretch/>
        </p:blipFill>
        <p:spPr>
          <a:xfrm>
            <a:off x="3738865" y="1244833"/>
            <a:ext cx="4387704" cy="44532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EE8798D-F779-4F1A-9D86-6EEF877F9109}"/>
              </a:ext>
            </a:extLst>
          </p:cNvPr>
          <p:cNvSpPr txBox="1"/>
          <p:nvPr/>
        </p:nvSpPr>
        <p:spPr>
          <a:xfrm>
            <a:off x="1241436" y="315913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7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800" b="1" dirty="0">
                <a:solidFill>
                  <a:srgbClr val="FFAB40">
                    <a:lumMod val="50000"/>
                  </a:srgbClr>
                </a:solidFill>
                <a:latin typeface="HP001 4 hàng" panose="020B0603050302020204" pitchFamily="34" charset="0"/>
              </a:rPr>
              <a:t>T</a:t>
            </a:r>
            <a:endParaRPr lang="en-US" sz="2500" b="1" kern="0" dirty="0">
              <a:solidFill>
                <a:srgbClr val="FFAB40">
                  <a:lumMod val="50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4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EE8798D-F779-4F1A-9D86-6EEF877F9109}"/>
              </a:ext>
            </a:extLst>
          </p:cNvPr>
          <p:cNvSpPr txBox="1"/>
          <p:nvPr/>
        </p:nvSpPr>
        <p:spPr>
          <a:xfrm>
            <a:off x="1241436" y="534080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7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800" b="1" dirty="0">
                <a:solidFill>
                  <a:srgbClr val="FFAB40">
                    <a:lumMod val="50000"/>
                  </a:srgbClr>
                </a:solidFill>
                <a:latin typeface="HP001 4 hàng" panose="020B0603050302020204" pitchFamily="34" charset="0"/>
              </a:rPr>
              <a:t>T</a:t>
            </a:r>
            <a:endParaRPr lang="en-US" sz="2500" b="1" kern="0" dirty="0">
              <a:solidFill>
                <a:srgbClr val="FFAB40">
                  <a:lumMod val="50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7A63C8C-4D22-B84B-A64D-A17960B9E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87" y="1755112"/>
            <a:ext cx="9890793" cy="43408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31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20DC1B4B-3EAC-4339-8961-186BBB5920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1513" t="22586" r="11435" b="22542"/>
          <a:stretch/>
        </p:blipFill>
        <p:spPr bwMode="auto">
          <a:xfrm>
            <a:off x="6390622" y="3200354"/>
            <a:ext cx="2431407" cy="238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4BCF0E0-063A-6D48-96D7-86AA1DDDCD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9000"/>
                    </a14:imgEffect>
                  </a14:imgLayer>
                </a14:imgProps>
              </a:ext>
            </a:extLst>
          </a:blip>
          <a:srcRect t="6747" b="6747"/>
          <a:stretch/>
        </p:blipFill>
        <p:spPr>
          <a:xfrm>
            <a:off x="2446983" y="869391"/>
            <a:ext cx="3926741" cy="46619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041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EE8798D-F779-4F1A-9D86-6EEF877F9109}"/>
              </a:ext>
            </a:extLst>
          </p:cNvPr>
          <p:cNvSpPr txBox="1"/>
          <p:nvPr/>
        </p:nvSpPr>
        <p:spPr>
          <a:xfrm>
            <a:off x="1326376" y="476760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7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800" b="1" dirty="0">
                <a:solidFill>
                  <a:srgbClr val="FFAB40">
                    <a:lumMod val="50000"/>
                  </a:srgbClr>
                </a:solidFill>
                <a:latin typeface="HP001 4 hàng" panose="020B0603050302020204" pitchFamily="34" charset="0"/>
              </a:rPr>
              <a:t>T</a:t>
            </a:r>
            <a:endParaRPr lang="en-US" sz="2500" b="1" kern="0" dirty="0">
              <a:solidFill>
                <a:srgbClr val="FFAB40">
                  <a:lumMod val="50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3" name="T.mp4" descr="T.mp4">
            <a:hlinkClick r:id="" action="ppaction://media"/>
            <a:extLst>
              <a:ext uri="{FF2B5EF4-FFF2-40B4-BE49-F238E27FC236}">
                <a16:creationId xmlns="" xmlns:a16="http://schemas.microsoft.com/office/drawing/2014/main" id="{F491FE31-B4C2-8346-9988-21B0DA4948B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l="8498" b="13461"/>
          <a:stretch/>
        </p:blipFill>
        <p:spPr>
          <a:xfrm>
            <a:off x="2536647" y="1276979"/>
            <a:ext cx="7770727" cy="5191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70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1505614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T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25453" y="2488818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146253" y="153322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T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454353" y="153063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T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146253" y="2488817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441653" y="2501710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EE8798D-F779-4F1A-9D86-6EEF877F9109}"/>
              </a:ext>
            </a:extLst>
          </p:cNvPr>
          <p:cNvSpPr txBox="1"/>
          <p:nvPr/>
        </p:nvSpPr>
        <p:spPr>
          <a:xfrm>
            <a:off x="1384516" y="1208664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F62309F1-396E-094C-83A3-6444B7CE9F7B}"/>
              </a:ext>
            </a:extLst>
          </p:cNvPr>
          <p:cNvGrpSpPr/>
          <p:nvPr/>
        </p:nvGrpSpPr>
        <p:grpSpPr>
          <a:xfrm>
            <a:off x="1" y="2337246"/>
            <a:ext cx="13911714" cy="1666401"/>
            <a:chOff x="42664" y="2736099"/>
            <a:chExt cx="6835657" cy="1249801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38FCC9F5-3ADD-49E6-BF99-870CE5D869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" r="27106" b="78302"/>
            <a:stretch/>
          </p:blipFill>
          <p:spPr>
            <a:xfrm>
              <a:off x="42664" y="2736099"/>
              <a:ext cx="6020648" cy="124980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2B67B63C-34E2-4080-ADED-08D79607BF2F}"/>
                </a:ext>
              </a:extLst>
            </p:cNvPr>
            <p:cNvSpPr txBox="1"/>
            <p:nvPr/>
          </p:nvSpPr>
          <p:spPr>
            <a:xfrm>
              <a:off x="579893" y="2994539"/>
              <a:ext cx="6298428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Tay</a:t>
              </a:r>
              <a:r>
                <a:rPr lang="en-US" sz="40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làm</a:t>
              </a:r>
              <a:r>
                <a:rPr lang="en-US" sz="40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hàm</a:t>
              </a:r>
              <a:r>
                <a:rPr lang="en-US" sz="40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nhai</a:t>
              </a:r>
              <a:r>
                <a:rPr lang="en-US" sz="4000" b="1" dirty="0">
                  <a:latin typeface="HP001 4 hàng" panose="020B0603050302020204" pitchFamily="34" charset="0"/>
                </a:rPr>
                <a:t>, </a:t>
              </a:r>
              <a:r>
                <a:rPr lang="en-US" sz="4000" b="1" dirty="0" err="1">
                  <a:latin typeface="HP001 4 hàng" panose="020B0603050302020204" pitchFamily="34" charset="0"/>
                </a:rPr>
                <a:t>tay</a:t>
              </a:r>
              <a:r>
                <a:rPr lang="en-US" sz="40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quai</a:t>
              </a:r>
              <a:r>
                <a:rPr lang="en-US" sz="40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miệng</a:t>
              </a:r>
              <a:r>
                <a:rPr lang="en-US" sz="40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trễ</a:t>
              </a:r>
              <a:r>
                <a:rPr lang="en-US" sz="4000" b="1" dirty="0">
                  <a:latin typeface="HP001 4 hàng" panose="020B0603050302020204" pitchFamily="34" charset="0"/>
                </a:rPr>
                <a:t>.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16672" y="4407618"/>
            <a:ext cx="1058091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1384518" y="4441646"/>
            <a:ext cx="1154809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6177" y="4287671"/>
            <a:ext cx="11946892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887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9" grpId="1"/>
      <p:bldP spid="9" grpId="2"/>
      <p:bldP spid="12" grpId="0"/>
      <p:bldP spid="12" grpId="1"/>
      <p:bldP spid="12" grpId="2"/>
      <p:bldP spid="13" grpId="0"/>
      <p:bldP spid="1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8512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151</Words>
  <Application>Microsoft Office PowerPoint</Application>
  <PresentationFormat>Custom</PresentationFormat>
  <Paragraphs>46</Paragraphs>
  <Slides>13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43</cp:revision>
  <dcterms:created xsi:type="dcterms:W3CDTF">2021-05-27T09:05:16Z</dcterms:created>
  <dcterms:modified xsi:type="dcterms:W3CDTF">2022-02-08T02:18:34Z</dcterms:modified>
</cp:coreProperties>
</file>