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4"/>
  </p:notesMasterIdLst>
  <p:sldIdLst>
    <p:sldId id="534" r:id="rId4"/>
    <p:sldId id="528" r:id="rId5"/>
    <p:sldId id="552" r:id="rId6"/>
    <p:sldId id="554" r:id="rId7"/>
    <p:sldId id="548" r:id="rId8"/>
    <p:sldId id="532" r:id="rId9"/>
    <p:sldId id="525" r:id="rId10"/>
    <p:sldId id="518" r:id="rId11"/>
    <p:sldId id="515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198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121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823" r:id="rId13"/>
    <p:sldLayoutId id="21474838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F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1848365" y="5921965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F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3392554" y="-39756"/>
            <a:ext cx="5307536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F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2" descr="Lý thuyết tập viết: chữ hoa a (kiểu 2) tiếng việt 2">
            <a:extLst>
              <a:ext uri="{FF2B5EF4-FFF2-40B4-BE49-F238E27FC236}">
                <a16:creationId xmlns:a16="http://schemas.microsoft.com/office/drawing/2014/main" xmlns="" id="{B1F16468-F51E-4602-B162-75FEBB7C4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-476"/>
          <a:stretch/>
        </p:blipFill>
        <p:spPr bwMode="auto">
          <a:xfrm>
            <a:off x="3379133" y="897333"/>
            <a:ext cx="4657283" cy="483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ý thuyết tập viết: chữ hoa a (kiểu 2) tiếng việt 2">
            <a:extLst>
              <a:ext uri="{FF2B5EF4-FFF2-40B4-BE49-F238E27FC236}">
                <a16:creationId xmlns:a16="http://schemas.microsoft.com/office/drawing/2014/main" xmlns="" id="{40C031AC-C39D-4E90-A9C9-1453F47D6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-476"/>
          <a:stretch/>
        </p:blipFill>
        <p:spPr bwMode="auto">
          <a:xfrm>
            <a:off x="1484245" y="493744"/>
            <a:ext cx="5063150" cy="552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DF603B-7028-4DD7-BA55-977B52F36F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94" t="24299" r="13067" b="22719"/>
          <a:stretch/>
        </p:blipFill>
        <p:spPr>
          <a:xfrm>
            <a:off x="7063823" y="3201653"/>
            <a:ext cx="2580599" cy="281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3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hữ hoa A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047A557D-5516-4787-92AA-198FCD1CEA1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4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939" y="260839"/>
            <a:ext cx="10420667" cy="586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6473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1774" y="1513491"/>
            <a:ext cx="11173755" cy="1485462"/>
            <a:chOff x="1865131" y="1041290"/>
            <a:chExt cx="6432260" cy="12173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32216" b="32972"/>
            <a:stretch/>
          </p:blipFill>
          <p:spPr>
            <a:xfrm>
              <a:off x="1865131" y="1041290"/>
              <a:ext cx="6432260" cy="121732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58512" y="1298178"/>
              <a:ext cx="5449461" cy="592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1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Fnh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em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bốn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biển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cùng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chung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một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nhà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.</a:t>
              </a:r>
              <a:endParaRPr lang="en-US" sz="3800" dirty="0">
                <a:solidFill>
                  <a:srgbClr val="FF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4518" y="3731430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3705735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1531372"/>
            <a:ext cx="1267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1078" y="3159274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74624" y="1544622"/>
            <a:ext cx="1267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765641" y="1531368"/>
            <a:ext cx="3384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Fnh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76077" y="3163116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454305" y="3163116"/>
            <a:ext cx="129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Fnh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52163" y="1531368"/>
            <a:ext cx="40735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Fnh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5388486" y="3163116"/>
            <a:ext cx="2125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Fnh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xmlns="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5" y="33336"/>
            <a:ext cx="5645423" cy="682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364" y="33336"/>
            <a:ext cx="6041326" cy="682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131</Words>
  <Application>Microsoft Office PowerPoint</Application>
  <PresentationFormat>Custom</PresentationFormat>
  <Paragraphs>34</Paragraphs>
  <Slides>10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69</cp:revision>
  <dcterms:created xsi:type="dcterms:W3CDTF">2021-05-27T09:05:16Z</dcterms:created>
  <dcterms:modified xsi:type="dcterms:W3CDTF">2022-03-03T15:29:09Z</dcterms:modified>
</cp:coreProperties>
</file>