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pptx" ContentType="application/vnd.openxmlformats-officedocument.presentationml.presentation"/>
  <Default Extension="wdp" ContentType="image/vnd.ms-photo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5" r:id="rId4"/>
    <p:sldMasterId id="2147483697" r:id="rId5"/>
  </p:sldMasterIdLst>
  <p:notesMasterIdLst>
    <p:notesMasterId r:id="rId33"/>
  </p:notesMasterIdLst>
  <p:sldIdLst>
    <p:sldId id="257" r:id="rId6"/>
    <p:sldId id="290" r:id="rId7"/>
    <p:sldId id="282" r:id="rId8"/>
    <p:sldId id="284" r:id="rId9"/>
    <p:sldId id="259" r:id="rId10"/>
    <p:sldId id="260" r:id="rId11"/>
    <p:sldId id="262" r:id="rId12"/>
    <p:sldId id="287" r:id="rId13"/>
    <p:sldId id="295" r:id="rId14"/>
    <p:sldId id="264" r:id="rId15"/>
    <p:sldId id="301" r:id="rId16"/>
    <p:sldId id="296" r:id="rId17"/>
    <p:sldId id="285" r:id="rId18"/>
    <p:sldId id="288" r:id="rId19"/>
    <p:sldId id="286" r:id="rId20"/>
    <p:sldId id="289" r:id="rId21"/>
    <p:sldId id="300" r:id="rId22"/>
    <p:sldId id="299" r:id="rId23"/>
    <p:sldId id="303" r:id="rId24"/>
    <p:sldId id="271" r:id="rId25"/>
    <p:sldId id="272" r:id="rId26"/>
    <p:sldId id="302" r:id="rId27"/>
    <p:sldId id="274" r:id="rId28"/>
    <p:sldId id="275" r:id="rId29"/>
    <p:sldId id="291" r:id="rId30"/>
    <p:sldId id="292" r:id="rId31"/>
    <p:sldId id="277" r:id="rId32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509" autoAdjust="0"/>
  </p:normalViewPr>
  <p:slideViewPr>
    <p:cSldViewPr>
      <p:cViewPr varScale="1">
        <p:scale>
          <a:sx n="70" d="100"/>
          <a:sy n="70" d="100"/>
        </p:scale>
        <p:origin x="756" y="48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2925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6B2E6C-2AFC-4020-8547-494ABD7E660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6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82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665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96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736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68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57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877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293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6884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459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806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15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1122363"/>
            <a:ext cx="1033756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0139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93" y="1709740"/>
            <a:ext cx="1048958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793" y="4589465"/>
            <a:ext cx="1048958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65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2105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365127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12" y="1681163"/>
            <a:ext cx="514502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712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103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015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4693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365" y="987427"/>
            <a:ext cx="615693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239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0365" y="987427"/>
            <a:ext cx="615693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1609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8222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6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7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0319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7"/>
            <a:ext cx="9121379" cy="1655763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xmlns="" id="{B5A331A3-6FE1-4DA4-99DA-C4C2C8BA5A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4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641CC36-AAA2-4304-8DFC-0CC7756F1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3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3" y="1709740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3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94CD89B-7B22-4153-B28D-89221146CB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9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0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5"/>
            <a:ext cx="10489585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2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2" y="2505075"/>
            <a:ext cx="514502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8F11D3A-16E2-4467-96AE-44AA5E49E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2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78F460B-11FE-42F1-AC73-C1856A7141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8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5ABA80B-CC78-4A88-901F-28213AFE5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1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A550FEF-CEE2-45F7-BBA1-523BC26D1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0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6889748-0B07-4B56-AD0A-7CF64046A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2505C69-33C6-47C6-B9B9-3DF7AD945A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8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6" y="365126"/>
            <a:ext cx="2622396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7" y="365126"/>
            <a:ext cx="7715166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ACBAB21-9F15-4E67-9C62-88FD565E8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61838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3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057" indent="0" algn="ctr">
              <a:buNone/>
              <a:defRPr/>
            </a:lvl2pPr>
            <a:lvl3pPr marL="912114" indent="0" algn="ctr">
              <a:buNone/>
              <a:defRPr/>
            </a:lvl3pPr>
            <a:lvl4pPr marL="1368171" indent="0" algn="ctr">
              <a:buNone/>
              <a:defRPr/>
            </a:lvl4pPr>
            <a:lvl5pPr marL="1824228" indent="0" algn="ctr">
              <a:buNone/>
              <a:defRPr/>
            </a:lvl5pPr>
            <a:lvl6pPr marL="2280285" indent="0" algn="ctr">
              <a:buNone/>
              <a:defRPr/>
            </a:lvl6pPr>
            <a:lvl7pPr marL="2736342" indent="0" algn="ctr">
              <a:buNone/>
              <a:defRPr/>
            </a:lvl7pPr>
            <a:lvl8pPr marL="3192399" indent="0" algn="ctr">
              <a:buNone/>
              <a:defRPr/>
            </a:lvl8pPr>
            <a:lvl9pPr marL="364845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906789"/>
      </p:ext>
    </p:extLst>
  </p:cSld>
  <p:clrMapOvr>
    <a:masterClrMapping/>
  </p:clrMapOvr>
  <p:transition advTm="6645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06674"/>
      </p:ext>
    </p:extLst>
  </p:cSld>
  <p:clrMapOvr>
    <a:masterClrMapping/>
  </p:clrMapOvr>
  <p:transition advTm="6645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39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1995"/>
            </a:lvl1pPr>
            <a:lvl2pPr marL="456057" indent="0">
              <a:buNone/>
              <a:defRPr sz="1795"/>
            </a:lvl2pPr>
            <a:lvl3pPr marL="912114" indent="0">
              <a:buNone/>
              <a:defRPr sz="1596"/>
            </a:lvl3pPr>
            <a:lvl4pPr marL="1368171" indent="0">
              <a:buNone/>
              <a:defRPr sz="1397"/>
            </a:lvl4pPr>
            <a:lvl5pPr marL="1824228" indent="0">
              <a:buNone/>
              <a:defRPr sz="1397"/>
            </a:lvl5pPr>
            <a:lvl6pPr marL="2280285" indent="0">
              <a:buNone/>
              <a:defRPr sz="1397"/>
            </a:lvl6pPr>
            <a:lvl7pPr marL="2736342" indent="0">
              <a:buNone/>
              <a:defRPr sz="1397"/>
            </a:lvl7pPr>
            <a:lvl8pPr marL="3192399" indent="0">
              <a:buNone/>
              <a:defRPr sz="1397"/>
            </a:lvl8pPr>
            <a:lvl9pPr marL="3648456" indent="0">
              <a:buNone/>
              <a:defRPr sz="13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101122"/>
      </p:ext>
    </p:extLst>
  </p:cSld>
  <p:clrMapOvr>
    <a:masterClrMapping/>
  </p:clrMapOvr>
  <p:transition advTm="6645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5158"/>
      </p:ext>
    </p:extLst>
  </p:cSld>
  <p:clrMapOvr>
    <a:masterClrMapping/>
  </p:clrMapOvr>
  <p:transition advTm="6645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0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493943"/>
      </p:ext>
    </p:extLst>
  </p:cSld>
  <p:clrMapOvr>
    <a:masterClrMapping/>
  </p:clrMapOvr>
  <p:transition advTm="6645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34312"/>
      </p:ext>
    </p:extLst>
  </p:cSld>
  <p:clrMapOvr>
    <a:masterClrMapping/>
  </p:clrMapOvr>
  <p:transition advTm="6645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880010"/>
      </p:ext>
    </p:extLst>
  </p:cSld>
  <p:clrMapOvr>
    <a:masterClrMapping/>
  </p:clrMapOvr>
  <p:transition advTm="6645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6" cy="5853113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2"/>
            <a:ext cx="4001161" cy="469106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03697"/>
      </p:ext>
    </p:extLst>
  </p:cSld>
  <p:clrMapOvr>
    <a:masterClrMapping/>
  </p:clrMapOvr>
  <p:transition advTm="6645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198892"/>
      </p:ext>
    </p:extLst>
  </p:cSld>
  <p:clrMapOvr>
    <a:masterClrMapping/>
  </p:clrMapOvr>
  <p:transition advTm="6645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407936"/>
      </p:ext>
    </p:extLst>
  </p:cSld>
  <p:clrMapOvr>
    <a:masterClrMapping/>
  </p:clrMapOvr>
  <p:transition advTm="6645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0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0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21157"/>
      </p:ext>
    </p:extLst>
  </p:cSld>
  <p:clrMapOvr>
    <a:masterClrMapping/>
  </p:clrMapOvr>
  <p:transition advTm="6645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40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8092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55295" y="6245225"/>
            <a:ext cx="3851249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15984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525337"/>
      </p:ext>
    </p:extLst>
  </p:cSld>
  <p:clrMapOvr>
    <a:masterClrMapping/>
  </p:clrMapOvr>
  <p:transition advTm="6645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76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127" y="365127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126" y="6356352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76D1223-53C8-4F6E-A0EE-C7ADC22EE3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9/29/2021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2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298" y="6356352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347F815-C9D9-4C47-BF81-5524DE2DFF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10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5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DC1D9-034D-494F-808F-2EA6504B546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2316D-4692-4B10-B03E-30ED298E005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97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14:flythrough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2"/>
            <a:ext cx="109456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9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9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9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2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9pPr>
    </p:titleStyle>
    <p:bodyStyle>
      <a:lvl1pPr marL="342043" indent="-342043" algn="l" rtl="0" fontAlgn="base">
        <a:spcBef>
          <a:spcPct val="20000"/>
        </a:spcBef>
        <a:spcAft>
          <a:spcPct val="0"/>
        </a:spcAft>
        <a:buChar char="•"/>
        <a:defRPr sz="3192">
          <a:solidFill>
            <a:schemeClr val="tx1"/>
          </a:solidFill>
          <a:latin typeface="+mn-lt"/>
          <a:ea typeface="+mn-ea"/>
          <a:cs typeface="+mn-cs"/>
        </a:defRPr>
      </a:lvl1pPr>
      <a:lvl2pPr marL="741093" indent="-285036" algn="l" rtl="0" fontAlgn="base">
        <a:spcBef>
          <a:spcPct val="20000"/>
        </a:spcBef>
        <a:spcAft>
          <a:spcPct val="0"/>
        </a:spcAft>
        <a:buChar char="–"/>
        <a:defRPr sz="2793">
          <a:solidFill>
            <a:schemeClr val="tx1"/>
          </a:solidFill>
          <a:latin typeface="+mn-lt"/>
        </a:defRPr>
      </a:lvl2pPr>
      <a:lvl3pPr marL="1140143" indent="-228029" algn="l" rtl="0" fontAlgn="base">
        <a:spcBef>
          <a:spcPct val="20000"/>
        </a:spcBef>
        <a:spcAft>
          <a:spcPct val="0"/>
        </a:spcAft>
        <a:buChar char="•"/>
        <a:defRPr sz="2394">
          <a:solidFill>
            <a:schemeClr val="tx1"/>
          </a:solidFill>
          <a:latin typeface="+mn-lt"/>
        </a:defRPr>
      </a:lvl3pPr>
      <a:lvl4pPr marL="1596200" indent="-228029" algn="l" rtl="0" fontAlgn="base">
        <a:spcBef>
          <a:spcPct val="20000"/>
        </a:spcBef>
        <a:spcAft>
          <a:spcPct val="0"/>
        </a:spcAft>
        <a:buChar char="–"/>
        <a:defRPr sz="1995">
          <a:solidFill>
            <a:schemeClr val="tx1"/>
          </a:solidFill>
          <a:latin typeface="+mn-lt"/>
        </a:defRPr>
      </a:lvl4pPr>
      <a:lvl5pPr marL="2052257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Presentation2.pptx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wmf"/><Relationship Id="rId5" Type="http://schemas.openxmlformats.org/officeDocument/2006/relationships/package" Target="../embeddings/Microsoft_PowerPoint_Presentation1.pptx"/><Relationship Id="rId4" Type="http://schemas.openxmlformats.org/officeDocument/2006/relationships/oleObject" Target="../embeddings/oleObject1.bin"/><Relationship Id="rId9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PowerPoint_Presentation4.pptx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wmf"/><Relationship Id="rId5" Type="http://schemas.openxmlformats.org/officeDocument/2006/relationships/package" Target="../embeddings/Microsoft_PowerPoint_Presentation3.pptx"/><Relationship Id="rId4" Type="http://schemas.openxmlformats.org/officeDocument/2006/relationships/oleObject" Target="../embeddings/oleObject3.bin"/><Relationship Id="rId9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microsoft.com/office/2007/relationships/hdphoto" Target="../media/hdphoto6.wdp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6.xml"/><Relationship Id="rId6" Type="http://schemas.microsoft.com/office/2007/relationships/hdphoto" Target="../media/hdphoto3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39.png"/><Relationship Id="rId14" Type="http://schemas.microsoft.com/office/2007/relationships/hdphoto" Target="../media/hdphoto7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13519" y="4811352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r>
              <a:rPr lang="en-US" sz="9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45000" y="4836151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 đa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214519" y="4817276"/>
            <a:ext cx="391616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đỏ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233" y="4817275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951605" y="4815114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925949" y="4836151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pic>
        <p:nvPicPr>
          <p:cNvPr id="19" name="Picture 2" descr="Tiếng đa đa mồi kêu và chia sẽ cách bẫy đa đa hiệu quả nhấ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19" y="1509486"/>
            <a:ext cx="3267559" cy="252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Ô Màu Đỏ Màn Hình - Miễn Phí vector hình ảnh trên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99" y="1524000"/>
            <a:ext cx="2318516" cy="252164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6571489" y="4836151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9766167" y="4810017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pic>
        <p:nvPicPr>
          <p:cNvPr id="2" name="Đá Dế, Trận Chọi Dế Hay Miền Tây Quê Tô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2195" y="1509486"/>
            <a:ext cx="4482931" cy="252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 chim đa đa thuần rồi có thể thả được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7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350674" y="27265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11019" y="12954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85319" y="12954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11019" y="2404158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95737" y="12954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172180" y="12954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95737" y="2404158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76710" y="4123225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</a:t>
            </a:r>
            <a:endParaRPr lang="en-US" sz="88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307853" y="41267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dẻ</a:t>
            </a:r>
            <a:endParaRPr lang="en-US" sz="88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38995" y="41267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88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41110" y="41267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256140" y="41267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56657" y="41267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đổ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0" y="0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prstClr val="black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297439" y="27265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40020" y="5527784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r>
              <a:rPr lang="en-US" sz="9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871501" y="5552583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 đa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8245676" y="5493659"/>
            <a:ext cx="391616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9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9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1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5191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7512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xmlns="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226" y="106666"/>
          <a:ext cx="6334290" cy="356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Presentation" r:id="rId5" imgW="6350040" imgH="3571920" progId="PowerPoint.Show.12">
                  <p:embed/>
                </p:oleObj>
              </mc:Choice>
              <mc:Fallback>
                <p:oleObj name="Presentation" r:id="rId5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226" y="106666"/>
                        <a:ext cx="6334290" cy="356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xmlns="" id="{77AF091C-1F0E-41AA-BC75-39BB38B7CD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659172"/>
              </p:ext>
            </p:extLst>
          </p:nvPr>
        </p:nvGraphicFramePr>
        <p:xfrm>
          <a:off x="-234550" y="18776"/>
          <a:ext cx="12360802" cy="69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Presentation" r:id="rId8" imgW="5148230" imgH="2895772" progId="PowerPoint.Show.12">
                  <p:embed/>
                </p:oleObj>
              </mc:Choice>
              <mc:Fallback>
                <p:oleObj name="Presentation" r:id="rId8" imgW="5148230" imgH="2895772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234550" y="18776"/>
                        <a:ext cx="12360802" cy="695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F51FE0-B6DE-4280-9112-F192FDB84E2A}"/>
              </a:ext>
            </a:extLst>
          </p:cNvPr>
          <p:cNvSpPr txBox="1"/>
          <p:nvPr/>
        </p:nvSpPr>
        <p:spPr>
          <a:xfrm>
            <a:off x="2697262" y="2362200"/>
            <a:ext cx="5517257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0025" b="1" dirty="0">
                <a:solidFill>
                  <a:prstClr val="white"/>
                </a:solidFill>
                <a:latin typeface="HP001 4 hàng" panose="020B0603050302020204" pitchFamily="34" charset="0"/>
              </a:rPr>
              <a:t>d</a:t>
            </a:r>
            <a:r>
              <a:rPr lang="en-US" sz="3582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15F215-9614-48B5-AF70-37D611251927}"/>
              </a:ext>
            </a:extLst>
          </p:cNvPr>
          <p:cNvSpPr txBox="1"/>
          <p:nvPr/>
        </p:nvSpPr>
        <p:spPr>
          <a:xfrm>
            <a:off x="8553785" y="2441360"/>
            <a:ext cx="4232734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4788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30025" b="1" dirty="0">
                <a:solidFill>
                  <a:prstClr val="white"/>
                </a:solidFill>
                <a:latin typeface="HP001 4 hàng" panose="020B0603050302020204" pitchFamily="34" charset="0"/>
              </a:rPr>
              <a:t>d</a:t>
            </a:r>
            <a:r>
              <a:rPr lang="en-US" sz="4788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4788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4FCAB5-FEC0-4ECE-AAA1-154E736EF517}"/>
              </a:ext>
            </a:extLst>
          </p:cNvPr>
          <p:cNvSpPr txBox="1"/>
          <p:nvPr/>
        </p:nvSpPr>
        <p:spPr>
          <a:xfrm>
            <a:off x="4634148" y="3636175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E9FB09-3BB1-48A2-BE76-CDC37C7AE6F3}"/>
              </a:ext>
            </a:extLst>
          </p:cNvPr>
          <p:cNvSpPr txBox="1"/>
          <p:nvPr/>
        </p:nvSpPr>
        <p:spPr>
          <a:xfrm>
            <a:off x="9438965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28DD08-509A-4A35-8C48-3D5A9AA46AB5}"/>
              </a:ext>
            </a:extLst>
          </p:cNvPr>
          <p:cNvSpPr txBox="1"/>
          <p:nvPr/>
        </p:nvSpPr>
        <p:spPr>
          <a:xfrm>
            <a:off x="6564583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42ABE7-D66E-4822-A3C9-2ABD70592F73}"/>
              </a:ext>
            </a:extLst>
          </p:cNvPr>
          <p:cNvSpPr/>
          <p:nvPr/>
        </p:nvSpPr>
        <p:spPr>
          <a:xfrm>
            <a:off x="670719" y="4510246"/>
            <a:ext cx="749800" cy="747954"/>
          </a:xfrm>
          <a:prstGeom prst="rect">
            <a:avLst/>
          </a:prstGeom>
          <a:solidFill>
            <a:srgbClr val="53EB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3C3390B-B61D-4CEB-889A-7EBEF504AABA}"/>
              </a:ext>
            </a:extLst>
          </p:cNvPr>
          <p:cNvSpPr/>
          <p:nvPr/>
        </p:nvSpPr>
        <p:spPr>
          <a:xfrm>
            <a:off x="670719" y="3762292"/>
            <a:ext cx="749800" cy="7479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5984BF0-B50B-4230-B47F-ED4BC1FC75DA}"/>
              </a:ext>
            </a:extLst>
          </p:cNvPr>
          <p:cNvSpPr/>
          <p:nvPr/>
        </p:nvSpPr>
        <p:spPr>
          <a:xfrm>
            <a:off x="670719" y="3019908"/>
            <a:ext cx="749800" cy="747954"/>
          </a:xfrm>
          <a:prstGeom prst="rect">
            <a:avLst/>
          </a:prstGeom>
          <a:solidFill>
            <a:srgbClr val="53EB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0C3328F-7194-4580-95AC-0135F1332795}"/>
              </a:ext>
            </a:extLst>
          </p:cNvPr>
          <p:cNvSpPr/>
          <p:nvPr/>
        </p:nvSpPr>
        <p:spPr>
          <a:xfrm>
            <a:off x="670719" y="2271677"/>
            <a:ext cx="749800" cy="7479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197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d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5191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4066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xmlns="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226" y="106666"/>
          <a:ext cx="6334290" cy="356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Presentation" r:id="rId5" imgW="6350040" imgH="3571920" progId="PowerPoint.Show.12">
                  <p:embed/>
                </p:oleObj>
              </mc:Choice>
              <mc:Fallback>
                <p:oleObj name="Presentation" r:id="rId5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226" y="106666"/>
                        <a:ext cx="6334290" cy="356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xmlns="" id="{77AF091C-1F0E-41AA-BC75-39BB38B7CD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-234550" y="18776"/>
          <a:ext cx="12360802" cy="69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Presentation" r:id="rId8" imgW="5148230" imgH="2895772" progId="PowerPoint.Show.12">
                  <p:embed/>
                </p:oleObj>
              </mc:Choice>
              <mc:Fallback>
                <p:oleObj name="Presentation" r:id="rId8" imgW="5148230" imgH="2895772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234550" y="18776"/>
                        <a:ext cx="12360802" cy="695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F51FE0-B6DE-4280-9112-F192FDB84E2A}"/>
              </a:ext>
            </a:extLst>
          </p:cNvPr>
          <p:cNvSpPr txBox="1"/>
          <p:nvPr/>
        </p:nvSpPr>
        <p:spPr>
          <a:xfrm>
            <a:off x="2697262" y="2362200"/>
            <a:ext cx="5517257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0025" b="1" dirty="0">
                <a:solidFill>
                  <a:prstClr val="white"/>
                </a:solidFill>
                <a:latin typeface="HP001 4 hàng" panose="020B0603050302020204" pitchFamily="34" charset="0"/>
              </a:rPr>
              <a:t>đ</a:t>
            </a:r>
            <a:r>
              <a:rPr lang="en-US" sz="3582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15F215-9614-48B5-AF70-37D611251927}"/>
              </a:ext>
            </a:extLst>
          </p:cNvPr>
          <p:cNvSpPr txBox="1"/>
          <p:nvPr/>
        </p:nvSpPr>
        <p:spPr>
          <a:xfrm>
            <a:off x="8553785" y="2441360"/>
            <a:ext cx="4232734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4788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30025" b="1" dirty="0" smtClean="0">
                <a:solidFill>
                  <a:prstClr val="white"/>
                </a:solidFill>
                <a:latin typeface="HP001 4 hàng" panose="020B0603050302020204" pitchFamily="34" charset="0"/>
              </a:rPr>
              <a:t>đ</a:t>
            </a:r>
            <a:r>
              <a:rPr lang="en-US" sz="4788" dirty="0" smtClean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4788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A4FCAB5-FEC0-4ECE-AAA1-154E736EF517}"/>
              </a:ext>
            </a:extLst>
          </p:cNvPr>
          <p:cNvSpPr txBox="1"/>
          <p:nvPr/>
        </p:nvSpPr>
        <p:spPr>
          <a:xfrm>
            <a:off x="4634148" y="3636175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E9FB09-3BB1-48A2-BE76-CDC37C7AE6F3}"/>
              </a:ext>
            </a:extLst>
          </p:cNvPr>
          <p:cNvSpPr txBox="1"/>
          <p:nvPr/>
        </p:nvSpPr>
        <p:spPr>
          <a:xfrm>
            <a:off x="9438965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28DD08-509A-4A35-8C48-3D5A9AA46AB5}"/>
              </a:ext>
            </a:extLst>
          </p:cNvPr>
          <p:cNvSpPr txBox="1"/>
          <p:nvPr/>
        </p:nvSpPr>
        <p:spPr>
          <a:xfrm>
            <a:off x="6564583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642ABE7-D66E-4822-A3C9-2ABD70592F73}"/>
              </a:ext>
            </a:extLst>
          </p:cNvPr>
          <p:cNvSpPr/>
          <p:nvPr/>
        </p:nvSpPr>
        <p:spPr>
          <a:xfrm>
            <a:off x="670719" y="4510246"/>
            <a:ext cx="749800" cy="747954"/>
          </a:xfrm>
          <a:prstGeom prst="rect">
            <a:avLst/>
          </a:prstGeom>
          <a:solidFill>
            <a:srgbClr val="53EB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3C3390B-B61D-4CEB-889A-7EBEF504AABA}"/>
              </a:ext>
            </a:extLst>
          </p:cNvPr>
          <p:cNvSpPr/>
          <p:nvPr/>
        </p:nvSpPr>
        <p:spPr>
          <a:xfrm>
            <a:off x="670719" y="3762292"/>
            <a:ext cx="749800" cy="7479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5984BF0-B50B-4230-B47F-ED4BC1FC75DA}"/>
              </a:ext>
            </a:extLst>
          </p:cNvPr>
          <p:cNvSpPr/>
          <p:nvPr/>
        </p:nvSpPr>
        <p:spPr>
          <a:xfrm>
            <a:off x="670719" y="3019908"/>
            <a:ext cx="749800" cy="747954"/>
          </a:xfrm>
          <a:prstGeom prst="rect">
            <a:avLst/>
          </a:prstGeom>
          <a:solidFill>
            <a:srgbClr val="53EB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0C3328F-7194-4580-95AC-0135F1332795}"/>
              </a:ext>
            </a:extLst>
          </p:cNvPr>
          <p:cNvSpPr/>
          <p:nvPr/>
        </p:nvSpPr>
        <p:spPr>
          <a:xfrm>
            <a:off x="670719" y="2271677"/>
            <a:ext cx="749800" cy="7479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096"/>
            <a:endParaRPr lang="en-US" sz="1915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ập viết chữ đá dế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8319" y="762000"/>
            <a:ext cx="10945812" cy="4127500"/>
          </a:xfrm>
        </p:spPr>
      </p:pic>
    </p:spTree>
    <p:extLst>
      <p:ext uri="{BB962C8B-B14F-4D97-AF65-F5344CB8AC3E}">
        <p14:creationId xmlns:p14="http://schemas.microsoft.com/office/powerpoint/2010/main" val="112229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19" y="112998"/>
            <a:ext cx="9736540" cy="6781396"/>
          </a:xfrm>
        </p:spPr>
      </p:pic>
    </p:spTree>
    <p:extLst>
      <p:ext uri="{BB962C8B-B14F-4D97-AF65-F5344CB8AC3E}">
        <p14:creationId xmlns:p14="http://schemas.microsoft.com/office/powerpoint/2010/main" val="148112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44" y="16945"/>
            <a:ext cx="12131750" cy="6824110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="" xmlns:a16="http://schemas.microsoft.com/office/drawing/2014/main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163" y="626533"/>
            <a:ext cx="8320479" cy="110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09834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6567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6567" b="1" dirty="0">
                <a:solidFill>
                  <a:srgbClr val="0070C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67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viết</a:t>
            </a:r>
            <a:r>
              <a:rPr lang="en-US" altLang="en-US" sz="6567" b="1" dirty="0">
                <a:solidFill>
                  <a:srgbClr val="0070C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67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vở</a:t>
            </a:r>
            <a:endParaRPr lang="en-US" altLang="en-US" sz="6567" b="1" dirty="0">
              <a:solidFill>
                <a:srgbClr val="0070C0"/>
              </a:solidFill>
              <a:latin typeface="HP001 5 hàng" panose="020B0603050302020204" pitchFamily="34" charset="0"/>
            </a:endParaRPr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853" y="2119076"/>
            <a:ext cx="3876586" cy="4349592"/>
          </a:xfrm>
          <a:prstGeom prst="rect">
            <a:avLst/>
          </a:prstGeom>
        </p:spPr>
      </p:pic>
      <p:pic>
        <p:nvPicPr>
          <p:cNvPr id="6" name="Picture 5" descr="C:\Users\ITTran\Downloads\tu the viet - chu Thao v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74" y="2177357"/>
            <a:ext cx="3907344" cy="423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39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519" y="2438400"/>
            <a:ext cx="6172200" cy="1143000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6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19" y="152400"/>
            <a:ext cx="5097419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7" t="11675" r="1437" b="55100"/>
          <a:stretch/>
        </p:blipFill>
        <p:spPr>
          <a:xfrm>
            <a:off x="1265238" y="914400"/>
            <a:ext cx="10160638" cy="48006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26294" y="5415485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ô </a:t>
            </a:r>
            <a:r>
              <a:rPr lang="en-US" sz="7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r>
              <a:rPr lang="en-US" sz="7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7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595269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503074" y="-3214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63419" y="9906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337719" y="9906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363419" y="2099358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348137" y="9906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324580" y="990600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348137" y="2099358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54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29110" y="3818425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</a:t>
            </a:r>
            <a:endParaRPr lang="en-US" sz="54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460253" y="38219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dẻ</a:t>
            </a:r>
            <a:endParaRPr lang="en-US" sz="54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491395" y="38219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54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493510" y="38219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408540" y="38219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309057" y="382190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đổ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-41837" y="-19788"/>
            <a:ext cx="2599125" cy="1010388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5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 smtClean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5400" dirty="0">
                <a:solidFill>
                  <a:prstClr val="black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449839" y="-3214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37326" y="470842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r>
              <a:rPr lang="en-US" sz="54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54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768807" y="4733226"/>
            <a:ext cx="35981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54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sz="54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đa</a:t>
            </a:r>
            <a:endParaRPr lang="en-US" sz="54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8142982" y="4674302"/>
            <a:ext cx="391616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  <a:r>
              <a:rPr lang="en-US" sz="54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54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426294" y="5415485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ô </a:t>
            </a:r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5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3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252119" y="441906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Chào</a:t>
            </a:r>
            <a:r>
              <a:rPr lang="en-US" sz="6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endParaRPr lang="en-US" sz="6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1" b="5000"/>
          <a:stretch/>
        </p:blipFill>
        <p:spPr>
          <a:xfrm>
            <a:off x="746919" y="1098401"/>
            <a:ext cx="10160638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ecision 2"/>
          <p:cNvSpPr/>
          <p:nvPr/>
        </p:nvSpPr>
        <p:spPr>
          <a:xfrm>
            <a:off x="3784848" y="49547"/>
            <a:ext cx="5371478" cy="2026973"/>
          </a:xfrm>
          <a:prstGeom prst="flowChartDecisi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618" tIns="60809" rIns="121618" bIns="608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394" b="1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4735" y="692587"/>
            <a:ext cx="3613539" cy="156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</a:t>
            </a:r>
          </a:p>
          <a:p>
            <a:endParaRPr lang="en-US" sz="4788" b="1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0" b="99565" l="8676" r="92237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97" y="2911266"/>
            <a:ext cx="4864735" cy="39382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78105" y="2077191"/>
            <a:ext cx="6384965" cy="829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788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ĐƯA THƯ GIỎI</a:t>
            </a:r>
          </a:p>
        </p:txBody>
      </p:sp>
    </p:spTree>
    <p:extLst>
      <p:ext uri="{BB962C8B-B14F-4D97-AF65-F5344CB8AC3E}">
        <p14:creationId xmlns:p14="http://schemas.microsoft.com/office/powerpoint/2010/main" val="226300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66667 0.0101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3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14" y="1320"/>
            <a:ext cx="12200652" cy="6848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9" b="92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31" y="1481385"/>
            <a:ext cx="3189518" cy="3189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37" y="2193867"/>
            <a:ext cx="2194629" cy="21946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03005" y="2922257"/>
            <a:ext cx="1168474" cy="46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394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610" l="9825" r="940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74" y="1619579"/>
            <a:ext cx="1208367" cy="11485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40774" y="2580876"/>
            <a:ext cx="1208367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20" b="1" dirty="0">
                <a:solidFill>
                  <a:srgbClr val="FF0000"/>
                </a:solidFill>
                <a:latin typeface=".VnAvant" panose="020B7200000000000000" pitchFamily="34" charset="0"/>
              </a:rPr>
              <a:t> 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667" l="8889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758" y="315741"/>
            <a:ext cx="4530269" cy="453026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67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93" y="2326323"/>
            <a:ext cx="2212517" cy="221251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197442" y="2575612"/>
            <a:ext cx="1784247" cy="911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20" b="1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9333" l="18667" r="9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888" y="1607979"/>
            <a:ext cx="1379050" cy="13790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817686" y="5448940"/>
            <a:ext cx="1837456" cy="46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394" dirty="0">
                <a:solidFill>
                  <a:srgbClr val="FF0000"/>
                </a:solidFill>
                <a:latin typeface=".VnAvant" panose="020B7200000000000000" pitchFamily="34" charset="0"/>
              </a:rPr>
              <a:t>dª </a:t>
            </a:r>
            <a:r>
              <a:rPr lang="en-US" sz="2394" dirty="0" err="1">
                <a:solidFill>
                  <a:srgbClr val="FF0000"/>
                </a:solidFill>
                <a:latin typeface=".VnAvant" panose="020B7200000000000000" pitchFamily="34" charset="0"/>
              </a:rPr>
              <a:t>dÔ</a:t>
            </a:r>
            <a:endParaRPr lang="en-US" sz="2394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32963" y="6180708"/>
            <a:ext cx="1776836" cy="46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394" dirty="0">
                <a:solidFill>
                  <a:srgbClr val="FF0000"/>
                </a:solidFill>
                <a:latin typeface=".VnAvant" panose="020B7200000000000000" pitchFamily="34" charset="0"/>
              </a:rPr>
              <a:t>da dª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44957" y="6165083"/>
            <a:ext cx="1793965" cy="46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394" dirty="0">
                <a:solidFill>
                  <a:srgbClr val="FF0000"/>
                </a:solidFill>
                <a:latin typeface=".VnAvant" panose="020B7200000000000000" pitchFamily="34" charset="0"/>
              </a:rPr>
              <a:t>e </a:t>
            </a:r>
            <a:r>
              <a:rPr lang="en-US" sz="2394" dirty="0" err="1">
                <a:solidFill>
                  <a:srgbClr val="FF0000"/>
                </a:solidFill>
                <a:latin typeface=".VnAvant" panose="020B7200000000000000" pitchFamily="34" charset="0"/>
              </a:rPr>
              <a:t>dÌ</a:t>
            </a:r>
            <a:endParaRPr lang="en-US" sz="2394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17686" y="6141805"/>
            <a:ext cx="1776836" cy="46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394" dirty="0">
                <a:solidFill>
                  <a:srgbClr val="FF0000"/>
                </a:solidFill>
                <a:latin typeface=".VnAvant" panose="020B7200000000000000" pitchFamily="34" charset="0"/>
              </a:rPr>
              <a:t>®o ®á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64242" y="5454964"/>
            <a:ext cx="1776836" cy="46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394" dirty="0">
                <a:solidFill>
                  <a:srgbClr val="FF0000"/>
                </a:solidFill>
                <a:latin typeface=".VnAvant" panose="020B7200000000000000" pitchFamily="34" charset="0"/>
              </a:rPr>
              <a:t>®ß ®¸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74177" y="5448940"/>
            <a:ext cx="1776836" cy="460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394" dirty="0">
                <a:solidFill>
                  <a:srgbClr val="FF0000"/>
                </a:solidFill>
                <a:latin typeface=".VnAvant" panose="020B7200000000000000" pitchFamily="34" charset="0"/>
              </a:rPr>
              <a:t>c¸ ®Ð</a:t>
            </a:r>
          </a:p>
        </p:txBody>
      </p:sp>
    </p:spTree>
    <p:extLst>
      <p:ext uri="{BB962C8B-B14F-4D97-AF65-F5344CB8AC3E}">
        <p14:creationId xmlns:p14="http://schemas.microsoft.com/office/powerpoint/2010/main" val="135066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83951E-6 L 0.14618 -0.2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9" y="-14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41093 -0.3876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8" y="-19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23457E-6 L 0.20156 -0.2126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9" y="-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46914E-6 L -0.06007 -0.3172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3" y="-15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83951E-6 L -0.02952 -0.149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96296E-6 L -0.2934 -0.2478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70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19" y="990600"/>
            <a:ext cx="9144000" cy="57912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275186" y="4821189"/>
            <a:ext cx="2804983" cy="920750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457200"/>
            <a:r>
              <a:rPr lang="en-US" sz="5400" b="1">
                <a:solidFill>
                  <a:prstClr val="black"/>
                </a:solidFill>
                <a:latin typeface=".VnAvant" panose="020B7200000000000000" pitchFamily="34" charset="0"/>
              </a:rPr>
              <a:t>cæ cß</a:t>
            </a:r>
            <a:endParaRPr lang="en-US" sz="54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54851" y="4800600"/>
            <a:ext cx="2412706" cy="920750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457200"/>
            <a:r>
              <a:rPr lang="en-US" sz="5400" b="1">
                <a:solidFill>
                  <a:prstClr val="black"/>
                </a:solidFill>
                <a:latin typeface=".VnAvant" panose="020B7200000000000000" pitchFamily="34" charset="0"/>
              </a:rPr>
              <a:t>c« bÐ</a:t>
            </a:r>
            <a:endParaRPr lang="en-US" sz="54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71322" y="4817074"/>
            <a:ext cx="2412706" cy="920750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457200"/>
            <a:r>
              <a:rPr lang="en-US" sz="5400" b="1">
                <a:solidFill>
                  <a:prstClr val="black"/>
                </a:solidFill>
                <a:latin typeface=".VnAvant" panose="020B7200000000000000" pitchFamily="34" charset="0"/>
              </a:rPr>
              <a:t>cæ</a:t>
            </a:r>
            <a:endParaRPr lang="en-US" sz="54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75440" y="4808833"/>
            <a:ext cx="2412706" cy="920750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457200"/>
            <a:r>
              <a:rPr lang="en-US" sz="5400" b="1">
                <a:solidFill>
                  <a:prstClr val="black"/>
                </a:solidFill>
                <a:latin typeface=".VnAvant" panose="020B7200000000000000" pitchFamily="34" charset="0"/>
              </a:rPr>
              <a:t>c«</a:t>
            </a:r>
            <a:endParaRPr lang="en-US" sz="54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0279" y="4812949"/>
            <a:ext cx="2804983" cy="920750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457200"/>
            <a:r>
              <a:rPr lang="en-US" sz="5400" b="1">
                <a:solidFill>
                  <a:prstClr val="black"/>
                </a:solidFill>
                <a:latin typeface=".VnAvant" panose="020B7200000000000000" pitchFamily="34" charset="0"/>
              </a:rPr>
              <a:t>bé</a:t>
            </a:r>
            <a:endParaRPr lang="en-US" sz="54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58713" y="4817074"/>
            <a:ext cx="2804983" cy="920750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457200"/>
            <a:r>
              <a:rPr lang="en-US" sz="5400" b="1">
                <a:solidFill>
                  <a:prstClr val="black"/>
                </a:solidFill>
                <a:latin typeface=".VnAvant" panose="020B7200000000000000" pitchFamily="34" charset="0"/>
              </a:rPr>
              <a:t>bè</a:t>
            </a:r>
            <a:endParaRPr lang="en-US" sz="5400" b="1" dirty="0">
              <a:solidFill>
                <a:prstClr val="black"/>
              </a:solidFill>
              <a:latin typeface=".VnAvant" panose="020B7200000000000000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7552" y="4496743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46487" y="1297145"/>
            <a:ext cx="1167507" cy="1048433"/>
            <a:chOff x="2341807" y="722423"/>
            <a:chExt cx="1167507" cy="10484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s-ES_tradnl" sz="4400" b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1</a:t>
              </a:r>
              <a:endParaRPr lang="es-ES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34977" y="3144335"/>
            <a:ext cx="1167507" cy="1048433"/>
            <a:chOff x="5632842" y="2105111"/>
            <a:chExt cx="1167507" cy="104843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s-ES_tradnl" sz="4400" b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2</a:t>
              </a:r>
              <a:endParaRPr lang="es-ES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61998" y="2839196"/>
            <a:ext cx="1167507" cy="1048433"/>
            <a:chOff x="1559230" y="2459387"/>
            <a:chExt cx="1167507" cy="104843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s-ES_tradnl" sz="4400" b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3</a:t>
              </a:r>
              <a:endParaRPr lang="es-ES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13415" y="1436641"/>
            <a:ext cx="1167507" cy="1048433"/>
            <a:chOff x="1559230" y="2459387"/>
            <a:chExt cx="1167507" cy="104843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s-ES_tradnl" sz="4400" b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4</a:t>
              </a:r>
              <a:endParaRPr lang="es-ES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41654" y="2380907"/>
            <a:ext cx="1167507" cy="1048433"/>
            <a:chOff x="1559230" y="2459387"/>
            <a:chExt cx="1167507" cy="104843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s-ES_tradnl" sz="4400" b="1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5</a:t>
              </a:r>
              <a:endParaRPr lang="es-ES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33917" y="2380907"/>
            <a:ext cx="1167507" cy="1048433"/>
            <a:chOff x="1559230" y="2459387"/>
            <a:chExt cx="1167507" cy="104843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s-ES_tradnl" sz="4400" b="1" dirty="0">
                  <a:ln w="6600">
                    <a:solidFill>
                      <a:srgbClr val="C0504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C0504D"/>
                    </a:outerShdw>
                  </a:effectLst>
                </a:rPr>
                <a:t>6</a:t>
              </a:r>
              <a:endParaRPr lang="es-ES" sz="2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8376447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498496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4" y="1192959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5" y="1717176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91" y="2187436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674799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31670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2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2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1" grpId="0" bldLvl="0" animBg="1"/>
      <p:bldP spid="31" grpId="1" bldLvl="0" animBg="1"/>
      <p:bldP spid="10" grpId="0" bldLvl="0" animBg="1"/>
      <p:bldP spid="10" grpId="1" bldLvl="0" animBg="1"/>
      <p:bldP spid="26" grpId="0" bldLvl="0" animBg="1"/>
      <p:bldP spid="26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919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76319" y="21336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</a:rPr>
              <a:t>trang</a:t>
            </a:r>
            <a:r>
              <a:rPr lang="en-US" sz="3600" dirty="0" smtClean="0">
                <a:solidFill>
                  <a:srgbClr val="FF0000"/>
                </a:solidFill>
              </a:rPr>
              <a:t> 28)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007859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60"/>
          <a:stretch/>
        </p:blipFill>
        <p:spPr>
          <a:xfrm>
            <a:off x="23078" y="-67023"/>
            <a:ext cx="12119205" cy="58059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dirty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8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64516" y="1970936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-84456" y="5406639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ưới gốc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a, các bạn chơi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ung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ăng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ung </a:t>
            </a:r>
            <a:r>
              <a:rPr lang="en-US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ẻ.</a:t>
            </a:r>
            <a:endParaRPr lang="en-US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8549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   d</a:t>
            </a:r>
            <a:r>
              <a: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9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Đ   đ </a:t>
            </a:r>
            <a:endParaRPr lang="en-US" sz="9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dẻ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16112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88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đổ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Dung Dăng Dung Dẻ - Nhạc Đồng Dao Thiếu Nhi [Official HD]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28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dẻ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16112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endParaRPr lang="en-US" sz="88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đá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đò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đổ</a:t>
            </a:r>
            <a:endParaRPr lang="en-US" sz="88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prstClr val="black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62034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201</Words>
  <Application>Microsoft Office PowerPoint</Application>
  <PresentationFormat>Custom</PresentationFormat>
  <Paragraphs>132</Paragraphs>
  <Slides>27</Slides>
  <Notes>2</Notes>
  <HiddenSlides>0</HiddenSlides>
  <MMClips>12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51" baseType="lpstr"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Calibri Light</vt:lpstr>
      <vt:lpstr>DomCasual</vt:lpstr>
      <vt:lpstr>HP001 4 hàng</vt:lpstr>
      <vt:lpstr>HP001 4H</vt:lpstr>
      <vt:lpstr>HP001 5 hàng</vt:lpstr>
      <vt:lpstr>Times New Roman</vt:lpstr>
      <vt:lpstr>等线</vt:lpstr>
      <vt:lpstr>等线 Light</vt:lpstr>
      <vt:lpstr>Office Theme</vt:lpstr>
      <vt:lpstr>1_Office Theme</vt:lpstr>
      <vt:lpstr>2_Office Theme</vt:lpstr>
      <vt:lpstr>Office 主题​​</vt:lpstr>
      <vt:lpstr>1_Default Design</vt:lpstr>
      <vt:lpstr>Presentation</vt:lpstr>
      <vt:lpstr>TIẾNG VIỆT 1</vt:lpstr>
      <vt:lpstr>KHỞI ĐỘNG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66</cp:revision>
  <dcterms:created xsi:type="dcterms:W3CDTF">2021-05-08T14:00:55Z</dcterms:created>
  <dcterms:modified xsi:type="dcterms:W3CDTF">2021-09-29T00:58:11Z</dcterms:modified>
</cp:coreProperties>
</file>