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7" r:id="rId4"/>
    <p:sldMasterId id="2147483937" r:id="rId5"/>
  </p:sldMasterIdLst>
  <p:notesMasterIdLst>
    <p:notesMasterId r:id="rId21"/>
  </p:notesMasterIdLst>
  <p:sldIdLst>
    <p:sldId id="3406" r:id="rId6"/>
    <p:sldId id="3414" r:id="rId7"/>
    <p:sldId id="3407" r:id="rId8"/>
    <p:sldId id="265" r:id="rId9"/>
    <p:sldId id="3415" r:id="rId10"/>
    <p:sldId id="3412" r:id="rId11"/>
    <p:sldId id="3413" r:id="rId12"/>
    <p:sldId id="3419" r:id="rId13"/>
    <p:sldId id="3408" r:id="rId14"/>
    <p:sldId id="3421" r:id="rId15"/>
    <p:sldId id="3422" r:id="rId16"/>
    <p:sldId id="3423" r:id="rId17"/>
    <p:sldId id="3424" r:id="rId18"/>
    <p:sldId id="3418" r:id="rId19"/>
    <p:sldId id="342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6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2022/4/1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9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024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slow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p:transition spd="slow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p:transition spd="slow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0920821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4290612"/>
      </p:ext>
    </p:extLst>
  </p:cSld>
  <p:clrMapOvr>
    <a:masterClrMapping/>
  </p:clrMapOvr>
  <p:transition spd="slow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502181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slow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7522211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599276"/>
      </p:ext>
    </p:extLst>
  </p:cSld>
  <p:clrMapOvr>
    <a:masterClrMapping/>
  </p:clrMapOvr>
  <p:transition spd="slow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604921"/>
      </p:ext>
    </p:extLst>
  </p:cSld>
  <p:clrMapOvr>
    <a:masterClrMapping/>
  </p:clrMapOvr>
  <p:transition spd="slow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4664684"/>
      </p:ext>
    </p:extLst>
  </p:cSld>
  <p:clrMapOvr>
    <a:masterClrMapping/>
  </p:clrMapOvr>
  <p:transition spd="slow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7800"/>
      </p:ext>
    </p:extLst>
  </p:cSld>
  <p:clrMapOvr>
    <a:masterClrMapping/>
  </p:clrMapOvr>
  <p:transition spd="slow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5655540"/>
      </p:ext>
    </p:extLst>
  </p:cSld>
  <p:clrMapOvr>
    <a:masterClrMapping/>
  </p:clrMapOvr>
  <p:transition spd="slow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868707"/>
      </p:ext>
    </p:extLst>
  </p:cSld>
  <p:clrMapOvr>
    <a:masterClrMapping/>
  </p:clrMapOvr>
  <p:transition spd="slow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181014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49" r:id="rId21"/>
    <p:sldLayoutId id="2147483950" r:id="rId2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400B8D-2264-4894-8419-6AD47897368A}"/>
              </a:ext>
            </a:extLst>
          </p:cNvPr>
          <p:cNvSpPr txBox="1"/>
          <p:nvPr userDrawn="1"/>
        </p:nvSpPr>
        <p:spPr>
          <a:xfrm>
            <a:off x="10379987" y="70338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23924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transition spd="slow">
    <p:wip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0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1863" y="2706188"/>
            <a:ext cx="9908274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49395536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81" y="152400"/>
            <a:ext cx="10487892" cy="589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9F55C21-E794-4A47-A2F9-9D7BD898790D}"/>
              </a:ext>
            </a:extLst>
          </p:cNvPr>
          <p:cNvSpPr txBox="1"/>
          <p:nvPr/>
        </p:nvSpPr>
        <p:spPr>
          <a:xfrm>
            <a:off x="1025222" y="5943598"/>
            <a:ext cx="10099963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Trần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Quốc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Toản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xô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lính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gác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đâu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?</a:t>
            </a:r>
            <a:endParaRPr lang="vi-VN" sz="3100" b="1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71878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5" y="0"/>
            <a:ext cx="10931237" cy="6107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9F55C21-E794-4A47-A2F9-9D7BD898790D}"/>
              </a:ext>
            </a:extLst>
          </p:cNvPr>
          <p:cNvSpPr txBox="1"/>
          <p:nvPr/>
        </p:nvSpPr>
        <p:spPr>
          <a:xfrm>
            <a:off x="2535382" y="5943598"/>
            <a:ext cx="8589803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Trần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Quốc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Toản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điều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gì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?</a:t>
            </a:r>
            <a:endParaRPr lang="vi-VN" sz="3100" b="1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16822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08" y="215663"/>
            <a:ext cx="10293927" cy="5760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9F55C21-E794-4A47-A2F9-9D7BD898790D}"/>
              </a:ext>
            </a:extLst>
          </p:cNvPr>
          <p:cNvSpPr txBox="1"/>
          <p:nvPr/>
        </p:nvSpPr>
        <p:spPr>
          <a:xfrm>
            <a:off x="2535382" y="5943598"/>
            <a:ext cx="7509163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Trần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Quốc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Toản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điều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gì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?</a:t>
            </a:r>
            <a:endParaRPr lang="vi-VN" sz="3100" b="1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40576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81" y="0"/>
            <a:ext cx="10497128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9F55C21-E794-4A47-A2F9-9D7BD898790D}"/>
              </a:ext>
            </a:extLst>
          </p:cNvPr>
          <p:cNvSpPr txBox="1"/>
          <p:nvPr/>
        </p:nvSpPr>
        <p:spPr>
          <a:xfrm>
            <a:off x="2133587" y="5860468"/>
            <a:ext cx="8589803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cam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trên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tay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Trần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Quốc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Toản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thế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nào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?</a:t>
            </a:r>
            <a:endParaRPr lang="vi-VN" sz="3100" b="1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4813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6DE22C6-E3EF-460C-96DB-BF8D242AC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18" y="249382"/>
            <a:ext cx="11734800" cy="6359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7370618" y="162142"/>
            <a:ext cx="48213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ngợi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hùng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tuổi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căm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thù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quân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giặc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xâm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lược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82230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9D7596D9-39CB-49C0-B4CE-121FE2171F97}"/>
              </a:ext>
            </a:extLst>
          </p:cNvPr>
          <p:cNvGrpSpPr/>
          <p:nvPr/>
        </p:nvGrpSpPr>
        <p:grpSpPr>
          <a:xfrm>
            <a:off x="90883" y="241405"/>
            <a:ext cx="11962573" cy="1462171"/>
            <a:chOff x="511810" y="527283"/>
            <a:chExt cx="6728947" cy="1096630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BF7F0044-EC6F-41DD-AD10-50DAC9841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1810" y="527283"/>
              <a:ext cx="6728946" cy="109663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ECA41E64-99F6-4801-BDC4-33A47C239C0A}"/>
                </a:ext>
              </a:extLst>
            </p:cNvPr>
            <p:cNvSpPr txBox="1"/>
            <p:nvPr/>
          </p:nvSpPr>
          <p:spPr>
            <a:xfrm>
              <a:off x="1082564" y="668177"/>
              <a:ext cx="6158193" cy="519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600" dirty="0" smtClean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   </a:t>
              </a:r>
              <a:r>
                <a:rPr lang="en-US" sz="2600" dirty="0" err="1" smtClean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Kể</a:t>
              </a:r>
              <a:r>
                <a:rPr lang="en-US" sz="2600" dirty="0" smtClean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cho</a:t>
              </a:r>
              <a:r>
                <a:rPr lang="en-US" sz="2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người</a:t>
              </a:r>
              <a:r>
                <a:rPr lang="en-US" sz="2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thân</a:t>
              </a:r>
              <a:r>
                <a:rPr lang="en-US" sz="2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về</a:t>
              </a:r>
              <a:r>
                <a:rPr lang="en-US" sz="2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người</a:t>
              </a:r>
              <a:r>
                <a:rPr lang="en-US" sz="2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anh</a:t>
              </a:r>
              <a:r>
                <a:rPr lang="en-US" sz="2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hung </a:t>
              </a:r>
              <a:r>
                <a:rPr lang="en-US" sz="26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nhỏ</a:t>
              </a:r>
              <a:r>
                <a:rPr lang="en-US" sz="2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tuổi</a:t>
              </a:r>
              <a:r>
                <a:rPr lang="en-US" sz="2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Trần</a:t>
              </a:r>
              <a:r>
                <a:rPr lang="en-US" sz="2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Quốc</a:t>
              </a:r>
              <a:r>
                <a:rPr lang="en-US" sz="2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Toản</a:t>
              </a:r>
              <a:r>
                <a:rPr lang="en-US" sz="2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.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6DE22C6-E3EF-460C-96DB-BF8D242AC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36" y="1703576"/>
            <a:ext cx="11222182" cy="4639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0448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6" y="0"/>
            <a:ext cx="120811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28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24698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12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83457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67383" y="1698558"/>
            <a:ext cx="917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Nói và nghe: Kể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chuyện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Bóp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nát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quả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cam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446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9F55C21-E794-4A47-A2F9-9D7BD898790D}"/>
              </a:ext>
            </a:extLst>
          </p:cNvPr>
          <p:cNvSpPr txBox="1"/>
          <p:nvPr/>
        </p:nvSpPr>
        <p:spPr>
          <a:xfrm>
            <a:off x="1" y="-83130"/>
            <a:ext cx="6442364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100" b="1" kern="0" dirty="0">
                <a:solidFill>
                  <a:srgbClr val="FC7D77">
                    <a:lumMod val="75000"/>
                  </a:srgbClr>
                </a:solidFill>
                <a:latin typeface="+mj-lt"/>
                <a:cs typeface="Arial"/>
                <a:sym typeface="Arial"/>
              </a:rPr>
              <a:t>1.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Nêu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sự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việc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trong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từng</a:t>
            </a:r>
            <a:r>
              <a:rPr lang="en-US" sz="3100" b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tranh</a:t>
            </a:r>
            <a:endParaRPr lang="vi-VN" sz="3100" b="1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B0C5C81-CA73-4DC6-A4B3-1DE8DCBBF892}"/>
              </a:ext>
            </a:extLst>
          </p:cNvPr>
          <p:cNvSpPr txBox="1"/>
          <p:nvPr/>
        </p:nvSpPr>
        <p:spPr>
          <a:xfrm>
            <a:off x="4130956" y="472550"/>
            <a:ext cx="3666091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Bóp</a:t>
            </a:r>
            <a:r>
              <a:rPr lang="en-US" sz="32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nát</a:t>
            </a:r>
            <a:r>
              <a:rPr lang="en-US" sz="32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32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cam</a:t>
            </a:r>
            <a:endParaRPr lang="en-US" sz="3200" b="1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51" y="1212304"/>
            <a:ext cx="5534510" cy="270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101" y="1212303"/>
            <a:ext cx="5673817" cy="283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09" y="3956688"/>
            <a:ext cx="5424051" cy="27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801" y="3789568"/>
            <a:ext cx="5303599" cy="2957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65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593274" y="0"/>
            <a:ext cx="105987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Giặc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Nguyên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sứ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vờ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xâm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chiếm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ta.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sứ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giặc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ngược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vô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căm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giận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thuyền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quyết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đợi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giặc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Đợi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chết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xô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lính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gác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xăm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xăm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bến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88517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7" y="1"/>
            <a:ext cx="120884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47768" y="73751"/>
            <a:ext cx="60442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quỳ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giặc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bệ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gươm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gáy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tội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28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0" y="49408"/>
            <a:ext cx="12166790" cy="680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49261" y="73751"/>
            <a:ext cx="67427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tồn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lẽ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trị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tội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trẻ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lo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ban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cam. </a:t>
            </a:r>
          </a:p>
        </p:txBody>
      </p:sp>
    </p:spTree>
    <p:extLst>
      <p:ext uri="{BB962C8B-B14F-4D97-AF65-F5344CB8AC3E}">
        <p14:creationId xmlns:p14="http://schemas.microsoft.com/office/powerpoint/2010/main" val="36728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357746" y="-4118"/>
            <a:ext cx="108342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ban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cam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quý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trẻ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con,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”.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quân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giặc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ngược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nghiến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răng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bóp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ra.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xòe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cam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quý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cam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nát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20485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10" y="147708"/>
            <a:ext cx="11881015" cy="6669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2114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377</Words>
  <Application>Microsoft Office PowerPoint</Application>
  <PresentationFormat>Custom</PresentationFormat>
  <Paragraphs>22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Office Theme</vt:lpstr>
      <vt:lpstr>1_Office 主题</vt:lpstr>
      <vt:lpstr>2_Office 主题</vt:lpstr>
      <vt:lpstr>https://www.freeppt7.com</vt:lpstr>
      <vt:lpstr>5_Office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68</cp:revision>
  <dcterms:created xsi:type="dcterms:W3CDTF">2021-07-20T01:55:21Z</dcterms:created>
  <dcterms:modified xsi:type="dcterms:W3CDTF">2022-04-01T14:35:32Z</dcterms:modified>
</cp:coreProperties>
</file>