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  <p:sldMasterId id="2147483700" r:id="rId2"/>
    <p:sldMasterId id="2147483712" r:id="rId3"/>
  </p:sldMasterIdLst>
  <p:notesMasterIdLst>
    <p:notesMasterId r:id="rId20"/>
  </p:notesMasterIdLst>
  <p:sldIdLst>
    <p:sldId id="2007577140" r:id="rId4"/>
    <p:sldId id="2007577122" r:id="rId5"/>
    <p:sldId id="2007577175" r:id="rId6"/>
    <p:sldId id="2007577186" r:id="rId7"/>
    <p:sldId id="2007577187" r:id="rId8"/>
    <p:sldId id="2007577188" r:id="rId9"/>
    <p:sldId id="2007577190" r:id="rId10"/>
    <p:sldId id="2007577189" r:id="rId11"/>
    <p:sldId id="2007577191" r:id="rId12"/>
    <p:sldId id="2007577192" r:id="rId13"/>
    <p:sldId id="2007577194" r:id="rId14"/>
    <p:sldId id="2007577195" r:id="rId15"/>
    <p:sldId id="2007577193" r:id="rId16"/>
    <p:sldId id="2007577196" r:id="rId17"/>
    <p:sldId id="2007577197" r:id="rId18"/>
    <p:sldId id="25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n thao" initials="tt" lastIdx="1" clrIdx="0">
    <p:extLst>
      <p:ext uri="{19B8F6BF-5375-455C-9EA6-DF929625EA0E}">
        <p15:presenceInfo xmlns:p15="http://schemas.microsoft.com/office/powerpoint/2012/main" xmlns="" userId="b5ee1d2202d609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-744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35E35-524A-48DB-B433-06896FF418B9}" type="datetimeFigureOut">
              <a:rPr lang="en-US" smtClean="0"/>
              <a:pPr/>
              <a:t>3/21/2022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21FF0A-D7E9-497A-8E26-E65809D8A2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612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2957729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085150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293095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8C6DAB4-A5EE-47F3-865F-194124662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26718609-D0E2-44F0-884B-8C20021452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3537104A-EDBB-4DEF-9A8D-A6F97EEB8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C3BB8D15-C499-48CF-9D0D-45CCC65AD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90E66EA-B0D5-46D2-BB63-E9AAA5F59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959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5639B58-E9A9-4E5B-8675-D220511DD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2A3A9B5-0BCA-4364-AAED-F89099EC6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B48A98A-4FCE-42D0-A2D1-F2BF8D5F4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D531CB1-8E0F-41C9-8C45-E6F609050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173D3C7-0FA6-4E51-9224-B3032E1C9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41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38AA695-E720-45FC-8C4C-6F6C5E2BA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02C41949-D699-407F-88A2-7FC57A3E0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6ACF3AE-4FCF-43CB-A2A9-4E450D2A7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FDA009A-460D-4113-B559-A393D1BB4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6E93440B-F521-41F1-A213-95A86A6BD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13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76D234B-710B-476F-A562-025229248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DC09F18-3F51-4860-9392-02DE5C8239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58E86988-EB0B-4F17-BEB3-07B32D5245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64E94802-C01D-48B5-8391-188A661F4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08B485E-E3A1-4721-92B2-3C28EDE80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792178D-C56F-4DF2-8122-76C9CB4F6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784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EFC6D8B-6DBC-49C6-AEF1-5C6BE136E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33C5B6C7-4872-454E-8FFD-B878CACFF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C7AF5EB-2631-4C52-96F0-84103E525D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84DBCDA7-42BB-4232-A969-B037711A68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EAC1CD09-D00E-45F6-8410-0CA18A5F4D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761B2AA4-2571-4A46-AEF9-C6600AAE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06FFAF36-201A-4E03-81DA-3C56988D9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AC3F275F-5247-493E-B457-DE9B3AA81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802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BE288C6-5431-4B45-A828-10CE8FE0F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5E2965DF-0155-4483-BA71-E600CD076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30025267-2129-4AAC-B988-516394B8C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855C9AA8-61C4-4754-8BD1-ABBF30B69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339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26E89B8B-92FE-4CCE-A6FD-1EA0AA2CB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8C28E2A2-AD64-42B3-A87A-68E10771F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ECC82940-4DCD-4457-AC93-5C941D344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760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DB1AE5F-13EA-4C3A-AAAA-8D04B81C9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459F9721-3C03-4ACA-8D2A-9BAC7D3A3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F777210C-3F98-44F0-9B0B-7484D0583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B67F33BF-7248-4CF2-9D5F-FC2D4AF5A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F5BCF3C9-36E7-4968-9859-517B2D7F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C894AE19-449C-4FE9-A53C-35890F0B0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077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4748870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490885D-D561-4A0F-BAF1-DFBEBF17E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A0DFF409-D77E-4AB5-9B38-5C47DC875F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A4B0F19C-3D29-4AF3-8173-1DB66EE0CA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CA0F909C-0267-40BE-B34E-CFAE371EE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BF55CE51-8FC0-4E46-857D-7C025FADF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8426E691-5222-4EE9-9D13-2D12712BA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48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A3E38F3-2F70-42E3-A938-BF34763BD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CC9835C3-98C9-4BB0-AB48-C0A5F94D3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8319BC4-A8AF-4B6F-A6AC-B29D15138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FEB5DED-A7DE-4EE4-B6AB-433C67613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BB61E76-AAA8-4A4D-AC7A-811B321C7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621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88696E78-5D50-4462-927E-3A63F54EEA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CAF02305-A9EB-4761-B11C-9AB7DF0651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13E1FFF-8862-47C7-A800-1AAF9D7C5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2650148-B950-43C8-9DCD-DE25E6106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4578DFF-1A5C-47A7-BF63-30AA9540A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77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64343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="" xmlns:a16="http://schemas.microsoft.com/office/drawing/2014/main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323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14:prism isInverted="1"/>
      </p:transition>
    </mc:Choice>
    <mc:Fallback xmlns="">
      <p:transition spd="slow" advClick="0" advTm="5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97218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99340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8069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96922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0673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402205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44896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19472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0412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4484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21593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6537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6967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798605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930513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588721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006281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992308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E400B8D-2264-4894-8419-6AD47897368A}"/>
              </a:ext>
            </a:extLst>
          </p:cNvPr>
          <p:cNvSpPr txBox="1"/>
          <p:nvPr userDrawn="1"/>
        </p:nvSpPr>
        <p:spPr>
          <a:xfrm>
            <a:off x="10379987" y="70338"/>
            <a:ext cx="1981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Design by: </a:t>
            </a:r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4275736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66958FFC-099D-4B13-9000-F8DF1C7EE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0CB03AA9-4FB2-4386-8364-C8F776151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FD639A9-720A-4244-9F27-35E131010C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48F6F-2428-462A-9C17-B471D69666C9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E9126D4-CD18-4BE2-8154-1176BFF423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198FFC2-8849-4A8F-92A7-893953972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7090BAD-C9D7-430F-8B88-61115E8EA708}"/>
              </a:ext>
            </a:extLst>
          </p:cNvPr>
          <p:cNvSpPr txBox="1"/>
          <p:nvPr userDrawn="1"/>
        </p:nvSpPr>
        <p:spPr>
          <a:xfrm>
            <a:off x="10362807" y="57394"/>
            <a:ext cx="1981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by: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endParaRPr 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985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24" r:id="rId12"/>
    <p:sldLayoutId id="2147483726" r:id="rId13"/>
  </p:sldLayoutIdLst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2022/3/21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B1F22F1-B11D-414D-9494-480D40A07E96}"/>
              </a:ext>
            </a:extLst>
          </p:cNvPr>
          <p:cNvSpPr txBox="1"/>
          <p:nvPr userDrawn="1"/>
        </p:nvSpPr>
        <p:spPr>
          <a:xfrm>
            <a:off x="9993125" y="61546"/>
            <a:ext cx="1981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Design by: </a:t>
            </a:r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3882464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10" Type="http://schemas.openxmlformats.org/officeDocument/2006/relationships/image" Target="../media/image22.emf"/><Relationship Id="rId4" Type="http://schemas.openxmlformats.org/officeDocument/2006/relationships/image" Target="../media/image16.emf"/><Relationship Id="rId9" Type="http://schemas.openxmlformats.org/officeDocument/2006/relationships/image" Target="../media/image2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1863" y="2706188"/>
            <a:ext cx="9908274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6860409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16" y="232721"/>
            <a:ext cx="10945504" cy="5690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924335" y="6023254"/>
            <a:ext cx="8789157" cy="6696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4444"/>
              </a:lnSpc>
            </a:pPr>
            <a:r>
              <a:rPr lang="en-US" sz="3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Thầy</a:t>
            </a:r>
            <a:r>
              <a:rPr lang="en-US" sz="3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giáo</a:t>
            </a:r>
            <a:r>
              <a:rPr lang="en-US" sz="3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sẻ</a:t>
            </a:r>
            <a:r>
              <a:rPr lang="en-US" sz="3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dạy</a:t>
            </a:r>
            <a:r>
              <a:rPr lang="en-US" sz="3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r>
              <a:rPr lang="en-US" sz="3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trò</a:t>
            </a:r>
            <a:r>
              <a:rPr lang="en-US" sz="3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làm</a:t>
            </a:r>
            <a:r>
              <a:rPr lang="en-US" sz="3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gì</a:t>
            </a:r>
            <a:r>
              <a:rPr lang="en-US" sz="3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  <a:endParaRPr lang="en-US" sz="3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601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0" y="5906796"/>
            <a:ext cx="12192000" cy="71081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ts val="4444"/>
              </a:lnSpc>
            </a:pP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Thầy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giáo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sẻ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hướng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dẫn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trò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làm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cách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nào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để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gửi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thư</a:t>
            </a:r>
            <a:r>
              <a:rPr lang="en-US" sz="31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  <a:endParaRPr lang="en-US" sz="31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67" y="243526"/>
            <a:ext cx="11191163" cy="5663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45831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723331" y="6023254"/>
            <a:ext cx="11081982" cy="71081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4444"/>
              </a:lnSpc>
            </a:pPr>
            <a:r>
              <a:rPr lang="en-US" sz="3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Thầy</a:t>
            </a:r>
            <a:r>
              <a:rPr lang="en-US" sz="3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giáo</a:t>
            </a:r>
            <a:r>
              <a:rPr lang="en-US" sz="3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sẻ</a:t>
            </a:r>
            <a:r>
              <a:rPr lang="en-US" sz="3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đã</a:t>
            </a:r>
            <a:r>
              <a:rPr lang="en-US" sz="3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nhận</a:t>
            </a:r>
            <a:r>
              <a:rPr lang="en-US" sz="3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được</a:t>
            </a:r>
            <a:r>
              <a:rPr lang="en-US" sz="3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điều</a:t>
            </a:r>
            <a:r>
              <a:rPr lang="en-US" sz="3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gì</a:t>
            </a:r>
            <a:r>
              <a:rPr lang="en-US" sz="3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bất</a:t>
            </a:r>
            <a:r>
              <a:rPr lang="en-US" sz="3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ngờ</a:t>
            </a:r>
            <a:r>
              <a:rPr lang="en-US" sz="3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  <a:endParaRPr lang="en-US" sz="3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55" y="272386"/>
            <a:ext cx="11250233" cy="5750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45469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04967" y="6023254"/>
            <a:ext cx="11136573" cy="65855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ts val="4444"/>
              </a:lnSpc>
            </a:pP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Thầy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giáo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sẻ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đã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cảm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ơn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trò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bằng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cách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nào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42" y="137826"/>
            <a:ext cx="11505062" cy="5885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4612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91068" y="891696"/>
            <a:ext cx="11764371" cy="296784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ts val="4444"/>
              </a:lnSpc>
            </a:pP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Nội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dung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chuyện</a:t>
            </a:r>
            <a:endParaRPr lang="en-US" sz="3200" b="1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>
              <a:lnSpc>
                <a:spcPts val="4444"/>
              </a:lnSpc>
            </a:pP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	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Thầy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giáo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sẻ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trong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câu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chuyện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lớp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viết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thư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là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người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thầy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tâm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huyết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và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nhiệt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tình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Thầy</a:t>
            </a: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tận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tâm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dạy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trò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của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mình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cách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viết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thư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Thầy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đã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rất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cảm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động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khi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nhận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được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món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quà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là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thư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mà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trò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gửi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tới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. 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1949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91067" y="891696"/>
            <a:ext cx="12000933" cy="240358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ts val="4444"/>
              </a:lnSpc>
            </a:pP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Vận</a:t>
            </a:r>
            <a:r>
              <a:rPr lang="en-US" sz="4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dụng</a:t>
            </a:r>
            <a:endParaRPr lang="en-US" sz="4400" b="1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>
              <a:lnSpc>
                <a:spcPts val="4444"/>
              </a:lnSpc>
            </a:pPr>
            <a:endParaRPr lang="en-US" sz="2800" b="1" dirty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>
              <a:lnSpc>
                <a:spcPts val="4444"/>
              </a:lnSpc>
            </a:pPr>
            <a:r>
              <a:rPr lang="en-US" sz="44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Kể</a:t>
            </a:r>
            <a:r>
              <a:rPr lang="en-US" sz="4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cho</a:t>
            </a:r>
            <a:r>
              <a:rPr lang="en-US" sz="4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người</a:t>
            </a:r>
            <a:r>
              <a:rPr lang="en-US" sz="4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thân</a:t>
            </a:r>
            <a:r>
              <a:rPr lang="en-US" sz="4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về</a:t>
            </a:r>
            <a:r>
              <a:rPr lang="en-US" sz="4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thầy</a:t>
            </a:r>
            <a:r>
              <a:rPr lang="en-US" sz="4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giáo</a:t>
            </a:r>
            <a:r>
              <a:rPr lang="en-US" sz="4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sẻ</a:t>
            </a:r>
            <a:r>
              <a:rPr lang="en-US" sz="4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trong</a:t>
            </a:r>
            <a:r>
              <a:rPr lang="en-US" sz="4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câu</a:t>
            </a:r>
            <a:r>
              <a:rPr lang="en-US" sz="4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chuyện</a:t>
            </a:r>
            <a:r>
              <a:rPr lang="en-US" sz="4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trên</a:t>
            </a:r>
            <a:r>
              <a:rPr lang="en-US" sz="4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  <a:endParaRPr lang="en-US" sz="44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5129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388086">
            <a:off x="4285783" y="413068"/>
            <a:ext cx="1319764" cy="107139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11416" y="732515"/>
            <a:ext cx="7221108" cy="56080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08775" y="289916"/>
            <a:ext cx="1592643" cy="91403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373349" y="1864522"/>
            <a:ext cx="2025823" cy="49934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-271677"/>
            <a:ext cx="3764906" cy="712967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88229" y="-68642"/>
            <a:ext cx="4656021" cy="232801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19414" y="268893"/>
            <a:ext cx="1292002" cy="75366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902042" y="353221"/>
            <a:ext cx="573750" cy="337500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3026934" y="2581871"/>
            <a:ext cx="657103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FFA400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Arial" panose="020B0604020202020204" pitchFamily="34" charset="0"/>
                <a:ea typeface="迷你简雪峰" panose="02010609000101010101" pitchFamily="49" charset="-122"/>
                <a:cs typeface="+mn-cs"/>
              </a:rPr>
              <a:t>CỦNG CỐ BÀI HỌC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FFA400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Arial" panose="020B0604020202020204" pitchFamily="34" charset="0"/>
              <a:ea typeface="迷你简雪峰" panose="02010609000101010101" pitchFamily="49" charset="-122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4557" y="4264077"/>
            <a:ext cx="11517443" cy="25939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-124698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Ba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22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83457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767383" y="1698558"/>
            <a:ext cx="9170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Nói và nghe: Kể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chuyện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Lớp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học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thư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7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FBC25D2-D6D4-416D-AF67-0C6DB3E1378B}"/>
              </a:ext>
            </a:extLst>
          </p:cNvPr>
          <p:cNvSpPr txBox="1"/>
          <p:nvPr/>
        </p:nvSpPr>
        <p:spPr>
          <a:xfrm>
            <a:off x="3186382" y="42438"/>
            <a:ext cx="5875943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rgbClr val="C00000"/>
                </a:solidFill>
                <a:latin typeface="+mj-lt"/>
              </a:rPr>
              <a:t>Lớp</a:t>
            </a:r>
            <a:r>
              <a:rPr lang="en-US" sz="32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+mj-lt"/>
              </a:rPr>
              <a:t>học</a:t>
            </a:r>
            <a:r>
              <a:rPr lang="en-US" sz="32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+mj-lt"/>
              </a:rPr>
              <a:t>viết</a:t>
            </a:r>
            <a:r>
              <a:rPr lang="en-US" sz="32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+mj-lt"/>
              </a:rPr>
              <a:t>thư</a:t>
            </a:r>
            <a:endParaRPr lang="en-US" sz="3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291971D-7FB3-418A-97BC-EEE763A54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61" y="887104"/>
            <a:ext cx="11164186" cy="27056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797816A-489E-4038-BAC0-F58E8378189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260" y="3775110"/>
            <a:ext cx="11164187" cy="276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6020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ể chuyện Lớp học viết thư- Kể chuyện lớp 2- Bộ sách Kết nối tri thức- Cô Thu Tiểu học- #119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4842" y="736978"/>
            <a:ext cx="11464119" cy="58821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0" y="55299"/>
            <a:ext cx="4367284" cy="71081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4444"/>
              </a:lnSpc>
            </a:pP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2400" b="1" dirty="0" err="1" smtClean="0">
                <a:latin typeface="UTM Avo" panose="02040603050506020204" pitchFamily="18" charset="0"/>
              </a:rPr>
              <a:t>Nghe</a:t>
            </a:r>
            <a:r>
              <a:rPr lang="en-US" sz="2400" b="1" dirty="0" smtClean="0"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latin typeface="UTM Avo" panose="02040603050506020204" pitchFamily="18" charset="0"/>
              </a:rPr>
              <a:t>kể</a:t>
            </a:r>
            <a:r>
              <a:rPr lang="en-US" sz="2400" b="1" dirty="0" smtClean="0"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latin typeface="UTM Avo" panose="02040603050506020204" pitchFamily="18" charset="0"/>
              </a:rPr>
              <a:t>chuyện</a:t>
            </a:r>
            <a:r>
              <a:rPr lang="en-US" sz="2400" b="1" dirty="0" smtClean="0">
                <a:latin typeface="UTM Avo" panose="02040603050506020204" pitchFamily="18" charset="0"/>
              </a:rPr>
              <a:t>.</a:t>
            </a:r>
            <a:endParaRPr lang="en-US" sz="2400" b="1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863193"/>
      </p:ext>
    </p:extLst>
  </p:cSld>
  <p:clrMapOvr>
    <a:masterClrMapping/>
  </p:clrMapOvr>
  <p:transition spd="med" advClick="0" advTm="0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690" y="164483"/>
            <a:ext cx="4508310" cy="31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-40946" y="347425"/>
            <a:ext cx="12069169" cy="63533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ts val="4444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ngày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đẹp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trời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sẻ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mời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các</a:t>
            </a:r>
            <a:r>
              <a:rPr lang="en-US" sz="2400" dirty="0" smtClean="0">
                <a:latin typeface="UTM Avo" panose="02040603050506020204" pitchFamily="18" charset="0"/>
              </a:rPr>
              <a:t> con </a:t>
            </a:r>
            <a:r>
              <a:rPr lang="en-US" sz="2400" dirty="0" err="1" smtClean="0">
                <a:latin typeface="UTM Avo" panose="02040603050506020204" pitchFamily="18" charset="0"/>
              </a:rPr>
              <a:t>vật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muốn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</a:p>
          <a:p>
            <a:pPr>
              <a:lnSpc>
                <a:spcPts val="4444"/>
              </a:lnSpc>
            </a:pPr>
            <a:r>
              <a:rPr lang="en-US" sz="2400" dirty="0" err="1" smtClean="0">
                <a:latin typeface="UTM Avo" panose="02040603050506020204" pitchFamily="18" charset="0"/>
              </a:rPr>
              <a:t>tập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viết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</a:t>
            </a:r>
            <a:r>
              <a:rPr lang="en-US" sz="2400" dirty="0" smtClean="0">
                <a:latin typeface="UTM Avo" panose="02040603050506020204" pitchFamily="18" charset="0"/>
              </a:rPr>
              <a:t> qua </a:t>
            </a:r>
            <a:r>
              <a:rPr lang="en-US" sz="2400" dirty="0" err="1" smtClean="0">
                <a:latin typeface="UTM Avo" panose="02040603050506020204" pitchFamily="18" charset="0"/>
              </a:rPr>
              <a:t>lớp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học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thầy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sẻ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Mỗi</a:t>
            </a:r>
            <a:r>
              <a:rPr lang="en-US" sz="2400" dirty="0" smtClean="0">
                <a:latin typeface="UTM Avo" panose="02040603050506020204" pitchFamily="18" charset="0"/>
              </a:rPr>
              <a:t> con </a:t>
            </a:r>
            <a:r>
              <a:rPr lang="en-US" sz="2400" dirty="0" err="1" smtClean="0">
                <a:latin typeface="UTM Avo" panose="02040603050506020204" pitchFamily="18" charset="0"/>
              </a:rPr>
              <a:t>vật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được</a:t>
            </a:r>
            <a:endParaRPr lang="en-US" sz="2400" dirty="0" smtClean="0">
              <a:latin typeface="UTM Avo" panose="02040603050506020204" pitchFamily="18" charset="0"/>
            </a:endParaRPr>
          </a:p>
          <a:p>
            <a:pPr>
              <a:lnSpc>
                <a:spcPts val="4444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phát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bút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miếng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cây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sồi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Thầy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sẻ</a:t>
            </a:r>
            <a:endParaRPr lang="en-US" sz="2400" dirty="0" smtClean="0">
              <a:latin typeface="UTM Avo" panose="02040603050506020204" pitchFamily="18" charset="0"/>
            </a:endParaRPr>
          </a:p>
          <a:p>
            <a:pPr>
              <a:lnSpc>
                <a:spcPts val="4444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nói</a:t>
            </a:r>
            <a:r>
              <a:rPr lang="en-US" sz="2400" dirty="0" smtClean="0">
                <a:latin typeface="UTM Avo" panose="02040603050506020204" pitchFamily="18" charset="0"/>
              </a:rPr>
              <a:t>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400" dirty="0" err="1" smtClean="0">
                <a:latin typeface="UTM Avo" panose="02040603050506020204" pitchFamily="18" charset="0"/>
              </a:rPr>
              <a:t>Nào</a:t>
            </a:r>
            <a:r>
              <a:rPr lang="en-US" sz="2400" dirty="0" smtClean="0">
                <a:latin typeface="UTM Avo" panose="02040603050506020204" pitchFamily="18" charset="0"/>
              </a:rPr>
              <a:t> ta </a:t>
            </a:r>
            <a:r>
              <a:rPr lang="en-US" sz="2400" dirty="0" err="1" smtClean="0">
                <a:latin typeface="UTM Avo" panose="02040603050506020204" pitchFamily="18" charset="0"/>
              </a:rPr>
              <a:t>bắt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đầu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Học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trò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nắm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chặt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bút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</a:p>
          <a:p>
            <a:pPr>
              <a:lnSpc>
                <a:spcPts val="4444"/>
              </a:lnSpc>
            </a:pPr>
            <a:r>
              <a:rPr lang="en-US" sz="2400" dirty="0" err="1" smtClean="0">
                <a:latin typeface="UTM Avo" panose="02040603050506020204" pitchFamily="18" charset="0"/>
              </a:rPr>
              <a:t>chăm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lắng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nghe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ts val="4444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- </a:t>
            </a:r>
            <a:r>
              <a:rPr lang="en-US" sz="2400" dirty="0" err="1" smtClean="0">
                <a:latin typeface="UTM Avo" panose="02040603050506020204" pitchFamily="18" charset="0"/>
              </a:rPr>
              <a:t>Các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bạn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nhớ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khi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bắt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đầu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viết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cho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bạn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bè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chẳng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hạn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thì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phải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b="1" i="1" dirty="0" err="1" smtClean="0">
                <a:latin typeface="UTM Avo" panose="02040603050506020204" pitchFamily="18" charset="0"/>
              </a:rPr>
              <a:t>Cậu</a:t>
            </a:r>
            <a:r>
              <a:rPr lang="en-US" sz="2400" b="1" i="1" dirty="0" smtClean="0">
                <a:latin typeface="UTM Avo" panose="02040603050506020204" pitchFamily="18" charset="0"/>
              </a:rPr>
              <a:t> </a:t>
            </a:r>
            <a:r>
              <a:rPr lang="en-US" sz="2400" b="1" i="1" dirty="0" err="1" smtClean="0">
                <a:latin typeface="UTM Avo" panose="02040603050506020204" pitchFamily="18" charset="0"/>
              </a:rPr>
              <a:t>thân</a:t>
            </a:r>
            <a:r>
              <a:rPr lang="en-US" sz="2400" b="1" i="1" dirty="0" smtClean="0">
                <a:latin typeface="UTM Avo" panose="02040603050506020204" pitchFamily="18" charset="0"/>
              </a:rPr>
              <a:t> </a:t>
            </a:r>
            <a:r>
              <a:rPr lang="en-US" sz="2400" b="1" i="1" dirty="0" err="1" smtClean="0">
                <a:latin typeface="UTM Avo" panose="02040603050506020204" pitchFamily="18" charset="0"/>
              </a:rPr>
              <a:t>mến</a:t>
            </a:r>
            <a:r>
              <a:rPr lang="en-US" sz="2400" b="1" i="1" dirty="0" smtClean="0">
                <a:latin typeface="UTM Avo" panose="02040603050506020204" pitchFamily="18" charset="0"/>
              </a:rPr>
              <a:t>! </a:t>
            </a:r>
            <a:r>
              <a:rPr lang="en-US" sz="2400" dirty="0" smtClean="0">
                <a:latin typeface="UTM Avo" panose="02040603050506020204" pitchFamily="18" charset="0"/>
              </a:rPr>
              <a:t>– </a:t>
            </a:r>
            <a:r>
              <a:rPr lang="en-US" sz="2400" dirty="0" err="1" smtClean="0">
                <a:latin typeface="UTM Avo" panose="02040603050506020204" pitchFamily="18" charset="0"/>
              </a:rPr>
              <a:t>Sẻ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bắt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đầu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Tất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cả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các</a:t>
            </a:r>
            <a:r>
              <a:rPr lang="en-US" sz="2400" dirty="0" smtClean="0">
                <a:latin typeface="UTM Avo" panose="02040603050506020204" pitchFamily="18" charset="0"/>
              </a:rPr>
              <a:t> con </a:t>
            </a:r>
            <a:r>
              <a:rPr lang="en-US" sz="2400" dirty="0" err="1" smtClean="0">
                <a:latin typeface="UTM Avo" panose="02040603050506020204" pitchFamily="18" charset="0"/>
              </a:rPr>
              <a:t>vật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tỉ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mẩn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viết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b="1" i="1" dirty="0" err="1" smtClean="0">
                <a:latin typeface="UTM Avo" panose="02040603050506020204" pitchFamily="18" charset="0"/>
              </a:rPr>
              <a:t>Cậu</a:t>
            </a:r>
            <a:r>
              <a:rPr lang="en-US" sz="2400" b="1" i="1" dirty="0" smtClean="0">
                <a:latin typeface="UTM Avo" panose="02040603050506020204" pitchFamily="18" charset="0"/>
              </a:rPr>
              <a:t> </a:t>
            </a:r>
            <a:r>
              <a:rPr lang="en-US" sz="2400" b="1" i="1" dirty="0" err="1" smtClean="0">
                <a:latin typeface="UTM Avo" panose="02040603050506020204" pitchFamily="18" charset="0"/>
              </a:rPr>
              <a:t>thân</a:t>
            </a:r>
            <a:r>
              <a:rPr lang="en-US" sz="2400" b="1" i="1" dirty="0" smtClean="0">
                <a:latin typeface="UTM Avo" panose="02040603050506020204" pitchFamily="18" charset="0"/>
              </a:rPr>
              <a:t> </a:t>
            </a:r>
            <a:r>
              <a:rPr lang="en-US" sz="2400" b="1" i="1" dirty="0" err="1" smtClean="0">
                <a:latin typeface="UTM Avo" panose="02040603050506020204" pitchFamily="18" charset="0"/>
              </a:rPr>
              <a:t>mến</a:t>
            </a:r>
            <a:r>
              <a:rPr lang="en-US" sz="2400" b="1" i="1" dirty="0" smtClean="0">
                <a:latin typeface="UTM Avo" panose="02040603050506020204" pitchFamily="18" charset="0"/>
              </a:rPr>
              <a:t>!.</a:t>
            </a:r>
            <a:endParaRPr lang="en-US" sz="2400" dirty="0" smtClean="0">
              <a:latin typeface="UTM Avo" panose="02040603050506020204" pitchFamily="18" charset="0"/>
            </a:endParaRPr>
          </a:p>
          <a:p>
            <a:pPr>
              <a:lnSpc>
                <a:spcPts val="4444"/>
              </a:lnSpc>
            </a:pP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smtClean="0">
                <a:latin typeface="UTM Avo" panose="02040603050506020204" pitchFamily="18" charset="0"/>
              </a:rPr>
              <a:t>     - </a:t>
            </a:r>
            <a:r>
              <a:rPr lang="en-US" sz="2400" dirty="0" err="1" smtClean="0">
                <a:latin typeface="UTM Avo" panose="02040603050506020204" pitchFamily="18" charset="0"/>
              </a:rPr>
              <a:t>Rồi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hỏi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thăm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ví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dụ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như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b="1" i="1" dirty="0" err="1" smtClean="0">
                <a:latin typeface="UTM Avo" panose="02040603050506020204" pitchFamily="18" charset="0"/>
              </a:rPr>
              <a:t>Cậu</a:t>
            </a:r>
            <a:r>
              <a:rPr lang="en-US" sz="2400" b="1" i="1" dirty="0" smtClean="0">
                <a:latin typeface="UTM Avo" panose="02040603050506020204" pitchFamily="18" charset="0"/>
              </a:rPr>
              <a:t> </a:t>
            </a:r>
            <a:r>
              <a:rPr lang="en-US" sz="2400" b="1" i="1" dirty="0" err="1" smtClean="0">
                <a:latin typeface="UTM Avo" panose="02040603050506020204" pitchFamily="18" charset="0"/>
              </a:rPr>
              <a:t>khoẻ</a:t>
            </a:r>
            <a:r>
              <a:rPr lang="en-US" sz="2400" b="1" i="1" dirty="0" smtClean="0">
                <a:latin typeface="UTM Avo" panose="02040603050506020204" pitchFamily="18" charset="0"/>
              </a:rPr>
              <a:t> </a:t>
            </a:r>
            <a:r>
              <a:rPr lang="en-US" sz="2400" b="1" i="1" dirty="0" err="1" smtClean="0">
                <a:latin typeface="UTM Avo" panose="02040603050506020204" pitchFamily="18" charset="0"/>
              </a:rPr>
              <a:t>chứ</a:t>
            </a:r>
            <a:r>
              <a:rPr lang="en-US" sz="2400" b="1" i="1" dirty="0" smtClean="0">
                <a:latin typeface="UTM Avo" panose="02040603050506020204" pitchFamily="18" charset="0"/>
              </a:rPr>
              <a:t>? </a:t>
            </a:r>
            <a:r>
              <a:rPr lang="en-US" sz="2400" dirty="0" smtClean="0">
                <a:latin typeface="UTM Avo" panose="02040603050506020204" pitchFamily="18" charset="0"/>
              </a:rPr>
              <a:t>– </a:t>
            </a:r>
            <a:r>
              <a:rPr lang="en-US" sz="2400" dirty="0" err="1" smtClean="0">
                <a:latin typeface="UTM Avo" panose="02040603050506020204" pitchFamily="18" charset="0"/>
              </a:rPr>
              <a:t>Sẻ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ngẫm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nghĩ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rồi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nói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Các</a:t>
            </a:r>
            <a:r>
              <a:rPr lang="en-US" sz="2400" dirty="0" smtClean="0">
                <a:latin typeface="UTM Avo" panose="02040603050506020204" pitchFamily="18" charset="0"/>
              </a:rPr>
              <a:t> con </a:t>
            </a:r>
            <a:r>
              <a:rPr lang="en-US" sz="2400" dirty="0" err="1" smtClean="0">
                <a:latin typeface="UTM Avo" panose="02040603050506020204" pitchFamily="18" charset="0"/>
              </a:rPr>
              <a:t>vật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lại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cắm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cúi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viết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</a:p>
          <a:p>
            <a:pPr>
              <a:lnSpc>
                <a:spcPts val="4444"/>
              </a:lnSpc>
            </a:pP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smtClean="0">
                <a:latin typeface="UTM Avo" panose="02040603050506020204" pitchFamily="18" charset="0"/>
              </a:rPr>
              <a:t>     </a:t>
            </a:r>
            <a:r>
              <a:rPr lang="en-US" sz="2400" dirty="0" err="1" smtClean="0">
                <a:latin typeface="UTM Avo" panose="02040603050506020204" pitchFamily="18" charset="0"/>
              </a:rPr>
              <a:t>Sẻ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hài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lòng</a:t>
            </a:r>
            <a:r>
              <a:rPr lang="en-US" sz="2400" dirty="0" smtClean="0">
                <a:latin typeface="UTM Avo" panose="02040603050506020204" pitchFamily="18" charset="0"/>
              </a:rPr>
              <a:t>: - </a:t>
            </a:r>
            <a:r>
              <a:rPr lang="en-US" sz="2400" dirty="0" err="1" smtClean="0">
                <a:latin typeface="UTM Avo" panose="02040603050506020204" pitchFamily="18" charset="0"/>
              </a:rPr>
              <a:t>Hãy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viết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cứ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điều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gì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bạn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muốn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rồi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để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tên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bạn</a:t>
            </a:r>
            <a:r>
              <a:rPr lang="en-US" sz="2400" dirty="0" smtClean="0">
                <a:latin typeface="UTM Avo" panose="02040603050506020204" pitchFamily="18" charset="0"/>
              </a:rPr>
              <a:t> ở </a:t>
            </a:r>
            <a:r>
              <a:rPr lang="en-US" sz="2400" dirty="0" err="1" smtClean="0">
                <a:latin typeface="UTM Avo" panose="02040603050506020204" pitchFamily="18" charset="0"/>
              </a:rPr>
              <a:t>cuối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nhé</a:t>
            </a:r>
            <a:r>
              <a:rPr lang="en-US" sz="2400" dirty="0" smtClean="0">
                <a:latin typeface="UTM Avo" panose="02040603050506020204" pitchFamily="18" charset="0"/>
              </a:rPr>
              <a:t>! – </a:t>
            </a:r>
            <a:r>
              <a:rPr lang="en-US" sz="2400" dirty="0" err="1" smtClean="0">
                <a:latin typeface="UTM Avo" panose="02040603050506020204" pitchFamily="18" charset="0"/>
              </a:rPr>
              <a:t>Các</a:t>
            </a:r>
            <a:r>
              <a:rPr lang="en-US" sz="2400" dirty="0" smtClean="0">
                <a:latin typeface="UTM Avo" panose="02040603050506020204" pitchFamily="18" charset="0"/>
              </a:rPr>
              <a:t> con </a:t>
            </a:r>
            <a:r>
              <a:rPr lang="en-US" sz="2400" dirty="0" err="1" smtClean="0">
                <a:latin typeface="UTM Avo" panose="02040603050506020204" pitchFamily="18" charset="0"/>
              </a:rPr>
              <a:t>vật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sốt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sắng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gật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gù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cố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gắng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khắc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ghi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từng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lời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  <a:endParaRPr lang="en-US" sz="24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5269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67" y="243526"/>
            <a:ext cx="11191163" cy="4782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09182" y="5025709"/>
            <a:ext cx="11873551" cy="183933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4444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	</a:t>
            </a:r>
            <a:r>
              <a:rPr lang="en-US" sz="2800" dirty="0" err="1" smtClean="0">
                <a:latin typeface="UTM Avo" panose="02040603050506020204" pitchFamily="18" charset="0"/>
              </a:rPr>
              <a:t>Sau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đó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sẻ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hướng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dẫn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các</a:t>
            </a:r>
            <a:r>
              <a:rPr lang="en-US" sz="2800" dirty="0" smtClean="0">
                <a:latin typeface="UTM Avo" panose="02040603050506020204" pitchFamily="18" charset="0"/>
              </a:rPr>
              <a:t> con </a:t>
            </a:r>
            <a:r>
              <a:rPr lang="en-US" sz="2800" dirty="0" err="1" smtClean="0">
                <a:latin typeface="UTM Avo" panose="02040603050506020204" pitchFamily="18" charset="0"/>
              </a:rPr>
              <a:t>vật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cách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nhờ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gió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gửi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thư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đến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người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muốn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gửi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Xong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xuôi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các</a:t>
            </a:r>
            <a:r>
              <a:rPr lang="en-US" sz="2800" dirty="0" smtClean="0">
                <a:latin typeface="UTM Avo" panose="02040603050506020204" pitchFamily="18" charset="0"/>
              </a:rPr>
              <a:t> con </a:t>
            </a:r>
            <a:r>
              <a:rPr lang="en-US" sz="2800" dirty="0" err="1" smtClean="0">
                <a:latin typeface="UTM Avo" panose="02040603050506020204" pitchFamily="18" charset="0"/>
              </a:rPr>
              <a:t>vật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cảm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ơn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thầy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giáo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sẻ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trở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về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nhà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  <a:endParaRPr lang="en-US" sz="2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9765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55" y="272387"/>
            <a:ext cx="11250233" cy="5258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09182" y="5530685"/>
            <a:ext cx="11873551" cy="12750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4444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	</a:t>
            </a:r>
            <a:r>
              <a:rPr lang="en-US" sz="2800" dirty="0" err="1" smtClean="0">
                <a:latin typeface="UTM Avo" panose="02040603050506020204" pitchFamily="18" charset="0"/>
              </a:rPr>
              <a:t>Sẻ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vừa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về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đến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thì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các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lá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thư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học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trò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gửi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tới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mình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được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gió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chuyển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đến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Sẻ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cảm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động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lắm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  <a:endParaRPr lang="en-US" sz="2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2782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322" y="369842"/>
            <a:ext cx="5786650" cy="6208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0941" y="1436340"/>
            <a:ext cx="6687405" cy="353210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4444"/>
              </a:lnSpc>
            </a:pP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smtClean="0">
                <a:latin typeface="UTM Avo" panose="02040603050506020204" pitchFamily="18" charset="0"/>
              </a:rPr>
              <a:t>     </a:t>
            </a:r>
            <a:r>
              <a:rPr lang="en-US" sz="2800" dirty="0" err="1" smtClean="0">
                <a:latin typeface="UTM Avo" panose="02040603050506020204" pitchFamily="18" charset="0"/>
              </a:rPr>
              <a:t>Thế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là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thầy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sẻ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ngồi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viết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thư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</a:p>
          <a:p>
            <a:pPr algn="just">
              <a:lnSpc>
                <a:spcPts val="4444"/>
              </a:lnSpc>
            </a:pPr>
            <a:r>
              <a:rPr lang="en-US" sz="2800" dirty="0" err="1" smtClean="0">
                <a:latin typeface="UTM Avo" panose="02040603050506020204" pitchFamily="18" charset="0"/>
              </a:rPr>
              <a:t>cảm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ơn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từng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học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trò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</a:p>
          <a:p>
            <a:pPr algn="just">
              <a:lnSpc>
                <a:spcPts val="4444"/>
              </a:lnSpc>
            </a:pPr>
            <a:r>
              <a:rPr lang="en-US" sz="2800" dirty="0" err="1" smtClean="0">
                <a:latin typeface="UTM Avo" panose="02040603050506020204" pitchFamily="18" charset="0"/>
              </a:rPr>
              <a:t>Trên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thư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sẻ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viết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dòng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chữ</a:t>
            </a:r>
            <a:r>
              <a:rPr lang="en-US" sz="2800" dirty="0" smtClean="0">
                <a:latin typeface="UTM Avo" panose="02040603050506020204" pitchFamily="18" charset="0"/>
              </a:rPr>
              <a:t> to </a:t>
            </a:r>
            <a:r>
              <a:rPr lang="en-US" sz="2800" dirty="0" err="1" smtClean="0">
                <a:latin typeface="UTM Avo" panose="02040603050506020204" pitchFamily="18" charset="0"/>
              </a:rPr>
              <a:t>tướng</a:t>
            </a:r>
            <a:r>
              <a:rPr lang="en-US" sz="2800" dirty="0" smtClean="0">
                <a:latin typeface="UTM Avo" panose="02040603050506020204" pitchFamily="18" charset="0"/>
              </a:rPr>
              <a:t>: </a:t>
            </a:r>
          </a:p>
          <a:p>
            <a:pPr algn="just">
              <a:lnSpc>
                <a:spcPts val="4444"/>
              </a:lnSpc>
            </a:pP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smtClean="0">
                <a:latin typeface="UTM Avo" panose="02040603050506020204" pitchFamily="18" charset="0"/>
              </a:rPr>
              <a:t>  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dirty="0" err="1" smtClean="0">
                <a:latin typeface="UTM Avo" panose="02040603050506020204" pitchFamily="18" charset="0"/>
              </a:rPr>
              <a:t>Các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trò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thân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mến</a:t>
            </a:r>
            <a:r>
              <a:rPr lang="en-US" sz="2800" dirty="0" smtClean="0">
                <a:latin typeface="UTM Avo" panose="02040603050506020204" pitchFamily="18" charset="0"/>
              </a:rPr>
              <a:t>!</a:t>
            </a:r>
          </a:p>
          <a:p>
            <a:pPr algn="just">
              <a:lnSpc>
                <a:spcPts val="4444"/>
              </a:lnSpc>
            </a:pP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smtClean="0">
                <a:latin typeface="UTM Avo" panose="02040603050506020204" pitchFamily="18" charset="0"/>
              </a:rPr>
              <a:t>     </a:t>
            </a:r>
            <a:r>
              <a:rPr lang="en-US" sz="2800" dirty="0" err="1" smtClean="0">
                <a:latin typeface="UTM Avo" panose="02040603050506020204" pitchFamily="18" charset="0"/>
              </a:rPr>
              <a:t>Thầy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cảm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ơn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các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rất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nhiều</a:t>
            </a:r>
            <a:r>
              <a:rPr lang="en-US" sz="2800" dirty="0" smtClean="0">
                <a:latin typeface="UTM Avo" panose="02040603050506020204" pitchFamily="18" charset="0"/>
              </a:rPr>
              <a:t>!</a:t>
            </a:r>
          </a:p>
          <a:p>
            <a:pPr algn="just">
              <a:lnSpc>
                <a:spcPts val="4444"/>
              </a:lnSpc>
            </a:pP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smtClean="0">
                <a:latin typeface="UTM Avo" panose="02040603050506020204" pitchFamily="18" charset="0"/>
              </a:rPr>
              <a:t>     </a:t>
            </a:r>
            <a:r>
              <a:rPr lang="en-US" sz="2800" dirty="0" err="1" smtClean="0">
                <a:latin typeface="UTM Avo" panose="02040603050506020204" pitchFamily="18" charset="0"/>
              </a:rPr>
              <a:t>Thầy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giáo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sẻ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2782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10" y="147708"/>
            <a:ext cx="11881015" cy="6669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2648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342</Words>
  <Application>Microsoft Office PowerPoint</Application>
  <PresentationFormat>Custom</PresentationFormat>
  <Paragraphs>36</Paragraphs>
  <Slides>16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5_Office Theme</vt:lpstr>
      <vt:lpstr>Office 主题​​</vt:lpstr>
      <vt:lpstr>Office 主题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67</cp:revision>
  <dcterms:created xsi:type="dcterms:W3CDTF">2021-08-01T08:10:02Z</dcterms:created>
  <dcterms:modified xsi:type="dcterms:W3CDTF">2022-03-21T16:04:04Z</dcterms:modified>
</cp:coreProperties>
</file>