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webm" ContentType="video/unknown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8" r:id="rId2"/>
    <p:sldMasterId id="2147483761" r:id="rId3"/>
    <p:sldMasterId id="2147483827" r:id="rId4"/>
    <p:sldMasterId id="2147483937" r:id="rId5"/>
  </p:sldMasterIdLst>
  <p:notesMasterIdLst>
    <p:notesMasterId r:id="rId21"/>
  </p:notesMasterIdLst>
  <p:sldIdLst>
    <p:sldId id="3406" r:id="rId6"/>
    <p:sldId id="3414" r:id="rId7"/>
    <p:sldId id="3407" r:id="rId8"/>
    <p:sldId id="3429" r:id="rId9"/>
    <p:sldId id="3430" r:id="rId10"/>
    <p:sldId id="3415" r:id="rId11"/>
    <p:sldId id="3412" r:id="rId12"/>
    <p:sldId id="3413" r:id="rId13"/>
    <p:sldId id="3419" r:id="rId14"/>
    <p:sldId id="3408" r:id="rId15"/>
    <p:sldId id="3421" r:id="rId16"/>
    <p:sldId id="3422" r:id="rId17"/>
    <p:sldId id="3423" r:id="rId18"/>
    <p:sldId id="3424" r:id="rId19"/>
    <p:sldId id="342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FFE5FF"/>
    <a:srgbClr val="FF99CC"/>
    <a:srgbClr val="E6C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17" autoAdjust="0"/>
    <p:restoredTop sz="94660"/>
  </p:normalViewPr>
  <p:slideViewPr>
    <p:cSldViewPr snapToGrid="0">
      <p:cViewPr varScale="1">
        <p:scale>
          <a:sx n="69" d="100"/>
          <a:sy n="69" d="100"/>
        </p:scale>
        <p:origin x="-12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C7C870-01CD-44BE-B8B4-B3FCA5C58FD9}" type="datetimeFigureOut">
              <a:rPr lang="en-US" smtClean="0"/>
              <a:t>4/2/2022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EFD831-A322-40CE-9411-6E8D2E6C1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998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B2AA4F-B828-4D7C-AFD3-893933DAFC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6339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3.xml"/><Relationship Id="rId7" Type="http://schemas.openxmlformats.org/officeDocument/2006/relationships/image" Target="../media/image4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slideMaster" Target="../slideMasters/slideMaster1.xml"/><Relationship Id="rId9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6.png"/><Relationship Id="rId5" Type="http://schemas.openxmlformats.org/officeDocument/2006/relationships/image" Target="../media/image13.png"/><Relationship Id="rId4" Type="http://schemas.openxmlformats.org/officeDocument/2006/relationships/image" Target="../media/image25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8.png"/><Relationship Id="rId4" Type="http://schemas.openxmlformats.org/officeDocument/2006/relationships/image" Target="../media/image27.jpg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8.png"/><Relationship Id="rId3" Type="http://schemas.openxmlformats.org/officeDocument/2006/relationships/image" Target="../media/image15.png"/><Relationship Id="rId7" Type="http://schemas.openxmlformats.org/officeDocument/2006/relationships/image" Target="../media/image33.png"/><Relationship Id="rId12" Type="http://schemas.openxmlformats.org/officeDocument/2006/relationships/image" Target="../media/image37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2.png"/><Relationship Id="rId11" Type="http://schemas.openxmlformats.org/officeDocument/2006/relationships/image" Target="../media/image36.png"/><Relationship Id="rId5" Type="http://schemas.openxmlformats.org/officeDocument/2006/relationships/image" Target="../media/image31.png"/><Relationship Id="rId10" Type="http://schemas.openxmlformats.org/officeDocument/2006/relationships/image" Target="../media/image1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1F203C-26B7-4FFE-BE5E-0E3DE940E9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3EE8102-9CB9-4EC7-8C08-3CD968720C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6E74408-354A-4938-B7C6-B4E1E21E3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4/2/2022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888F464-37B1-4A5C-A8FD-3DF9EDF27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27CD406-0728-4961-82AD-8277EE1DD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393056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A_图片 2" descr="图片包含 室内, 墙壁&#10;&#10;已生成高可信度的说明">
            <a:extLst>
              <a:ext uri="{FF2B5EF4-FFF2-40B4-BE49-F238E27FC236}">
                <a16:creationId xmlns:a16="http://schemas.microsoft.com/office/drawing/2014/main" xmlns="" id="{3D3BFAC6-E4F7-4285-9F4E-EFC21AFFE8BC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9561" y="-321904"/>
            <a:ext cx="9892397" cy="750180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0890A358-1FE7-49FE-8C71-27E2C45C82F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0226" y="-242207"/>
            <a:ext cx="5352893" cy="3506145"/>
          </a:xfrm>
          <a:prstGeom prst="rect">
            <a:avLst/>
          </a:prstGeom>
        </p:spPr>
      </p:pic>
      <p:pic>
        <p:nvPicPr>
          <p:cNvPr id="12" name="PA_图片 6">
            <a:extLst>
              <a:ext uri="{FF2B5EF4-FFF2-40B4-BE49-F238E27FC236}">
                <a16:creationId xmlns:a16="http://schemas.microsoft.com/office/drawing/2014/main" xmlns="" id="{1EB92C0C-91B8-4FCE-B507-FFA510A4D8CC}"/>
              </a:ext>
            </a:extLst>
          </p:cNvPr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7175" y="433160"/>
            <a:ext cx="4229070" cy="3064817"/>
          </a:xfrm>
          <a:prstGeom prst="rect">
            <a:avLst/>
          </a:prstGeom>
        </p:spPr>
      </p:pic>
      <p:pic>
        <p:nvPicPr>
          <p:cNvPr id="13" name="PA_图片 8" descr="图片包含 矢量图形&#10;&#10;已生成高可信度的说明">
            <a:extLst>
              <a:ext uri="{FF2B5EF4-FFF2-40B4-BE49-F238E27FC236}">
                <a16:creationId xmlns:a16="http://schemas.microsoft.com/office/drawing/2014/main" xmlns="" id="{D5901FA8-80E5-47CA-B278-792CF245A161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5747" y="3859845"/>
            <a:ext cx="2559562" cy="369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2808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38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6419 0.85926 L 0.86419 0.85926 C 0.86133 0.86297 0.85885 0.86713 0.85573 0.86991 C 0.8543 0.8713 0.8526 0.87153 0.85104 0.87199 C 0.84531 0.87408 0.84023 0.875 0.83438 0.87639 L 0.79271 0.87408 C 0.78906 0.87385 0.78542 0.87361 0.78203 0.87199 C 0.7806 0.87153 0.77982 0.86852 0.77839 0.86783 C 0.77487 0.86574 0.77122 0.86505 0.76771 0.86366 C 0.75859 0.85973 0.76732 0.8625 0.75456 0.85926 C 0.74688 0.85486 0.75495 0.85926 0.74154 0.85301 C 0.73581 0.85024 0.7293 0.84653 0.7237 0.84445 C 0.72044 0.84352 0.71732 0.84329 0.71406 0.84236 C 0.71172 0.8419 0.70938 0.84098 0.70703 0.84028 C 0.70221 0.8375 0.69753 0.83403 0.69271 0.83172 C 0.68737 0.8294 0.68112 0.82709 0.67604 0.82338 C 0.67044 0.81922 0.66953 0.81783 0.66523 0.81274 C 0.66081 0.78102 0.66328 0.80209 0.66523 0.73033 C 0.66536 0.72593 0.66615 0.72176 0.66654 0.7176 C 0.66797 0.69561 0.66784 0.6838 0.66888 0.66042 C 0.67109 0.61019 0.66901 0.66111 0.67122 0.62662 C 0.67175 0.61875 0.67201 0.61088 0.6724 0.60324 C 0.67279 0.58357 0.67357 0.56366 0.67357 0.54399 C 0.67357 0.54121 0.67552 0.48658 0.67122 0.46343 C 0.67057 0.45996 0.66992 0.45625 0.66888 0.45301 C 0.66797 0.44977 0.66654 0.44723 0.66523 0.44445 C 0.66445 0.44028 0.66419 0.43565 0.66289 0.43172 C 0.66094 0.4257 0.65794 0.42061 0.65573 0.41482 C 0.65495 0.41274 0.6543 0.41042 0.65339 0.40857 C 0.65195 0.40556 0.65039 0.40232 0.64857 0.4 C 0.64727 0.39815 0.64531 0.39746 0.64388 0.39584 C 0.64219 0.39399 0.64089 0.39098 0.63906 0.38936 C 0.63685 0.3875 0.63438 0.38681 0.6319 0.38519 C 0.62995 0.3838 0.628 0.38218 0.62604 0.38102 C 0.61966 0.37686 0.61979 0.37709 0.61406 0.37454 C 0.60234 0.36412 0.61706 0.37709 0.60339 0.36621 C 0.60182 0.36482 0.60039 0.36274 0.59857 0.36204 C 0.59518 0.36042 0.59154 0.36019 0.58789 0.35973 C 0.55143 0.35486 0.58112 0.36042 0.5569 0.35556 C 0.54909 0.35602 0.51706 0.35672 0.50339 0.35973 C 0.50208 0.36019 0.50104 0.36135 0.49974 0.36204 C 0.4974 0.36297 0.49505 0.36343 0.49271 0.36412 C 0.48242 0.3669 0.4849 0.36598 0.47357 0.36829 L 0.46406 0.37037 C 0.45182 0.36899 0.43945 0.36899 0.42721 0.36621 C 0.42422 0.36551 0.42161 0.36181 0.41888 0.35973 C 0.41654 0.35811 0.41406 0.35695 0.41172 0.35556 L 0.40456 0.34283 C 0.40339 0.34074 0.40234 0.33843 0.40104 0.33658 C 0.39779 0.33241 0.39479 0.32778 0.39141 0.32385 C 0.39023 0.32246 0.38906 0.32107 0.38789 0.31968 C 0.38633 0.3176 0.38477 0.31505 0.38307 0.3132 C 0.38164 0.31158 0.37995 0.31065 0.37839 0.30903 C 0.37708 0.30764 0.37604 0.30602 0.37474 0.30486 C 0.3737 0.30371 0.3724 0.30348 0.37122 0.30255 C 0.36719 0.3 0.36341 0.29607 0.35938 0.29422 C 0.35612 0.29283 0.35286 0.2919 0.34974 0.29005 C 0.32122 0.27153 0.3418 0.28102 0.32839 0.27524 C 0.32682 0.27292 0.32487 0.27153 0.32357 0.26875 C 0.32279 0.26713 0.32305 0.26436 0.3224 0.2625 C 0.32148 0.25996 0.32005 0.25811 0.31888 0.25602 L 0.31641 0.24329 C 0.31602 0.24121 0.31563 0.23912 0.31523 0.23704 L 0.31406 0.22848 C 0.31367 0.22153 0.31393 0.21412 0.31289 0.20741 C 0.31237 0.20394 0.31029 0.20209 0.30925 0.19885 C 0.30208 0.17639 0.31745 0.21482 0.30456 0.18403 C 0.30221 0.17199 0.30508 0.18287 0.29857 0.17153 C 0.2944 0.16412 0.29388 0.15834 0.28906 0.15232 C 0.28802 0.15116 0.28659 0.15116 0.28555 0.15024 C 0.28346 0.14838 0.28164 0.14561 0.27956 0.14399 C 0.27721 0.14213 0.27474 0.14144 0.2724 0.13959 C 0.27057 0.13843 0.26536 0.13449 0.26289 0.13334 C 0.26094 0.13241 0.25885 0.13195 0.2569 0.13125 C 0.24661 0.13195 0.2362 0.13172 0.22591 0.13334 C 0.22266 0.1338 0.21966 0.13704 0.21641 0.1375 L 0.20456 0.13959 C 0.2013 0.14028 0.19818 0.14121 0.19505 0.1419 C 0.19023 0.1426 0.18555 0.14329 0.18073 0.14399 C 0.17917 0.14468 0.17747 0.14514 0.17591 0.14607 C 0.17474 0.14653 0.17357 0.14769 0.1724 0.14815 C 0.17044 0.14908 0.16836 0.14954 0.16641 0.15024 C 0.15833 0.15741 0.15755 0.1588 0.14505 0.16297 C 0.13997 0.16459 0.13464 0.16436 0.12956 0.16505 C 0.10104 0.16945 0.1375 0.16598 0.08542 0.16922 C 0.08385 0.16991 0.08229 0.17107 0.08073 0.17153 C 0.05964 0.1757 0.07005 0.16991 0.06042 0.1757 C 0.05052 0.175 0.0405 0.17616 0.03073 0.17361 C 0.0293 0.17315 0.02943 0.16875 0.02839 0.16713 C 0.02734 0.16574 0.02591 0.16574 0.02474 0.16505 C 0.02253 0.15348 0.02487 0.16389 0.02122 0.15232 C 0.01888 0.14514 0.01888 0.14468 0.01758 0.1375 C 0.01719 0.11713 0.01693 0.09653 0.01641 0.07616 C 0.01615 0.0669 0.01589 0.05787 0.01523 0.04861 C 0.0151 0.04653 0.01471 0.04422 0.01406 0.04236 C 0.01341 0.04051 0.0125 0.03959 0.01172 0.0382 L 0.01523 0.0382 " pathEditMode="relative" ptsTypes="AAAAAAAAAAAAAAAAAAAAAAAAAAAAAAAAAAAAAAAAAAAAAAAAAAAAAAAAAAAAAAAAAAAAAAAAAAAAAAAAAAAAAAAAAAAAAAAAA">
                                      <p:cBhvr>
                                        <p:cTn id="1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path" presetSubtype="0" repeatCount="2000" accel="50000" decel="50000" autoRev="1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Motion origin="layout" path="M 3.75E-6 4.44444E-6 L 0.06705 0.0069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46" y="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1-原创素材\1_mm1102\PPT\PPT_014\materaials\pageimg_g16.png">
            <a:extLst>
              <a:ext uri="{FF2B5EF4-FFF2-40B4-BE49-F238E27FC236}">
                <a16:creationId xmlns:a16="http://schemas.microsoft.com/office/drawing/2014/main" xmlns="" id="{F0C5347E-219D-4058-A14F-DA8D5D9656C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21" y="-30992"/>
            <a:ext cx="11848906" cy="688899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34">
            <a:extLst>
              <a:ext uri="{FF2B5EF4-FFF2-40B4-BE49-F238E27FC236}">
                <a16:creationId xmlns:a16="http://schemas.microsoft.com/office/drawing/2014/main" xmlns="" id="{7A94D1F6-8705-4172-8272-342EA32602B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9041" y="0"/>
            <a:ext cx="1302586" cy="1207834"/>
          </a:xfrm>
          <a:prstGeom prst="rect">
            <a:avLst/>
          </a:prstGeom>
        </p:spPr>
      </p:pic>
      <p:pic>
        <p:nvPicPr>
          <p:cNvPr id="4" name="图片 35">
            <a:extLst>
              <a:ext uri="{FF2B5EF4-FFF2-40B4-BE49-F238E27FC236}">
                <a16:creationId xmlns:a16="http://schemas.microsoft.com/office/drawing/2014/main" xmlns="" id="{90B4873B-BBB4-4E65-8321-DEBC9EDB251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400" y="1011299"/>
            <a:ext cx="5374251" cy="1090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6367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1">
            <a:extLst>
              <a:ext uri="{FF2B5EF4-FFF2-40B4-BE49-F238E27FC236}">
                <a16:creationId xmlns:a16="http://schemas.microsoft.com/office/drawing/2014/main" xmlns="" id="{B22B1E67-3008-4521-AE81-657AB5E1176C}"/>
              </a:ext>
            </a:extLst>
          </p:cNvPr>
          <p:cNvSpPr/>
          <p:nvPr userDrawn="1"/>
        </p:nvSpPr>
        <p:spPr>
          <a:xfrm>
            <a:off x="106327" y="95693"/>
            <a:ext cx="11972260" cy="6634716"/>
          </a:xfrm>
          <a:prstGeom prst="rect">
            <a:avLst/>
          </a:prstGeom>
          <a:noFill/>
          <a:ln w="28575">
            <a:solidFill>
              <a:srgbClr val="DC5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ea"/>
              <a:sym typeface="+mn-lt"/>
            </a:endParaRPr>
          </a:p>
        </p:txBody>
      </p:sp>
      <p:pic>
        <p:nvPicPr>
          <p:cNvPr id="8" name="图片 8">
            <a:extLst>
              <a:ext uri="{FF2B5EF4-FFF2-40B4-BE49-F238E27FC236}">
                <a16:creationId xmlns:a16="http://schemas.microsoft.com/office/drawing/2014/main" xmlns="" id="{318CC0AA-2F1C-47E2-96E1-12F350AB09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94895" y="56367"/>
            <a:ext cx="5002213" cy="1549970"/>
          </a:xfrm>
          <a:prstGeom prst="rect">
            <a:avLst/>
          </a:prstGeom>
        </p:spPr>
      </p:pic>
      <p:pic>
        <p:nvPicPr>
          <p:cNvPr id="9" name="PA_图片 2">
            <a:extLst>
              <a:ext uri="{FF2B5EF4-FFF2-40B4-BE49-F238E27FC236}">
                <a16:creationId xmlns:a16="http://schemas.microsoft.com/office/drawing/2014/main" xmlns="" id="{F453868A-7C7E-4C9C-BFDE-8FEE5AE3420C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538663" y="1049796"/>
            <a:ext cx="7547145" cy="60715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22">
            <a:extLst>
              <a:ext uri="{FF2B5EF4-FFF2-40B4-BE49-F238E27FC236}">
                <a16:creationId xmlns:a16="http://schemas.microsoft.com/office/drawing/2014/main" xmlns="" id="{3FCE1FC1-F6CB-4EDD-B53D-CAC5165879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99881" y="4085590"/>
            <a:ext cx="2421891" cy="2250440"/>
          </a:xfrm>
          <a:prstGeom prst="rect">
            <a:avLst/>
          </a:prstGeom>
        </p:spPr>
      </p:pic>
      <p:pic>
        <p:nvPicPr>
          <p:cNvPr id="12" name="图片 20">
            <a:extLst>
              <a:ext uri="{FF2B5EF4-FFF2-40B4-BE49-F238E27FC236}">
                <a16:creationId xmlns:a16="http://schemas.microsoft.com/office/drawing/2014/main" xmlns="" id="{12D22E61-431C-4BF7-B86C-F36DBA00E06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337" y="408940"/>
            <a:ext cx="1630363" cy="148590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605730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57655D7-831E-4361-B238-F2CAB2012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6F8D30F-F0A2-4A3B-B58D-661FFB5B9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4/2/2022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721126F-EAB8-450A-8D64-688E67324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ABE0255-8A45-49EF-924E-CB064091B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xmlns="" id="{211953F5-6B26-4EF9-80F1-8C59D26D86B6}"/>
              </a:ext>
            </a:extLst>
          </p:cNvPr>
          <p:cNvSpPr/>
          <p:nvPr userDrawn="1"/>
        </p:nvSpPr>
        <p:spPr>
          <a:xfrm>
            <a:off x="280793" y="1122218"/>
            <a:ext cx="11640697" cy="5479962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FFAB4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5292217B-AAAB-4C97-A9F3-72484E8C0407}"/>
              </a:ext>
            </a:extLst>
          </p:cNvPr>
          <p:cNvGrpSpPr/>
          <p:nvPr userDrawn="1"/>
        </p:nvGrpSpPr>
        <p:grpSpPr>
          <a:xfrm>
            <a:off x="377049" y="255821"/>
            <a:ext cx="2619178" cy="2075610"/>
            <a:chOff x="237072" y="234585"/>
            <a:chExt cx="1448294" cy="1448294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xmlns="" id="{2376D84D-018E-4D01-942E-AE923E1C4CE8}"/>
                </a:ext>
              </a:extLst>
            </p:cNvPr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rgbClr val="FFAB4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xmlns="" id="{F916C782-6A15-4A1C-B436-6AA78F90670C}"/>
                </a:ext>
              </a:extLst>
            </p:cNvPr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xmlns="" id="{7E3CAB66-C4EE-4FB9-95A3-DAF258DCF997}"/>
                </a:ext>
              </a:extLst>
            </p:cNvPr>
            <p:cNvSpPr/>
            <p:nvPr/>
          </p:nvSpPr>
          <p:spPr>
            <a:xfrm>
              <a:off x="251674" y="248347"/>
              <a:ext cx="1419087" cy="1419087"/>
            </a:xfrm>
            <a:prstGeom prst="ellipse">
              <a:avLst/>
            </a:prstGeom>
            <a:noFill/>
            <a:ln w="9525" cap="flat" cmpd="sng" algn="ctr">
              <a:solidFill>
                <a:srgbClr val="BAE5E4">
                  <a:lumMod val="2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2880040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17">
            <a:extLst>
              <a:ext uri="{FF2B5EF4-FFF2-40B4-BE49-F238E27FC236}">
                <a16:creationId xmlns:a16="http://schemas.microsoft.com/office/drawing/2014/main" xmlns="" id="{32888698-6355-46B4-87D5-BC0381CA579C}"/>
              </a:ext>
            </a:extLst>
          </p:cNvPr>
          <p:cNvSpPr/>
          <p:nvPr userDrawn="1"/>
        </p:nvSpPr>
        <p:spPr>
          <a:xfrm>
            <a:off x="-138222" y="0"/>
            <a:ext cx="12346422" cy="174173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-1" fmla="*/ 0 w 21600"/>
              <a:gd name="connsiteY0-2" fmla="*/ 0 h 17322"/>
              <a:gd name="connsiteX1-3" fmla="*/ 21600 w 21600"/>
              <a:gd name="connsiteY1-4" fmla="*/ 0 h 17322"/>
              <a:gd name="connsiteX2-5" fmla="*/ 21600 w 21600"/>
              <a:gd name="connsiteY2-6" fmla="*/ 17322 h 17322"/>
              <a:gd name="connsiteX3-7" fmla="*/ 50 w 21600"/>
              <a:gd name="connsiteY3-8" fmla="*/ 13503 h 17322"/>
              <a:gd name="connsiteX4-9" fmla="*/ 0 w 21600"/>
              <a:gd name="connsiteY4-10" fmla="*/ 0 h 17322"/>
              <a:gd name="connsiteX0-11" fmla="*/ 0 w 21600"/>
              <a:gd name="connsiteY0-12" fmla="*/ 0 h 18888"/>
              <a:gd name="connsiteX1-13" fmla="*/ 21600 w 21600"/>
              <a:gd name="connsiteY1-14" fmla="*/ 0 h 18888"/>
              <a:gd name="connsiteX2-15" fmla="*/ 21600 w 21600"/>
              <a:gd name="connsiteY2-16" fmla="*/ 17322 h 18888"/>
              <a:gd name="connsiteX3-17" fmla="*/ 50 w 21600"/>
              <a:gd name="connsiteY3-18" fmla="*/ 13503 h 18888"/>
              <a:gd name="connsiteX4-19" fmla="*/ 0 w 21600"/>
              <a:gd name="connsiteY4-20" fmla="*/ 0 h 18888"/>
              <a:gd name="connsiteX0-21" fmla="*/ 0 w 21600"/>
              <a:gd name="connsiteY0-22" fmla="*/ 0 h 18322"/>
              <a:gd name="connsiteX1-23" fmla="*/ 21600 w 21600"/>
              <a:gd name="connsiteY1-24" fmla="*/ 0 h 18322"/>
              <a:gd name="connsiteX2-25" fmla="*/ 21600 w 21600"/>
              <a:gd name="connsiteY2-26" fmla="*/ 17322 h 18322"/>
              <a:gd name="connsiteX3-27" fmla="*/ 15726 w 21600"/>
              <a:gd name="connsiteY3-28" fmla="*/ 14955 h 18322"/>
              <a:gd name="connsiteX4-29" fmla="*/ 50 w 21600"/>
              <a:gd name="connsiteY4-30" fmla="*/ 13503 h 18322"/>
              <a:gd name="connsiteX5" fmla="*/ 0 w 21600"/>
              <a:gd name="connsiteY5" fmla="*/ 0 h 18322"/>
              <a:gd name="connsiteX0-31" fmla="*/ 0 w 21600"/>
              <a:gd name="connsiteY0-32" fmla="*/ 0 h 18400"/>
              <a:gd name="connsiteX1-33" fmla="*/ 21600 w 21600"/>
              <a:gd name="connsiteY1-34" fmla="*/ 0 h 18400"/>
              <a:gd name="connsiteX2-35" fmla="*/ 21600 w 21600"/>
              <a:gd name="connsiteY2-36" fmla="*/ 17322 h 18400"/>
              <a:gd name="connsiteX3-37" fmla="*/ 15726 w 21600"/>
              <a:gd name="connsiteY3-38" fmla="*/ 14955 h 18400"/>
              <a:gd name="connsiteX4-39" fmla="*/ 5570 w 21600"/>
              <a:gd name="connsiteY4-40" fmla="*/ 18390 h 18400"/>
              <a:gd name="connsiteX5-41" fmla="*/ 50 w 21600"/>
              <a:gd name="connsiteY5-42" fmla="*/ 13503 h 18400"/>
              <a:gd name="connsiteX6" fmla="*/ 0 w 21600"/>
              <a:gd name="connsiteY6" fmla="*/ 0 h 18400"/>
              <a:gd name="connsiteX0-43" fmla="*/ 0 w 21600"/>
              <a:gd name="connsiteY0-44" fmla="*/ 0 h 18400"/>
              <a:gd name="connsiteX1-45" fmla="*/ 21600 w 21600"/>
              <a:gd name="connsiteY1-46" fmla="*/ 0 h 18400"/>
              <a:gd name="connsiteX2-47" fmla="*/ 21600 w 21600"/>
              <a:gd name="connsiteY2-48" fmla="*/ 17322 h 18400"/>
              <a:gd name="connsiteX3-49" fmla="*/ 15726 w 21600"/>
              <a:gd name="connsiteY3-50" fmla="*/ 14955 h 18400"/>
              <a:gd name="connsiteX4-51" fmla="*/ 5570 w 21600"/>
              <a:gd name="connsiteY4-52" fmla="*/ 18390 h 18400"/>
              <a:gd name="connsiteX5-53" fmla="*/ 50 w 21600"/>
              <a:gd name="connsiteY5-54" fmla="*/ 13503 h 18400"/>
              <a:gd name="connsiteX6-55" fmla="*/ 0 w 21600"/>
              <a:gd name="connsiteY6-56" fmla="*/ 0 h 18400"/>
              <a:gd name="connsiteX0-57" fmla="*/ 0 w 21600"/>
              <a:gd name="connsiteY0-58" fmla="*/ 0 h 18400"/>
              <a:gd name="connsiteX1-59" fmla="*/ 21600 w 21600"/>
              <a:gd name="connsiteY1-60" fmla="*/ 0 h 18400"/>
              <a:gd name="connsiteX2-61" fmla="*/ 21499 w 21600"/>
              <a:gd name="connsiteY2-62" fmla="*/ 15907 h 18400"/>
              <a:gd name="connsiteX3-63" fmla="*/ 15726 w 21600"/>
              <a:gd name="connsiteY3-64" fmla="*/ 14955 h 18400"/>
              <a:gd name="connsiteX4-65" fmla="*/ 5570 w 21600"/>
              <a:gd name="connsiteY4-66" fmla="*/ 18390 h 18400"/>
              <a:gd name="connsiteX5-67" fmla="*/ 50 w 21600"/>
              <a:gd name="connsiteY5-68" fmla="*/ 13503 h 18400"/>
              <a:gd name="connsiteX6-69" fmla="*/ 0 w 21600"/>
              <a:gd name="connsiteY6-70" fmla="*/ 0 h 18400"/>
              <a:gd name="connsiteX0-71" fmla="*/ 0 w 21600"/>
              <a:gd name="connsiteY0-72" fmla="*/ 0 h 18736"/>
              <a:gd name="connsiteX1-73" fmla="*/ 21600 w 21600"/>
              <a:gd name="connsiteY1-74" fmla="*/ 0 h 18736"/>
              <a:gd name="connsiteX2-75" fmla="*/ 21524 w 21600"/>
              <a:gd name="connsiteY2-76" fmla="*/ 18736 h 18736"/>
              <a:gd name="connsiteX3-77" fmla="*/ 15726 w 21600"/>
              <a:gd name="connsiteY3-78" fmla="*/ 14955 h 18736"/>
              <a:gd name="connsiteX4-79" fmla="*/ 5570 w 21600"/>
              <a:gd name="connsiteY4-80" fmla="*/ 18390 h 18736"/>
              <a:gd name="connsiteX5-81" fmla="*/ 50 w 21600"/>
              <a:gd name="connsiteY5-82" fmla="*/ 13503 h 18736"/>
              <a:gd name="connsiteX6-83" fmla="*/ 0 w 21600"/>
              <a:gd name="connsiteY6-84" fmla="*/ 0 h 18736"/>
              <a:gd name="connsiteX0-85" fmla="*/ 0 w 21600"/>
              <a:gd name="connsiteY0-86" fmla="*/ 0 h 18736"/>
              <a:gd name="connsiteX1-87" fmla="*/ 21600 w 21600"/>
              <a:gd name="connsiteY1-88" fmla="*/ 0 h 18736"/>
              <a:gd name="connsiteX2-89" fmla="*/ 21524 w 21600"/>
              <a:gd name="connsiteY2-90" fmla="*/ 18736 h 18736"/>
              <a:gd name="connsiteX3-91" fmla="*/ 15726 w 21600"/>
              <a:gd name="connsiteY3-92" fmla="*/ 14147 h 18736"/>
              <a:gd name="connsiteX4-93" fmla="*/ 5570 w 21600"/>
              <a:gd name="connsiteY4-94" fmla="*/ 18390 h 18736"/>
              <a:gd name="connsiteX5-95" fmla="*/ 50 w 21600"/>
              <a:gd name="connsiteY5-96" fmla="*/ 13503 h 18736"/>
              <a:gd name="connsiteX6-97" fmla="*/ 0 w 21600"/>
              <a:gd name="connsiteY6-98" fmla="*/ 0 h 18736"/>
              <a:gd name="connsiteX0-99" fmla="*/ 0 w 21600"/>
              <a:gd name="connsiteY0-100" fmla="*/ 0 h 19811"/>
              <a:gd name="connsiteX1-101" fmla="*/ 21600 w 21600"/>
              <a:gd name="connsiteY1-102" fmla="*/ 0 h 19811"/>
              <a:gd name="connsiteX2-103" fmla="*/ 21524 w 21600"/>
              <a:gd name="connsiteY2-104" fmla="*/ 18736 h 19811"/>
              <a:gd name="connsiteX3-105" fmla="*/ 15726 w 21600"/>
              <a:gd name="connsiteY3-106" fmla="*/ 14147 h 19811"/>
              <a:gd name="connsiteX4-107" fmla="*/ 5545 w 21600"/>
              <a:gd name="connsiteY4-108" fmla="*/ 19805 h 19811"/>
              <a:gd name="connsiteX5-109" fmla="*/ 50 w 21600"/>
              <a:gd name="connsiteY5-110" fmla="*/ 13503 h 19811"/>
              <a:gd name="connsiteX6-111" fmla="*/ 0 w 21600"/>
              <a:gd name="connsiteY6-112" fmla="*/ 0 h 19811"/>
              <a:gd name="connsiteX0-113" fmla="*/ 0 w 21600"/>
              <a:gd name="connsiteY0-114" fmla="*/ 0 h 19811"/>
              <a:gd name="connsiteX1-115" fmla="*/ 21600 w 21600"/>
              <a:gd name="connsiteY1-116" fmla="*/ 0 h 19811"/>
              <a:gd name="connsiteX2-117" fmla="*/ 21524 w 21600"/>
              <a:gd name="connsiteY2-118" fmla="*/ 18736 h 19811"/>
              <a:gd name="connsiteX3-119" fmla="*/ 15726 w 21600"/>
              <a:gd name="connsiteY3-120" fmla="*/ 14147 h 19811"/>
              <a:gd name="connsiteX4-121" fmla="*/ 5545 w 21600"/>
              <a:gd name="connsiteY4-122" fmla="*/ 19805 h 19811"/>
              <a:gd name="connsiteX5-123" fmla="*/ 25 w 21600"/>
              <a:gd name="connsiteY5-124" fmla="*/ 17343 h 19811"/>
              <a:gd name="connsiteX6-125" fmla="*/ 0 w 21600"/>
              <a:gd name="connsiteY6-126" fmla="*/ 0 h 19811"/>
              <a:gd name="connsiteX0-127" fmla="*/ 0 w 21600"/>
              <a:gd name="connsiteY0-128" fmla="*/ 0 h 19811"/>
              <a:gd name="connsiteX1-129" fmla="*/ 21600 w 21600"/>
              <a:gd name="connsiteY1-130" fmla="*/ 0 h 19811"/>
              <a:gd name="connsiteX2-131" fmla="*/ 21524 w 21600"/>
              <a:gd name="connsiteY2-132" fmla="*/ 18736 h 19811"/>
              <a:gd name="connsiteX3-133" fmla="*/ 15726 w 21600"/>
              <a:gd name="connsiteY3-134" fmla="*/ 14147 h 19811"/>
              <a:gd name="connsiteX4-135" fmla="*/ 5545 w 21600"/>
              <a:gd name="connsiteY4-136" fmla="*/ 19805 h 19811"/>
              <a:gd name="connsiteX5-137" fmla="*/ 25 w 21600"/>
              <a:gd name="connsiteY5-138" fmla="*/ 17343 h 19811"/>
              <a:gd name="connsiteX6-139" fmla="*/ 0 w 21600"/>
              <a:gd name="connsiteY6-140" fmla="*/ 0 h 19811"/>
              <a:gd name="connsiteX0-141" fmla="*/ 0 w 21600"/>
              <a:gd name="connsiteY0-142" fmla="*/ 0 h 20417"/>
              <a:gd name="connsiteX1-143" fmla="*/ 21600 w 21600"/>
              <a:gd name="connsiteY1-144" fmla="*/ 0 h 20417"/>
              <a:gd name="connsiteX2-145" fmla="*/ 21524 w 21600"/>
              <a:gd name="connsiteY2-146" fmla="*/ 18736 h 20417"/>
              <a:gd name="connsiteX3-147" fmla="*/ 15726 w 21600"/>
              <a:gd name="connsiteY3-148" fmla="*/ 14147 h 20417"/>
              <a:gd name="connsiteX4-149" fmla="*/ 8393 w 21600"/>
              <a:gd name="connsiteY4-150" fmla="*/ 20411 h 20417"/>
              <a:gd name="connsiteX5-151" fmla="*/ 25 w 21600"/>
              <a:gd name="connsiteY5-152" fmla="*/ 17343 h 20417"/>
              <a:gd name="connsiteX6-153" fmla="*/ 0 w 21600"/>
              <a:gd name="connsiteY6-154" fmla="*/ 0 h 20417"/>
              <a:gd name="connsiteX0-155" fmla="*/ 0 w 21600"/>
              <a:gd name="connsiteY0-156" fmla="*/ 0 h 20605"/>
              <a:gd name="connsiteX1-157" fmla="*/ 21600 w 21600"/>
              <a:gd name="connsiteY1-158" fmla="*/ 0 h 20605"/>
              <a:gd name="connsiteX2-159" fmla="*/ 21524 w 21600"/>
              <a:gd name="connsiteY2-160" fmla="*/ 18736 h 20605"/>
              <a:gd name="connsiteX3-161" fmla="*/ 15726 w 21600"/>
              <a:gd name="connsiteY3-162" fmla="*/ 14147 h 20605"/>
              <a:gd name="connsiteX4-163" fmla="*/ 8393 w 21600"/>
              <a:gd name="connsiteY4-164" fmla="*/ 20411 h 20605"/>
              <a:gd name="connsiteX5-165" fmla="*/ 25 w 21600"/>
              <a:gd name="connsiteY5-166" fmla="*/ 17343 h 20605"/>
              <a:gd name="connsiteX6-167" fmla="*/ 0 w 21600"/>
              <a:gd name="connsiteY6-168" fmla="*/ 0 h 20605"/>
              <a:gd name="connsiteX0-169" fmla="*/ 0 w 21600"/>
              <a:gd name="connsiteY0-170" fmla="*/ 0 h 20658"/>
              <a:gd name="connsiteX1-171" fmla="*/ 21600 w 21600"/>
              <a:gd name="connsiteY1-172" fmla="*/ 0 h 20658"/>
              <a:gd name="connsiteX2-173" fmla="*/ 21524 w 21600"/>
              <a:gd name="connsiteY2-174" fmla="*/ 18736 h 20658"/>
              <a:gd name="connsiteX3-175" fmla="*/ 15726 w 21600"/>
              <a:gd name="connsiteY3-176" fmla="*/ 14147 h 20658"/>
              <a:gd name="connsiteX4-177" fmla="*/ 8393 w 21600"/>
              <a:gd name="connsiteY4-178" fmla="*/ 20411 h 20658"/>
              <a:gd name="connsiteX5-179" fmla="*/ 101 w 21600"/>
              <a:gd name="connsiteY5-180" fmla="*/ 18151 h 20658"/>
              <a:gd name="connsiteX6-181" fmla="*/ 0 w 21600"/>
              <a:gd name="connsiteY6-182" fmla="*/ 0 h 20658"/>
              <a:gd name="connsiteX0-183" fmla="*/ 0 w 21600"/>
              <a:gd name="connsiteY0-184" fmla="*/ 0 h 20618"/>
              <a:gd name="connsiteX1-185" fmla="*/ 21600 w 21600"/>
              <a:gd name="connsiteY1-186" fmla="*/ 0 h 20618"/>
              <a:gd name="connsiteX2-187" fmla="*/ 21524 w 21600"/>
              <a:gd name="connsiteY2-188" fmla="*/ 18736 h 20618"/>
              <a:gd name="connsiteX3-189" fmla="*/ 15726 w 21600"/>
              <a:gd name="connsiteY3-190" fmla="*/ 14147 h 20618"/>
              <a:gd name="connsiteX4-191" fmla="*/ 8393 w 21600"/>
              <a:gd name="connsiteY4-192" fmla="*/ 20411 h 20618"/>
              <a:gd name="connsiteX5-193" fmla="*/ 101 w 21600"/>
              <a:gd name="connsiteY5-194" fmla="*/ 18151 h 20618"/>
              <a:gd name="connsiteX6-195" fmla="*/ 0 w 21600"/>
              <a:gd name="connsiteY6-196" fmla="*/ 0 h 20618"/>
              <a:gd name="connsiteX0-197" fmla="*/ 76 w 21676"/>
              <a:gd name="connsiteY0-198" fmla="*/ 0 h 20662"/>
              <a:gd name="connsiteX1-199" fmla="*/ 21676 w 21676"/>
              <a:gd name="connsiteY1-200" fmla="*/ 0 h 20662"/>
              <a:gd name="connsiteX2-201" fmla="*/ 21600 w 21676"/>
              <a:gd name="connsiteY2-202" fmla="*/ 18736 h 20662"/>
              <a:gd name="connsiteX3-203" fmla="*/ 15802 w 21676"/>
              <a:gd name="connsiteY3-204" fmla="*/ 14147 h 20662"/>
              <a:gd name="connsiteX4-205" fmla="*/ 8469 w 21676"/>
              <a:gd name="connsiteY4-206" fmla="*/ 20411 h 20662"/>
              <a:gd name="connsiteX5-207" fmla="*/ 1 w 21676"/>
              <a:gd name="connsiteY5-208" fmla="*/ 18757 h 20662"/>
              <a:gd name="connsiteX6-209" fmla="*/ 76 w 21676"/>
              <a:gd name="connsiteY6-210" fmla="*/ 0 h 20662"/>
              <a:gd name="connsiteX0-211" fmla="*/ 76 w 21676"/>
              <a:gd name="connsiteY0-212" fmla="*/ 0 h 23168"/>
              <a:gd name="connsiteX1-213" fmla="*/ 21676 w 21676"/>
              <a:gd name="connsiteY1-214" fmla="*/ 0 h 23168"/>
              <a:gd name="connsiteX2-215" fmla="*/ 21600 w 21676"/>
              <a:gd name="connsiteY2-216" fmla="*/ 18736 h 23168"/>
              <a:gd name="connsiteX3-217" fmla="*/ 15802 w 21676"/>
              <a:gd name="connsiteY3-218" fmla="*/ 14147 h 23168"/>
              <a:gd name="connsiteX4-219" fmla="*/ 8469 w 21676"/>
              <a:gd name="connsiteY4-220" fmla="*/ 23038 h 23168"/>
              <a:gd name="connsiteX5-221" fmla="*/ 1 w 21676"/>
              <a:gd name="connsiteY5-222" fmla="*/ 18757 h 23168"/>
              <a:gd name="connsiteX6-223" fmla="*/ 76 w 21676"/>
              <a:gd name="connsiteY6-224" fmla="*/ 0 h 23168"/>
              <a:gd name="connsiteX0-225" fmla="*/ 76 w 21676"/>
              <a:gd name="connsiteY0-226" fmla="*/ 0 h 23168"/>
              <a:gd name="connsiteX1-227" fmla="*/ 21676 w 21676"/>
              <a:gd name="connsiteY1-228" fmla="*/ 0 h 23168"/>
              <a:gd name="connsiteX2-229" fmla="*/ 21600 w 21676"/>
              <a:gd name="connsiteY2-230" fmla="*/ 18736 h 23168"/>
              <a:gd name="connsiteX3-231" fmla="*/ 15802 w 21676"/>
              <a:gd name="connsiteY3-232" fmla="*/ 15764 h 23168"/>
              <a:gd name="connsiteX4-233" fmla="*/ 8469 w 21676"/>
              <a:gd name="connsiteY4-234" fmla="*/ 23038 h 23168"/>
              <a:gd name="connsiteX5-235" fmla="*/ 1 w 21676"/>
              <a:gd name="connsiteY5-236" fmla="*/ 18757 h 23168"/>
              <a:gd name="connsiteX6-237" fmla="*/ 76 w 21676"/>
              <a:gd name="connsiteY6-238" fmla="*/ 0 h 23168"/>
              <a:gd name="connsiteX0-239" fmla="*/ 76 w 21676"/>
              <a:gd name="connsiteY0-240" fmla="*/ 0 h 23168"/>
              <a:gd name="connsiteX1-241" fmla="*/ 21676 w 21676"/>
              <a:gd name="connsiteY1-242" fmla="*/ 0 h 23168"/>
              <a:gd name="connsiteX2-243" fmla="*/ 21600 w 21676"/>
              <a:gd name="connsiteY2-244" fmla="*/ 18736 h 23168"/>
              <a:gd name="connsiteX3-245" fmla="*/ 15802 w 21676"/>
              <a:gd name="connsiteY3-246" fmla="*/ 15764 h 23168"/>
              <a:gd name="connsiteX4-247" fmla="*/ 8469 w 21676"/>
              <a:gd name="connsiteY4-248" fmla="*/ 23038 h 23168"/>
              <a:gd name="connsiteX5-249" fmla="*/ 1 w 21676"/>
              <a:gd name="connsiteY5-250" fmla="*/ 18757 h 23168"/>
              <a:gd name="connsiteX6-251" fmla="*/ 76 w 21676"/>
              <a:gd name="connsiteY6-252" fmla="*/ 0 h 23168"/>
              <a:gd name="connsiteX0-253" fmla="*/ 76 w 21676"/>
              <a:gd name="connsiteY0-254" fmla="*/ 0 h 23168"/>
              <a:gd name="connsiteX1-255" fmla="*/ 21676 w 21676"/>
              <a:gd name="connsiteY1-256" fmla="*/ 0 h 23168"/>
              <a:gd name="connsiteX2-257" fmla="*/ 21600 w 21676"/>
              <a:gd name="connsiteY2-258" fmla="*/ 18736 h 23168"/>
              <a:gd name="connsiteX3-259" fmla="*/ 15802 w 21676"/>
              <a:gd name="connsiteY3-260" fmla="*/ 15764 h 23168"/>
              <a:gd name="connsiteX4-261" fmla="*/ 8469 w 21676"/>
              <a:gd name="connsiteY4-262" fmla="*/ 23038 h 23168"/>
              <a:gd name="connsiteX5-263" fmla="*/ 1 w 21676"/>
              <a:gd name="connsiteY5-264" fmla="*/ 18757 h 23168"/>
              <a:gd name="connsiteX6-265" fmla="*/ 76 w 21676"/>
              <a:gd name="connsiteY6-266" fmla="*/ 0 h 23168"/>
              <a:gd name="connsiteX0-267" fmla="*/ 76 w 21676"/>
              <a:gd name="connsiteY0-268" fmla="*/ 0 h 23168"/>
              <a:gd name="connsiteX1-269" fmla="*/ 21676 w 21676"/>
              <a:gd name="connsiteY1-270" fmla="*/ 0 h 23168"/>
              <a:gd name="connsiteX2-271" fmla="*/ 21600 w 21676"/>
              <a:gd name="connsiteY2-272" fmla="*/ 18736 h 23168"/>
              <a:gd name="connsiteX3-273" fmla="*/ 17163 w 21676"/>
              <a:gd name="connsiteY3-274" fmla="*/ 16168 h 23168"/>
              <a:gd name="connsiteX4-275" fmla="*/ 8469 w 21676"/>
              <a:gd name="connsiteY4-276" fmla="*/ 23038 h 23168"/>
              <a:gd name="connsiteX5-277" fmla="*/ 1 w 21676"/>
              <a:gd name="connsiteY5-278" fmla="*/ 18757 h 23168"/>
              <a:gd name="connsiteX6-279" fmla="*/ 76 w 21676"/>
              <a:gd name="connsiteY6-280" fmla="*/ 0 h 23168"/>
              <a:gd name="connsiteX0-281" fmla="*/ 76 w 21676"/>
              <a:gd name="connsiteY0-282" fmla="*/ 0 h 23168"/>
              <a:gd name="connsiteX1-283" fmla="*/ 21676 w 21676"/>
              <a:gd name="connsiteY1-284" fmla="*/ 0 h 23168"/>
              <a:gd name="connsiteX2-285" fmla="*/ 21600 w 21676"/>
              <a:gd name="connsiteY2-286" fmla="*/ 18736 h 23168"/>
              <a:gd name="connsiteX3-287" fmla="*/ 17793 w 21676"/>
              <a:gd name="connsiteY3-288" fmla="*/ 17785 h 23168"/>
              <a:gd name="connsiteX4-289" fmla="*/ 8469 w 21676"/>
              <a:gd name="connsiteY4-290" fmla="*/ 23038 h 23168"/>
              <a:gd name="connsiteX5-291" fmla="*/ 1 w 21676"/>
              <a:gd name="connsiteY5-292" fmla="*/ 18757 h 23168"/>
              <a:gd name="connsiteX6-293" fmla="*/ 76 w 21676"/>
              <a:gd name="connsiteY6-294" fmla="*/ 0 h 23168"/>
              <a:gd name="connsiteX0-295" fmla="*/ 76 w 21676"/>
              <a:gd name="connsiteY0-296" fmla="*/ 0 h 23168"/>
              <a:gd name="connsiteX1-297" fmla="*/ 21676 w 21676"/>
              <a:gd name="connsiteY1-298" fmla="*/ 0 h 23168"/>
              <a:gd name="connsiteX2-299" fmla="*/ 21600 w 21676"/>
              <a:gd name="connsiteY2-300" fmla="*/ 20353 h 23168"/>
              <a:gd name="connsiteX3-301" fmla="*/ 17793 w 21676"/>
              <a:gd name="connsiteY3-302" fmla="*/ 17785 h 23168"/>
              <a:gd name="connsiteX4-303" fmla="*/ 8469 w 21676"/>
              <a:gd name="connsiteY4-304" fmla="*/ 23038 h 23168"/>
              <a:gd name="connsiteX5-305" fmla="*/ 1 w 21676"/>
              <a:gd name="connsiteY5-306" fmla="*/ 18757 h 23168"/>
              <a:gd name="connsiteX6-307" fmla="*/ 76 w 21676"/>
              <a:gd name="connsiteY6-308" fmla="*/ 0 h 23168"/>
              <a:gd name="connsiteX0-309" fmla="*/ 76 w 21676"/>
              <a:gd name="connsiteY0-310" fmla="*/ 0 h 23168"/>
              <a:gd name="connsiteX1-311" fmla="*/ 21676 w 21676"/>
              <a:gd name="connsiteY1-312" fmla="*/ 0 h 23168"/>
              <a:gd name="connsiteX2-313" fmla="*/ 21600 w 21676"/>
              <a:gd name="connsiteY2-314" fmla="*/ 20353 h 23168"/>
              <a:gd name="connsiteX3-315" fmla="*/ 17793 w 21676"/>
              <a:gd name="connsiteY3-316" fmla="*/ 17785 h 23168"/>
              <a:gd name="connsiteX4-317" fmla="*/ 8469 w 21676"/>
              <a:gd name="connsiteY4-318" fmla="*/ 23038 h 23168"/>
              <a:gd name="connsiteX5-319" fmla="*/ 1 w 21676"/>
              <a:gd name="connsiteY5-320" fmla="*/ 18757 h 23168"/>
              <a:gd name="connsiteX6-321" fmla="*/ 76 w 21676"/>
              <a:gd name="connsiteY6-322" fmla="*/ 0 h 23168"/>
              <a:gd name="connsiteX0-323" fmla="*/ 76 w 21676"/>
              <a:gd name="connsiteY0-324" fmla="*/ 0 h 23168"/>
              <a:gd name="connsiteX1-325" fmla="*/ 21676 w 21676"/>
              <a:gd name="connsiteY1-326" fmla="*/ 0 h 23168"/>
              <a:gd name="connsiteX2-327" fmla="*/ 21600 w 21676"/>
              <a:gd name="connsiteY2-328" fmla="*/ 20353 h 23168"/>
              <a:gd name="connsiteX3-329" fmla="*/ 17591 w 21676"/>
              <a:gd name="connsiteY3-330" fmla="*/ 19806 h 23168"/>
              <a:gd name="connsiteX4-331" fmla="*/ 8469 w 21676"/>
              <a:gd name="connsiteY4-332" fmla="*/ 23038 h 23168"/>
              <a:gd name="connsiteX5-333" fmla="*/ 1 w 21676"/>
              <a:gd name="connsiteY5-334" fmla="*/ 18757 h 23168"/>
              <a:gd name="connsiteX6-335" fmla="*/ 76 w 21676"/>
              <a:gd name="connsiteY6-336" fmla="*/ 0 h 23168"/>
              <a:gd name="connsiteX0-337" fmla="*/ 76 w 21676"/>
              <a:gd name="connsiteY0-338" fmla="*/ 0 h 23168"/>
              <a:gd name="connsiteX1-339" fmla="*/ 21676 w 21676"/>
              <a:gd name="connsiteY1-340" fmla="*/ 0 h 23168"/>
              <a:gd name="connsiteX2-341" fmla="*/ 21600 w 21676"/>
              <a:gd name="connsiteY2-342" fmla="*/ 20353 h 23168"/>
              <a:gd name="connsiteX3-343" fmla="*/ 17591 w 21676"/>
              <a:gd name="connsiteY3-344" fmla="*/ 19806 h 23168"/>
              <a:gd name="connsiteX4-345" fmla="*/ 8469 w 21676"/>
              <a:gd name="connsiteY4-346" fmla="*/ 23038 h 23168"/>
              <a:gd name="connsiteX5-347" fmla="*/ 1 w 21676"/>
              <a:gd name="connsiteY5-348" fmla="*/ 18757 h 23168"/>
              <a:gd name="connsiteX6-349" fmla="*/ 76 w 21676"/>
              <a:gd name="connsiteY6-350" fmla="*/ 0 h 23168"/>
              <a:gd name="connsiteX0-351" fmla="*/ 76 w 21676"/>
              <a:gd name="connsiteY0-352" fmla="*/ 0 h 23168"/>
              <a:gd name="connsiteX1-353" fmla="*/ 21676 w 21676"/>
              <a:gd name="connsiteY1-354" fmla="*/ 0 h 23168"/>
              <a:gd name="connsiteX2-355" fmla="*/ 21600 w 21676"/>
              <a:gd name="connsiteY2-356" fmla="*/ 20353 h 23168"/>
              <a:gd name="connsiteX3-357" fmla="*/ 17591 w 21676"/>
              <a:gd name="connsiteY3-358" fmla="*/ 19806 h 23168"/>
              <a:gd name="connsiteX4-359" fmla="*/ 8469 w 21676"/>
              <a:gd name="connsiteY4-360" fmla="*/ 23038 h 23168"/>
              <a:gd name="connsiteX5-361" fmla="*/ 1 w 21676"/>
              <a:gd name="connsiteY5-362" fmla="*/ 18757 h 23168"/>
              <a:gd name="connsiteX6-363" fmla="*/ 76 w 21676"/>
              <a:gd name="connsiteY6-364" fmla="*/ 0 h 23168"/>
              <a:gd name="connsiteX0-365" fmla="*/ 76 w 21676"/>
              <a:gd name="connsiteY0-366" fmla="*/ 0 h 23168"/>
              <a:gd name="connsiteX1-367" fmla="*/ 21676 w 21676"/>
              <a:gd name="connsiteY1-368" fmla="*/ 0 h 23168"/>
              <a:gd name="connsiteX2-369" fmla="*/ 21625 w 21676"/>
              <a:gd name="connsiteY2-370" fmla="*/ 20757 h 23168"/>
              <a:gd name="connsiteX3-371" fmla="*/ 17591 w 21676"/>
              <a:gd name="connsiteY3-372" fmla="*/ 19806 h 23168"/>
              <a:gd name="connsiteX4-373" fmla="*/ 8469 w 21676"/>
              <a:gd name="connsiteY4-374" fmla="*/ 23038 h 23168"/>
              <a:gd name="connsiteX5-375" fmla="*/ 1 w 21676"/>
              <a:gd name="connsiteY5-376" fmla="*/ 18757 h 23168"/>
              <a:gd name="connsiteX6-377" fmla="*/ 76 w 21676"/>
              <a:gd name="connsiteY6-378" fmla="*/ 0 h 23168"/>
              <a:gd name="connsiteX0-379" fmla="*/ 76 w 21676"/>
              <a:gd name="connsiteY0-380" fmla="*/ 0 h 23168"/>
              <a:gd name="connsiteX1-381" fmla="*/ 21676 w 21676"/>
              <a:gd name="connsiteY1-382" fmla="*/ 0 h 23168"/>
              <a:gd name="connsiteX2-383" fmla="*/ 21650 w 21676"/>
              <a:gd name="connsiteY2-384" fmla="*/ 17928 h 23168"/>
              <a:gd name="connsiteX3-385" fmla="*/ 17591 w 21676"/>
              <a:gd name="connsiteY3-386" fmla="*/ 19806 h 23168"/>
              <a:gd name="connsiteX4-387" fmla="*/ 8469 w 21676"/>
              <a:gd name="connsiteY4-388" fmla="*/ 23038 h 23168"/>
              <a:gd name="connsiteX5-389" fmla="*/ 1 w 21676"/>
              <a:gd name="connsiteY5-390" fmla="*/ 18757 h 23168"/>
              <a:gd name="connsiteX6-391" fmla="*/ 76 w 21676"/>
              <a:gd name="connsiteY6-392" fmla="*/ 0 h 23168"/>
              <a:gd name="connsiteX0-393" fmla="*/ 76 w 21676"/>
              <a:gd name="connsiteY0-394" fmla="*/ 0 h 23168"/>
              <a:gd name="connsiteX1-395" fmla="*/ 21676 w 21676"/>
              <a:gd name="connsiteY1-396" fmla="*/ 0 h 23168"/>
              <a:gd name="connsiteX2-397" fmla="*/ 21650 w 21676"/>
              <a:gd name="connsiteY2-398" fmla="*/ 17928 h 23168"/>
              <a:gd name="connsiteX3-399" fmla="*/ 17591 w 21676"/>
              <a:gd name="connsiteY3-400" fmla="*/ 19806 h 23168"/>
              <a:gd name="connsiteX4-401" fmla="*/ 8469 w 21676"/>
              <a:gd name="connsiteY4-402" fmla="*/ 23038 h 23168"/>
              <a:gd name="connsiteX5-403" fmla="*/ 1 w 21676"/>
              <a:gd name="connsiteY5-404" fmla="*/ 18757 h 23168"/>
              <a:gd name="connsiteX6-405" fmla="*/ 76 w 21676"/>
              <a:gd name="connsiteY6-406" fmla="*/ 0 h 23168"/>
              <a:gd name="connsiteX0-407" fmla="*/ 76 w 21676"/>
              <a:gd name="connsiteY0-408" fmla="*/ 0 h 23168"/>
              <a:gd name="connsiteX1-409" fmla="*/ 21676 w 21676"/>
              <a:gd name="connsiteY1-410" fmla="*/ 0 h 23168"/>
              <a:gd name="connsiteX2-411" fmla="*/ 21650 w 21676"/>
              <a:gd name="connsiteY2-412" fmla="*/ 17928 h 23168"/>
              <a:gd name="connsiteX3-413" fmla="*/ 17591 w 21676"/>
              <a:gd name="connsiteY3-414" fmla="*/ 19806 h 23168"/>
              <a:gd name="connsiteX4-415" fmla="*/ 8469 w 21676"/>
              <a:gd name="connsiteY4-416" fmla="*/ 23038 h 23168"/>
              <a:gd name="connsiteX5-417" fmla="*/ 1 w 21676"/>
              <a:gd name="connsiteY5-418" fmla="*/ 18757 h 23168"/>
              <a:gd name="connsiteX6-419" fmla="*/ 76 w 21676"/>
              <a:gd name="connsiteY6-420" fmla="*/ 0 h 23168"/>
              <a:gd name="connsiteX0-421" fmla="*/ 76 w 21676"/>
              <a:gd name="connsiteY0-422" fmla="*/ 0 h 23168"/>
              <a:gd name="connsiteX1-423" fmla="*/ 21676 w 21676"/>
              <a:gd name="connsiteY1-424" fmla="*/ 0 h 23168"/>
              <a:gd name="connsiteX2-425" fmla="*/ 21625 w 21676"/>
              <a:gd name="connsiteY2-426" fmla="*/ 18938 h 23168"/>
              <a:gd name="connsiteX3-427" fmla="*/ 17591 w 21676"/>
              <a:gd name="connsiteY3-428" fmla="*/ 19806 h 23168"/>
              <a:gd name="connsiteX4-429" fmla="*/ 8469 w 21676"/>
              <a:gd name="connsiteY4-430" fmla="*/ 23038 h 23168"/>
              <a:gd name="connsiteX5-431" fmla="*/ 1 w 21676"/>
              <a:gd name="connsiteY5-432" fmla="*/ 18757 h 23168"/>
              <a:gd name="connsiteX6-433" fmla="*/ 76 w 21676"/>
              <a:gd name="connsiteY6-434" fmla="*/ 0 h 23168"/>
              <a:gd name="connsiteX0-435" fmla="*/ 76 w 21676"/>
              <a:gd name="connsiteY0-436" fmla="*/ 0 h 23168"/>
              <a:gd name="connsiteX1-437" fmla="*/ 21676 w 21676"/>
              <a:gd name="connsiteY1-438" fmla="*/ 0 h 23168"/>
              <a:gd name="connsiteX2-439" fmla="*/ 21625 w 21676"/>
              <a:gd name="connsiteY2-440" fmla="*/ 18938 h 23168"/>
              <a:gd name="connsiteX3-441" fmla="*/ 17591 w 21676"/>
              <a:gd name="connsiteY3-442" fmla="*/ 19806 h 23168"/>
              <a:gd name="connsiteX4-443" fmla="*/ 8469 w 21676"/>
              <a:gd name="connsiteY4-444" fmla="*/ 23038 h 23168"/>
              <a:gd name="connsiteX5-445" fmla="*/ 1 w 21676"/>
              <a:gd name="connsiteY5-446" fmla="*/ 18757 h 23168"/>
              <a:gd name="connsiteX6-447" fmla="*/ 76 w 21676"/>
              <a:gd name="connsiteY6-448" fmla="*/ 0 h 231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41" y="connsiteY5-42"/>
              </a:cxn>
              <a:cxn ang="0">
                <a:pos x="connsiteX6-55" y="connsiteY6-56"/>
              </a:cxn>
            </a:cxnLst>
            <a:rect l="l" t="t" r="r" b="b"/>
            <a:pathLst>
              <a:path w="21676" h="23168">
                <a:moveTo>
                  <a:pt x="76" y="0"/>
                </a:moveTo>
                <a:lnTo>
                  <a:pt x="21676" y="0"/>
                </a:lnTo>
                <a:cubicBezTo>
                  <a:pt x="21642" y="5302"/>
                  <a:pt x="21659" y="13636"/>
                  <a:pt x="21625" y="18938"/>
                </a:cubicBezTo>
                <a:cubicBezTo>
                  <a:pt x="19315" y="18936"/>
                  <a:pt x="19771" y="19028"/>
                  <a:pt x="17591" y="19806"/>
                </a:cubicBezTo>
                <a:cubicBezTo>
                  <a:pt x="14874" y="20859"/>
                  <a:pt x="11082" y="23280"/>
                  <a:pt x="8469" y="23038"/>
                </a:cubicBezTo>
                <a:cubicBezTo>
                  <a:pt x="5856" y="24009"/>
                  <a:pt x="1035" y="19262"/>
                  <a:pt x="1" y="18757"/>
                </a:cubicBezTo>
                <a:cubicBezTo>
                  <a:pt x="-16" y="14256"/>
                  <a:pt x="93" y="4501"/>
                  <a:pt x="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2" tIns="34277" rIns="68552" bIns="34277"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Calibri"/>
              <a:ea typeface="Arial-Rounded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177E1ED-35EE-4A35-AB1B-C27E8E85F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4/2/2022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59F781B-348E-4241-AEB5-EDA391A21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42938E5-D814-47FF-8739-F01A13BC6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AD6C5AC5-4737-4E0C-AF3A-BE5C93980E77}"/>
              </a:ext>
            </a:extLst>
          </p:cNvPr>
          <p:cNvGrpSpPr/>
          <p:nvPr userDrawn="1"/>
        </p:nvGrpSpPr>
        <p:grpSpPr>
          <a:xfrm>
            <a:off x="2222205" y="2224564"/>
            <a:ext cx="9845748" cy="1783150"/>
            <a:chOff x="9566064" y="964372"/>
            <a:chExt cx="5446164" cy="69825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BF655384-50D8-4A34-9319-7850232AC3C4}"/>
                </a:ext>
              </a:extLst>
            </p:cNvPr>
            <p:cNvSpPr/>
            <p:nvPr/>
          </p:nvSpPr>
          <p:spPr>
            <a:xfrm rot="416356">
              <a:off x="13066912" y="966823"/>
              <a:ext cx="1945316" cy="695802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  <a:gd name="connsiteX0-23" fmla="*/ 0 w 5333999"/>
                <a:gd name="connsiteY0-24" fmla="*/ 0 h 724766"/>
                <a:gd name="connsiteX1-25" fmla="*/ 5334000 w 5333999"/>
                <a:gd name="connsiteY1-26" fmla="*/ 0 h 724766"/>
                <a:gd name="connsiteX2-27" fmla="*/ 3970191 w 5333999"/>
                <a:gd name="connsiteY2-28" fmla="*/ 513468 h 724766"/>
                <a:gd name="connsiteX3-29" fmla="*/ 5334000 w 5333999"/>
                <a:gd name="connsiteY3-30" fmla="*/ 724766 h 724766"/>
                <a:gd name="connsiteX4-31" fmla="*/ 0 w 5333999"/>
                <a:gd name="connsiteY4-32" fmla="*/ 724766 h 724766"/>
                <a:gd name="connsiteX5-33" fmla="*/ 0 w 5333999"/>
                <a:gd name="connsiteY5-34" fmla="*/ 0 h 724766"/>
                <a:gd name="connsiteX0-35" fmla="*/ 0 w 5334002"/>
                <a:gd name="connsiteY0-36" fmla="*/ 0 h 724766"/>
                <a:gd name="connsiteX1-37" fmla="*/ 5334000 w 5334002"/>
                <a:gd name="connsiteY1-38" fmla="*/ 0 h 724766"/>
                <a:gd name="connsiteX2-39" fmla="*/ 4572681 w 5334002"/>
                <a:gd name="connsiteY2-40" fmla="*/ 409907 h 724766"/>
                <a:gd name="connsiteX3-41" fmla="*/ 5334000 w 5334002"/>
                <a:gd name="connsiteY3-42" fmla="*/ 724766 h 724766"/>
                <a:gd name="connsiteX4-43" fmla="*/ 0 w 5334002"/>
                <a:gd name="connsiteY4-44" fmla="*/ 724766 h 724766"/>
                <a:gd name="connsiteX5-45" fmla="*/ 0 w 5334002"/>
                <a:gd name="connsiteY5-46" fmla="*/ 0 h 724766"/>
                <a:gd name="connsiteX0-47" fmla="*/ 0 w 5649495"/>
                <a:gd name="connsiteY0-48" fmla="*/ 0 h 724766"/>
                <a:gd name="connsiteX1-49" fmla="*/ 5649496 w 5649495"/>
                <a:gd name="connsiteY1-50" fmla="*/ 27302 h 724766"/>
                <a:gd name="connsiteX2-51" fmla="*/ 4572681 w 5649495"/>
                <a:gd name="connsiteY2-52" fmla="*/ 409907 h 724766"/>
                <a:gd name="connsiteX3-53" fmla="*/ 5334000 w 5649495"/>
                <a:gd name="connsiteY3-54" fmla="*/ 724766 h 724766"/>
                <a:gd name="connsiteX4-55" fmla="*/ 0 w 5649495"/>
                <a:gd name="connsiteY4-56" fmla="*/ 724766 h 724766"/>
                <a:gd name="connsiteX5-57" fmla="*/ 0 w 5649495"/>
                <a:gd name="connsiteY5-58" fmla="*/ 0 h 724766"/>
                <a:gd name="connsiteX0-59" fmla="*/ -1 w 5673840"/>
                <a:gd name="connsiteY0-60" fmla="*/ 152873 h 697464"/>
                <a:gd name="connsiteX1-61" fmla="*/ 5673841 w 5673840"/>
                <a:gd name="connsiteY1-62" fmla="*/ 0 h 697464"/>
                <a:gd name="connsiteX2-63" fmla="*/ 4597026 w 5673840"/>
                <a:gd name="connsiteY2-64" fmla="*/ 382605 h 697464"/>
                <a:gd name="connsiteX3-65" fmla="*/ 5358345 w 5673840"/>
                <a:gd name="connsiteY3-66" fmla="*/ 697464 h 697464"/>
                <a:gd name="connsiteX4-67" fmla="*/ 24345 w 5673840"/>
                <a:gd name="connsiteY4-68" fmla="*/ 697464 h 697464"/>
                <a:gd name="connsiteX5-69" fmla="*/ -1 w 5673840"/>
                <a:gd name="connsiteY5-70" fmla="*/ 152873 h 697464"/>
                <a:gd name="connsiteX0-71" fmla="*/ -1 w 5673840"/>
                <a:gd name="connsiteY0-72" fmla="*/ 152873 h 697464"/>
                <a:gd name="connsiteX1-73" fmla="*/ 5673841 w 5673840"/>
                <a:gd name="connsiteY1-74" fmla="*/ 0 h 697464"/>
                <a:gd name="connsiteX2-75" fmla="*/ 4597026 w 5673840"/>
                <a:gd name="connsiteY2-76" fmla="*/ 382605 h 697464"/>
                <a:gd name="connsiteX3-77" fmla="*/ 5358345 w 5673840"/>
                <a:gd name="connsiteY3-78" fmla="*/ 697464 h 697464"/>
                <a:gd name="connsiteX4-79" fmla="*/ 6831 w 5673840"/>
                <a:gd name="connsiteY4-80" fmla="*/ 568730 h 697464"/>
                <a:gd name="connsiteX5-81" fmla="*/ -1 w 5673840"/>
                <a:gd name="connsiteY5-82" fmla="*/ 152873 h 697464"/>
                <a:gd name="connsiteX0-83" fmla="*/ -1 w 5673840"/>
                <a:gd name="connsiteY0-84" fmla="*/ 152873 h 661803"/>
                <a:gd name="connsiteX1-85" fmla="*/ 5673841 w 5673840"/>
                <a:gd name="connsiteY1-86" fmla="*/ 0 h 661803"/>
                <a:gd name="connsiteX2-87" fmla="*/ 4597026 w 5673840"/>
                <a:gd name="connsiteY2-88" fmla="*/ 382605 h 661803"/>
                <a:gd name="connsiteX3-89" fmla="*/ 5253439 w 5673840"/>
                <a:gd name="connsiteY3-90" fmla="*/ 661803 h 661803"/>
                <a:gd name="connsiteX4-91" fmla="*/ 6831 w 5673840"/>
                <a:gd name="connsiteY4-92" fmla="*/ 568730 h 661803"/>
                <a:gd name="connsiteX5-93" fmla="*/ -1 w 5673840"/>
                <a:gd name="connsiteY5-94" fmla="*/ 152873 h 66180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673840" h="661803">
                  <a:moveTo>
                    <a:pt x="-1" y="152873"/>
                  </a:moveTo>
                  <a:lnTo>
                    <a:pt x="5673841" y="0"/>
                  </a:lnTo>
                  <a:cubicBezTo>
                    <a:pt x="5674995" y="102899"/>
                    <a:pt x="4595872" y="279706"/>
                    <a:pt x="4597026" y="382605"/>
                  </a:cubicBezTo>
                  <a:lnTo>
                    <a:pt x="5253439" y="661803"/>
                  </a:lnTo>
                  <a:lnTo>
                    <a:pt x="6831" y="568730"/>
                  </a:lnTo>
                  <a:lnTo>
                    <a:pt x="-1" y="1528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1" tIns="34286" rIns="68571" bIns="34286" spcCol="0"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prstClr val="white"/>
                </a:solidFill>
                <a:latin typeface="Calibri"/>
                <a:ea typeface="Arial-Rounded"/>
              </a:endParaRPr>
            </a:p>
          </p:txBody>
        </p:sp>
        <p:sp>
          <p:nvSpPr>
            <p:cNvPr id="12" name="Rectangle 10">
              <a:extLst>
                <a:ext uri="{FF2B5EF4-FFF2-40B4-BE49-F238E27FC236}">
                  <a16:creationId xmlns:a16="http://schemas.microsoft.com/office/drawing/2014/main" xmlns="" id="{61F8DAC8-BEF5-47CE-809B-214CCD5FC825}"/>
                </a:ext>
              </a:extLst>
            </p:cNvPr>
            <p:cNvSpPr/>
            <p:nvPr/>
          </p:nvSpPr>
          <p:spPr>
            <a:xfrm>
              <a:off x="9566064" y="964372"/>
              <a:ext cx="5334002" cy="646524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334002" h="724766">
                  <a:moveTo>
                    <a:pt x="0" y="0"/>
                  </a:moveTo>
                  <a:lnTo>
                    <a:pt x="5334000" y="0"/>
                  </a:lnTo>
                  <a:cubicBezTo>
                    <a:pt x="5335154" y="102899"/>
                    <a:pt x="4847938" y="351271"/>
                    <a:pt x="4849092" y="454170"/>
                  </a:cubicBezTo>
                  <a:lnTo>
                    <a:pt x="5334000" y="724766"/>
                  </a:lnTo>
                  <a:lnTo>
                    <a:pt x="0" y="724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1" tIns="34286" rIns="68571" bIns="34286" spcCol="0"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prstClr val="white"/>
                </a:solidFill>
                <a:latin typeface="Calibri"/>
                <a:ea typeface="Arial-Rounded"/>
              </a:endParaRPr>
            </a:p>
          </p:txBody>
        </p:sp>
        <p:sp>
          <p:nvSpPr>
            <p:cNvPr id="13" name="Rectangle 10">
              <a:extLst>
                <a:ext uri="{FF2B5EF4-FFF2-40B4-BE49-F238E27FC236}">
                  <a16:creationId xmlns:a16="http://schemas.microsoft.com/office/drawing/2014/main" xmlns="" id="{F092A2B4-2FAA-4A47-9149-9FA895BC8381}"/>
                </a:ext>
              </a:extLst>
            </p:cNvPr>
            <p:cNvSpPr/>
            <p:nvPr/>
          </p:nvSpPr>
          <p:spPr>
            <a:xfrm>
              <a:off x="9623715" y="1023319"/>
              <a:ext cx="5049983" cy="543791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334002" h="724766">
                  <a:moveTo>
                    <a:pt x="0" y="0"/>
                  </a:moveTo>
                  <a:lnTo>
                    <a:pt x="5334000" y="0"/>
                  </a:lnTo>
                  <a:cubicBezTo>
                    <a:pt x="5335154" y="102899"/>
                    <a:pt x="4847938" y="351271"/>
                    <a:pt x="4849092" y="454170"/>
                  </a:cubicBezTo>
                  <a:lnTo>
                    <a:pt x="5334000" y="724766"/>
                  </a:lnTo>
                  <a:lnTo>
                    <a:pt x="0" y="724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1" tIns="34286" rIns="68571" bIns="34286" spcCol="0"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prstClr val="white"/>
                </a:solidFill>
                <a:latin typeface="Calibri"/>
                <a:ea typeface="Arial-Rounded"/>
              </a:endParaRPr>
            </a:p>
          </p:txBody>
        </p:sp>
      </p:grpSp>
      <p:sp>
        <p:nvSpPr>
          <p:cNvPr id="17" name="Rectangle 17">
            <a:extLst>
              <a:ext uri="{FF2B5EF4-FFF2-40B4-BE49-F238E27FC236}">
                <a16:creationId xmlns:a16="http://schemas.microsoft.com/office/drawing/2014/main" xmlns="" id="{AB5ABAEB-B6DE-4128-ACA3-6591223A9BC3}"/>
              </a:ext>
            </a:extLst>
          </p:cNvPr>
          <p:cNvSpPr/>
          <p:nvPr userDrawn="1"/>
        </p:nvSpPr>
        <p:spPr>
          <a:xfrm>
            <a:off x="121324" y="2161349"/>
            <a:ext cx="1545885" cy="1761680"/>
          </a:xfrm>
          <a:custGeom>
            <a:avLst/>
            <a:gdLst>
              <a:gd name="connsiteX0" fmla="*/ 0 w 1371600"/>
              <a:gd name="connsiteY0" fmla="*/ 0 h 1295400"/>
              <a:gd name="connsiteX1" fmla="*/ 1371600 w 1371600"/>
              <a:gd name="connsiteY1" fmla="*/ 0 h 1295400"/>
              <a:gd name="connsiteX2" fmla="*/ 1371600 w 1371600"/>
              <a:gd name="connsiteY2" fmla="*/ 1295400 h 1295400"/>
              <a:gd name="connsiteX3" fmla="*/ 0 w 1371600"/>
              <a:gd name="connsiteY3" fmla="*/ 1295400 h 1295400"/>
              <a:gd name="connsiteX4" fmla="*/ 0 w 1371600"/>
              <a:gd name="connsiteY4" fmla="*/ 0 h 1295400"/>
              <a:gd name="connsiteX0-1" fmla="*/ 6 w 1371606"/>
              <a:gd name="connsiteY0-2" fmla="*/ 0 h 1295400"/>
              <a:gd name="connsiteX1-3" fmla="*/ 1371606 w 1371606"/>
              <a:gd name="connsiteY1-4" fmla="*/ 0 h 1295400"/>
              <a:gd name="connsiteX2-5" fmla="*/ 1371606 w 1371606"/>
              <a:gd name="connsiteY2-6" fmla="*/ 1295400 h 1295400"/>
              <a:gd name="connsiteX3-7" fmla="*/ 6 w 1371606"/>
              <a:gd name="connsiteY3-8" fmla="*/ 1295400 h 1295400"/>
              <a:gd name="connsiteX4-9" fmla="*/ 630388 w 1371606"/>
              <a:gd name="connsiteY4-10" fmla="*/ 609600 h 1295400"/>
              <a:gd name="connsiteX5" fmla="*/ 6 w 1371606"/>
              <a:gd name="connsiteY5" fmla="*/ 0 h 1295400"/>
              <a:gd name="connsiteX0-11" fmla="*/ 9 w 1371609"/>
              <a:gd name="connsiteY0-12" fmla="*/ 0 h 1295400"/>
              <a:gd name="connsiteX1-13" fmla="*/ 1371609 w 1371609"/>
              <a:gd name="connsiteY1-14" fmla="*/ 0 h 1295400"/>
              <a:gd name="connsiteX2-15" fmla="*/ 1371609 w 1371609"/>
              <a:gd name="connsiteY2-16" fmla="*/ 1295400 h 1295400"/>
              <a:gd name="connsiteX3-17" fmla="*/ 9 w 1371609"/>
              <a:gd name="connsiteY3-18" fmla="*/ 1295400 h 1295400"/>
              <a:gd name="connsiteX4-19" fmla="*/ 434971 w 1371609"/>
              <a:gd name="connsiteY4-20" fmla="*/ 564951 h 1295400"/>
              <a:gd name="connsiteX5-21" fmla="*/ 9 w 1371609"/>
              <a:gd name="connsiteY5-22" fmla="*/ 0 h 1295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371609" h="1295400">
                <a:moveTo>
                  <a:pt x="9" y="0"/>
                </a:moveTo>
                <a:lnTo>
                  <a:pt x="1371609" y="0"/>
                </a:lnTo>
                <a:lnTo>
                  <a:pt x="1371609" y="1295400"/>
                </a:lnTo>
                <a:lnTo>
                  <a:pt x="9" y="1295400"/>
                </a:lnTo>
                <a:cubicBezTo>
                  <a:pt x="-2300" y="1071418"/>
                  <a:pt x="437280" y="788933"/>
                  <a:pt x="434971" y="564951"/>
                </a:cubicBezTo>
                <a:lnTo>
                  <a:pt x="9" y="0"/>
                </a:lnTo>
                <a:close/>
              </a:path>
            </a:pathLst>
          </a:custGeom>
          <a:solidFill>
            <a:srgbClr val="F79646"/>
          </a:solidFill>
          <a:ln w="25400" cap="flat" cmpd="sng" algn="ctr">
            <a:solidFill>
              <a:srgbClr val="F79646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3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Arial-Rounded"/>
              <a:cs typeface="+mn-cs"/>
              <a:sym typeface="Arial"/>
            </a:endParaRPr>
          </a:p>
        </p:txBody>
      </p:sp>
      <p:sp>
        <p:nvSpPr>
          <p:cNvPr id="14" name="Rectangle 16">
            <a:extLst>
              <a:ext uri="{FF2B5EF4-FFF2-40B4-BE49-F238E27FC236}">
                <a16:creationId xmlns:a16="http://schemas.microsoft.com/office/drawing/2014/main" xmlns="" id="{51DF8B52-6FB7-427D-B981-7B81EC39B6C8}"/>
              </a:ext>
            </a:extLst>
          </p:cNvPr>
          <p:cNvSpPr/>
          <p:nvPr userDrawn="1"/>
        </p:nvSpPr>
        <p:spPr>
          <a:xfrm>
            <a:off x="418553" y="2224564"/>
            <a:ext cx="1394416" cy="1581352"/>
          </a:xfrm>
          <a:custGeom>
            <a:avLst/>
            <a:gdLst>
              <a:gd name="connsiteX0" fmla="*/ 0 w 1246092"/>
              <a:gd name="connsiteY0" fmla="*/ 0 h 1219200"/>
              <a:gd name="connsiteX1" fmla="*/ 1246092 w 1246092"/>
              <a:gd name="connsiteY1" fmla="*/ 0 h 1219200"/>
              <a:gd name="connsiteX2" fmla="*/ 1246092 w 1246092"/>
              <a:gd name="connsiteY2" fmla="*/ 1219200 h 1219200"/>
              <a:gd name="connsiteX3" fmla="*/ 0 w 1246092"/>
              <a:gd name="connsiteY3" fmla="*/ 1219200 h 1219200"/>
              <a:gd name="connsiteX4" fmla="*/ 0 w 1246092"/>
              <a:gd name="connsiteY4" fmla="*/ 0 h 1219200"/>
              <a:gd name="connsiteX0-1" fmla="*/ 307 w 1246399"/>
              <a:gd name="connsiteY0-2" fmla="*/ 0 h 1219200"/>
              <a:gd name="connsiteX1-3" fmla="*/ 1246399 w 1246399"/>
              <a:gd name="connsiteY1-4" fmla="*/ 0 h 1219200"/>
              <a:gd name="connsiteX2-5" fmla="*/ 1246399 w 1246399"/>
              <a:gd name="connsiteY2-6" fmla="*/ 1219200 h 1219200"/>
              <a:gd name="connsiteX3-7" fmla="*/ 307 w 1246399"/>
              <a:gd name="connsiteY3-8" fmla="*/ 1219200 h 1219200"/>
              <a:gd name="connsiteX4-9" fmla="*/ 7234 w 1246399"/>
              <a:gd name="connsiteY4-10" fmla="*/ 41564 h 1219200"/>
              <a:gd name="connsiteX5" fmla="*/ 307 w 1246399"/>
              <a:gd name="connsiteY5" fmla="*/ 0 h 1219200"/>
              <a:gd name="connsiteX0-11" fmla="*/ 307 w 1246399"/>
              <a:gd name="connsiteY0-12" fmla="*/ 0 h 1219200"/>
              <a:gd name="connsiteX1-13" fmla="*/ 1246399 w 1246399"/>
              <a:gd name="connsiteY1-14" fmla="*/ 0 h 1219200"/>
              <a:gd name="connsiteX2-15" fmla="*/ 1246399 w 1246399"/>
              <a:gd name="connsiteY2-16" fmla="*/ 1219200 h 1219200"/>
              <a:gd name="connsiteX3-17" fmla="*/ 307 w 1246399"/>
              <a:gd name="connsiteY3-18" fmla="*/ 1219200 h 1219200"/>
              <a:gd name="connsiteX4-19" fmla="*/ 7234 w 1246399"/>
              <a:gd name="connsiteY4-20" fmla="*/ 41564 h 1219200"/>
              <a:gd name="connsiteX5-21" fmla="*/ 307 w 1246399"/>
              <a:gd name="connsiteY5-22" fmla="*/ 0 h 1219200"/>
              <a:gd name="connsiteX0-23" fmla="*/ 3 w 1246095"/>
              <a:gd name="connsiteY0-24" fmla="*/ 0 h 1219200"/>
              <a:gd name="connsiteX1-25" fmla="*/ 1246095 w 1246095"/>
              <a:gd name="connsiteY1-26" fmla="*/ 0 h 1219200"/>
              <a:gd name="connsiteX2-27" fmla="*/ 1246095 w 1246095"/>
              <a:gd name="connsiteY2-28" fmla="*/ 1219200 h 1219200"/>
              <a:gd name="connsiteX3-29" fmla="*/ 3 w 1246095"/>
              <a:gd name="connsiteY3-30" fmla="*/ 1219200 h 1219200"/>
              <a:gd name="connsiteX4-31" fmla="*/ 6930 w 1246095"/>
              <a:gd name="connsiteY4-32" fmla="*/ 41564 h 1219200"/>
              <a:gd name="connsiteX5-33" fmla="*/ 3 w 1246095"/>
              <a:gd name="connsiteY5-34" fmla="*/ 0 h 1219200"/>
              <a:gd name="connsiteX0-35" fmla="*/ 11917 w 1258009"/>
              <a:gd name="connsiteY0-36" fmla="*/ 0 h 1219200"/>
              <a:gd name="connsiteX1-37" fmla="*/ 1258009 w 1258009"/>
              <a:gd name="connsiteY1-38" fmla="*/ 0 h 1219200"/>
              <a:gd name="connsiteX2-39" fmla="*/ 1258009 w 1258009"/>
              <a:gd name="connsiteY2-40" fmla="*/ 1219200 h 1219200"/>
              <a:gd name="connsiteX3-41" fmla="*/ 11917 w 1258009"/>
              <a:gd name="connsiteY3-42" fmla="*/ 1219200 h 1219200"/>
              <a:gd name="connsiteX4-43" fmla="*/ 441405 w 1258009"/>
              <a:gd name="connsiteY4-44" fmla="*/ 625256 h 1219200"/>
              <a:gd name="connsiteX5-45" fmla="*/ 18844 w 1258009"/>
              <a:gd name="connsiteY5-46" fmla="*/ 41564 h 1219200"/>
              <a:gd name="connsiteX6" fmla="*/ 11917 w 1258009"/>
              <a:gd name="connsiteY6" fmla="*/ 0 h 1219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" y="connsiteY6"/>
              </a:cxn>
            </a:cxnLst>
            <a:rect l="l" t="t" r="r" b="b"/>
            <a:pathLst>
              <a:path w="1258009" h="1219200">
                <a:moveTo>
                  <a:pt x="11917" y="0"/>
                </a:moveTo>
                <a:lnTo>
                  <a:pt x="1258009" y="0"/>
                </a:lnTo>
                <a:lnTo>
                  <a:pt x="1258009" y="1219200"/>
                </a:lnTo>
                <a:lnTo>
                  <a:pt x="11917" y="1219200"/>
                </a:lnTo>
                <a:cubicBezTo>
                  <a:pt x="-84929" y="1123024"/>
                  <a:pt x="440251" y="821529"/>
                  <a:pt x="441405" y="625256"/>
                </a:cubicBezTo>
                <a:cubicBezTo>
                  <a:pt x="442560" y="428983"/>
                  <a:pt x="129680" y="148589"/>
                  <a:pt x="18844" y="41564"/>
                </a:cubicBezTo>
                <a:lnTo>
                  <a:pt x="11917" y="0"/>
                </a:ln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 dirty="0">
              <a:solidFill>
                <a:prstClr val="white"/>
              </a:solidFill>
              <a:latin typeface="Calibri"/>
              <a:ea typeface="Arial-Rounded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C0C2327F-772D-471F-A831-A1DEF1E65AF1}"/>
              </a:ext>
            </a:extLst>
          </p:cNvPr>
          <p:cNvGrpSpPr/>
          <p:nvPr userDrawn="1"/>
        </p:nvGrpSpPr>
        <p:grpSpPr>
          <a:xfrm>
            <a:off x="825316" y="2087841"/>
            <a:ext cx="1861680" cy="1924493"/>
            <a:chOff x="1149549" y="1066515"/>
            <a:chExt cx="992332" cy="992332"/>
          </a:xfrm>
          <a:solidFill>
            <a:srgbClr val="F79646">
              <a:lumMod val="75000"/>
            </a:srgbClr>
          </a:solidFill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xmlns="" id="{53C7C092-C2E1-4EAB-81DD-9FBC247ABEE4}"/>
                </a:ext>
              </a:extLst>
            </p:cNvPr>
            <p:cNvSpPr/>
            <p:nvPr/>
          </p:nvSpPr>
          <p:spPr>
            <a:xfrm>
              <a:off x="1149549" y="1066515"/>
              <a:ext cx="992332" cy="992332"/>
            </a:xfrm>
            <a:prstGeom prst="ellipse">
              <a:avLst/>
            </a:prstGeom>
            <a:grp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xmlns="" id="{B55C85B9-5AD0-477D-800F-329C4602AFE8}"/>
                </a:ext>
              </a:extLst>
            </p:cNvPr>
            <p:cNvSpPr/>
            <p:nvPr/>
          </p:nvSpPr>
          <p:spPr>
            <a:xfrm>
              <a:off x="1188515" y="1081392"/>
              <a:ext cx="914400" cy="914400"/>
            </a:xfrm>
            <a:prstGeom prst="ellipse">
              <a:avLst/>
            </a:prstGeom>
            <a:grp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Arial-Rounded"/>
                <a:cs typeface="+mn-cs"/>
                <a:sym typeface="Arial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E929A2D4-A6E4-4062-8DEA-65CE7EA4FE50}"/>
              </a:ext>
            </a:extLst>
          </p:cNvPr>
          <p:cNvSpPr txBox="1"/>
          <p:nvPr userDrawn="1"/>
        </p:nvSpPr>
        <p:spPr>
          <a:xfrm>
            <a:off x="9271945" y="6473418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687126706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rgbClr val="E6C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7">
            <a:extLst>
              <a:ext uri="{FF2B5EF4-FFF2-40B4-BE49-F238E27FC236}">
                <a16:creationId xmlns:a16="http://schemas.microsoft.com/office/drawing/2014/main" xmlns="" id="{9F4ACC47-C9C6-4F81-BB25-DACCF7DD0A1C}"/>
              </a:ext>
            </a:extLst>
          </p:cNvPr>
          <p:cNvSpPr/>
          <p:nvPr userDrawn="1"/>
        </p:nvSpPr>
        <p:spPr>
          <a:xfrm>
            <a:off x="280793" y="1122217"/>
            <a:ext cx="11691467" cy="5523131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A889C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373B789B-7F2E-4429-A489-1553207A25DE}"/>
              </a:ext>
            </a:extLst>
          </p:cNvPr>
          <p:cNvGrpSpPr/>
          <p:nvPr userDrawn="1"/>
        </p:nvGrpSpPr>
        <p:grpSpPr>
          <a:xfrm>
            <a:off x="377049" y="255821"/>
            <a:ext cx="2630602" cy="2047390"/>
            <a:chOff x="237072" y="234585"/>
            <a:chExt cx="1448294" cy="1448294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xmlns="" id="{E4EE6655-F091-4A19-B7C1-4C7F8015D865}"/>
                </a:ext>
              </a:extLst>
            </p:cNvPr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rgbClr val="A889CC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xmlns="" id="{181BBDEA-EA5F-44EB-9888-7D77B1301735}"/>
                </a:ext>
              </a:extLst>
            </p:cNvPr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xmlns="" id="{7E7A3F90-C945-4A54-87CF-B865A1B2E4B3}"/>
                </a:ext>
              </a:extLst>
            </p:cNvPr>
            <p:cNvSpPr/>
            <p:nvPr/>
          </p:nvSpPr>
          <p:spPr>
            <a:xfrm>
              <a:off x="254348" y="252246"/>
              <a:ext cx="1419087" cy="1419087"/>
            </a:xfrm>
            <a:prstGeom prst="ellipse">
              <a:avLst/>
            </a:prstGeom>
            <a:noFill/>
            <a:ln w="9525" cap="flat" cmpd="sng" algn="ctr">
              <a:solidFill>
                <a:srgbClr val="BAE5E4">
                  <a:lumMod val="2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9097871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9931299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7">
            <a:extLst>
              <a:ext uri="{FF2B5EF4-FFF2-40B4-BE49-F238E27FC236}">
                <a16:creationId xmlns:a16="http://schemas.microsoft.com/office/drawing/2014/main" xmlns="" id="{11AD8B8B-499E-4064-9606-1DD7568A748C}"/>
              </a:ext>
            </a:extLst>
          </p:cNvPr>
          <p:cNvSpPr/>
          <p:nvPr userDrawn="1"/>
        </p:nvSpPr>
        <p:spPr>
          <a:xfrm>
            <a:off x="247076" y="287079"/>
            <a:ext cx="11697847" cy="6434396"/>
          </a:xfrm>
          <a:prstGeom prst="roundRect">
            <a:avLst>
              <a:gd name="adj" fmla="val 8405"/>
            </a:avLst>
          </a:prstGeom>
          <a:solidFill>
            <a:srgbClr val="FFFFFF"/>
          </a:solidFill>
          <a:ln w="25400" cap="flat" cmpd="sng" algn="ctr">
            <a:solidFill>
              <a:schemeClr val="bg1">
                <a:lumMod val="85000"/>
              </a:schemeClr>
            </a:solidFill>
            <a:prstDash val="lg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23D60F7-56F1-4181-BD85-F81551044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4/2/2022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8DF30DBA-58E9-471D-B31C-7704066C1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A268F58-8D48-4EEB-8630-35022767B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165286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7">
            <a:extLst>
              <a:ext uri="{FF2B5EF4-FFF2-40B4-BE49-F238E27FC236}">
                <a16:creationId xmlns:a16="http://schemas.microsoft.com/office/drawing/2014/main" xmlns="" id="{F00510D4-679A-4B44-AFFD-FD1FF3551A62}"/>
              </a:ext>
            </a:extLst>
          </p:cNvPr>
          <p:cNvSpPr/>
          <p:nvPr userDrawn="1"/>
        </p:nvSpPr>
        <p:spPr>
          <a:xfrm>
            <a:off x="280793" y="1122218"/>
            <a:ext cx="11720707" cy="5564332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72B9509B-2605-49B8-82AA-4026BF3B536B}"/>
              </a:ext>
            </a:extLst>
          </p:cNvPr>
          <p:cNvGrpSpPr/>
          <p:nvPr userDrawn="1"/>
        </p:nvGrpSpPr>
        <p:grpSpPr>
          <a:xfrm>
            <a:off x="377049" y="255820"/>
            <a:ext cx="2637181" cy="2062663"/>
            <a:chOff x="237072" y="234585"/>
            <a:chExt cx="1448294" cy="1448294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xmlns="" id="{7E9B5808-68F7-4A14-A759-6246698FF09F}"/>
                </a:ext>
              </a:extLst>
            </p:cNvPr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rgbClr val="B7D57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xmlns="" id="{DD9337EE-9449-4FAF-8ADB-03892A796D0C}"/>
                </a:ext>
              </a:extLst>
            </p:cNvPr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xmlns="" id="{7229F8EB-2732-4CE9-8470-DB69792CAA1E}"/>
                </a:ext>
              </a:extLst>
            </p:cNvPr>
            <p:cNvSpPr/>
            <p:nvPr/>
          </p:nvSpPr>
          <p:spPr>
            <a:xfrm>
              <a:off x="244823" y="252246"/>
              <a:ext cx="1419087" cy="1419087"/>
            </a:xfrm>
            <a:prstGeom prst="ellipse">
              <a:avLst/>
            </a:prstGeom>
            <a:noFill/>
            <a:ln w="9525" cap="flat" cmpd="sng" algn="ctr">
              <a:solidFill>
                <a:srgbClr val="BAE5E4">
                  <a:lumMod val="2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8151502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4">
            <a:extLst>
              <a:ext uri="{FF2B5EF4-FFF2-40B4-BE49-F238E27FC236}">
                <a16:creationId xmlns:a16="http://schemas.microsoft.com/office/drawing/2014/main" xmlns="" id="{06641879-0A61-4DE0-96FB-E16ED04EE3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921077" y="-2315702"/>
            <a:ext cx="6349846" cy="1165570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37404B6D-4094-42EA-B728-B90A2DF483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15" b="75097"/>
          <a:stretch/>
        </p:blipFill>
        <p:spPr>
          <a:xfrm rot="17520652">
            <a:off x="-1241912" y="-526164"/>
            <a:ext cx="3020116" cy="314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548519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nen1">
            <a:extLst>
              <a:ext uri="{FF2B5EF4-FFF2-40B4-BE49-F238E27FC236}">
                <a16:creationId xmlns:a16="http://schemas.microsoft.com/office/drawing/2014/main" xmlns="" id="{0ED50697-74BC-4EFA-B781-F79743CC2C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65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13B3005-989A-4064-A3A2-8F1316801303}"/>
              </a:ext>
            </a:extLst>
          </p:cNvPr>
          <p:cNvSpPr txBox="1"/>
          <p:nvPr userDrawn="1"/>
        </p:nvSpPr>
        <p:spPr>
          <a:xfrm>
            <a:off x="9250680" y="47238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1151286559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1">
            <a:extLst>
              <a:ext uri="{FF2B5EF4-FFF2-40B4-BE49-F238E27FC236}">
                <a16:creationId xmlns:a16="http://schemas.microsoft.com/office/drawing/2014/main" xmlns="" id="{EF218D41-CACC-45EA-9B9C-2C45D39FBC7D}"/>
              </a:ext>
            </a:extLst>
          </p:cNvPr>
          <p:cNvSpPr/>
          <p:nvPr userDrawn="1"/>
        </p:nvSpPr>
        <p:spPr>
          <a:xfrm>
            <a:off x="395785" y="1201003"/>
            <a:ext cx="10508776" cy="5008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4">
            <a:extLst>
              <a:ext uri="{FF2B5EF4-FFF2-40B4-BE49-F238E27FC236}">
                <a16:creationId xmlns:a16="http://schemas.microsoft.com/office/drawing/2014/main" xmlns="" id="{02083DA8-612E-41DA-A4D1-2ACB2678C6D8}"/>
              </a:ext>
            </a:extLst>
          </p:cNvPr>
          <p:cNvGrpSpPr/>
          <p:nvPr userDrawn="1"/>
        </p:nvGrpSpPr>
        <p:grpSpPr>
          <a:xfrm>
            <a:off x="-418200" y="1324483"/>
            <a:ext cx="1627969" cy="3772305"/>
            <a:chOff x="2822570" y="743589"/>
            <a:chExt cx="1294598" cy="2999823"/>
          </a:xfrm>
        </p:grpSpPr>
        <p:pic>
          <p:nvPicPr>
            <p:cNvPr id="9" name="图片 17">
              <a:extLst>
                <a:ext uri="{FF2B5EF4-FFF2-40B4-BE49-F238E27FC236}">
                  <a16:creationId xmlns:a16="http://schemas.microsoft.com/office/drawing/2014/main" xmlns="" id="{189FBF95-47D8-446F-BB0A-1652EB7CD5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3172519" y="3110245"/>
              <a:ext cx="633167" cy="633167"/>
            </a:xfrm>
            <a:prstGeom prst="rect">
              <a:avLst/>
            </a:prstGeom>
          </p:spPr>
        </p:pic>
        <p:pic>
          <p:nvPicPr>
            <p:cNvPr id="10" name="图形 21">
              <a:extLst>
                <a:ext uri="{FF2B5EF4-FFF2-40B4-BE49-F238E27FC236}">
                  <a16:creationId xmlns:a16="http://schemas.microsoft.com/office/drawing/2014/main" xmlns="" id="{8D592D9E-78DF-4E6B-B377-C92906ECC2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7931827">
              <a:off x="2374753" y="1191406"/>
              <a:ext cx="2190232" cy="1294598"/>
            </a:xfrm>
            <a:prstGeom prst="rect">
              <a:avLst/>
            </a:prstGeom>
          </p:spPr>
        </p:pic>
      </p:grpSp>
      <p:pic>
        <p:nvPicPr>
          <p:cNvPr id="11" name="图片 20">
            <a:extLst>
              <a:ext uri="{FF2B5EF4-FFF2-40B4-BE49-F238E27FC236}">
                <a16:creationId xmlns:a16="http://schemas.microsoft.com/office/drawing/2014/main" xmlns="" id="{46A1C692-1A89-4E71-82D9-E6FC90E3EB5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8370" y="-150126"/>
            <a:ext cx="2257728" cy="3457550"/>
          </a:xfrm>
          <a:prstGeom prst="rect">
            <a:avLst/>
          </a:prstGeom>
        </p:spPr>
      </p:pic>
      <p:sp>
        <p:nvSpPr>
          <p:cNvPr id="13" name="矩形 15">
            <a:extLst>
              <a:ext uri="{FF2B5EF4-FFF2-40B4-BE49-F238E27FC236}">
                <a16:creationId xmlns:a16="http://schemas.microsoft.com/office/drawing/2014/main" xmlns="" id="{4109CCAE-A277-41A5-B571-A07038641370}"/>
              </a:ext>
            </a:extLst>
          </p:cNvPr>
          <p:cNvSpPr/>
          <p:nvPr/>
        </p:nvSpPr>
        <p:spPr>
          <a:xfrm>
            <a:off x="1993312" y="224266"/>
            <a:ext cx="7200913" cy="80510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0021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0454116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2">
            <a:extLst>
              <a:ext uri="{FF2B5EF4-FFF2-40B4-BE49-F238E27FC236}">
                <a16:creationId xmlns:a16="http://schemas.microsoft.com/office/drawing/2014/main" xmlns="" id="{82C95F20-6AC4-4CAC-B270-10188A197E0A}"/>
              </a:ext>
            </a:extLst>
          </p:cNvPr>
          <p:cNvSpPr/>
          <p:nvPr userDrawn="1"/>
        </p:nvSpPr>
        <p:spPr>
          <a:xfrm>
            <a:off x="200167" y="464024"/>
            <a:ext cx="11791666" cy="6141492"/>
          </a:xfrm>
          <a:custGeom>
            <a:avLst/>
            <a:gdLst>
              <a:gd name="connsiteX0" fmla="*/ 0 w 8128398"/>
              <a:gd name="connsiteY0" fmla="*/ 2334126 h 4668252"/>
              <a:gd name="connsiteX1" fmla="*/ 4064199 w 8128398"/>
              <a:gd name="connsiteY1" fmla="*/ 0 h 4668252"/>
              <a:gd name="connsiteX2" fmla="*/ 8128398 w 8128398"/>
              <a:gd name="connsiteY2" fmla="*/ 2334126 h 4668252"/>
              <a:gd name="connsiteX3" fmla="*/ 4064199 w 8128398"/>
              <a:gd name="connsiteY3" fmla="*/ 4668252 h 4668252"/>
              <a:gd name="connsiteX4" fmla="*/ 0 w 8128398"/>
              <a:gd name="connsiteY4" fmla="*/ 2334126 h 4668252"/>
              <a:gd name="connsiteX0" fmla="*/ 162302 w 8290700"/>
              <a:gd name="connsiteY0" fmla="*/ 2423774 h 4757900"/>
              <a:gd name="connsiteX1" fmla="*/ 1139129 w 8290700"/>
              <a:gd name="connsiteY1" fmla="*/ 669643 h 4757900"/>
              <a:gd name="connsiteX2" fmla="*/ 4226501 w 8290700"/>
              <a:gd name="connsiteY2" fmla="*/ 89648 h 4757900"/>
              <a:gd name="connsiteX3" fmla="*/ 8290700 w 8290700"/>
              <a:gd name="connsiteY3" fmla="*/ 2423774 h 4757900"/>
              <a:gd name="connsiteX4" fmla="*/ 4226501 w 8290700"/>
              <a:gd name="connsiteY4" fmla="*/ 4757900 h 4757900"/>
              <a:gd name="connsiteX5" fmla="*/ 162302 w 8290700"/>
              <a:gd name="connsiteY5" fmla="*/ 2423774 h 4757900"/>
              <a:gd name="connsiteX0" fmla="*/ 162302 w 8453932"/>
              <a:gd name="connsiteY0" fmla="*/ 2334994 h 4669120"/>
              <a:gd name="connsiteX1" fmla="*/ 1139129 w 8453932"/>
              <a:gd name="connsiteY1" fmla="*/ 580863 h 4669120"/>
              <a:gd name="connsiteX2" fmla="*/ 4226501 w 8453932"/>
              <a:gd name="connsiteY2" fmla="*/ 868 h 4669120"/>
              <a:gd name="connsiteX3" fmla="*/ 7472553 w 8453932"/>
              <a:gd name="connsiteY3" fmla="*/ 677116 h 4669120"/>
              <a:gd name="connsiteX4" fmla="*/ 8290700 w 8453932"/>
              <a:gd name="connsiteY4" fmla="*/ 2334994 h 4669120"/>
              <a:gd name="connsiteX5" fmla="*/ 4226501 w 8453932"/>
              <a:gd name="connsiteY5" fmla="*/ 4669120 h 4669120"/>
              <a:gd name="connsiteX6" fmla="*/ 162302 w 8453932"/>
              <a:gd name="connsiteY6" fmla="*/ 2334994 h 4669120"/>
              <a:gd name="connsiteX0" fmla="*/ 380 w 8292010"/>
              <a:gd name="connsiteY0" fmla="*/ 2334994 h 4737634"/>
              <a:gd name="connsiteX1" fmla="*/ 977207 w 8292010"/>
              <a:gd name="connsiteY1" fmla="*/ 580863 h 4737634"/>
              <a:gd name="connsiteX2" fmla="*/ 4064579 w 8292010"/>
              <a:gd name="connsiteY2" fmla="*/ 868 h 4737634"/>
              <a:gd name="connsiteX3" fmla="*/ 7310631 w 8292010"/>
              <a:gd name="connsiteY3" fmla="*/ 677116 h 4737634"/>
              <a:gd name="connsiteX4" fmla="*/ 8128778 w 8292010"/>
              <a:gd name="connsiteY4" fmla="*/ 2334994 h 4737634"/>
              <a:gd name="connsiteX5" fmla="*/ 4064579 w 8292010"/>
              <a:gd name="connsiteY5" fmla="*/ 4669120 h 4737634"/>
              <a:gd name="connsiteX6" fmla="*/ 1054209 w 8292010"/>
              <a:gd name="connsiteY6" fmla="*/ 3958572 h 4737634"/>
              <a:gd name="connsiteX7" fmla="*/ 380 w 8292010"/>
              <a:gd name="connsiteY7" fmla="*/ 2334994 h 4737634"/>
              <a:gd name="connsiteX0" fmla="*/ 380 w 8160907"/>
              <a:gd name="connsiteY0" fmla="*/ 2334994 h 4676413"/>
              <a:gd name="connsiteX1" fmla="*/ 977207 w 8160907"/>
              <a:gd name="connsiteY1" fmla="*/ 580863 h 4676413"/>
              <a:gd name="connsiteX2" fmla="*/ 4064579 w 8160907"/>
              <a:gd name="connsiteY2" fmla="*/ 868 h 4676413"/>
              <a:gd name="connsiteX3" fmla="*/ 7310631 w 8160907"/>
              <a:gd name="connsiteY3" fmla="*/ 677116 h 4676413"/>
              <a:gd name="connsiteX4" fmla="*/ 8128778 w 8160907"/>
              <a:gd name="connsiteY4" fmla="*/ 2334994 h 4676413"/>
              <a:gd name="connsiteX5" fmla="*/ 7031498 w 8160907"/>
              <a:gd name="connsiteY5" fmla="*/ 4199203 h 4676413"/>
              <a:gd name="connsiteX6" fmla="*/ 4064579 w 8160907"/>
              <a:gd name="connsiteY6" fmla="*/ 4669120 h 4676413"/>
              <a:gd name="connsiteX7" fmla="*/ 1054209 w 8160907"/>
              <a:gd name="connsiteY7" fmla="*/ 3958572 h 4676413"/>
              <a:gd name="connsiteX8" fmla="*/ 380 w 8160907"/>
              <a:gd name="connsiteY8" fmla="*/ 2334994 h 4676413"/>
              <a:gd name="connsiteX0" fmla="*/ 62 w 8160589"/>
              <a:gd name="connsiteY0" fmla="*/ 2334994 h 4670006"/>
              <a:gd name="connsiteX1" fmla="*/ 976889 w 8160589"/>
              <a:gd name="connsiteY1" fmla="*/ 580863 h 4670006"/>
              <a:gd name="connsiteX2" fmla="*/ 4064261 w 8160589"/>
              <a:gd name="connsiteY2" fmla="*/ 868 h 4670006"/>
              <a:gd name="connsiteX3" fmla="*/ 7310313 w 8160589"/>
              <a:gd name="connsiteY3" fmla="*/ 677116 h 4670006"/>
              <a:gd name="connsiteX4" fmla="*/ 8128460 w 8160589"/>
              <a:gd name="connsiteY4" fmla="*/ 2334994 h 4670006"/>
              <a:gd name="connsiteX5" fmla="*/ 7031180 w 8160589"/>
              <a:gd name="connsiteY5" fmla="*/ 4199203 h 4670006"/>
              <a:gd name="connsiteX6" fmla="*/ 4064261 w 8160589"/>
              <a:gd name="connsiteY6" fmla="*/ 4669120 h 4670006"/>
              <a:gd name="connsiteX7" fmla="*/ 948013 w 8160589"/>
              <a:gd name="connsiteY7" fmla="*/ 4131826 h 4670006"/>
              <a:gd name="connsiteX8" fmla="*/ 62 w 8160589"/>
              <a:gd name="connsiteY8" fmla="*/ 2334994 h 4670006"/>
              <a:gd name="connsiteX0" fmla="*/ 3056 w 8163583"/>
              <a:gd name="connsiteY0" fmla="*/ 2353191 h 4688203"/>
              <a:gd name="connsiteX1" fmla="*/ 791407 w 8163583"/>
              <a:gd name="connsiteY1" fmla="*/ 387304 h 4688203"/>
              <a:gd name="connsiteX2" fmla="*/ 4067255 w 8163583"/>
              <a:gd name="connsiteY2" fmla="*/ 19065 h 4688203"/>
              <a:gd name="connsiteX3" fmla="*/ 7313307 w 8163583"/>
              <a:gd name="connsiteY3" fmla="*/ 695313 h 4688203"/>
              <a:gd name="connsiteX4" fmla="*/ 8131454 w 8163583"/>
              <a:gd name="connsiteY4" fmla="*/ 2353191 h 4688203"/>
              <a:gd name="connsiteX5" fmla="*/ 7034174 w 8163583"/>
              <a:gd name="connsiteY5" fmla="*/ 4217400 h 4688203"/>
              <a:gd name="connsiteX6" fmla="*/ 4067255 w 8163583"/>
              <a:gd name="connsiteY6" fmla="*/ 4687317 h 4688203"/>
              <a:gd name="connsiteX7" fmla="*/ 951007 w 8163583"/>
              <a:gd name="connsiteY7" fmla="*/ 4150023 h 4688203"/>
              <a:gd name="connsiteX8" fmla="*/ 3056 w 8163583"/>
              <a:gd name="connsiteY8" fmla="*/ 2353191 h 4688203"/>
              <a:gd name="connsiteX0" fmla="*/ 38786 w 8199313"/>
              <a:gd name="connsiteY0" fmla="*/ 2353191 h 4794578"/>
              <a:gd name="connsiteX1" fmla="*/ 827137 w 8199313"/>
              <a:gd name="connsiteY1" fmla="*/ 387304 h 4794578"/>
              <a:gd name="connsiteX2" fmla="*/ 4102985 w 8199313"/>
              <a:gd name="connsiteY2" fmla="*/ 19065 h 4794578"/>
              <a:gd name="connsiteX3" fmla="*/ 7349037 w 8199313"/>
              <a:gd name="connsiteY3" fmla="*/ 695313 h 4794578"/>
              <a:gd name="connsiteX4" fmla="*/ 8167184 w 8199313"/>
              <a:gd name="connsiteY4" fmla="*/ 2353191 h 4794578"/>
              <a:gd name="connsiteX5" fmla="*/ 7069904 w 8199313"/>
              <a:gd name="connsiteY5" fmla="*/ 4217400 h 4794578"/>
              <a:gd name="connsiteX6" fmla="*/ 4102985 w 8199313"/>
              <a:gd name="connsiteY6" fmla="*/ 4687317 h 4794578"/>
              <a:gd name="connsiteX7" fmla="*/ 549204 w 8199313"/>
              <a:gd name="connsiteY7" fmla="*/ 4563909 h 4794578"/>
              <a:gd name="connsiteX8" fmla="*/ 38786 w 8199313"/>
              <a:gd name="connsiteY8" fmla="*/ 2353191 h 4794578"/>
              <a:gd name="connsiteX0" fmla="*/ 38786 w 8199313"/>
              <a:gd name="connsiteY0" fmla="*/ 2353191 h 4802240"/>
              <a:gd name="connsiteX1" fmla="*/ 827137 w 8199313"/>
              <a:gd name="connsiteY1" fmla="*/ 387304 h 4802240"/>
              <a:gd name="connsiteX2" fmla="*/ 4102985 w 8199313"/>
              <a:gd name="connsiteY2" fmla="*/ 19065 h 4802240"/>
              <a:gd name="connsiteX3" fmla="*/ 7349037 w 8199313"/>
              <a:gd name="connsiteY3" fmla="*/ 695313 h 4802240"/>
              <a:gd name="connsiteX4" fmla="*/ 8167184 w 8199313"/>
              <a:gd name="connsiteY4" fmla="*/ 2353191 h 4802240"/>
              <a:gd name="connsiteX5" fmla="*/ 7460318 w 8199313"/>
              <a:gd name="connsiteY5" fmla="*/ 4602411 h 4802240"/>
              <a:gd name="connsiteX6" fmla="*/ 4102985 w 8199313"/>
              <a:gd name="connsiteY6" fmla="*/ 4687317 h 4802240"/>
              <a:gd name="connsiteX7" fmla="*/ 549204 w 8199313"/>
              <a:gd name="connsiteY7" fmla="*/ 4563909 h 4802240"/>
              <a:gd name="connsiteX8" fmla="*/ 38786 w 8199313"/>
              <a:gd name="connsiteY8" fmla="*/ 2353191 h 4802240"/>
              <a:gd name="connsiteX0" fmla="*/ 38786 w 8234668"/>
              <a:gd name="connsiteY0" fmla="*/ 2415359 h 4864408"/>
              <a:gd name="connsiteX1" fmla="*/ 827137 w 8234668"/>
              <a:gd name="connsiteY1" fmla="*/ 449472 h 4864408"/>
              <a:gd name="connsiteX2" fmla="*/ 4102985 w 8234668"/>
              <a:gd name="connsiteY2" fmla="*/ 81233 h 4864408"/>
              <a:gd name="connsiteX3" fmla="*/ 7618288 w 8234668"/>
              <a:gd name="connsiteY3" fmla="*/ 237716 h 4864408"/>
              <a:gd name="connsiteX4" fmla="*/ 8167184 w 8234668"/>
              <a:gd name="connsiteY4" fmla="*/ 2415359 h 4864408"/>
              <a:gd name="connsiteX5" fmla="*/ 7460318 w 8234668"/>
              <a:gd name="connsiteY5" fmla="*/ 4664579 h 4864408"/>
              <a:gd name="connsiteX6" fmla="*/ 4102985 w 8234668"/>
              <a:gd name="connsiteY6" fmla="*/ 4749485 h 4864408"/>
              <a:gd name="connsiteX7" fmla="*/ 549204 w 8234668"/>
              <a:gd name="connsiteY7" fmla="*/ 4626077 h 4864408"/>
              <a:gd name="connsiteX8" fmla="*/ 38786 w 8234668"/>
              <a:gd name="connsiteY8" fmla="*/ 2415359 h 4864408"/>
              <a:gd name="connsiteX0" fmla="*/ 38786 w 8234668"/>
              <a:gd name="connsiteY0" fmla="*/ 2415359 h 4864408"/>
              <a:gd name="connsiteX1" fmla="*/ 827137 w 8234668"/>
              <a:gd name="connsiteY1" fmla="*/ 449472 h 4864408"/>
              <a:gd name="connsiteX2" fmla="*/ 4102985 w 8234668"/>
              <a:gd name="connsiteY2" fmla="*/ 81233 h 4864408"/>
              <a:gd name="connsiteX3" fmla="*/ 7618288 w 8234668"/>
              <a:gd name="connsiteY3" fmla="*/ 237716 h 4864408"/>
              <a:gd name="connsiteX4" fmla="*/ 8167184 w 8234668"/>
              <a:gd name="connsiteY4" fmla="*/ 2444235 h 4864408"/>
              <a:gd name="connsiteX5" fmla="*/ 7460318 w 8234668"/>
              <a:gd name="connsiteY5" fmla="*/ 4664579 h 4864408"/>
              <a:gd name="connsiteX6" fmla="*/ 4102985 w 8234668"/>
              <a:gd name="connsiteY6" fmla="*/ 4749485 h 4864408"/>
              <a:gd name="connsiteX7" fmla="*/ 549204 w 8234668"/>
              <a:gd name="connsiteY7" fmla="*/ 4626077 h 4864408"/>
              <a:gd name="connsiteX8" fmla="*/ 38786 w 8234668"/>
              <a:gd name="connsiteY8" fmla="*/ 2415359 h 4864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34668" h="4864408">
                <a:moveTo>
                  <a:pt x="38786" y="2415359"/>
                </a:moveTo>
                <a:cubicBezTo>
                  <a:pt x="85108" y="1719258"/>
                  <a:pt x="149771" y="838493"/>
                  <a:pt x="827137" y="449472"/>
                </a:cubicBezTo>
                <a:cubicBezTo>
                  <a:pt x="1504504" y="60451"/>
                  <a:pt x="2971127" y="116526"/>
                  <a:pt x="4102985" y="81233"/>
                </a:cubicBezTo>
                <a:cubicBezTo>
                  <a:pt x="5234844" y="45940"/>
                  <a:pt x="6940922" y="-151305"/>
                  <a:pt x="7618288" y="237716"/>
                </a:cubicBezTo>
                <a:cubicBezTo>
                  <a:pt x="8295655" y="626737"/>
                  <a:pt x="8298729" y="1966307"/>
                  <a:pt x="8167184" y="2444235"/>
                </a:cubicBezTo>
                <a:cubicBezTo>
                  <a:pt x="8035639" y="2922163"/>
                  <a:pt x="8137685" y="4275558"/>
                  <a:pt x="7460318" y="4664579"/>
                </a:cubicBezTo>
                <a:cubicBezTo>
                  <a:pt x="6782952" y="5053600"/>
                  <a:pt x="5254837" y="4755902"/>
                  <a:pt x="4102985" y="4749485"/>
                </a:cubicBezTo>
                <a:cubicBezTo>
                  <a:pt x="2951133" y="4743068"/>
                  <a:pt x="1226571" y="5015098"/>
                  <a:pt x="549204" y="4626077"/>
                </a:cubicBezTo>
                <a:cubicBezTo>
                  <a:pt x="-128162" y="4237056"/>
                  <a:pt x="-7536" y="3111460"/>
                  <a:pt x="38786" y="2415359"/>
                </a:cubicBezTo>
                <a:close/>
              </a:path>
            </a:pathLst>
          </a:custGeom>
          <a:noFill/>
          <a:ln w="19050">
            <a:solidFill>
              <a:schemeClr val="accent5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89719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6471160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FE1EAE2-2D75-466D-AF47-208DCDA32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4/2/2022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33A7CAC-56E0-43EC-9C88-5F957FB61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A17C680-3799-40B0-ABB3-F65E69A1A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10">
            <a:extLst>
              <a:ext uri="{FF2B5EF4-FFF2-40B4-BE49-F238E27FC236}">
                <a16:creationId xmlns:a16="http://schemas.microsoft.com/office/drawing/2014/main" xmlns="" id="{3DF38B27-1082-401F-91DD-A33BC451FD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4301603" y="4901803"/>
            <a:ext cx="7918522" cy="1956197"/>
          </a:xfrm>
          <a:prstGeom prst="rect">
            <a:avLst/>
          </a:prstGeom>
        </p:spPr>
      </p:pic>
      <p:pic>
        <p:nvPicPr>
          <p:cNvPr id="8" name="13">
            <a:extLst>
              <a:ext uri="{FF2B5EF4-FFF2-40B4-BE49-F238E27FC236}">
                <a16:creationId xmlns:a16="http://schemas.microsoft.com/office/drawing/2014/main" xmlns="" id="{DC523EAF-88A8-4AA0-9FCC-904DE7B0636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800215" y="4001444"/>
            <a:ext cx="3419910" cy="2720031"/>
          </a:xfrm>
          <a:prstGeom prst="rect">
            <a:avLst/>
          </a:prstGeom>
        </p:spPr>
      </p:pic>
      <p:pic>
        <p:nvPicPr>
          <p:cNvPr id="9" name="16">
            <a:extLst>
              <a:ext uri="{FF2B5EF4-FFF2-40B4-BE49-F238E27FC236}">
                <a16:creationId xmlns:a16="http://schemas.microsoft.com/office/drawing/2014/main" xmlns="" id="{112F61C9-C7A0-409F-98FF-3A8B41055B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0" y="4901803"/>
            <a:ext cx="7918522" cy="1956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120515"/>
      </p:ext>
    </p:extLst>
  </p:cSld>
  <p:clrMapOvr>
    <a:masterClrMapping/>
  </p:clrMapOvr>
  <p:transition spd="slow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36E15F07-3376-4EB4-851C-C01CF1485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4/2/2022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7B2C266-EC5F-43A6-86D4-1CC2C7AD6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图片 9">
            <a:extLst>
              <a:ext uri="{FF2B5EF4-FFF2-40B4-BE49-F238E27FC236}">
                <a16:creationId xmlns:a16="http://schemas.microsoft.com/office/drawing/2014/main" xmlns="" id="{4B1DF6FC-7E16-4635-8A35-944AD89C60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08" t="16713" b="14111"/>
          <a:stretch>
            <a:fillRect/>
          </a:stretch>
        </p:blipFill>
        <p:spPr>
          <a:xfrm>
            <a:off x="2456500" y="508763"/>
            <a:ext cx="7558181" cy="5808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12">
            <a:extLst>
              <a:ext uri="{FF2B5EF4-FFF2-40B4-BE49-F238E27FC236}">
                <a16:creationId xmlns:a16="http://schemas.microsoft.com/office/drawing/2014/main" xmlns="" id="{97358077-9EE7-44A7-97C6-315D9C46C8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87479" y="1331058"/>
            <a:ext cx="5507665" cy="1549970"/>
          </a:xfrm>
          <a:prstGeom prst="rect">
            <a:avLst/>
          </a:prstGeom>
        </p:spPr>
      </p:pic>
      <p:pic>
        <p:nvPicPr>
          <p:cNvPr id="8" name="图片 1">
            <a:extLst>
              <a:ext uri="{FF2B5EF4-FFF2-40B4-BE49-F238E27FC236}">
                <a16:creationId xmlns:a16="http://schemas.microsoft.com/office/drawing/2014/main" xmlns="" id="{9646E44B-3867-4CC2-B640-09E839EA10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93" t="2191" r="2694" b="6031"/>
          <a:stretch>
            <a:fillRect/>
          </a:stretch>
        </p:blipFill>
        <p:spPr>
          <a:xfrm>
            <a:off x="112395" y="3453134"/>
            <a:ext cx="3482340" cy="3165475"/>
          </a:xfrm>
          <a:prstGeom prst="rect">
            <a:avLst/>
          </a:prstGeom>
        </p:spPr>
      </p:pic>
      <p:pic>
        <p:nvPicPr>
          <p:cNvPr id="9" name="图片 20">
            <a:extLst>
              <a:ext uri="{FF2B5EF4-FFF2-40B4-BE49-F238E27FC236}">
                <a16:creationId xmlns:a16="http://schemas.microsoft.com/office/drawing/2014/main" xmlns="" id="{A048540C-02AE-45F9-A868-5AF452F0EFD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137" y="142240"/>
            <a:ext cx="1630363" cy="1485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9" descr="7025f93bab81e29a45dfc8ebfbf481b9">
            <a:extLst>
              <a:ext uri="{FF2B5EF4-FFF2-40B4-BE49-F238E27FC236}">
                <a16:creationId xmlns:a16="http://schemas.microsoft.com/office/drawing/2014/main" xmlns="" id="{890BE992-9077-47BD-BA72-99B4456EAB4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913372" y="955675"/>
            <a:ext cx="4785995" cy="6764020"/>
          </a:xfrm>
          <a:prstGeom prst="rect">
            <a:avLst/>
          </a:prstGeom>
        </p:spPr>
      </p:pic>
      <p:sp>
        <p:nvSpPr>
          <p:cNvPr id="11" name="矩形 8">
            <a:extLst>
              <a:ext uri="{FF2B5EF4-FFF2-40B4-BE49-F238E27FC236}">
                <a16:creationId xmlns:a16="http://schemas.microsoft.com/office/drawing/2014/main" xmlns="" id="{93040D19-7743-43B1-A900-286D474B37E7}"/>
              </a:ext>
            </a:extLst>
          </p:cNvPr>
          <p:cNvSpPr/>
          <p:nvPr userDrawn="1"/>
        </p:nvSpPr>
        <p:spPr>
          <a:xfrm>
            <a:off x="106327" y="95693"/>
            <a:ext cx="11972260" cy="6634716"/>
          </a:xfrm>
          <a:prstGeom prst="rect">
            <a:avLst/>
          </a:prstGeom>
          <a:noFill/>
          <a:ln w="28575">
            <a:solidFill>
              <a:srgbClr val="DC5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773448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09AE12-2383-4AF9-8359-698ABAA21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039FAA95-4383-4919-B4B6-17A3DE4A2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D0CC-E3E2-4331-AA06-EBB8ADD6037D}" type="datetimeFigureOut">
              <a:rPr lang="en-US" smtClean="0"/>
              <a:t>4/2/2022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C5D1CFC-5940-49FA-A9B1-F0F1922C2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25B394D-F8FC-4D7A-A8E5-32FE0A8DD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图片 2">
            <a:extLst>
              <a:ext uri="{FF2B5EF4-FFF2-40B4-BE49-F238E27FC236}">
                <a16:creationId xmlns:a16="http://schemas.microsoft.com/office/drawing/2014/main" xmlns="" id="{316C996C-61E1-487A-B996-5A13664185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龚芝怡 - 卓别林">
            <a:hlinkClick r:id="" action="ppaction://media"/>
            <a:extLst>
              <a:ext uri="{FF2B5EF4-FFF2-40B4-BE49-F238E27FC236}">
                <a16:creationId xmlns:a16="http://schemas.microsoft.com/office/drawing/2014/main" xmlns="" id="{4BBE9D32-A35B-4C15-927C-15CB5DD7FEA9}"/>
              </a:ext>
            </a:extLst>
          </p:cNvPr>
          <p:cNvPicPr>
            <a:picLocks noChangeAspect="1"/>
          </p:cNvPicPr>
          <p:nvPr userDrawn="1"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7113" y="-1600200"/>
            <a:ext cx="609600" cy="6096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67ECCED-74AF-4222-ACEA-AF0F161A1948}"/>
              </a:ext>
            </a:extLst>
          </p:cNvPr>
          <p:cNvSpPr txBox="1"/>
          <p:nvPr userDrawn="1"/>
        </p:nvSpPr>
        <p:spPr>
          <a:xfrm>
            <a:off x="2968651" y="2321004"/>
            <a:ext cx="65605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Đọc</a:t>
            </a: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mở</a:t>
            </a: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rộng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1285DAF-BC7B-4DEA-9336-B1E7E1A835AE}"/>
              </a:ext>
            </a:extLst>
          </p:cNvPr>
          <p:cNvSpPr txBox="1"/>
          <p:nvPr userDrawn="1"/>
        </p:nvSpPr>
        <p:spPr>
          <a:xfrm>
            <a:off x="8248564" y="5910407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chemeClr val="tx1"/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chemeClr val="tx1"/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chemeClr val="tx1"/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chemeClr val="tx1"/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27829445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1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>
            <a:extLst>
              <a:ext uri="{FF2B5EF4-FFF2-40B4-BE49-F238E27FC236}">
                <a16:creationId xmlns:a16="http://schemas.microsoft.com/office/drawing/2014/main" xmlns="" id="{B06B21EF-4290-4023-8D12-6133B34560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28900" y="-2705103"/>
            <a:ext cx="6858000" cy="12268204"/>
          </a:xfrm>
          <a:prstGeom prst="rect">
            <a:avLst/>
          </a:prstGeom>
        </p:spPr>
      </p:pic>
      <p:pic>
        <p:nvPicPr>
          <p:cNvPr id="3" name="图片 8">
            <a:extLst>
              <a:ext uri="{FF2B5EF4-FFF2-40B4-BE49-F238E27FC236}">
                <a16:creationId xmlns:a16="http://schemas.microsoft.com/office/drawing/2014/main" xmlns="" id="{73C579E6-EAF1-422D-AC51-D4A36153AB7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007678" y="-2289879"/>
            <a:ext cx="6224681" cy="11494606"/>
          </a:xfrm>
          <a:prstGeom prst="rect">
            <a:avLst/>
          </a:prstGeom>
        </p:spPr>
      </p:pic>
      <p:pic>
        <p:nvPicPr>
          <p:cNvPr id="4" name="图片 10">
            <a:extLst>
              <a:ext uri="{FF2B5EF4-FFF2-40B4-BE49-F238E27FC236}">
                <a16:creationId xmlns:a16="http://schemas.microsoft.com/office/drawing/2014/main" xmlns="" id="{1220DD6E-E2D4-4158-9681-6CFE69A19E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865" y="1274025"/>
            <a:ext cx="5215801" cy="5583975"/>
          </a:xfrm>
          <a:prstGeom prst="rect">
            <a:avLst/>
          </a:prstGeom>
        </p:spPr>
      </p:pic>
      <p:pic>
        <p:nvPicPr>
          <p:cNvPr id="5" name="图片 14">
            <a:extLst>
              <a:ext uri="{FF2B5EF4-FFF2-40B4-BE49-F238E27FC236}">
                <a16:creationId xmlns:a16="http://schemas.microsoft.com/office/drawing/2014/main" xmlns="" id="{3E428603-5A8C-47DE-80E7-95AD414D89F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876" y="6143219"/>
            <a:ext cx="656057" cy="677220"/>
          </a:xfrm>
          <a:prstGeom prst="rect">
            <a:avLst/>
          </a:prstGeom>
        </p:spPr>
      </p:pic>
      <p:pic>
        <p:nvPicPr>
          <p:cNvPr id="6" name="图片 16">
            <a:extLst>
              <a:ext uri="{FF2B5EF4-FFF2-40B4-BE49-F238E27FC236}">
                <a16:creationId xmlns:a16="http://schemas.microsoft.com/office/drawing/2014/main" xmlns="" id="{F3F40050-FF5E-4375-9241-620E3FAC999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4652">
            <a:off x="115079" y="968971"/>
            <a:ext cx="419196" cy="1232181"/>
          </a:xfrm>
          <a:prstGeom prst="rect">
            <a:avLst/>
          </a:prstGeom>
        </p:spPr>
      </p:pic>
      <p:pic>
        <p:nvPicPr>
          <p:cNvPr id="7" name="图片 18">
            <a:extLst>
              <a:ext uri="{FF2B5EF4-FFF2-40B4-BE49-F238E27FC236}">
                <a16:creationId xmlns:a16="http://schemas.microsoft.com/office/drawing/2014/main" xmlns="" id="{604A78A6-248E-4841-9FCB-2B52759943ED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329" y="5756310"/>
            <a:ext cx="497071" cy="529665"/>
          </a:xfrm>
          <a:prstGeom prst="rect">
            <a:avLst/>
          </a:prstGeom>
        </p:spPr>
      </p:pic>
      <p:pic>
        <p:nvPicPr>
          <p:cNvPr id="8" name="图片 20">
            <a:extLst>
              <a:ext uri="{FF2B5EF4-FFF2-40B4-BE49-F238E27FC236}">
                <a16:creationId xmlns:a16="http://schemas.microsoft.com/office/drawing/2014/main" xmlns="" id="{452DF785-0E58-4CAE-AFE9-171977E4668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862" y="94409"/>
            <a:ext cx="498012" cy="597614"/>
          </a:xfrm>
          <a:prstGeom prst="rect">
            <a:avLst/>
          </a:prstGeom>
        </p:spPr>
      </p:pic>
      <p:pic>
        <p:nvPicPr>
          <p:cNvPr id="9" name="图片 24">
            <a:extLst>
              <a:ext uri="{FF2B5EF4-FFF2-40B4-BE49-F238E27FC236}">
                <a16:creationId xmlns:a16="http://schemas.microsoft.com/office/drawing/2014/main" xmlns="" id="{D4D8A061-494A-4B32-A7C3-42E31E5A37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72" y="1274025"/>
            <a:ext cx="571630" cy="787579"/>
          </a:xfrm>
          <a:prstGeom prst="rect">
            <a:avLst/>
          </a:prstGeom>
        </p:spPr>
      </p:pic>
      <p:pic>
        <p:nvPicPr>
          <p:cNvPr id="10" name="图片 26">
            <a:extLst>
              <a:ext uri="{FF2B5EF4-FFF2-40B4-BE49-F238E27FC236}">
                <a16:creationId xmlns:a16="http://schemas.microsoft.com/office/drawing/2014/main" xmlns="" id="{1DF9917B-E90E-4946-84E5-4E3AC4D3C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15" b="75097"/>
          <a:stretch/>
        </p:blipFill>
        <p:spPr>
          <a:xfrm rot="7290495">
            <a:off x="10805766" y="5220749"/>
            <a:ext cx="2044871" cy="2130452"/>
          </a:xfrm>
          <a:prstGeom prst="rect">
            <a:avLst/>
          </a:prstGeom>
        </p:spPr>
      </p:pic>
      <p:pic>
        <p:nvPicPr>
          <p:cNvPr id="11" name="图片 28">
            <a:extLst>
              <a:ext uri="{FF2B5EF4-FFF2-40B4-BE49-F238E27FC236}">
                <a16:creationId xmlns:a16="http://schemas.microsoft.com/office/drawing/2014/main" xmlns="" id="{1FC472B4-0239-4099-BDB8-3CD9C4FFBBB4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791" y="753947"/>
            <a:ext cx="444494" cy="732592"/>
          </a:xfrm>
          <a:prstGeom prst="rect">
            <a:avLst/>
          </a:prstGeom>
        </p:spPr>
      </p:pic>
      <p:pic>
        <p:nvPicPr>
          <p:cNvPr id="12" name="图片 36">
            <a:extLst>
              <a:ext uri="{FF2B5EF4-FFF2-40B4-BE49-F238E27FC236}">
                <a16:creationId xmlns:a16="http://schemas.microsoft.com/office/drawing/2014/main" xmlns="" id="{3F5532E2-9ED9-4571-B262-DB498E11489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156" y="4004224"/>
            <a:ext cx="532692" cy="594157"/>
          </a:xfrm>
          <a:prstGeom prst="rect">
            <a:avLst/>
          </a:prstGeom>
        </p:spPr>
      </p:pic>
      <p:sp>
        <p:nvSpPr>
          <p:cNvPr id="13" name="矩形 39">
            <a:extLst>
              <a:ext uri="{FF2B5EF4-FFF2-40B4-BE49-F238E27FC236}">
                <a16:creationId xmlns:a16="http://schemas.microsoft.com/office/drawing/2014/main" xmlns="" id="{BC667135-285B-43E4-9109-FD5A575A6D8C}"/>
              </a:ext>
            </a:extLst>
          </p:cNvPr>
          <p:cNvSpPr/>
          <p:nvPr userDrawn="1"/>
        </p:nvSpPr>
        <p:spPr>
          <a:xfrm>
            <a:off x="11460235" y="699479"/>
            <a:ext cx="99112" cy="858080"/>
          </a:xfrm>
          <a:prstGeom prst="rect">
            <a:avLst/>
          </a:prstGeom>
          <a:solidFill>
            <a:srgbClr val="49D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23">
            <a:extLst>
              <a:ext uri="{FF2B5EF4-FFF2-40B4-BE49-F238E27FC236}">
                <a16:creationId xmlns:a16="http://schemas.microsoft.com/office/drawing/2014/main" xmlns="" id="{89A685F2-D426-47F1-9E6E-91E41B3E6B6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0874" y="4953111"/>
            <a:ext cx="716833" cy="8031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E1050C6A-EBF3-4AAC-9E6B-85FB9AC093B4}"/>
              </a:ext>
            </a:extLst>
          </p:cNvPr>
          <p:cNvSpPr/>
          <p:nvPr userDrawn="1"/>
        </p:nvSpPr>
        <p:spPr>
          <a:xfrm>
            <a:off x="490782" y="2406689"/>
            <a:ext cx="5944848" cy="99257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Củng</a:t>
            </a:r>
            <a:r>
              <a:rPr kumimoji="0" lang="en-US" sz="6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cố</a:t>
            </a:r>
            <a:r>
              <a:rPr kumimoji="0" lang="en-US" sz="6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dặn</a:t>
            </a:r>
            <a:r>
              <a:rPr kumimoji="0" lang="en-US" sz="6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dò</a:t>
            </a:r>
            <a:endParaRPr kumimoji="0" lang="en-US" sz="6000" b="1" i="0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180039"/>
      </p:ext>
    </p:extLst>
  </p:cSld>
  <p:clrMapOvr>
    <a:masterClrMapping/>
  </p:clrMapOvr>
  <p:transition spd="slow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E5639B58-E9A9-4E5B-8675-D220511DD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12A3A9B5-0BCA-4364-AAED-F89099EC64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5B48A98A-4FCE-42D0-A2D1-F2BF8D5F4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48F6F-2428-462A-9C17-B471D69666C9}" type="datetimeFigureOut">
              <a:rPr lang="zh-CN" altLang="en-US" smtClean="0"/>
              <a:pPr/>
              <a:t>2022/4/2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6D531CB1-8E0F-41C9-8C45-E6F609050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4173D3C7-0FA6-4E51-9224-B3032E1C9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0DBB-D116-4F5E-87A5-6486A7600B9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96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split orient="vert"/>
      </p:transition>
    </mc:Choice>
    <mc:Fallback xmlns="">
      <p:transition spd="slow" advTm="2000">
        <p:split orient="vert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bg>
      <p:bgPr>
        <a:solidFill>
          <a:srgbClr val="7DD7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261257" y="261257"/>
            <a:ext cx="11683093" cy="635725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143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60241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855908"/>
      </p:ext>
    </p:extLst>
  </p:cSld>
  <p:clrMapOvr>
    <a:masterClrMapping/>
  </p:clrMapOvr>
  <p:transition spd="slow"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1989801"/>
      </p:ext>
    </p:extLst>
  </p:cSld>
  <p:clrMapOvr>
    <a:masterClrMapping/>
  </p:clrMapOvr>
  <p:transition spd="slow">
    <p:wip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8720314"/>
      </p:ext>
    </p:extLst>
  </p:cSld>
  <p:clrMapOvr>
    <a:masterClrMapping/>
  </p:clrMapOvr>
  <p:transition spd="slow">
    <p:wip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2022/4/2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7522257"/>
      </p:ext>
    </p:extLst>
  </p:cSld>
  <p:clrMapOvr>
    <a:masterClrMapping/>
  </p:clrMapOvr>
  <p:transition spd="slow">
    <p:wip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2022/4/2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2429390"/>
      </p:ext>
    </p:extLst>
  </p:cSld>
  <p:clrMapOvr>
    <a:masterClrMapping/>
  </p:clrMapOvr>
  <p:transition spd="slow">
    <p:wip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2022/4/2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3249862"/>
      </p:ext>
    </p:extLst>
  </p:cSld>
  <p:clrMapOvr>
    <a:masterClrMapping/>
  </p:clrMapOvr>
  <p:transition spd="slow">
    <p:wip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2022/4/2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8" y="-1"/>
            <a:ext cx="12179121" cy="6914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661996"/>
      </p:ext>
    </p:extLst>
  </p:cSld>
  <p:clrMapOvr>
    <a:masterClrMapping/>
  </p:clrMapOvr>
  <p:transition spd="slow">
    <p:wip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7DD7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261257" y="261257"/>
            <a:ext cx="11683093" cy="635725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143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4714408"/>
      </p:ext>
    </p:extLst>
  </p:cSld>
  <p:clrMapOvr>
    <a:masterClrMapping/>
  </p:clrMapOvr>
  <p:transition spd="slow">
    <p:wip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2022/4/2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8592129"/>
      </p:ext>
    </p:extLst>
  </p:cSld>
  <p:clrMapOvr>
    <a:masterClrMapping/>
  </p:clrMapOvr>
  <p:transition spd="slow">
    <p:wip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2022/4/2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0148425"/>
      </p:ext>
    </p:extLst>
  </p:cSld>
  <p:clrMapOvr>
    <a:masterClrMapping/>
  </p:clrMapOvr>
  <p:transition spd="slow">
    <p:wip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8293522"/>
      </p:ext>
    </p:extLst>
  </p:cSld>
  <p:clrMapOvr>
    <a:masterClrMapping/>
  </p:clrMapOvr>
  <p:transition spd="slow">
    <p:wip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7027720"/>
      </p:ext>
    </p:extLst>
  </p:cSld>
  <p:clrMapOvr>
    <a:masterClrMapping/>
  </p:clrMapOvr>
  <p:transition spd="slow">
    <p:wip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2022/4/2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6996127"/>
      </p:ext>
    </p:extLst>
  </p:cSld>
  <p:clrMapOvr>
    <a:masterClrMapping/>
  </p:clrMapOvr>
  <p:transition spd="slow">
    <p:wip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2022/4/2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3388376"/>
      </p:ext>
    </p:extLst>
  </p:cSld>
  <p:clrMapOvr>
    <a:masterClrMapping/>
  </p:clrMapOvr>
  <p:transition spd="slow">
    <p:wip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2022/4/2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1273898"/>
      </p:ext>
    </p:extLst>
  </p:cSld>
  <p:clrMapOvr>
    <a:masterClrMapping/>
  </p:clrMapOvr>
  <p:transition spd="slow">
    <p:wip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2022/4/2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8645940"/>
      </p:ext>
    </p:extLst>
  </p:cSld>
  <p:clrMapOvr>
    <a:masterClrMapping/>
  </p:clrMapOvr>
  <p:transition spd="slow">
    <p:wip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2022/4/2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347584"/>
      </p:ext>
    </p:extLst>
  </p:cSld>
  <p:clrMapOvr>
    <a:masterClrMapping/>
  </p:clrMapOvr>
  <p:transition spd="slow">
    <p:wip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2022/4/2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0062019"/>
      </p:ext>
    </p:extLst>
  </p:cSld>
  <p:clrMapOvr>
    <a:masterClrMapping/>
  </p:clrMapOvr>
  <p:transition spd="slow">
    <p:wip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2022/4/2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7791913"/>
      </p:ext>
    </p:extLst>
  </p:cSld>
  <p:clrMapOvr>
    <a:masterClrMapping/>
  </p:clrMapOvr>
  <p:transition spd="slow">
    <p:wip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2022/4/2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946664"/>
      </p:ext>
    </p:extLst>
  </p:cSld>
  <p:clrMapOvr>
    <a:masterClrMapping/>
  </p:clrMapOvr>
  <p:transition spd="slow">
    <p:wip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2022/4/2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411088"/>
      </p:ext>
    </p:extLst>
  </p:cSld>
  <p:clrMapOvr>
    <a:masterClrMapping/>
  </p:clrMapOvr>
  <p:transition spd="slow">
    <p:wip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2022/4/2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573369"/>
      </p:ext>
    </p:extLst>
  </p:cSld>
  <p:clrMapOvr>
    <a:masterClrMapping/>
  </p:clrMapOvr>
  <p:transition spd="slow">
    <p:wip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D277C-D2BF-45CB-B9B1-631697971ECF}" type="datetimeFigureOut">
              <a:rPr lang="zh-CN" altLang="en-US" smtClean="0"/>
              <a:t>2022/4/2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3749373"/>
      </p:ext>
    </p:extLst>
  </p:cSld>
  <p:clrMapOvr>
    <a:masterClrMapping/>
  </p:clrMapOvr>
  <p:transition spd="slow">
    <p:wip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2022/4/2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3942183"/>
      </p:ext>
    </p:extLst>
  </p:cSld>
  <p:clrMapOvr>
    <a:masterClrMapping/>
  </p:clrMapOvr>
  <p:transition spd="slow">
    <p:wip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2022/4/2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5461916"/>
      </p:ext>
    </p:extLst>
  </p:cSld>
  <p:clrMapOvr>
    <a:masterClrMapping/>
  </p:clrMapOvr>
  <p:transition spd="slow">
    <p:wip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2022/4/2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8495873"/>
      </p:ext>
    </p:extLst>
  </p:cSld>
  <p:clrMapOvr>
    <a:masterClrMapping/>
  </p:clrMapOvr>
  <p:transition spd="slow">
    <p:wip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2022/4/2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717955"/>
      </p:ext>
    </p:extLst>
  </p:cSld>
  <p:clrMapOvr>
    <a:masterClrMapping/>
  </p:clrMapOvr>
  <p:transition spd="slow">
    <p:wip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2022/4/2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592080"/>
      </p:ext>
    </p:extLst>
  </p:cSld>
  <p:clrMapOvr>
    <a:masterClrMapping/>
  </p:clrMapOvr>
  <p:transition spd="slow">
    <p:wip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2022/4/2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1788098"/>
      </p:ext>
    </p:extLst>
  </p:cSld>
  <p:clrMapOvr>
    <a:masterClrMapping/>
  </p:clrMapOvr>
  <p:transition spd="slow">
    <p:wip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2022/4/2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8780463"/>
      </p:ext>
    </p:extLst>
  </p:cSld>
  <p:clrMapOvr>
    <a:masterClrMapping/>
  </p:clrMapOvr>
  <p:transition spd="slow">
    <p:wip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2022/4/2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2857616"/>
      </p:ext>
    </p:extLst>
  </p:cSld>
  <p:clrMapOvr>
    <a:masterClrMapping/>
  </p:clrMapOvr>
  <p:transition spd="slow">
    <p:wip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2022/4/2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2173989"/>
      </p:ext>
    </p:extLst>
  </p:cSld>
  <p:clrMapOvr>
    <a:masterClrMapping/>
  </p:clrMapOvr>
  <p:transition spd="slow">
    <p:wip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2022/4/2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8320248"/>
      </p:ext>
    </p:extLst>
  </p:cSld>
  <p:clrMapOvr>
    <a:masterClrMapping/>
  </p:clrMapOvr>
  <p:transition spd="slow">
    <p:wip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  <a:t>2022/4/2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5683074"/>
      </p:ext>
    </p:extLst>
  </p:cSld>
  <p:clrMapOvr>
    <a:masterClrMapping/>
  </p:clrMapOvr>
  <p:transition spd="slow">
    <p:wip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20920821"/>
      </p:ext>
    </p:extLst>
  </p:cSld>
  <p:clrMapOvr>
    <a:masterClrMapping/>
  </p:clrMapOvr>
  <p:transition spd="slow">
    <p:wip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34290612"/>
      </p:ext>
    </p:extLst>
  </p:cSld>
  <p:clrMapOvr>
    <a:masterClrMapping/>
  </p:clrMapOvr>
  <p:transition spd="slow">
    <p:wip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05021817"/>
      </p:ext>
    </p:extLst>
  </p:cSld>
  <p:clrMapOvr>
    <a:masterClrMapping/>
  </p:clrMapOvr>
  <p:transition spd="slow">
    <p:wip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27522211"/>
      </p:ext>
    </p:extLst>
  </p:cSld>
  <p:clrMapOvr>
    <a:masterClrMapping/>
  </p:clrMapOvr>
  <p:transition spd="slow">
    <p:wip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8599276"/>
      </p:ext>
    </p:extLst>
  </p:cSld>
  <p:clrMapOvr>
    <a:masterClrMapping/>
  </p:clrMapOvr>
  <p:transition spd="slow">
    <p:wip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1604921"/>
      </p:ext>
    </p:extLst>
  </p:cSld>
  <p:clrMapOvr>
    <a:masterClrMapping/>
  </p:clrMapOvr>
  <p:transition spd="slow">
    <p:wip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4664684"/>
      </p:ext>
    </p:extLst>
  </p:cSld>
  <p:clrMapOvr>
    <a:masterClrMapping/>
  </p:clrMapOvr>
  <p:transition spd="slow">
    <p:wip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49"/>
            <a:ext cx="4011084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29957800"/>
      </p:ext>
    </p:extLst>
  </p:cSld>
  <p:clrMapOvr>
    <a:masterClrMapping/>
  </p:clrMapOvr>
  <p:transition spd="slow">
    <p:wip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7"/>
            <a:ext cx="7315200" cy="8048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5655540"/>
      </p:ext>
    </p:extLst>
  </p:cSld>
  <p:clrMapOvr>
    <a:masterClrMapping/>
  </p:clrMapOvr>
  <p:transition spd="slow">
    <p:wip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05868707"/>
      </p:ext>
    </p:extLst>
  </p:cSld>
  <p:clrMapOvr>
    <a:masterClrMapping/>
  </p:clrMapOvr>
  <p:transition spd="slow">
    <p:wip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41810144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40.jpe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41.jpe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319E4B4B-505B-43E2-987D-384A64AE4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BB41F7E-7A02-4FF2-8AF5-A1AE59CD34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A41E1E4-156A-4C10-BC26-D07F5C724A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EBD0CC-E3E2-4331-AA06-EBB8ADD6037D}" type="datetimeFigureOut">
              <a:rPr lang="en-US" smtClean="0"/>
              <a:t>4/2/2022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57F9652-3E39-43EA-9F4E-489A7F3BC5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26CC6A0-BF40-4ACA-867F-55115DA3FB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0E103C9-1932-4B3D-B1A4-7EEDAA6CB569}"/>
              </a:ext>
            </a:extLst>
          </p:cNvPr>
          <p:cNvSpPr txBox="1"/>
          <p:nvPr userDrawn="1"/>
        </p:nvSpPr>
        <p:spPr>
          <a:xfrm>
            <a:off x="9250680" y="47238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177043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66" r:id="rId3"/>
    <p:sldLayoutId id="214748365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6" r:id="rId10"/>
    <p:sldLayoutId id="2147483657" r:id="rId11"/>
    <p:sldLayoutId id="2147483661" r:id="rId12"/>
    <p:sldLayoutId id="2147483667" r:id="rId13"/>
    <p:sldLayoutId id="2147483668" r:id="rId14"/>
    <p:sldLayoutId id="2147483669" r:id="rId15"/>
    <p:sldLayoutId id="2147483660" r:id="rId16"/>
    <p:sldLayoutId id="2147483658" r:id="rId17"/>
    <p:sldLayoutId id="2147483663" r:id="rId18"/>
    <p:sldLayoutId id="2147483662" r:id="rId19"/>
    <p:sldLayoutId id="2147483655" r:id="rId20"/>
    <p:sldLayoutId id="2147483949" r:id="rId21"/>
    <p:sldLayoutId id="2147483950" r:id="rId22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2022/4/2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5527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D277C-D2BF-45CB-B9B1-631697971ECF}" type="datetimeFigureOut">
              <a:rPr lang="zh-CN" altLang="en-US" smtClean="0"/>
              <a:t>2022/4/2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7B159-C784-467D-858D-66D384AF0C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0467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A63A4E-F370-4E43-88DF-FF35117A42C8}" type="datetimeFigureOut">
              <a:rPr lang="zh-CN" altLang="en-US" smtClean="0"/>
              <a:t>2022/4/2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9E3902-3291-4BB3-9961-88462FB345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5198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100+ Hình nền Slide đẹp 2020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E400B8D-2264-4894-8419-6AD47897368A}"/>
              </a:ext>
            </a:extLst>
          </p:cNvPr>
          <p:cNvSpPr txBox="1"/>
          <p:nvPr userDrawn="1"/>
        </p:nvSpPr>
        <p:spPr>
          <a:xfrm>
            <a:off x="10379987" y="70338"/>
            <a:ext cx="19819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Design by: </a:t>
            </a:r>
            <a:r>
              <a:rPr lang="en-US" sz="1200" i="1" dirty="0" err="1"/>
              <a:t>Hương</a:t>
            </a:r>
            <a:r>
              <a:rPr lang="en-US" sz="1200" i="1" dirty="0"/>
              <a:t> </a:t>
            </a:r>
            <a:r>
              <a:rPr lang="en-US" sz="1200" i="1" dirty="0" err="1"/>
              <a:t>Thảo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1239241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</p:sldLayoutIdLst>
  <p:transition spd="slow">
    <p:wipe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9pPr>
    </p:titleStyle>
    <p:bodyStyle>
      <a:lvl1pPr marL="457200" indent="-4572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video" Target="../media/media2.webm"/><Relationship Id="rId1" Type="http://schemas.microsoft.com/office/2007/relationships/media" Target="../media/media2.webm"/><Relationship Id="rId4" Type="http://schemas.openxmlformats.org/officeDocument/2006/relationships/image" Target="../media/image5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20.xml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20.xml"/><Relationship Id="rId1" Type="http://schemas.openxmlformats.org/officeDocument/2006/relationships/tags" Target="../tags/tag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9.xml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7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1863" y="2706188"/>
            <a:ext cx="9908274" cy="1445623"/>
          </a:xfrm>
        </p:spPr>
        <p:txBody>
          <a:bodyPr>
            <a:normAutofit/>
          </a:bodyPr>
          <a:lstStyle/>
          <a:p>
            <a:r>
              <a:rPr lang="en-US" sz="4800" b="1" dirty="0" err="1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>Chào</a:t>
            </a:r>
            <a:r>
              <a:rPr lang="en-US" sz="4800" b="1" dirty="0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> </a:t>
            </a:r>
            <a:r>
              <a:rPr lang="en-US" sz="4800" b="1" dirty="0" err="1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>mừng</a:t>
            </a:r>
            <a:r>
              <a:rPr lang="en-US" sz="4800" b="1" dirty="0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> </a:t>
            </a:r>
            <a:r>
              <a:rPr lang="en-US" sz="4800" b="1" dirty="0" err="1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>các</a:t>
            </a:r>
            <a:r>
              <a:rPr lang="en-US" sz="4800" b="1" dirty="0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> em </a:t>
            </a:r>
            <a:r>
              <a:rPr lang="en-US" sz="4800" b="1" dirty="0" err="1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>đến</a:t>
            </a:r>
            <a:r>
              <a:rPr lang="en-US" sz="4800" b="1" dirty="0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> </a:t>
            </a:r>
            <a:r>
              <a:rPr lang="en-US" sz="4800" b="1" dirty="0" err="1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>với</a:t>
            </a:r>
            <a:r>
              <a:rPr lang="en-US" sz="4800" b="1" dirty="0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> </a:t>
            </a:r>
            <a:r>
              <a:rPr lang="vi-VN" sz="4800" b="1" dirty="0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>tiết</a:t>
            </a:r>
            <a:r>
              <a:rPr lang="en-US" altLang="vi-VN" sz="4800" b="1" dirty="0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> Tiếng Việt - Lớp 2</a:t>
            </a:r>
          </a:p>
        </p:txBody>
      </p:sp>
    </p:spTree>
    <p:extLst>
      <p:ext uri="{BB962C8B-B14F-4D97-AF65-F5344CB8AC3E}">
        <p14:creationId xmlns:p14="http://schemas.microsoft.com/office/powerpoint/2010/main" val="1493955367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4FEA66F5-FD50-4DD8-AB4A-C54262D6B7D9}"/>
              </a:ext>
            </a:extLst>
          </p:cNvPr>
          <p:cNvSpPr txBox="1"/>
          <p:nvPr/>
        </p:nvSpPr>
        <p:spPr>
          <a:xfrm>
            <a:off x="2781625" y="2247414"/>
            <a:ext cx="2667636" cy="592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HP001 4H" panose="020B0603050302020204" pitchFamily="34" charset="0"/>
                <a:ea typeface="+mn-ea"/>
                <a:cs typeface="Times New Roman" pitchFamily="18" charset="0"/>
              </a:rPr>
              <a:t> 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HP001 4 hàng" panose="020B0603050302020204" pitchFamily="34" charset="-93"/>
              <a:ea typeface="+mn-ea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6" y="0"/>
            <a:ext cx="120811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282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-54593"/>
            <a:ext cx="12192000" cy="73587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4FEA66F5-FD50-4DD8-AB4A-C54262D6B7D9}"/>
              </a:ext>
            </a:extLst>
          </p:cNvPr>
          <p:cNvSpPr txBox="1"/>
          <p:nvPr/>
        </p:nvSpPr>
        <p:spPr>
          <a:xfrm>
            <a:off x="2781625" y="2247414"/>
            <a:ext cx="2667636" cy="592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HP001 4H" panose="020B0603050302020204" pitchFamily="34" charset="0"/>
                <a:ea typeface="+mn-ea"/>
                <a:cs typeface="Times New Roman" pitchFamily="18" charset="0"/>
              </a:rPr>
              <a:t> 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HP001 4 hàng" panose="020B0603050302020204" pitchFamily="34" charset="-93"/>
              <a:ea typeface="+mn-ea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5" r="1550"/>
          <a:stretch/>
        </p:blipFill>
        <p:spPr>
          <a:xfrm>
            <a:off x="1658280" y="70055"/>
            <a:ext cx="9480775" cy="7109445"/>
          </a:xfrm>
          <a:prstGeom prst="rect">
            <a:avLst/>
          </a:prstGeom>
        </p:spPr>
      </p:pic>
      <p:pic>
        <p:nvPicPr>
          <p:cNvPr id="16" name="图片 40964" descr="1-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174" y="-52495"/>
            <a:ext cx="132715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B1FFA95B-FBE4-475F-9D2C-8B116AB94D7A}"/>
              </a:ext>
            </a:extLst>
          </p:cNvPr>
          <p:cNvSpPr txBox="1"/>
          <p:nvPr/>
        </p:nvSpPr>
        <p:spPr>
          <a:xfrm>
            <a:off x="-124698" y="492963"/>
            <a:ext cx="10788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方正卡通简体" panose="03000509000000000000" pitchFamily="65" charset="-122"/>
                <a:cs typeface="+mn-cs"/>
              </a:rPr>
              <a:t>Thứ </a:t>
            </a:r>
            <a:r>
              <a:rPr lang="en-US" altLang="zh-CN" sz="3200" b="1" dirty="0" smtClean="0">
                <a:solidFill>
                  <a:prstClr val="black"/>
                </a:solidFill>
                <a:latin typeface="HP001 4 hàng" panose="020B0603050302020204" pitchFamily="34" charset="0"/>
                <a:ea typeface="方正卡通简体" panose="03000509000000000000" pitchFamily="65" charset="-122"/>
              </a:rPr>
              <a:t>Ba</a:t>
            </a: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方正卡通简体" panose="03000509000000000000" pitchFamily="65" charset="-122"/>
                <a:cs typeface="+mn-cs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方正卡通简体" panose="03000509000000000000" pitchFamily="65" charset="-122"/>
                <a:cs typeface="+mn-cs"/>
              </a:rPr>
              <a:t>ngày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方正卡通简体" panose="03000509000000000000" pitchFamily="65" charset="-122"/>
                <a:cs typeface="+mn-cs"/>
              </a:rPr>
              <a:t> </a:t>
            </a:r>
            <a:r>
              <a:rPr lang="en-US" altLang="zh-CN" sz="3200" b="1" dirty="0" smtClean="0">
                <a:solidFill>
                  <a:prstClr val="black"/>
                </a:solidFill>
                <a:latin typeface="HP001 4 hàng" panose="020B0603050302020204" pitchFamily="34" charset="0"/>
                <a:ea typeface="方正卡通简体" panose="03000509000000000000" pitchFamily="65" charset="-122"/>
              </a:rPr>
              <a:t>...</a:t>
            </a: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方正卡通简体" panose="03000509000000000000" pitchFamily="65" charset="-122"/>
                <a:cs typeface="+mn-cs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方正卡通简体" panose="03000509000000000000" pitchFamily="65" charset="-122"/>
                <a:cs typeface="+mn-cs"/>
              </a:rPr>
              <a:t>tháng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方正卡通简体" panose="03000509000000000000" pitchFamily="65" charset="-122"/>
                <a:cs typeface="+mn-cs"/>
              </a:rPr>
              <a:t> </a:t>
            </a:r>
            <a:r>
              <a:rPr lang="en-US" altLang="zh-CN" sz="3200" b="1" noProof="0" dirty="0">
                <a:solidFill>
                  <a:prstClr val="black"/>
                </a:solidFill>
                <a:latin typeface="HP001 4 hàng" panose="020B0603050302020204" pitchFamily="34" charset="0"/>
                <a:ea typeface="方正卡通简体" panose="03000509000000000000" pitchFamily="65" charset="-122"/>
              </a:rPr>
              <a:t>4</a:t>
            </a: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方正卡通简体" panose="03000509000000000000" pitchFamily="65" charset="-122"/>
                <a:cs typeface="+mn-cs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方正卡通简体" panose="03000509000000000000" pitchFamily="65" charset="-122"/>
                <a:cs typeface="+mn-cs"/>
              </a:rPr>
              <a:t>năm </a:t>
            </a: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方正卡通简体" panose="03000509000000000000" pitchFamily="65" charset="-122"/>
                <a:cs typeface="+mn-cs"/>
              </a:rPr>
              <a:t>2022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 4 hàng" panose="020B0603050302020204" pitchFamily="34" charset="0"/>
              <a:ea typeface="方正卡通简体" panose="03000509000000000000" pitchFamily="65" charset="-122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4D5F768A-B94A-4C92-956B-B20901D8F566}"/>
              </a:ext>
            </a:extLst>
          </p:cNvPr>
          <p:cNvSpPr txBox="1"/>
          <p:nvPr/>
        </p:nvSpPr>
        <p:spPr>
          <a:xfrm>
            <a:off x="883457" y="1104279"/>
            <a:ext cx="89863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200" b="1" noProof="0" dirty="0" err="1" smtClean="0">
                <a:solidFill>
                  <a:prstClr val="black"/>
                </a:solidFill>
                <a:latin typeface="HP001 4 hàng" panose="020B0603050302020204" pitchFamily="34" charset="0"/>
                <a:ea typeface="方正卡通简体" panose="03000509000000000000" pitchFamily="65" charset="-122"/>
              </a:rPr>
              <a:t>Tiếng</a:t>
            </a:r>
            <a:r>
              <a:rPr lang="en-US" altLang="zh-CN" sz="3200" b="1" noProof="0" dirty="0" smtClean="0">
                <a:solidFill>
                  <a:prstClr val="black"/>
                </a:solidFill>
                <a:latin typeface="HP001 4 hàng" panose="020B0603050302020204" pitchFamily="34" charset="0"/>
                <a:ea typeface="方正卡通简体" panose="03000509000000000000" pitchFamily="65" charset="-122"/>
              </a:rPr>
              <a:t> </a:t>
            </a:r>
            <a:r>
              <a:rPr lang="en-US" altLang="zh-CN" sz="3200" b="1" noProof="0" dirty="0" err="1" smtClean="0">
                <a:solidFill>
                  <a:prstClr val="black"/>
                </a:solidFill>
                <a:latin typeface="HP001 4 hàng" panose="020B0603050302020204" pitchFamily="34" charset="0"/>
                <a:ea typeface="方正卡通简体" panose="03000509000000000000" pitchFamily="65" charset="-122"/>
              </a:rPr>
              <a:t>Việt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 4 hàng" panose="020B0603050302020204" pitchFamily="34" charset="0"/>
              <a:ea typeface="方正卡通简体" panose="03000509000000000000" pitchFamily="65" charset="-122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4EB15F7E-FD8A-4A9C-ACD0-F837E70F697C}"/>
              </a:ext>
            </a:extLst>
          </p:cNvPr>
          <p:cNvSpPr txBox="1"/>
          <p:nvPr/>
        </p:nvSpPr>
        <p:spPr>
          <a:xfrm>
            <a:off x="2889638" y="1698558"/>
            <a:ext cx="60465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200" b="1" noProof="0" dirty="0" smtClean="0">
                <a:solidFill>
                  <a:srgbClr val="FF0000"/>
                </a:solidFill>
                <a:latin typeface="HP001 5 hàng 1 ô ly" pitchFamily="34" charset="0"/>
                <a:ea typeface="方正卡通简体" panose="03000509000000000000" pitchFamily="65" charset="-122"/>
              </a:rPr>
              <a:t>Nói và nghe: </a:t>
            </a:r>
            <a:r>
              <a:rPr lang="en-US" altLang="zh-CN" sz="3200" b="1" noProof="0" dirty="0" err="1" smtClean="0">
                <a:solidFill>
                  <a:srgbClr val="FF0000"/>
                </a:solidFill>
                <a:latin typeface="HP001 5 hàng 1 ô ly" pitchFamily="34" charset="0"/>
                <a:ea typeface="方正卡通简体" panose="03000509000000000000" pitchFamily="65" charset="-122"/>
              </a:rPr>
              <a:t>Thánh</a:t>
            </a:r>
            <a:r>
              <a:rPr lang="en-US" altLang="zh-CN" sz="3200" b="1" noProof="0" dirty="0" smtClean="0">
                <a:solidFill>
                  <a:srgbClr val="FF0000"/>
                </a:solidFill>
                <a:latin typeface="HP001 5 hàng 1 ô ly" pitchFamily="34" charset="0"/>
                <a:ea typeface="方正卡通简体" panose="03000509000000000000" pitchFamily="65" charset="-122"/>
              </a:rPr>
              <a:t> </a:t>
            </a:r>
            <a:r>
              <a:rPr lang="en-US" altLang="zh-CN" sz="3200" b="1" noProof="0" dirty="0" err="1" smtClean="0">
                <a:solidFill>
                  <a:srgbClr val="FF0000"/>
                </a:solidFill>
                <a:latin typeface="HP001 5 hàng 1 ô ly" pitchFamily="34" charset="0"/>
                <a:ea typeface="方正卡通简体" panose="03000509000000000000" pitchFamily="65" charset="-122"/>
              </a:rPr>
              <a:t>Gióng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5 hàng 1 ô ly" pitchFamily="34" charset="0"/>
              <a:ea typeface="方正卡通简体" panose="03000509000000000000" pitchFamily="65" charset="-122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D4865F9E-7F91-425F-8658-6F97DBAF12B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52" r="8408"/>
          <a:stretch/>
        </p:blipFill>
        <p:spPr>
          <a:xfrm>
            <a:off x="11092247" y="70054"/>
            <a:ext cx="684543" cy="7109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4446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4FEA66F5-FD50-4DD8-AB4A-C54262D6B7D9}"/>
              </a:ext>
            </a:extLst>
          </p:cNvPr>
          <p:cNvSpPr txBox="1"/>
          <p:nvPr/>
        </p:nvSpPr>
        <p:spPr>
          <a:xfrm>
            <a:off x="2781625" y="2247414"/>
            <a:ext cx="2667636" cy="592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HP001 4H" panose="020B0603050302020204" pitchFamily="34" charset="0"/>
                <a:ea typeface="+mn-ea"/>
                <a:cs typeface="Times New Roman" pitchFamily="18" charset="0"/>
              </a:rPr>
              <a:t> 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HP001 4 hàng" panose="020B0603050302020204" pitchFamily="34" charset="-93"/>
              <a:ea typeface="+mn-ea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45" y="641328"/>
            <a:ext cx="5548366" cy="2503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854" y="739039"/>
            <a:ext cx="5692381" cy="2364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524" y="3743751"/>
            <a:ext cx="5415787" cy="2282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8023" y="3703921"/>
            <a:ext cx="5615211" cy="2378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B0C5C81-CA73-4DC6-A4B3-1DE8DCBBF892}"/>
              </a:ext>
            </a:extLst>
          </p:cNvPr>
          <p:cNvSpPr txBox="1"/>
          <p:nvPr/>
        </p:nvSpPr>
        <p:spPr>
          <a:xfrm>
            <a:off x="4006266" y="-97521"/>
            <a:ext cx="3666091" cy="739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lnSpc>
                <a:spcPct val="150000"/>
              </a:lnSpc>
              <a:buClr>
                <a:srgbClr val="000000"/>
              </a:buClr>
            </a:pPr>
            <a:r>
              <a:rPr lang="en-US" sz="3200" b="1" kern="0" dirty="0" err="1" smtClean="0">
                <a:solidFill>
                  <a:srgbClr val="FF0000"/>
                </a:solidFill>
                <a:latin typeface="+mj-lt"/>
                <a:cs typeface="Arial"/>
                <a:sym typeface="Arial"/>
              </a:rPr>
              <a:t>THÁNH</a:t>
            </a:r>
            <a:r>
              <a:rPr lang="en-US" sz="3200" b="1" kern="0" dirty="0" smtClean="0">
                <a:solidFill>
                  <a:srgbClr val="FF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3200" b="1" kern="0" dirty="0" err="1" smtClean="0">
                <a:solidFill>
                  <a:srgbClr val="FF0000"/>
                </a:solidFill>
                <a:latin typeface="+mj-lt"/>
                <a:cs typeface="Arial"/>
                <a:sym typeface="Arial"/>
              </a:rPr>
              <a:t>GIÓNG</a:t>
            </a:r>
            <a:endParaRPr lang="en-US" sz="3200" b="1" kern="0" dirty="0">
              <a:solidFill>
                <a:srgbClr val="FF0000"/>
              </a:solidFill>
              <a:latin typeface="+mj-lt"/>
              <a:cs typeface="Arial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9F55C21-E794-4A47-A2F9-9D7BD898790D}"/>
              </a:ext>
            </a:extLst>
          </p:cNvPr>
          <p:cNvSpPr txBox="1"/>
          <p:nvPr/>
        </p:nvSpPr>
        <p:spPr>
          <a:xfrm>
            <a:off x="257241" y="3102098"/>
            <a:ext cx="5478541" cy="577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lnSpc>
                <a:spcPct val="150000"/>
              </a:lnSpc>
              <a:buClr>
                <a:srgbClr val="000000"/>
              </a:buClr>
            </a:pPr>
            <a:r>
              <a:rPr lang="en-US" sz="24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Cậu</a:t>
            </a:r>
            <a:r>
              <a:rPr lang="en-US" sz="24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bé</a:t>
            </a:r>
            <a:r>
              <a:rPr lang="en-US" sz="24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Gióng</a:t>
            </a:r>
            <a:r>
              <a:rPr lang="en-US" sz="24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có</a:t>
            </a:r>
            <a:r>
              <a:rPr lang="en-US" sz="24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gì</a:t>
            </a:r>
            <a:r>
              <a:rPr lang="en-US" sz="24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đặc</a:t>
            </a:r>
            <a:r>
              <a:rPr lang="en-US" sz="24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biệt</a:t>
            </a:r>
            <a:r>
              <a:rPr lang="en-US" sz="24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?</a:t>
            </a:r>
            <a:endParaRPr lang="vi-VN" sz="2400" b="1" kern="0" dirty="0">
              <a:solidFill>
                <a:srgbClr val="000000"/>
              </a:solidFill>
              <a:latin typeface="+mj-lt"/>
              <a:cs typeface="Arial"/>
              <a:sym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9F55C21-E794-4A47-A2F9-9D7BD898790D}"/>
              </a:ext>
            </a:extLst>
          </p:cNvPr>
          <p:cNvSpPr txBox="1"/>
          <p:nvPr/>
        </p:nvSpPr>
        <p:spPr>
          <a:xfrm>
            <a:off x="6173129" y="3103405"/>
            <a:ext cx="5478541" cy="577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lnSpc>
                <a:spcPct val="150000"/>
              </a:lnSpc>
              <a:buClr>
                <a:srgbClr val="000000"/>
              </a:buClr>
            </a:pPr>
            <a:r>
              <a:rPr lang="en-US" sz="24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Gióng</a:t>
            </a:r>
            <a:r>
              <a:rPr lang="en-US" sz="24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đã</a:t>
            </a:r>
            <a:r>
              <a:rPr lang="en-US" sz="24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nói</a:t>
            </a:r>
            <a:r>
              <a:rPr lang="en-US" sz="24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gì</a:t>
            </a:r>
            <a:r>
              <a:rPr lang="en-US" sz="24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với</a:t>
            </a:r>
            <a:r>
              <a:rPr lang="en-US" sz="24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sứ</a:t>
            </a:r>
            <a:r>
              <a:rPr lang="en-US" sz="24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giả</a:t>
            </a:r>
            <a:r>
              <a:rPr lang="en-US" sz="24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?</a:t>
            </a:r>
            <a:endParaRPr lang="vi-VN" sz="2400" b="1" kern="0" dirty="0">
              <a:solidFill>
                <a:srgbClr val="000000"/>
              </a:solidFill>
              <a:latin typeface="+mj-lt"/>
              <a:cs typeface="Arial"/>
              <a:sym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9F55C21-E794-4A47-A2F9-9D7BD898790D}"/>
              </a:ext>
            </a:extLst>
          </p:cNvPr>
          <p:cNvSpPr txBox="1"/>
          <p:nvPr/>
        </p:nvSpPr>
        <p:spPr>
          <a:xfrm>
            <a:off x="298806" y="6123705"/>
            <a:ext cx="5478541" cy="577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lnSpc>
                <a:spcPct val="150000"/>
              </a:lnSpc>
              <a:buClr>
                <a:srgbClr val="000000"/>
              </a:buClr>
            </a:pPr>
            <a:r>
              <a:rPr lang="en-US" sz="24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Gióng</a:t>
            </a:r>
            <a:r>
              <a:rPr lang="en-US" sz="24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đã</a:t>
            </a:r>
            <a:r>
              <a:rPr lang="en-US" sz="24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thay</a:t>
            </a:r>
            <a:r>
              <a:rPr lang="en-US" sz="24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đổi</a:t>
            </a:r>
            <a:r>
              <a:rPr lang="en-US" sz="24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như</a:t>
            </a:r>
            <a:r>
              <a:rPr lang="en-US" sz="24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thế</a:t>
            </a:r>
            <a:r>
              <a:rPr lang="en-US" sz="24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nào</a:t>
            </a:r>
            <a:r>
              <a:rPr lang="en-US" sz="24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?</a:t>
            </a:r>
            <a:endParaRPr lang="vi-VN" sz="2400" b="1" kern="0" dirty="0">
              <a:solidFill>
                <a:srgbClr val="000000"/>
              </a:solidFill>
              <a:latin typeface="+mj-lt"/>
              <a:cs typeface="Arial"/>
              <a:sym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9F55C21-E794-4A47-A2F9-9D7BD898790D}"/>
              </a:ext>
            </a:extLst>
          </p:cNvPr>
          <p:cNvSpPr txBox="1"/>
          <p:nvPr/>
        </p:nvSpPr>
        <p:spPr>
          <a:xfrm>
            <a:off x="5947398" y="6125012"/>
            <a:ext cx="6113976" cy="5373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lnSpc>
                <a:spcPct val="150000"/>
              </a:lnSpc>
              <a:buClr>
                <a:srgbClr val="000000"/>
              </a:buClr>
            </a:pPr>
            <a:r>
              <a:rPr lang="en-US" sz="22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Sau</a:t>
            </a:r>
            <a:r>
              <a:rPr lang="en-US" sz="22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2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khi</a:t>
            </a:r>
            <a:r>
              <a:rPr lang="en-US" sz="22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2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đánh</a:t>
            </a:r>
            <a:r>
              <a:rPr lang="en-US" sz="22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2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đuổi</a:t>
            </a:r>
            <a:r>
              <a:rPr lang="en-US" sz="22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2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giặc</a:t>
            </a:r>
            <a:r>
              <a:rPr lang="en-US" sz="22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2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Ân</a:t>
            </a:r>
            <a:r>
              <a:rPr lang="en-US" sz="22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, </a:t>
            </a:r>
            <a:r>
              <a:rPr lang="en-US" sz="22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Gióng</a:t>
            </a:r>
            <a:r>
              <a:rPr lang="en-US" sz="22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2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đã</a:t>
            </a:r>
            <a:r>
              <a:rPr lang="en-US" sz="22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2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làm</a:t>
            </a:r>
            <a:r>
              <a:rPr lang="en-US" sz="22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2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gì</a:t>
            </a:r>
            <a:r>
              <a:rPr lang="en-US" sz="22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?</a:t>
            </a:r>
            <a:endParaRPr lang="vi-VN" sz="2200" b="1" kern="0" dirty="0">
              <a:solidFill>
                <a:srgbClr val="000000"/>
              </a:solidFill>
              <a:latin typeface="+mj-lt"/>
              <a:cs typeface="Arial"/>
              <a:sym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39F55C21-E794-4A47-A2F9-9D7BD898790D}"/>
              </a:ext>
            </a:extLst>
          </p:cNvPr>
          <p:cNvSpPr txBox="1"/>
          <p:nvPr/>
        </p:nvSpPr>
        <p:spPr>
          <a:xfrm>
            <a:off x="1" y="-83130"/>
            <a:ext cx="6442364" cy="719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lnSpc>
                <a:spcPct val="150000"/>
              </a:lnSpc>
              <a:buClr>
                <a:srgbClr val="000000"/>
              </a:buClr>
            </a:pPr>
            <a:r>
              <a:rPr lang="vi-VN" sz="3100" b="1" kern="0" dirty="0">
                <a:solidFill>
                  <a:srgbClr val="FC7D77">
                    <a:lumMod val="75000"/>
                  </a:srgbClr>
                </a:solidFill>
                <a:latin typeface="+mj-lt"/>
                <a:cs typeface="Arial"/>
                <a:sym typeface="Arial"/>
              </a:rPr>
              <a:t>1. </a:t>
            </a:r>
            <a:r>
              <a:rPr lang="en-US" sz="31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Nghe</a:t>
            </a:r>
            <a:r>
              <a:rPr lang="en-US" sz="31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31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kể</a:t>
            </a:r>
            <a:r>
              <a:rPr lang="en-US" sz="31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31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chuyện</a:t>
            </a:r>
            <a:endParaRPr lang="vi-VN" sz="3100" b="1" kern="0" dirty="0">
              <a:solidFill>
                <a:srgbClr val="000000"/>
              </a:solidFill>
              <a:latin typeface="+mj-lt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001846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ể chuyện - Thánh Gióng - - Tiếng Việt 2 - Tập 2 - Tuần 32 - Sách Kết nối tri thức - 10 Phút Học Bài.web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80164" y="281849"/>
            <a:ext cx="11579323" cy="6576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6886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7329054" y="20592"/>
            <a:ext cx="486294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Thời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Hùng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Vương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một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người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đàn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nhiều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tuổi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nhưng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sống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một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mình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Một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buổi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sáng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thăm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nương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bỗng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nhìn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thấy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một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vết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chân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lạ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đưa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bàn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chân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vào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ướm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thử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đó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mang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thai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sinh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được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một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đứa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con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trai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bụ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bẫm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đặt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tên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Gióng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Gióng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lên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ba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tuổi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mà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vẫn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không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biết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nói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cười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không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biết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xúc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ăn</a:t>
            </a:r>
            <a:r>
              <a:rPr lang="en-US" sz="20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788517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074"/>
            <a:ext cx="12192000" cy="6863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3380509" y="105151"/>
            <a:ext cx="8711217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</a:t>
            </a:r>
            <a:r>
              <a:rPr lang="en-US" sz="24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Ngày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ấy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giặc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Ân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vào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cướp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nước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ta.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Quân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đội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ua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Hùng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nhiều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phen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xuất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trận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nhưng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đánh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không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nổi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Vua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lấy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làm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lo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lắng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vội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phái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ứ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giả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tìm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đường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cứu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nước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  <a:p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                            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Một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hôm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sứ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giả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đến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làng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chú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bé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Gióng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 </a:t>
            </a:r>
          </a:p>
          <a:p>
            <a:r>
              <a:rPr lang="en-US" sz="22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                           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Nghe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tiếng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loa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rao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Gióng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nhìn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bỗng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         </a:t>
            </a:r>
          </a:p>
          <a:p>
            <a:r>
              <a:rPr lang="en-US" sz="22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                           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nói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: “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cho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gọi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sứ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giả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vào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đây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cho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con” </a:t>
            </a:r>
          </a:p>
        </p:txBody>
      </p:sp>
      <p:sp>
        <p:nvSpPr>
          <p:cNvPr id="5" name="Rectangle 4"/>
          <p:cNvSpPr/>
          <p:nvPr/>
        </p:nvSpPr>
        <p:spPr>
          <a:xfrm>
            <a:off x="138545" y="5023539"/>
            <a:ext cx="1200168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</a:t>
            </a:r>
            <a:r>
              <a:rPr lang="en-US" sz="24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Khi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sứ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giả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của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nhà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vua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bước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vào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nhà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Gióng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nói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: “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Về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bảo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với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vua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rèn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cho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ta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một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con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ngựa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sắt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một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thanh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gươm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sắt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một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áo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giáp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sắt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một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nón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sắt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ta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sẽ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đánh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đuổi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giặc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giữ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cho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!.</a:t>
            </a:r>
          </a:p>
          <a:p>
            <a:r>
              <a:rPr lang="en-US" sz="22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Sứ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giải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lập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tức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về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tâu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vua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Vua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mừng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rỡ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ra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lệnh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cho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thợ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rèn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ngựa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Gươm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áo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giáp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nón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như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lời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của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2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Gióng</a:t>
            </a:r>
            <a:r>
              <a:rPr lang="en-US" sz="22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7282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4FEA66F5-FD50-4DD8-AB4A-C54262D6B7D9}"/>
              </a:ext>
            </a:extLst>
          </p:cNvPr>
          <p:cNvSpPr txBox="1"/>
          <p:nvPr/>
        </p:nvSpPr>
        <p:spPr>
          <a:xfrm>
            <a:off x="2781625" y="2247414"/>
            <a:ext cx="2667636" cy="592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HP001 4H" panose="020B0603050302020204" pitchFamily="34" charset="0"/>
                <a:ea typeface="+mn-ea"/>
                <a:cs typeface="Times New Roman" pitchFamily="18" charset="0"/>
              </a:rPr>
              <a:t> 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HP001 4 hàng" panose="020B0603050302020204" pitchFamily="34" charset="-93"/>
              <a:ea typeface="+mn-ea"/>
              <a:cs typeface="Times New Roman" pitchFamily="18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31" y="73751"/>
            <a:ext cx="12118269" cy="6784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1080655" y="73751"/>
            <a:ext cx="727363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  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Khi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được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tin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quân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sĩ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khiêng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ngựa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sắt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đến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làng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Gióng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nói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với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: “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hãy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cho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con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ăn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thật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nhiều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!”.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dân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làng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vội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thổi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cơm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cho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Gióng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ăn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Bỗng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chốc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Gióng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đã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thành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một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chàng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thanh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niên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khỏe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mạnh</a:t>
            </a:r>
            <a:r>
              <a:rPr lang="en-US" sz="24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lang="en-US" sz="2400" b="1" dirty="0" smtClean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2012743"/>
            <a:ext cx="3200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Gióng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bước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ra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khỏi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nhà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vươn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vai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một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cái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người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bỗng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cao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to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sừng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sững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hét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lên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: “Ta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tướng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nhà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trời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!”</a:t>
            </a:r>
          </a:p>
        </p:txBody>
      </p:sp>
    </p:spTree>
    <p:extLst>
      <p:ext uri="{BB962C8B-B14F-4D97-AF65-F5344CB8AC3E}">
        <p14:creationId xmlns:p14="http://schemas.microsoft.com/office/powerpoint/2010/main" val="367282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9501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" y="197733"/>
            <a:ext cx="662247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</a:t>
            </a:r>
            <a:r>
              <a:rPr lang="en-US" sz="24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   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Thế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rồi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Gióng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mặc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giáp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sắt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</a:t>
            </a:r>
          </a:p>
          <a:p>
            <a:r>
              <a:rPr lang="en-US" sz="24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    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biệt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à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dân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làng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nhảy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lên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lưng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</a:t>
            </a:r>
          </a:p>
          <a:p>
            <a:r>
              <a:rPr lang="en-US" sz="24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   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ngựa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Chỉ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trong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chớp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mắt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ngựa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đã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xông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đến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đồn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giặc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Chưa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đầy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một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buổi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Gióng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đã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diệt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xong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quân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giặc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  <a:p>
            <a:r>
              <a:rPr lang="en-US" sz="2400" b="1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Diệt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xong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giặc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Gióng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cưỡi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ngựa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đến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chân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núi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Sóc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Sơn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Rồi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cả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người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lẫn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ngựa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bay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thẳng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lên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trời</a:t>
            </a:r>
            <a:r>
              <a:rPr lang="en-US" sz="2400" b="1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lang="en-US" sz="2400" b="1" dirty="0" smtClean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120485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7DD7CE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10" y="147708"/>
            <a:ext cx="11881015" cy="6669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21141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73" y="0"/>
            <a:ext cx="11000510" cy="6187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9F55C21-E794-4A47-A2F9-9D7BD898790D}"/>
              </a:ext>
            </a:extLst>
          </p:cNvPr>
          <p:cNvSpPr txBox="1"/>
          <p:nvPr/>
        </p:nvSpPr>
        <p:spPr>
          <a:xfrm>
            <a:off x="2677853" y="6030023"/>
            <a:ext cx="7172725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lnSpc>
                <a:spcPct val="150000"/>
              </a:lnSpc>
              <a:buClr>
                <a:srgbClr val="000000"/>
              </a:buClr>
            </a:pPr>
            <a:r>
              <a:rPr lang="en-US" sz="28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Cậu</a:t>
            </a:r>
            <a:r>
              <a:rPr lang="en-US" sz="28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8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bé</a:t>
            </a:r>
            <a:r>
              <a:rPr lang="en-US" sz="28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8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Gióng</a:t>
            </a:r>
            <a:r>
              <a:rPr lang="en-US" sz="28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8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có</a:t>
            </a:r>
            <a:r>
              <a:rPr lang="en-US" sz="28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8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gì</a:t>
            </a:r>
            <a:r>
              <a:rPr lang="en-US" sz="28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8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đặc</a:t>
            </a:r>
            <a:r>
              <a:rPr lang="en-US" sz="28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8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biệt</a:t>
            </a:r>
            <a:r>
              <a:rPr lang="en-US" sz="28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?</a:t>
            </a:r>
            <a:endParaRPr lang="vi-VN" sz="2800" b="1" kern="0" dirty="0">
              <a:solidFill>
                <a:srgbClr val="000000"/>
              </a:solidFill>
              <a:latin typeface="+mj-lt"/>
              <a:cs typeface="Arial"/>
              <a:sym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571878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6" y="49662"/>
            <a:ext cx="11236036" cy="611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9F55C21-E794-4A47-A2F9-9D7BD898790D}"/>
              </a:ext>
            </a:extLst>
          </p:cNvPr>
          <p:cNvSpPr txBox="1"/>
          <p:nvPr/>
        </p:nvSpPr>
        <p:spPr>
          <a:xfrm>
            <a:off x="3097420" y="6165274"/>
            <a:ext cx="5478541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lnSpc>
                <a:spcPct val="150000"/>
              </a:lnSpc>
              <a:buClr>
                <a:srgbClr val="000000"/>
              </a:buClr>
            </a:pPr>
            <a:r>
              <a:rPr lang="en-US" sz="28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Gióng</a:t>
            </a:r>
            <a:r>
              <a:rPr lang="en-US" sz="28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8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đã</a:t>
            </a:r>
            <a:r>
              <a:rPr lang="en-US" sz="28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8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nói</a:t>
            </a:r>
            <a:r>
              <a:rPr lang="en-US" sz="28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8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gì</a:t>
            </a:r>
            <a:r>
              <a:rPr lang="en-US" sz="28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8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với</a:t>
            </a:r>
            <a:r>
              <a:rPr lang="en-US" sz="28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8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sứ</a:t>
            </a:r>
            <a:r>
              <a:rPr lang="en-US" sz="28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8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giả</a:t>
            </a:r>
            <a:r>
              <a:rPr lang="en-US" sz="28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?</a:t>
            </a:r>
            <a:endParaRPr lang="vi-VN" sz="2800" b="1" kern="0" dirty="0">
              <a:solidFill>
                <a:srgbClr val="000000"/>
              </a:solidFill>
              <a:latin typeface="+mj-lt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616822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4FEA66F5-FD50-4DD8-AB4A-C54262D6B7D9}"/>
              </a:ext>
            </a:extLst>
          </p:cNvPr>
          <p:cNvSpPr txBox="1"/>
          <p:nvPr/>
        </p:nvSpPr>
        <p:spPr>
          <a:xfrm>
            <a:off x="2781625" y="2247414"/>
            <a:ext cx="2667636" cy="592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HP001 4H" panose="020B0603050302020204" pitchFamily="34" charset="0"/>
                <a:ea typeface="+mn-ea"/>
                <a:cs typeface="Times New Roman" pitchFamily="18" charset="0"/>
              </a:rPr>
              <a:t> 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HP001 4 hàng" panose="020B0603050302020204" pitchFamily="34" charset="-93"/>
              <a:ea typeface="+mn-ea"/>
              <a:cs typeface="Times New Roman" pitchFamily="18" charset="0"/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87" y="73752"/>
            <a:ext cx="11162306" cy="5980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9F55C21-E794-4A47-A2F9-9D7BD898790D}"/>
              </a:ext>
            </a:extLst>
          </p:cNvPr>
          <p:cNvSpPr txBox="1"/>
          <p:nvPr/>
        </p:nvSpPr>
        <p:spPr>
          <a:xfrm>
            <a:off x="2687785" y="6066267"/>
            <a:ext cx="6362102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lnSpc>
                <a:spcPct val="150000"/>
              </a:lnSpc>
              <a:buClr>
                <a:srgbClr val="000000"/>
              </a:buClr>
            </a:pPr>
            <a:r>
              <a:rPr lang="en-US" sz="28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Gióng</a:t>
            </a:r>
            <a:r>
              <a:rPr lang="en-US" sz="28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8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đã</a:t>
            </a:r>
            <a:r>
              <a:rPr lang="en-US" sz="28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8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thay</a:t>
            </a:r>
            <a:r>
              <a:rPr lang="en-US" sz="28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8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đổi</a:t>
            </a:r>
            <a:r>
              <a:rPr lang="en-US" sz="28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8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như</a:t>
            </a:r>
            <a:r>
              <a:rPr lang="en-US" sz="28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8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thế</a:t>
            </a:r>
            <a:r>
              <a:rPr lang="en-US" sz="28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8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nào</a:t>
            </a:r>
            <a:r>
              <a:rPr lang="en-US" sz="28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?</a:t>
            </a:r>
            <a:endParaRPr lang="vi-VN" sz="2800" b="1" kern="0" dirty="0">
              <a:solidFill>
                <a:srgbClr val="000000"/>
              </a:solidFill>
              <a:latin typeface="+mj-lt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840576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185" y="13855"/>
            <a:ext cx="10612582" cy="6017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9F55C21-E794-4A47-A2F9-9D7BD898790D}"/>
              </a:ext>
            </a:extLst>
          </p:cNvPr>
          <p:cNvSpPr txBox="1"/>
          <p:nvPr/>
        </p:nvSpPr>
        <p:spPr>
          <a:xfrm>
            <a:off x="2885534" y="6000317"/>
            <a:ext cx="720056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lnSpc>
                <a:spcPct val="150000"/>
              </a:lnSpc>
              <a:buClr>
                <a:srgbClr val="000000"/>
              </a:buClr>
            </a:pPr>
            <a:r>
              <a:rPr lang="en-US" sz="24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Sau</a:t>
            </a:r>
            <a:r>
              <a:rPr lang="en-US" sz="24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khi</a:t>
            </a:r>
            <a:r>
              <a:rPr lang="en-US" sz="24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đánh</a:t>
            </a:r>
            <a:r>
              <a:rPr lang="en-US" sz="24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đuổi</a:t>
            </a:r>
            <a:r>
              <a:rPr lang="en-US" sz="24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giặc</a:t>
            </a:r>
            <a:r>
              <a:rPr lang="en-US" sz="24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Ân</a:t>
            </a:r>
            <a:r>
              <a:rPr lang="en-US" sz="24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, </a:t>
            </a:r>
            <a:r>
              <a:rPr lang="en-US" sz="24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Gióng</a:t>
            </a:r>
            <a:r>
              <a:rPr lang="en-US" sz="24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đã</a:t>
            </a:r>
            <a:r>
              <a:rPr lang="en-US" sz="24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làm</a:t>
            </a:r>
            <a:r>
              <a:rPr lang="en-US" sz="24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b="1" kern="0" dirty="0" err="1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gì</a:t>
            </a:r>
            <a:r>
              <a:rPr lang="en-US" sz="2400" b="1" kern="0" dirty="0" smtClea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?</a:t>
            </a:r>
            <a:endParaRPr lang="vi-VN" sz="2400" b="1" kern="0" dirty="0">
              <a:solidFill>
                <a:srgbClr val="000000"/>
              </a:solidFill>
              <a:latin typeface="+mj-lt"/>
              <a:cs typeface="Arial"/>
              <a:sym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44813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9D7596D9-39CB-49C0-B4CE-121FE2171F97}"/>
              </a:ext>
            </a:extLst>
          </p:cNvPr>
          <p:cNvGrpSpPr/>
          <p:nvPr/>
        </p:nvGrpSpPr>
        <p:grpSpPr>
          <a:xfrm>
            <a:off x="90883" y="241405"/>
            <a:ext cx="11962573" cy="1480520"/>
            <a:chOff x="511810" y="527283"/>
            <a:chExt cx="6728947" cy="1110392"/>
          </a:xfrm>
        </p:grpSpPr>
        <p:pic>
          <p:nvPicPr>
            <p:cNvPr id="3" name="Picture 2">
              <a:extLst>
                <a:ext uri="{FF2B5EF4-FFF2-40B4-BE49-F238E27FC236}">
                  <a16:creationId xmlns="" xmlns:a16="http://schemas.microsoft.com/office/drawing/2014/main" id="{BF7F0044-EC6F-41DD-AD10-50DAC98411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1810" y="527283"/>
              <a:ext cx="6728946" cy="1096630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="" xmlns:a16="http://schemas.microsoft.com/office/drawing/2014/main" id="{ECA41E64-99F6-4801-BDC4-33A47C239C0A}"/>
                </a:ext>
              </a:extLst>
            </p:cNvPr>
            <p:cNvSpPr txBox="1"/>
            <p:nvPr/>
          </p:nvSpPr>
          <p:spPr>
            <a:xfrm>
              <a:off x="1082564" y="668177"/>
              <a:ext cx="6158193" cy="969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600" dirty="0" smtClean="0">
                  <a:solidFill>
                    <a:schemeClr val="accent3">
                      <a:lumMod val="50000"/>
                    </a:schemeClr>
                  </a:solidFill>
                  <a:latin typeface="UTM Avo" panose="02040603050506020204" pitchFamily="18" charset="0"/>
                </a:rPr>
                <a:t>    </a:t>
              </a:r>
              <a:r>
                <a:rPr lang="en-US" sz="2600" dirty="0" err="1" smtClean="0">
                  <a:solidFill>
                    <a:schemeClr val="accent3">
                      <a:lumMod val="50000"/>
                    </a:schemeClr>
                  </a:solidFill>
                  <a:latin typeface="UTM Avo" panose="02040603050506020204" pitchFamily="18" charset="0"/>
                </a:rPr>
                <a:t>Nói</a:t>
              </a:r>
              <a:r>
                <a:rPr lang="en-US" sz="2600" dirty="0" smtClean="0">
                  <a:solidFill>
                    <a:schemeClr val="accent3">
                      <a:lumMod val="50000"/>
                    </a:schemeClr>
                  </a:solidFill>
                  <a:latin typeface="UTM Avo" panose="02040603050506020204" pitchFamily="18" charset="0"/>
                </a:rPr>
                <a:t> </a:t>
              </a:r>
              <a:r>
                <a:rPr lang="en-US" sz="2600" dirty="0" err="1" smtClean="0">
                  <a:solidFill>
                    <a:schemeClr val="accent3">
                      <a:lumMod val="50000"/>
                    </a:schemeClr>
                  </a:solidFill>
                  <a:latin typeface="UTM Avo" panose="02040603050506020204" pitchFamily="18" charset="0"/>
                </a:rPr>
                <a:t>với</a:t>
              </a:r>
              <a:r>
                <a:rPr lang="en-US" sz="2600" dirty="0" smtClean="0">
                  <a:solidFill>
                    <a:schemeClr val="accent3">
                      <a:lumMod val="50000"/>
                    </a:schemeClr>
                  </a:solidFill>
                  <a:latin typeface="UTM Avo" panose="02040603050506020204" pitchFamily="18" charset="0"/>
                </a:rPr>
                <a:t> </a:t>
              </a:r>
              <a:r>
                <a:rPr lang="en-US" sz="2600" dirty="0" err="1" smtClean="0">
                  <a:solidFill>
                    <a:schemeClr val="accent3">
                      <a:lumMod val="50000"/>
                    </a:schemeClr>
                  </a:solidFill>
                  <a:latin typeface="UTM Avo" panose="02040603050506020204" pitchFamily="18" charset="0"/>
                </a:rPr>
                <a:t>người</a:t>
              </a:r>
              <a:r>
                <a:rPr lang="en-US" sz="2600" dirty="0" smtClean="0">
                  <a:solidFill>
                    <a:schemeClr val="accent3">
                      <a:lumMod val="50000"/>
                    </a:schemeClr>
                  </a:solidFill>
                  <a:latin typeface="UTM Avo" panose="02040603050506020204" pitchFamily="18" charset="0"/>
                </a:rPr>
                <a:t> </a:t>
              </a:r>
              <a:r>
                <a:rPr lang="en-US" sz="2600" dirty="0" err="1" smtClean="0">
                  <a:solidFill>
                    <a:schemeClr val="accent3">
                      <a:lumMod val="50000"/>
                    </a:schemeClr>
                  </a:solidFill>
                  <a:latin typeface="UTM Avo" panose="02040603050506020204" pitchFamily="18" charset="0"/>
                </a:rPr>
                <a:t>thân</a:t>
              </a:r>
              <a:r>
                <a:rPr lang="en-US" sz="2600" dirty="0" smtClean="0">
                  <a:solidFill>
                    <a:schemeClr val="accent3">
                      <a:lumMod val="50000"/>
                    </a:schemeClr>
                  </a:solidFill>
                  <a:latin typeface="UTM Avo" panose="02040603050506020204" pitchFamily="18" charset="0"/>
                </a:rPr>
                <a:t> </a:t>
              </a:r>
              <a:r>
                <a:rPr lang="en-US" sz="2600" dirty="0" err="1" smtClean="0">
                  <a:solidFill>
                    <a:schemeClr val="accent3">
                      <a:lumMod val="50000"/>
                    </a:schemeClr>
                  </a:solidFill>
                  <a:latin typeface="UTM Avo" panose="02040603050506020204" pitchFamily="18" charset="0"/>
                </a:rPr>
                <a:t>điều</a:t>
              </a:r>
              <a:r>
                <a:rPr lang="en-US" sz="2600" dirty="0" smtClean="0">
                  <a:solidFill>
                    <a:schemeClr val="accent3">
                      <a:lumMod val="50000"/>
                    </a:schemeClr>
                  </a:solidFill>
                  <a:latin typeface="UTM Avo" panose="02040603050506020204" pitchFamily="18" charset="0"/>
                </a:rPr>
                <a:t> </a:t>
              </a:r>
              <a:r>
                <a:rPr lang="en-US" sz="2600" dirty="0" err="1" smtClean="0">
                  <a:solidFill>
                    <a:schemeClr val="accent3">
                      <a:lumMod val="50000"/>
                    </a:schemeClr>
                  </a:solidFill>
                  <a:latin typeface="UTM Avo" panose="02040603050506020204" pitchFamily="18" charset="0"/>
                </a:rPr>
                <a:t>em</a:t>
              </a:r>
              <a:r>
                <a:rPr lang="en-US" sz="2600" dirty="0" smtClean="0">
                  <a:solidFill>
                    <a:schemeClr val="accent3">
                      <a:lumMod val="50000"/>
                    </a:schemeClr>
                  </a:solidFill>
                  <a:latin typeface="UTM Avo" panose="02040603050506020204" pitchFamily="18" charset="0"/>
                </a:rPr>
                <a:t> </a:t>
              </a:r>
              <a:r>
                <a:rPr lang="en-US" sz="2600" dirty="0" err="1" smtClean="0">
                  <a:solidFill>
                    <a:schemeClr val="accent3">
                      <a:lumMod val="50000"/>
                    </a:schemeClr>
                  </a:solidFill>
                  <a:latin typeface="UTM Avo" panose="02040603050506020204" pitchFamily="18" charset="0"/>
                </a:rPr>
                <a:t>thấy</a:t>
              </a:r>
              <a:r>
                <a:rPr lang="en-US" sz="2600" dirty="0" smtClean="0">
                  <a:solidFill>
                    <a:schemeClr val="accent3">
                      <a:lumMod val="50000"/>
                    </a:schemeClr>
                  </a:solidFill>
                  <a:latin typeface="UTM Avo" panose="02040603050506020204" pitchFamily="18" charset="0"/>
                </a:rPr>
                <a:t> </a:t>
              </a:r>
              <a:r>
                <a:rPr lang="en-US" sz="2600" dirty="0" err="1" smtClean="0">
                  <a:solidFill>
                    <a:schemeClr val="accent3">
                      <a:lumMod val="50000"/>
                    </a:schemeClr>
                  </a:solidFill>
                  <a:latin typeface="UTM Avo" panose="02040603050506020204" pitchFamily="18" charset="0"/>
                </a:rPr>
                <a:t>thú</a:t>
              </a:r>
              <a:r>
                <a:rPr lang="en-US" sz="2600" dirty="0" smtClean="0">
                  <a:solidFill>
                    <a:schemeClr val="accent3">
                      <a:lumMod val="50000"/>
                    </a:schemeClr>
                  </a:solidFill>
                  <a:latin typeface="UTM Avo" panose="02040603050506020204" pitchFamily="18" charset="0"/>
                </a:rPr>
                <a:t> </a:t>
              </a:r>
              <a:r>
                <a:rPr lang="en-US" sz="2600" dirty="0" err="1" smtClean="0">
                  <a:solidFill>
                    <a:schemeClr val="accent3">
                      <a:lumMod val="50000"/>
                    </a:schemeClr>
                  </a:solidFill>
                  <a:latin typeface="UTM Avo" panose="02040603050506020204" pitchFamily="18" charset="0"/>
                </a:rPr>
                <a:t>vị</a:t>
              </a:r>
              <a:r>
                <a:rPr lang="en-US" sz="2600" dirty="0" smtClean="0">
                  <a:solidFill>
                    <a:schemeClr val="accent3">
                      <a:lumMod val="50000"/>
                    </a:schemeClr>
                  </a:solidFill>
                  <a:latin typeface="UTM Avo" panose="02040603050506020204" pitchFamily="18" charset="0"/>
                </a:rPr>
                <a:t> </a:t>
              </a:r>
              <a:r>
                <a:rPr lang="en-US" sz="2600" dirty="0" err="1" smtClean="0">
                  <a:solidFill>
                    <a:schemeClr val="accent3">
                      <a:lumMod val="50000"/>
                    </a:schemeClr>
                  </a:solidFill>
                  <a:latin typeface="UTM Avo" panose="02040603050506020204" pitchFamily="18" charset="0"/>
                </a:rPr>
                <a:t>nhất</a:t>
              </a:r>
              <a:r>
                <a:rPr lang="en-US" sz="2600" dirty="0" smtClean="0">
                  <a:solidFill>
                    <a:schemeClr val="accent3">
                      <a:lumMod val="50000"/>
                    </a:schemeClr>
                  </a:solidFill>
                  <a:latin typeface="UTM Avo" panose="02040603050506020204" pitchFamily="18" charset="0"/>
                </a:rPr>
                <a:t> </a:t>
              </a:r>
              <a:r>
                <a:rPr lang="en-US" sz="2600" dirty="0" err="1" smtClean="0">
                  <a:solidFill>
                    <a:schemeClr val="accent3">
                      <a:lumMod val="50000"/>
                    </a:schemeClr>
                  </a:solidFill>
                  <a:latin typeface="UTM Avo" panose="02040603050506020204" pitchFamily="18" charset="0"/>
                </a:rPr>
                <a:t>trong</a:t>
              </a:r>
              <a:r>
                <a:rPr lang="en-US" sz="2600" dirty="0" smtClean="0">
                  <a:solidFill>
                    <a:schemeClr val="accent3">
                      <a:lumMod val="50000"/>
                    </a:schemeClr>
                  </a:solidFill>
                  <a:latin typeface="UTM Avo" panose="02040603050506020204" pitchFamily="18" charset="0"/>
                </a:rPr>
                <a:t> </a:t>
              </a:r>
              <a:r>
                <a:rPr lang="en-US" sz="2600" dirty="0" err="1" smtClean="0">
                  <a:solidFill>
                    <a:schemeClr val="accent3">
                      <a:lumMod val="50000"/>
                    </a:schemeClr>
                  </a:solidFill>
                  <a:latin typeface="UTM Avo" panose="02040603050506020204" pitchFamily="18" charset="0"/>
                </a:rPr>
                <a:t>câu</a:t>
              </a:r>
              <a:r>
                <a:rPr lang="en-US" sz="2600" dirty="0" smtClean="0">
                  <a:solidFill>
                    <a:schemeClr val="accent3">
                      <a:lumMod val="50000"/>
                    </a:schemeClr>
                  </a:solidFill>
                  <a:latin typeface="UTM Avo" panose="02040603050506020204" pitchFamily="18" charset="0"/>
                </a:rPr>
                <a:t> </a:t>
              </a:r>
              <a:r>
                <a:rPr lang="en-US" sz="2600" dirty="0" err="1" smtClean="0">
                  <a:solidFill>
                    <a:schemeClr val="accent3">
                      <a:lumMod val="50000"/>
                    </a:schemeClr>
                  </a:solidFill>
                  <a:latin typeface="UTM Avo" panose="02040603050506020204" pitchFamily="18" charset="0"/>
                </a:rPr>
                <a:t>chuyện</a:t>
              </a:r>
              <a:r>
                <a:rPr lang="en-US" sz="2600" dirty="0" smtClean="0">
                  <a:solidFill>
                    <a:schemeClr val="accent3">
                      <a:lumMod val="50000"/>
                    </a:schemeClr>
                  </a:solidFill>
                  <a:latin typeface="UTM Avo" panose="02040603050506020204" pitchFamily="18" charset="0"/>
                </a:rPr>
                <a:t> </a:t>
              </a:r>
              <a:r>
                <a:rPr lang="en-US" sz="2600" dirty="0" err="1" smtClean="0">
                  <a:solidFill>
                    <a:schemeClr val="accent3">
                      <a:lumMod val="50000"/>
                    </a:schemeClr>
                  </a:solidFill>
                  <a:latin typeface="UTM Avo" panose="02040603050506020204" pitchFamily="18" charset="0"/>
                </a:rPr>
                <a:t>Thánh</a:t>
              </a:r>
              <a:r>
                <a:rPr lang="en-US" sz="2600" dirty="0" smtClean="0">
                  <a:solidFill>
                    <a:schemeClr val="accent3">
                      <a:lumMod val="50000"/>
                    </a:schemeClr>
                  </a:solidFill>
                  <a:latin typeface="UTM Avo" panose="02040603050506020204" pitchFamily="18" charset="0"/>
                </a:rPr>
                <a:t> </a:t>
              </a:r>
              <a:r>
                <a:rPr lang="en-US" sz="2600" dirty="0" err="1" smtClean="0">
                  <a:solidFill>
                    <a:schemeClr val="accent3">
                      <a:lumMod val="50000"/>
                    </a:schemeClr>
                  </a:solidFill>
                  <a:latin typeface="UTM Avo" panose="02040603050506020204" pitchFamily="18" charset="0"/>
                </a:rPr>
                <a:t>Gióng</a:t>
              </a:r>
              <a:r>
                <a:rPr lang="en-US" sz="2600" dirty="0" smtClean="0">
                  <a:solidFill>
                    <a:schemeClr val="accent3">
                      <a:lumMod val="50000"/>
                    </a:schemeClr>
                  </a:solidFill>
                  <a:latin typeface="UTM Avo" panose="02040603050506020204" pitchFamily="18" charset="0"/>
                </a:rPr>
                <a:t>.</a:t>
              </a:r>
              <a:endParaRPr lang="en-US" sz="2600" dirty="0">
                <a:solidFill>
                  <a:schemeClr val="accent3">
                    <a:lumMod val="50000"/>
                  </a:schemeClr>
                </a:solidFill>
                <a:latin typeface="UTM Avo" panose="02040603050506020204" pitchFamily="18" charset="0"/>
              </a:endParaRPr>
            </a:p>
          </p:txBody>
        </p:sp>
      </p:grp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968" y="1721925"/>
            <a:ext cx="11780486" cy="513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904487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CHARTPARA_TYPE" val="ctColumn"/>
  <p:tag name="ARS_SLIDE_DUENO" val="100"/>
  <p:tag name="ARS_SLIDE_PARTICIPANTNUM" val="100"/>
  <p:tag name="ARS_SLIDE_SUBMITNUM" val="0"/>
  <p:tag name="ARS_SLIDE_CORRECTNUM" val="0"/>
  <p:tag name="ARS_SLIDE_VOTEMEAN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CHARTPARA_TYPE" val="ctColumn"/>
  <p:tag name="ARS_SLIDE_DUENO" val="30"/>
  <p:tag name="ARS_SLIDE_PARTICIPANTNUM" val="30"/>
  <p:tag name="ARS_SLIDE_SUBMITNUM" val="0"/>
  <p:tag name="ARS_SLIDE_CORRECTNUM" val="0"/>
  <p:tag name="ARS_SLIDE_VOTEMEAN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CHARTPARA_TYPE" val="ctColumn"/>
  <p:tag name="ARS_SLIDE_DUENO" val="100"/>
  <p:tag name="ARS_SLIDE_PARTICIPANTNUM" val="100"/>
  <p:tag name="ARS_SLIDE_SUBMITNUM" val="0"/>
  <p:tag name="ARS_SLIDE_CORRECTNUM" val="0"/>
  <p:tag name="ARS_SLIDE_VOTEMEAN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CHARTPARA_TYPE" val="ctColumn"/>
  <p:tag name="ARS_SLIDE_DUENO" val="30"/>
  <p:tag name="ARS_SLIDE_PARTICIPANTNUM" val="30"/>
  <p:tag name="ARS_SLIDE_SUBMITNUM" val="0"/>
  <p:tag name="ARS_SLIDE_CORRECTNUM" val="0"/>
  <p:tag name="ARS_SLIDE_VOTEMEAN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  <p:tag name="ARS_CHARTCOLOR_0" val="-12481296"/>
  <p:tag name="ARS_CHARTCOLOR_1" val="-2080758"/>
  <p:tag name="ARS_CHARTCOLOR_2" val="-215999"/>
  <p:tag name="ARS_CHARTCOLOR_3" val="-16423790"/>
  <p:tag name="ARS_CHARTCOLOR_4" val="-4210753"/>
  <p:tag name="ARS_CHARTCOLOR_5" val="-15058071"/>
  <p:tag name="ARS_CHARTCOLOR_6" val="-7294"/>
  <p:tag name="ARS_CHARTCOLOR_7" val="-15557411"/>
  <p:tag name="ARS_CHARTCOLOR_8" val="-3511477"/>
  <p:tag name="ARS_CHARTCOLOR_9" val="-16753445"/>
  <p:tag name="ARS_CHARTPARA_TYPE" val="ctColumn"/>
  <p:tag name="ARS_SLIDE_DUENO" val="30"/>
  <p:tag name="ARS_SLIDE_PARTICIPANTNUM" val="30"/>
  <p:tag name="ARS_SLIDE_SUBMITNUM" val="0"/>
  <p:tag name="ARS_SLIDE_CORRECTNUM" val="0"/>
  <p:tag name="ARS_SLIDE_VOTEMEAN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自定义 9">
      <a:dk1>
        <a:srgbClr val="181818"/>
      </a:dk1>
      <a:lt1>
        <a:srgbClr val="FFFFFF"/>
      </a:lt1>
      <a:dk2>
        <a:srgbClr val="FFFFFF"/>
      </a:dk2>
      <a:lt2>
        <a:srgbClr val="F0F0F0"/>
      </a:lt2>
      <a:accent1>
        <a:srgbClr val="F33B48"/>
      </a:accent1>
      <a:accent2>
        <a:srgbClr val="FFC000"/>
      </a:accent2>
      <a:accent3>
        <a:srgbClr val="00BBD6"/>
      </a:accent3>
      <a:accent4>
        <a:srgbClr val="937862"/>
      </a:accent4>
      <a:accent5>
        <a:srgbClr val="B2D135"/>
      </a:accent5>
      <a:accent6>
        <a:srgbClr val="895881"/>
      </a:accent6>
      <a:hlink>
        <a:srgbClr val="F33B48"/>
      </a:hlink>
      <a:folHlink>
        <a:srgbClr val="BFBFBF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https://www.freeppt7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903</TotalTime>
  <Words>515</Words>
  <Application>Microsoft Office PowerPoint</Application>
  <PresentationFormat>Custom</PresentationFormat>
  <Paragraphs>34</Paragraphs>
  <Slides>15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Office Theme</vt:lpstr>
      <vt:lpstr>1_Office 主题</vt:lpstr>
      <vt:lpstr>2_Office 主题</vt:lpstr>
      <vt:lpstr>https://www.freeppt7.com</vt:lpstr>
      <vt:lpstr>5_Office Theme</vt:lpstr>
      <vt:lpstr>Chào mừng các em đến với tiết Tiếng Việt - Lớp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AnhBinh</cp:lastModifiedBy>
  <cp:revision>86</cp:revision>
  <dcterms:created xsi:type="dcterms:W3CDTF">2021-07-20T01:55:21Z</dcterms:created>
  <dcterms:modified xsi:type="dcterms:W3CDTF">2022-04-02T05:13:36Z</dcterms:modified>
</cp:coreProperties>
</file>