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1.wav" ContentType="audio/x-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24" r:id="rId3"/>
    <p:sldMasterId id="2147483738" r:id="rId4"/>
    <p:sldMasterId id="2147483743" r:id="rId5"/>
  </p:sldMasterIdLst>
  <p:notesMasterIdLst>
    <p:notesMasterId r:id="rId30"/>
  </p:notesMasterIdLst>
  <p:sldIdLst>
    <p:sldId id="277" r:id="rId6"/>
    <p:sldId id="263" r:id="rId7"/>
    <p:sldId id="268" r:id="rId8"/>
    <p:sldId id="270" r:id="rId9"/>
    <p:sldId id="2007577119" r:id="rId10"/>
    <p:sldId id="271" r:id="rId11"/>
    <p:sldId id="273" r:id="rId12"/>
    <p:sldId id="2007577120" r:id="rId13"/>
    <p:sldId id="256" r:id="rId14"/>
    <p:sldId id="2007577115" r:id="rId15"/>
    <p:sldId id="265" r:id="rId16"/>
    <p:sldId id="272" r:id="rId17"/>
    <p:sldId id="264" r:id="rId18"/>
    <p:sldId id="274" r:id="rId19"/>
    <p:sldId id="275" r:id="rId20"/>
    <p:sldId id="2007577117" r:id="rId21"/>
    <p:sldId id="2007577116" r:id="rId22"/>
    <p:sldId id="276" r:id="rId23"/>
    <p:sldId id="2007577118" r:id="rId24"/>
    <p:sldId id="2007577122" r:id="rId25"/>
    <p:sldId id="2007577123" r:id="rId26"/>
    <p:sldId id="2007577124" r:id="rId27"/>
    <p:sldId id="2007577125" r:id="rId28"/>
    <p:sldId id="2895" r:id="rId2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792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C08DE-F7BF-4E78-BD50-0F6546C2B4AE}" type="datetimeFigureOut">
              <a:rPr lang="vi-VN" smtClean="0"/>
              <a:t>18/03/2023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25CA8-EE9B-409D-99AD-E1C86EFE84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4451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5" name="Google Shape;433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6" name="Google Shape;43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9" name="Google Shape;45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7" name="Google Shape;444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8" name="Google Shape;44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9" name="Google Shape;453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0" name="Google Shape;454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8" name="Google Shape;455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9" name="Google Shape;455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2" name="Google Shape;458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83" name="Google Shape;458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4" name="Google Shape;458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gi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rgbClr val="E36C09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2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" name="Google Shape;15;p2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" name="Google Shape;16;p2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" name="Google Shape;17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" name="Google Shape;19;p2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" name="Google Shape;20;p2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" name="Google Shape;21;p2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2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24;p2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26;p2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" name="Google Shape;27;p2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29;p2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0" name="Google Shape;30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oogle Shape;32;p2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" name="Google Shape;33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35;p2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23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8" name="Google Shape;38;p2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23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41" name="Google Shape;41;p2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23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52" name="Google Shape;52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23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3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" name="Google Shape;56;p23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7" name="Google Shape;57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2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" name="Google Shape;104;p23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05" name="Google Shape;105;p23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FA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" name="Google Shape;106;p23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07" name="Google Shape;107;p23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3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3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0" name="Google Shape;110;p23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1" name="Google Shape;111;p23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3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3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3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3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3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3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3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3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3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3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3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3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3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3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3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3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3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3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3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3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3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3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3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3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3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3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3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3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3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3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3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3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3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3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3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3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3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3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3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3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3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3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3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3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3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3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3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3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3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3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" name="Google Shape;167;p23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68" name="Google Shape;168;p23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69" name="Google Shape;169;p23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0" name="Google Shape;170;p23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71" name="Google Shape;171;p23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172;p23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173;p23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174;p23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175;p23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176;p23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23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23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179;p23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180;p23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23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23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23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23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23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23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23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188;p23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189;p23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190;p23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23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23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23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23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95" name="Google Shape;195;p23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3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3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3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3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3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3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3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3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3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3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3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3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3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" name="Google Shape;235;p23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36" name="Google Shape;236;p23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3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3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9" name="Google Shape;239;p23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23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" name="Google Shape;241;p23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42" name="Google Shape;242;p23"/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3" name="Google Shape;243;p23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44" name="Google Shape;244;p23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3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3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3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3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3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60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bg>
      <p:bgPr>
        <a:solidFill>
          <a:srgbClr val="002060"/>
        </a:solidFill>
        <a:effectLst/>
      </p:bgPr>
    </p:bg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6" name="Google Shape;1836;p3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837" name="Google Shape;1837;p3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8" name="Google Shape;1838;p3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839" name="Google Shape;1839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41" name="Google Shape;1841;p3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2" name="Google Shape;1842;p3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843" name="Google Shape;1843;p3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3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5" name="Google Shape;1845;p3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846" name="Google Shape;1846;p3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8" name="Google Shape;1848;p3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849" name="Google Shape;1849;p3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3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1" name="Google Shape;1851;p3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852" name="Google Shape;1852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4" name="Google Shape;1854;p3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55" name="Google Shape;1855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7" name="Google Shape;1857;p3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9" name="Google Shape;1859;p3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3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3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3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3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3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3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3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3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3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3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3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3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3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3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3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3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3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3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3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3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3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3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3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3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3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3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3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3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3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3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3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3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3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3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3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3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3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3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3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3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3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3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3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3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6470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rgbClr val="4F6128"/>
        </a:solidFill>
        <a:effectLst/>
      </p:bgPr>
    </p:bg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5" name="Google Shape;1905;p3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06" name="Google Shape;1906;p3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7" name="Google Shape;1907;p3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08" name="Google Shape;1908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0" name="Google Shape;1910;p3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1" name="Google Shape;1911;p3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12" name="Google Shape;1912;p3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3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4" name="Google Shape;1914;p3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15" name="Google Shape;1915;p3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3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7" name="Google Shape;1917;p3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18" name="Google Shape;1918;p3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3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0" name="Google Shape;1920;p3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21" name="Google Shape;1921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3" name="Google Shape;1923;p3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24" name="Google Shape;1924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6" name="Google Shape;1926;p3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8" name="Google Shape;1928;p3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929" name="Google Shape;1929;p3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3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1" name="Google Shape;1931;p3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932" name="Google Shape;1932;p3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2" name="Google Shape;1942;p3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943" name="Google Shape;1943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5" name="Google Shape;1945;p3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3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7" name="Google Shape;1947;p3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948" name="Google Shape;1948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0" name="Google Shape;1950;p3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3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3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3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3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3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3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3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3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3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3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3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3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3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3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3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3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3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3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3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3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3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3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3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3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3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3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3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3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3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3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3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3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3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3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3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3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3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3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3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3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3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5" name="Google Shape;1995;p3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996" name="Google Shape;1996;p3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7" name="Google Shape;1997;p3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998" name="Google Shape;1998;p3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3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3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01" name="Google Shape;2001;p3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002" name="Google Shape;2002;p3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3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3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3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3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3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3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3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3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3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3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3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3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3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3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3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3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3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3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3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3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3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3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3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3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3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3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3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3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3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3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3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3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3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3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3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3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3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3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3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3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3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3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3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3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3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3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3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3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3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3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3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3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3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3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8" name="Google Shape;2058;p3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059" name="Google Shape;2059;p3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060" name="Google Shape;2060;p3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61" name="Google Shape;2061;p3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062" name="Google Shape;2062;p3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3" name="Google Shape;2063;p3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4" name="Google Shape;2064;p3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5" name="Google Shape;2065;p3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6" name="Google Shape;2066;p3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7" name="Google Shape;2067;p3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8" name="Google Shape;2068;p3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9" name="Google Shape;2069;p3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0" name="Google Shape;2070;p3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1" name="Google Shape;2071;p3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2" name="Google Shape;2072;p3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3" name="Google Shape;2073;p3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4" name="Google Shape;2074;p3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5" name="Google Shape;2075;p3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6" name="Google Shape;2076;p3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7" name="Google Shape;2077;p3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8" name="Google Shape;2078;p3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9" name="Google Shape;2079;p3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0" name="Google Shape;2080;p3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1" name="Google Shape;2081;p3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2" name="Google Shape;2082;p3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3" name="Google Shape;2083;p3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4" name="Google Shape;2084;p3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5" name="Google Shape;2085;p3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086" name="Google Shape;2086;p3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3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3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3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3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3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3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3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3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3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3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3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3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3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3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3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3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3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3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3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3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6" name="Google Shape;2126;p3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127" name="Google Shape;2127;p3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3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3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0" name="Google Shape;2130;p3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1" name="Google Shape;2131;p3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2" name="Google Shape;2132;p3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133" name="Google Shape;2133;p3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4" name="Google Shape;2134;p3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135" name="Google Shape;2135;p3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3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3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3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3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827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bg>
      <p:bgPr>
        <a:solidFill>
          <a:srgbClr val="4F6128"/>
        </a:solidFill>
        <a:effectLst/>
      </p:bgPr>
    </p:bg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2" name="Google Shape;2142;p3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143" name="Google Shape;2143;p3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4" name="Google Shape;2144;p3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145" name="Google Shape;2145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47" name="Google Shape;2147;p3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8" name="Google Shape;2148;p3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49" name="Google Shape;2149;p3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1" name="Google Shape;2151;p3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152" name="Google Shape;2152;p3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3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4" name="Google Shape;2154;p3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155" name="Google Shape;2155;p3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7" name="Google Shape;2157;p3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158" name="Google Shape;2158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0" name="Google Shape;2160;p3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161" name="Google Shape;2161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63" name="Google Shape;2163;p3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3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5" name="Google Shape;2165;p3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3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3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3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3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3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3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3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3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3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3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3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3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3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3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3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3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3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3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3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3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3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3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3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3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3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3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3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3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3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7" name="Google Shape;2197;p3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8" name="Google Shape;2198;p3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3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0" name="Google Shape;2200;p3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3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3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3" name="Google Shape;2203;p3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4" name="Google Shape;2204;p3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5" name="Google Shape;2205;p3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6" name="Google Shape;2206;p3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3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3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3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3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3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3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3" name="Google Shape;2213;p3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214" name="Google Shape;2214;p3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3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6" name="Google Shape;2216;p3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217" name="Google Shape;2217;p3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3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3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7" name="Google Shape;2227;p3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228" name="Google Shape;2228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0" name="Google Shape;2230;p3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3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2" name="Google Shape;2232;p3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33" name="Google Shape;2233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5" name="Google Shape;2235;p3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2236" name="Google Shape;2236;p3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37" name="Google Shape;2237;p3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2238" name="Google Shape;2238;p3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3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3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3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3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3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3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Google Shape;2245;p3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Google Shape;2246;p3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Google Shape;2247;p3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Google Shape;2248;p3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3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Google Shape;2250;p3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Google Shape;2251;p3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Google Shape;2252;p3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Google Shape;2253;p3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3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3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3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Google Shape;2257;p3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Google Shape;2258;p3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3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3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Google Shape;2261;p3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3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3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3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3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3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3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3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3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3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3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3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3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3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3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3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3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3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3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3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3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3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3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3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3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3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3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3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3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3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3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3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3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4" name="Google Shape;2294;p3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3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3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3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3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3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3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3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3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3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3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3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3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3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3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3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3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3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3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3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3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3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3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3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3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3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3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3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3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3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3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3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3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3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3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3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3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3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3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3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3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3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3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3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3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3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3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3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3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3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8" name="Google Shape;2348;p3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9971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bg>
      <p:bgPr>
        <a:solidFill>
          <a:srgbClr val="4F6128"/>
        </a:solidFill>
        <a:effectLst/>
      </p:bgPr>
    </p:bg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3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351" name="Google Shape;2351;p3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2" name="Google Shape;2352;p3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53" name="Google Shape;2353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5" name="Google Shape;2355;p3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6" name="Google Shape;2356;p3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357" name="Google Shape;2357;p3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3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9" name="Google Shape;2359;p3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360" name="Google Shape;2360;p3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3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2" name="Google Shape;2362;p3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363" name="Google Shape;2363;p3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3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5" name="Google Shape;2365;p3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366" name="Google Shape;2366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8" name="Google Shape;2368;p3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369" name="Google Shape;2369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71" name="Google Shape;2371;p3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3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3" name="Google Shape;2373;p3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3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3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3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3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3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3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3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3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3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3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3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3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3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3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3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3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3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1" name="Google Shape;2391;p3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2" name="Google Shape;2392;p3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3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4" name="Google Shape;2394;p3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3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3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3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3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3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0" name="Google Shape;2400;p3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1" name="Google Shape;2401;p3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2" name="Google Shape;2402;p3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3" name="Google Shape;2403;p3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4" name="Google Shape;2404;p3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5" name="Google Shape;2405;p3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6" name="Google Shape;2406;p3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7" name="Google Shape;2407;p3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8" name="Google Shape;2408;p3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3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0" name="Google Shape;2410;p3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1" name="Google Shape;2411;p3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3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3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3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3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3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7" name="Google Shape;2417;p3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8" name="Google Shape;2418;p3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3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3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1" name="Google Shape;2421;p3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422" name="Google Shape;2422;p3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3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3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3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3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3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3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3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3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3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3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3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3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3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3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3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3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3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3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3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3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3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3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3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3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3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3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3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3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3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3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3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3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3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3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3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3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3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3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3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3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3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464" name="Google Shape;2464;p3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3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6" name="Google Shape;2466;p3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467" name="Google Shape;2467;p3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3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3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3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3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3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3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3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3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3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7" name="Google Shape;2477;p3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478" name="Google Shape;2478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0" name="Google Shape;2480;p3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1" name="Google Shape;2481;p3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2" name="Google Shape;2482;p3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483" name="Google Shape;2483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5" name="Google Shape;2485;p3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7467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bg>
      <p:bgPr>
        <a:solidFill>
          <a:srgbClr val="4F6128"/>
        </a:solidFill>
        <a:effectLst/>
      </p:bgPr>
    </p:bg>
    <p:spTree>
      <p:nvGrpSpPr>
        <p:cNvPr id="1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7" name="Google Shape;2487;p3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488" name="Google Shape;2488;p3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89" name="Google Shape;2489;p3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490" name="Google Shape;2490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Google Shape;2491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92" name="Google Shape;2492;p3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93" name="Google Shape;2493;p3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494" name="Google Shape;2494;p3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Google Shape;2495;p3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6" name="Google Shape;2496;p3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97" name="Google Shape;2497;p3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Google Shape;2498;p3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9" name="Google Shape;2499;p3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500" name="Google Shape;2500;p3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Google Shape;2501;p3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2" name="Google Shape;2502;p3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503" name="Google Shape;2503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Google Shape;2504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5" name="Google Shape;2505;p3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506" name="Google Shape;2506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Google Shape;2507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08" name="Google Shape;2508;p3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3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0" name="Google Shape;2510;p3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1" name="Google Shape;2511;p3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2" name="Google Shape;2512;p3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3" name="Google Shape;2513;p3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4" name="Google Shape;2514;p3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5" name="Google Shape;2515;p3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6" name="Google Shape;2516;p3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7" name="Google Shape;2517;p3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8" name="Google Shape;2518;p3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9" name="Google Shape;2519;p3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0" name="Google Shape;2520;p3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1" name="Google Shape;2521;p3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2" name="Google Shape;2522;p3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3" name="Google Shape;2523;p3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4" name="Google Shape;2524;p3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5" name="Google Shape;2525;p3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6" name="Google Shape;2526;p3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7" name="Google Shape;2527;p3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8" name="Google Shape;2528;p3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9" name="Google Shape;2529;p3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0" name="Google Shape;2530;p3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1" name="Google Shape;2531;p3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2" name="Google Shape;2532;p3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3" name="Google Shape;2533;p3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4" name="Google Shape;2534;p3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5" name="Google Shape;2535;p3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6" name="Google Shape;2536;p3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7" name="Google Shape;2537;p3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8" name="Google Shape;2538;p3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p3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p3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p3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p3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3" name="Google Shape;2543;p3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4" name="Google Shape;2544;p3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5" name="Google Shape;2545;p3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6" name="Google Shape;2546;p3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7" name="Google Shape;2547;p3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p3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9" name="Google Shape;2549;p3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0" name="Google Shape;2550;p3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1" name="Google Shape;2551;p3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3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3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3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3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6" name="Google Shape;2556;p3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7" name="Google Shape;2557;p3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8" name="Google Shape;2558;p3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559" name="Google Shape;2559;p3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3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3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3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3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3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3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3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3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3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3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3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3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3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3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3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3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3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3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3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3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3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3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3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3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3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3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3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3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3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3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3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3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3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3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3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3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3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3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3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3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3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3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3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3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3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3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3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3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3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3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3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3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3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3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3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3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3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3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3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3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3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3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2" name="Google Shape;2622;p3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623" name="Google Shape;2623;p3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3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5" name="Google Shape;2625;p3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626" name="Google Shape;2626;p3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3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3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3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3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3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3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3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3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3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6" name="Google Shape;2636;p3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637" name="Google Shape;2637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9" name="Google Shape;2639;p3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Google Shape;2640;p3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1" name="Google Shape;2641;p3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642" name="Google Shape;2642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38"/>
          <p:cNvSpPr txBox="1"/>
          <p:nvPr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  <p:extLst>
      <p:ext uri="{BB962C8B-B14F-4D97-AF65-F5344CB8AC3E}">
        <p14:creationId xmlns:p14="http://schemas.microsoft.com/office/powerpoint/2010/main" val="233235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bg>
      <p:bgPr>
        <a:solidFill>
          <a:srgbClr val="4F6128"/>
        </a:solidFill>
        <a:effectLst/>
      </p:bgPr>
    </p:bg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6" name="Google Shape;2646;p3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647" name="Google Shape;2647;p3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48" name="Google Shape;2648;p3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649" name="Google Shape;2649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51" name="Google Shape;2651;p3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52" name="Google Shape;2652;p3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53" name="Google Shape;2653;p3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3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5" name="Google Shape;2655;p3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656" name="Google Shape;2656;p3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3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8" name="Google Shape;2658;p3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659" name="Google Shape;2659;p3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3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1" name="Google Shape;2661;p3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662" name="Google Shape;2662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4" name="Google Shape;2664;p3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665" name="Google Shape;2665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67" name="Google Shape;2667;p3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9" name="Google Shape;2669;p3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0" name="Google Shape;2670;p3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1" name="Google Shape;2671;p3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2" name="Google Shape;2672;p3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3" name="Google Shape;2673;p3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4" name="Google Shape;2674;p3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" name="Google Shape;2675;p3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6" name="Google Shape;2676;p3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7" name="Google Shape;2677;p3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8" name="Google Shape;2678;p3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9" name="Google Shape;2679;p3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0" name="Google Shape;2680;p3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1" name="Google Shape;2681;p3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2" name="Google Shape;2682;p3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Google Shape;2683;p3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4" name="Google Shape;2684;p3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5" name="Google Shape;2685;p3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6" name="Google Shape;2686;p3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7" name="Google Shape;2687;p3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8" name="Google Shape;2688;p3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9" name="Google Shape;2689;p3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0" name="Google Shape;2690;p3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1" name="Google Shape;2691;p3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2" name="Google Shape;2692;p3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3" name="Google Shape;2693;p3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4" name="Google Shape;2694;p3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5" name="Google Shape;2695;p3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p3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7" name="Google Shape;2697;p3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8" name="Google Shape;2698;p3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9" name="Google Shape;2699;p3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p3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1" name="Google Shape;2701;p3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2" name="Google Shape;2702;p3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3" name="Google Shape;2703;p3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4" name="Google Shape;2704;p3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5" name="Google Shape;2705;p3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6" name="Google Shape;2706;p3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7" name="Google Shape;2707;p3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8" name="Google Shape;2708;p3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9" name="Google Shape;2709;p3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p3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1" name="Google Shape;2711;p3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2" name="Google Shape;2712;p3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p3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520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rgbClr val="7030A0"/>
        </a:solidFill>
        <a:effectLst/>
      </p:bgPr>
    </p:bg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5" name="Google Shape;2715;p4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716" name="Google Shape;2716;p4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17" name="Google Shape;2717;p4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718" name="Google Shape;2718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20" name="Google Shape;2720;p4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21" name="Google Shape;2721;p4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722" name="Google Shape;2722;p4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4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4" name="Google Shape;2724;p4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725" name="Google Shape;2725;p4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4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7" name="Google Shape;2727;p4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28" name="Google Shape;2728;p4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4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0" name="Google Shape;2730;p4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731" name="Google Shape;2731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3" name="Google Shape;2733;p4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734" name="Google Shape;2734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36" name="Google Shape;2736;p4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4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8" name="Google Shape;2738;p4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2739" name="Google Shape;2739;p4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1" name="Google Shape;2741;p4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2742" name="Google Shape;2742;p4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4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4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4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4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4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4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4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4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4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2" name="Google Shape;2752;p4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2753" name="Google Shape;2753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5" name="Google Shape;2755;p4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6" name="Google Shape;2756;p4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7" name="Google Shape;2757;p4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2758" name="Google Shape;2758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0" name="Google Shape;2760;p4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1" name="Google Shape;2761;p4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2" name="Google Shape;2762;p4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p4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p4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" name="Google Shape;2765;p4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6" name="Google Shape;2766;p4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7" name="Google Shape;2767;p4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8" name="Google Shape;2768;p4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9" name="Google Shape;2769;p4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0" name="Google Shape;2770;p4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1" name="Google Shape;2771;p4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2" name="Google Shape;2772;p4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3" name="Google Shape;2773;p4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4" name="Google Shape;2774;p4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5" name="Google Shape;2775;p4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6" name="Google Shape;2776;p4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7" name="Google Shape;2777;p4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8" name="Google Shape;2778;p4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9" name="Google Shape;2779;p4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0" name="Google Shape;2780;p4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1" name="Google Shape;2781;p4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2" name="Google Shape;2782;p4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3" name="Google Shape;2783;p4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4" name="Google Shape;2784;p4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5" name="Google Shape;2785;p4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6" name="Google Shape;2786;p4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7" name="Google Shape;2787;p4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8" name="Google Shape;2788;p4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4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0" name="Google Shape;2790;p4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1" name="Google Shape;2791;p4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2" name="Google Shape;2792;p4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3" name="Google Shape;2793;p4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4" name="Google Shape;2794;p4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5" name="Google Shape;2795;p4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6" name="Google Shape;2796;p4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Google Shape;2797;p4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4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9" name="Google Shape;2799;p4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0" name="Google Shape;2800;p4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1" name="Google Shape;2801;p4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2" name="Google Shape;2802;p4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3" name="Google Shape;2803;p4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4" name="Google Shape;2804;p4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5" name="Google Shape;2805;p4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2806" name="Google Shape;2806;p4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07" name="Google Shape;2807;p4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2808" name="Google Shape;2808;p4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4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4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11" name="Google Shape;2811;p4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812" name="Google Shape;2812;p4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4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4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4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4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4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4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4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4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4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4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4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4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4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4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4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4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4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4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4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4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4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4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4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4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4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4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4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4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4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4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4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4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4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4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4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4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4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4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4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4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4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4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4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4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4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4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4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4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4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4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4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4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4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4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4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8" name="Google Shape;2868;p4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869" name="Google Shape;2869;p4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870" name="Google Shape;2870;p4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71" name="Google Shape;2871;p4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872" name="Google Shape;2872;p4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3" name="Google Shape;2873;p4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4" name="Google Shape;2874;p4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5" name="Google Shape;2875;p4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6" name="Google Shape;2876;p4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7" name="Google Shape;2877;p4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8" name="Google Shape;2878;p4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9" name="Google Shape;2879;p4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0" name="Google Shape;2880;p4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1" name="Google Shape;2881;p4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2" name="Google Shape;2882;p4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3" name="Google Shape;2883;p4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4" name="Google Shape;2884;p4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5" name="Google Shape;2885;p4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6" name="Google Shape;2886;p4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7" name="Google Shape;2887;p4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8" name="Google Shape;2888;p4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9" name="Google Shape;2889;p4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0" name="Google Shape;2890;p4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1" name="Google Shape;2891;p4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2" name="Google Shape;2892;p4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3" name="Google Shape;2893;p4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4" name="Google Shape;2894;p4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5" name="Google Shape;2895;p4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896" name="Google Shape;2896;p4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4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4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4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4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4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4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4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4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4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4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4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4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4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4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4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4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4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4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4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4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4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4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4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4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4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4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4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4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4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4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4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4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4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4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4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4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4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4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4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36" name="Google Shape;2936;p4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937" name="Google Shape;2937;p4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4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4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40" name="Google Shape;2940;p4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1" name="Google Shape;2941;p4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2" name="Google Shape;2942;p4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943" name="Google Shape;2943;p4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44" name="Google Shape;2944;p4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945" name="Google Shape;2945;p4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4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4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4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4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4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846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bg>
      <p:bgPr>
        <a:solidFill>
          <a:srgbClr val="7030A0"/>
        </a:solidFill>
        <a:effectLst/>
      </p:bgPr>
    </p:bg>
    <p:spTree>
      <p:nvGrpSpPr>
        <p:cNvPr id="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2" name="Google Shape;2952;p4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953" name="Google Shape;2953;p4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4" name="Google Shape;2954;p4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955" name="Google Shape;2955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57" name="Google Shape;2957;p4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8" name="Google Shape;2958;p4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959" name="Google Shape;2959;p4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4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1" name="Google Shape;2961;p4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962" name="Google Shape;2962;p4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4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4" name="Google Shape;2964;p4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965" name="Google Shape;2965;p4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4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7" name="Google Shape;2967;p4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968" name="Google Shape;2968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70" name="Google Shape;2970;p4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971" name="Google Shape;2971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73" name="Google Shape;2973;p4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4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75" name="Google Shape;2975;p4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6" name="Google Shape;2976;p4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p4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8" name="Google Shape;2978;p4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9" name="Google Shape;2979;p4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0" name="Google Shape;2980;p4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1" name="Google Shape;2981;p4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2" name="Google Shape;2982;p4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p4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p4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5" name="Google Shape;2985;p4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p4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p4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8" name="Google Shape;2988;p4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9" name="Google Shape;2989;p4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0" name="Google Shape;2990;p4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p4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p4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3" name="Google Shape;2993;p4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p4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p4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6" name="Google Shape;2996;p4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7" name="Google Shape;2997;p4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8" name="Google Shape;2998;p4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p4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p4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1" name="Google Shape;3001;p4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p4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p4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Google Shape;3004;p4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5" name="Google Shape;3005;p4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6" name="Google Shape;3006;p4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p4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p4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9" name="Google Shape;3009;p4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p4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p4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2" name="Google Shape;3012;p4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3" name="Google Shape;3013;p4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4" name="Google Shape;3014;p4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p4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p4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7" name="Google Shape;3017;p4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p4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p4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0" name="Google Shape;3020;p4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1" name="Google Shape;3021;p4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2" name="Google Shape;3022;p4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3" name="Google Shape;3023;p4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024" name="Google Shape;3024;p4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4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6" name="Google Shape;3026;p4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027" name="Google Shape;3027;p4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4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4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4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4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4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4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4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4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4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7" name="Google Shape;3037;p4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038" name="Google Shape;3038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0" name="Google Shape;3040;p4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1" name="Google Shape;3041;p4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2" name="Google Shape;3042;p4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043" name="Google Shape;3043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5" name="Google Shape;3045;p4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046" name="Google Shape;3046;p4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47" name="Google Shape;3047;p4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048" name="Google Shape;3048;p4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4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0" name="Google Shape;3050;p4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1" name="Google Shape;3051;p4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2" name="Google Shape;3052;p4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3" name="Google Shape;3053;p4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4" name="Google Shape;3054;p4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5" name="Google Shape;3055;p4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6" name="Google Shape;3056;p4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7" name="Google Shape;3057;p4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4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9" name="Google Shape;3059;p4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0" name="Google Shape;3060;p4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4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2" name="Google Shape;3062;p4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3" name="Google Shape;3063;p4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4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5" name="Google Shape;3065;p4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6" name="Google Shape;3066;p4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7" name="Google Shape;3067;p4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8" name="Google Shape;3068;p4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9" name="Google Shape;3069;p4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0" name="Google Shape;3070;p4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1" name="Google Shape;3071;p4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2" name="Google Shape;3072;p4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3" name="Google Shape;3073;p4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4" name="Google Shape;3074;p4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5" name="Google Shape;3075;p4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6" name="Google Shape;3076;p4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7" name="Google Shape;3077;p4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8" name="Google Shape;3078;p4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9" name="Google Shape;3079;p4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0" name="Google Shape;3080;p4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1" name="Google Shape;3081;p4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2" name="Google Shape;3082;p4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3" name="Google Shape;3083;p4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4" name="Google Shape;3084;p4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5" name="Google Shape;3085;p4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6" name="Google Shape;3086;p4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7" name="Google Shape;3087;p4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8" name="Google Shape;3088;p4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9" name="Google Shape;3089;p4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0" name="Google Shape;3090;p4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1" name="Google Shape;3091;p4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2" name="Google Shape;3092;p4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3" name="Google Shape;3093;p4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4" name="Google Shape;3094;p4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5" name="Google Shape;3095;p4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6" name="Google Shape;3096;p4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7" name="Google Shape;3097;p4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8" name="Google Shape;3098;p4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9" name="Google Shape;3099;p4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0" name="Google Shape;3100;p4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1" name="Google Shape;3101;p4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2" name="Google Shape;3102;p4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3" name="Google Shape;3103;p4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04" name="Google Shape;3104;p4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4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4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4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4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4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4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4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4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4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4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4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4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4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4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4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4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4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4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4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4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4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4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4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4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4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4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4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4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4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4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4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4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4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4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4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4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4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4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4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4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4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4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4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4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4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4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4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4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4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4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4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8" name="Google Shape;3158;p4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467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bg>
      <p:bgPr>
        <a:solidFill>
          <a:srgbClr val="7030A0"/>
        </a:solidFill>
        <a:effectLst/>
      </p:bgPr>
    </p:bg>
    <p:spTree>
      <p:nvGrpSpPr>
        <p:cNvPr id="1" name="Shape 3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0" name="Google Shape;3160;p4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161" name="Google Shape;3161;p4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2" name="Google Shape;3162;p4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163" name="Google Shape;3163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65" name="Google Shape;3165;p4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6" name="Google Shape;3166;p4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167" name="Google Shape;3167;p4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p4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9" name="Google Shape;3169;p4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170" name="Google Shape;3170;p4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4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2" name="Google Shape;3172;p4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173" name="Google Shape;3173;p4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4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5" name="Google Shape;3175;p4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176" name="Google Shape;3176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7" name="Google Shape;3177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8" name="Google Shape;3178;p4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179" name="Google Shape;3179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81" name="Google Shape;3181;p4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4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83" name="Google Shape;3183;p4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4" name="Google Shape;3184;p4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5" name="Google Shape;3185;p4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6" name="Google Shape;3186;p4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7" name="Google Shape;3187;p4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8" name="Google Shape;3188;p4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9" name="Google Shape;3189;p4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0" name="Google Shape;3190;p4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1" name="Google Shape;3191;p4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2" name="Google Shape;3192;p4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3" name="Google Shape;3193;p4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4" name="Google Shape;3194;p4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5" name="Google Shape;3195;p4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4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7" name="Google Shape;3197;p4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8" name="Google Shape;3198;p4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9" name="Google Shape;3199;p4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0" name="Google Shape;3200;p4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1" name="Google Shape;3201;p4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2" name="Google Shape;3202;p4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3" name="Google Shape;3203;p4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4" name="Google Shape;3204;p4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5" name="Google Shape;3205;p4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Google Shape;3206;p4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7" name="Google Shape;3207;p4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8" name="Google Shape;3208;p4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9" name="Google Shape;3209;p4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0" name="Google Shape;3210;p4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1" name="Google Shape;3211;p4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2" name="Google Shape;3212;p4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3" name="Google Shape;3213;p4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4" name="Google Shape;3214;p4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5" name="Google Shape;3215;p4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6" name="Google Shape;3216;p4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7" name="Google Shape;3217;p4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8" name="Google Shape;3218;p4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Google Shape;3219;p4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0" name="Google Shape;3220;p4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1" name="Google Shape;3221;p4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2" name="Google Shape;3222;p4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3" name="Google Shape;3223;p4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4" name="Google Shape;3224;p4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p4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p4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7" name="Google Shape;3227;p4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8" name="Google Shape;3228;p4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p4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0" name="Google Shape;3230;p4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31" name="Google Shape;3231;p4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3232" name="Google Shape;3232;p4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4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4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4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4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4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4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4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4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4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4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4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4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4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4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4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4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4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4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4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4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4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4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4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4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4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4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4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4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4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4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4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4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4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4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4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4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4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4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4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3" name="Google Shape;3273;p4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274" name="Google Shape;3274;p4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4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6" name="Google Shape;3276;p4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277" name="Google Shape;3277;p4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4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4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4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4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4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4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4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7" name="Google Shape;3287;p4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288" name="Google Shape;3288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0" name="Google Shape;3290;p4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1" name="Google Shape;3291;p4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2" name="Google Shape;3292;p4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293" name="Google Shape;3293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5" name="Google Shape;3295;p4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2246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and Content">
  <p:cSld name="11_Title and Content">
    <p:bg>
      <p:bgPr>
        <a:solidFill>
          <a:srgbClr val="7030A0"/>
        </a:solidFill>
        <a:effectLst/>
      </p:bgPr>
    </p:bg>
    <p:spTree>
      <p:nvGrpSpPr>
        <p:cNvPr id="1" name="Shape 3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7" name="Google Shape;3297;p4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298" name="Google Shape;3298;p4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99" name="Google Shape;3299;p4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0" name="Google Shape;3300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02" name="Google Shape;3302;p4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03" name="Google Shape;3303;p4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04" name="Google Shape;3304;p4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4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6" name="Google Shape;3306;p4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07" name="Google Shape;3307;p4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4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9" name="Google Shape;3309;p4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310" name="Google Shape;3310;p4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1" name="Google Shape;3311;p4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2" name="Google Shape;3312;p4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313" name="Google Shape;3313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4" name="Google Shape;3314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5" name="Google Shape;3315;p4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16" name="Google Shape;3316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7" name="Google Shape;3317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18" name="Google Shape;3318;p4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4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20" name="Google Shape;3320;p4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1" name="Google Shape;3321;p4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2" name="Google Shape;3322;p4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3" name="Google Shape;3323;p4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4" name="Google Shape;3324;p4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5" name="Google Shape;3325;p4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6" name="Google Shape;3326;p4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7" name="Google Shape;3327;p4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8" name="Google Shape;3328;p4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9" name="Google Shape;3329;p4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0" name="Google Shape;3330;p4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1" name="Google Shape;3331;p4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2" name="Google Shape;3332;p4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3" name="Google Shape;3333;p4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4" name="Google Shape;3334;p4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5" name="Google Shape;3335;p4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6" name="Google Shape;3336;p4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7" name="Google Shape;3337;p4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8" name="Google Shape;3338;p4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9" name="Google Shape;3339;p4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0" name="Google Shape;3340;p4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1" name="Google Shape;3341;p4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2" name="Google Shape;3342;p4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3" name="Google Shape;3343;p4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4" name="Google Shape;3344;p4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5" name="Google Shape;3345;p4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6" name="Google Shape;3346;p4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7" name="Google Shape;3347;p4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8" name="Google Shape;3348;p4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9" name="Google Shape;3349;p4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0" name="Google Shape;3350;p4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1" name="Google Shape;3351;p4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2" name="Google Shape;3352;p4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3" name="Google Shape;3353;p4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4" name="Google Shape;3354;p4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5" name="Google Shape;3355;p4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6" name="Google Shape;3356;p4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7" name="Google Shape;3357;p4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8" name="Google Shape;3358;p4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9" name="Google Shape;3359;p4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0" name="Google Shape;3360;p4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1" name="Google Shape;3361;p4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2" name="Google Shape;3362;p4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3" name="Google Shape;3363;p4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4" name="Google Shape;3364;p4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5" name="Google Shape;3365;p4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6" name="Google Shape;3366;p4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7" name="Google Shape;3367;p4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8" name="Google Shape;3368;p4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3369" name="Google Shape;3369;p4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4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4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4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4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4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4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4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4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4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4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4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4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4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4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4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4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4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4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4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4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4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4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4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4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4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4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4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4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4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4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4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4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4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4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4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4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4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4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p4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2" name="Google Shape;3432;p4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433" name="Google Shape;3433;p4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4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5" name="Google Shape;3435;p4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436" name="Google Shape;3436;p4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4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4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4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4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4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4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4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4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4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6" name="Google Shape;3446;p4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447" name="Google Shape;3447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49" name="Google Shape;3449;p4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0" name="Google Shape;3450;p4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1" name="Google Shape;3451;p4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452" name="Google Shape;3452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4" name="Google Shape;3454;p43"/>
          <p:cNvSpPr txBox="1"/>
          <p:nvPr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  <p:extLst>
      <p:ext uri="{BB962C8B-B14F-4D97-AF65-F5344CB8AC3E}">
        <p14:creationId xmlns:p14="http://schemas.microsoft.com/office/powerpoint/2010/main" val="205034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and Content">
  <p:cSld name="21_Title and Content">
    <p:bg>
      <p:bgPr>
        <a:solidFill>
          <a:srgbClr val="E36C09"/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2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60" name="Google Shape;460;p2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1" name="Google Shape;461;p2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62" name="Google Shape;462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4" name="Google Shape;464;p2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5" name="Google Shape;465;p2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66" name="Google Shape;466;p2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8" name="Google Shape;468;p2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69" name="Google Shape;469;p2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1" name="Google Shape;471;p2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72" name="Google Shape;472;p2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4" name="Google Shape;474;p2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75" name="Google Shape;475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7" name="Google Shape;477;p2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78" name="Google Shape;478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0" name="Google Shape;480;p2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2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2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2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2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2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2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2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2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2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7" name="Google Shape;527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7336" y="106519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1050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bg>
      <p:bgPr>
        <a:solidFill>
          <a:srgbClr val="7030A0"/>
        </a:solidFill>
        <a:effectLst/>
      </p:bgPr>
    </p:bg>
    <p:spTree>
      <p:nvGrpSpPr>
        <p:cNvPr id="1" name="Shape 3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6" name="Google Shape;3456;p4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457" name="Google Shape;3457;p4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58" name="Google Shape;3458;p4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459" name="Google Shape;3459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61" name="Google Shape;3461;p4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2" name="Google Shape;3462;p4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463" name="Google Shape;3463;p4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4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5" name="Google Shape;3465;p4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466" name="Google Shape;3466;p4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4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8" name="Google Shape;3468;p4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69" name="Google Shape;3469;p4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4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1" name="Google Shape;3471;p4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72" name="Google Shape;3472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4" name="Google Shape;3474;p4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75" name="Google Shape;3475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77" name="Google Shape;3477;p4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4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9" name="Google Shape;3479;p4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0" name="Google Shape;3480;p4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1" name="Google Shape;3481;p4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" name="Google Shape;3482;p4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3" name="Google Shape;3483;p4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4" name="Google Shape;3484;p4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5" name="Google Shape;3485;p4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6" name="Google Shape;3486;p4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7" name="Google Shape;3487;p4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8" name="Google Shape;3488;p4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9" name="Google Shape;3489;p4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0" name="Google Shape;3490;p4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1" name="Google Shape;3491;p4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2" name="Google Shape;3492;p4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3" name="Google Shape;3493;p4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4" name="Google Shape;3494;p4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5" name="Google Shape;3495;p4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6" name="Google Shape;3496;p4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7" name="Google Shape;3497;p4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8" name="Google Shape;3498;p4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9" name="Google Shape;3499;p4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0" name="Google Shape;3500;p4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1" name="Google Shape;3501;p4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2" name="Google Shape;3502;p4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3" name="Google Shape;3503;p4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4" name="Google Shape;3504;p4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5" name="Google Shape;3505;p4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6" name="Google Shape;3506;p4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7" name="Google Shape;3507;p4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8" name="Google Shape;3508;p4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9" name="Google Shape;3509;p4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0" name="Google Shape;3510;p4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1" name="Google Shape;3511;p4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2" name="Google Shape;3512;p4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3" name="Google Shape;3513;p4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4" name="Google Shape;3514;p4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5" name="Google Shape;3515;p4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6" name="Google Shape;3516;p4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7" name="Google Shape;3517;p4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8" name="Google Shape;3518;p4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9" name="Google Shape;3519;p4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0" name="Google Shape;3520;p4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1" name="Google Shape;3521;p4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2" name="Google Shape;3522;p4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3" name="Google Shape;3523;p4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03537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bg>
      <p:bgPr>
        <a:solidFill>
          <a:srgbClr val="C00000"/>
        </a:solidFill>
        <a:effectLst/>
      </p:bgPr>
    </p:bg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5" name="Google Shape;3525;p4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526" name="Google Shape;3526;p4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27" name="Google Shape;3527;p4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528" name="Google Shape;3528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30" name="Google Shape;3530;p4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31" name="Google Shape;3531;p4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532" name="Google Shape;3532;p4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4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4" name="Google Shape;3534;p4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535" name="Google Shape;3535;p4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4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7" name="Google Shape;3537;p4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538" name="Google Shape;3538;p4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4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4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541" name="Google Shape;3541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3" name="Google Shape;3543;p4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544" name="Google Shape;3544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46" name="Google Shape;3546;p4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4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8" name="Google Shape;3548;p4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549" name="Google Shape;3549;p4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4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1" name="Google Shape;3551;p4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552" name="Google Shape;3552;p4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4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4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4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4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4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4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4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4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4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2" name="Google Shape;3562;p4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3563" name="Google Shape;3563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5" name="Google Shape;3565;p4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6" name="Google Shape;3566;p4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7" name="Google Shape;3567;p4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3568" name="Google Shape;3568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0" name="Google Shape;3570;p4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1" name="Google Shape;3571;p4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2" name="Google Shape;3572;p4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3" name="Google Shape;3573;p4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4" name="Google Shape;3574;p4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5" name="Google Shape;3575;p4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6" name="Google Shape;3576;p4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7" name="Google Shape;3577;p4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8" name="Google Shape;3578;p4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9" name="Google Shape;3579;p4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0" name="Google Shape;3580;p4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1" name="Google Shape;3581;p4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2" name="Google Shape;3582;p4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3" name="Google Shape;3583;p4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4" name="Google Shape;3584;p4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5" name="Google Shape;3585;p4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6" name="Google Shape;3586;p4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7" name="Google Shape;3587;p4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8" name="Google Shape;3588;p4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9" name="Google Shape;3589;p4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0" name="Google Shape;3590;p4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Google Shape;3591;p4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2" name="Google Shape;3592;p4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3" name="Google Shape;3593;p4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4" name="Google Shape;3594;p4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5" name="Google Shape;3595;p4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Google Shape;3596;p4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7" name="Google Shape;3597;p4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8" name="Google Shape;3598;p4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9" name="Google Shape;3599;p4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Google Shape;3600;p4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1" name="Google Shape;3601;p4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2" name="Google Shape;3602;p4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3" name="Google Shape;3603;p4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4" name="Google Shape;3604;p4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5" name="Google Shape;3605;p4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Google Shape;3606;p4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7" name="Google Shape;3607;p4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8" name="Google Shape;3608;p4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9" name="Google Shape;3609;p4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0" name="Google Shape;3610;p4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1" name="Google Shape;3611;p4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2" name="Google Shape;3612;p4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3" name="Google Shape;3613;p4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4" name="Google Shape;3614;p4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5" name="Google Shape;3615;p4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3616" name="Google Shape;3616;p4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F3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17" name="Google Shape;3617;p4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3618" name="Google Shape;3618;p4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9" name="Google Shape;3619;p4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4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21" name="Google Shape;3621;p4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3622" name="Google Shape;3622;p4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4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4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4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4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4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4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9" name="Google Shape;3629;p4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0" name="Google Shape;3630;p4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4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4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4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4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4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4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4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4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4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0" name="Google Shape;3640;p4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4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4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4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4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4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4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4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4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9" name="Google Shape;3649;p4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4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4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4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4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4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4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4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4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4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4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4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4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4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4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4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4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4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4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4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4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4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4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4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4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4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4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4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4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8" name="Google Shape;3678;p4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3679" name="Google Shape;3679;p4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3680" name="Google Shape;3680;p4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81" name="Google Shape;3681;p4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3682" name="Google Shape;3682;p4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3" name="Google Shape;3683;p4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4" name="Google Shape;3684;p4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5" name="Google Shape;3685;p4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6" name="Google Shape;3686;p4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7" name="Google Shape;3687;p4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8" name="Google Shape;3688;p4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9" name="Google Shape;3689;p4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0" name="Google Shape;3690;p4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1" name="Google Shape;3691;p4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2" name="Google Shape;3692;p4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3" name="Google Shape;3693;p4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4" name="Google Shape;3694;p4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5" name="Google Shape;3695;p4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6" name="Google Shape;3696;p4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7" name="Google Shape;3697;p4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8" name="Google Shape;3698;p4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9" name="Google Shape;3699;p4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0" name="Google Shape;3700;p4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1" name="Google Shape;3701;p4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2" name="Google Shape;3702;p4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3" name="Google Shape;3703;p4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4" name="Google Shape;3704;p4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5" name="Google Shape;3705;p4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706" name="Google Shape;3706;p4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4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4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4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4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4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4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4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4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4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4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4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4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4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4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4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4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4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4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4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4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p4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8" name="Google Shape;3728;p4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p4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4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4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4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p4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4" name="Google Shape;3734;p4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5" name="Google Shape;3735;p4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6" name="Google Shape;3736;p4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7" name="Google Shape;3737;p4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8" name="Google Shape;3738;p4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9" name="Google Shape;3739;p4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0" name="Google Shape;3740;p4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1" name="Google Shape;3741;p4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2" name="Google Shape;3742;p4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3" name="Google Shape;3743;p4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p4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p4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46" name="Google Shape;3746;p4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3747" name="Google Shape;3747;p4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4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4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50" name="Google Shape;3750;p4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1" name="Google Shape;3751;p4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2" name="Google Shape;3752;p4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3753" name="Google Shape;3753;p4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54" name="Google Shape;3754;p4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3755" name="Google Shape;3755;p4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4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4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8" name="Google Shape;3758;p4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4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4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400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bg>
      <p:bgPr>
        <a:solidFill>
          <a:srgbClr val="C00000"/>
        </a:solidFill>
        <a:effectLst/>
      </p:bgPr>
    </p:bg>
    <p:spTree>
      <p:nvGrpSpPr>
        <p:cNvPr id="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2" name="Google Shape;3762;p4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763" name="Google Shape;3763;p4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4" name="Google Shape;3764;p4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765" name="Google Shape;3765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67" name="Google Shape;3767;p4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8" name="Google Shape;3768;p4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769" name="Google Shape;3769;p4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0" name="Google Shape;3770;p4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1" name="Google Shape;3771;p4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772" name="Google Shape;3772;p4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3" name="Google Shape;3773;p4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4" name="Google Shape;3774;p4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775" name="Google Shape;3775;p4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6" name="Google Shape;3776;p4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7" name="Google Shape;3777;p4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778" name="Google Shape;3778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9" name="Google Shape;3779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0" name="Google Shape;3780;p4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781" name="Google Shape;3781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2" name="Google Shape;3782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83" name="Google Shape;3783;p4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4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5" name="Google Shape;3785;p4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6" name="Google Shape;3786;p4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7" name="Google Shape;3787;p4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8" name="Google Shape;3788;p4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9" name="Google Shape;3789;p4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0" name="Google Shape;3790;p4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1" name="Google Shape;3791;p4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2" name="Google Shape;3792;p4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3" name="Google Shape;3793;p4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4" name="Google Shape;3794;p4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5" name="Google Shape;3795;p4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6" name="Google Shape;3796;p4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7" name="Google Shape;3797;p4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8" name="Google Shape;3798;p4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9" name="Google Shape;3799;p4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0" name="Google Shape;3800;p4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1" name="Google Shape;3801;p4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2" name="Google Shape;3802;p4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3" name="Google Shape;3803;p4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4" name="Google Shape;3804;p4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5" name="Google Shape;3805;p4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6" name="Google Shape;3806;p4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7" name="Google Shape;3807;p4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8" name="Google Shape;3808;p4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9" name="Google Shape;3809;p4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0" name="Google Shape;3810;p4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1" name="Google Shape;3811;p4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2" name="Google Shape;3812;p4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3" name="Google Shape;3813;p4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4" name="Google Shape;3814;p4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5" name="Google Shape;3815;p4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6" name="Google Shape;3816;p4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7" name="Google Shape;3817;p4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8" name="Google Shape;3818;p4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9" name="Google Shape;3819;p4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0" name="Google Shape;3820;p4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1" name="Google Shape;3821;p4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2" name="Google Shape;3822;p4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3" name="Google Shape;3823;p4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4" name="Google Shape;3824;p4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5" name="Google Shape;3825;p4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6" name="Google Shape;3826;p4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7" name="Google Shape;3827;p4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8" name="Google Shape;3828;p4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9" name="Google Shape;3829;p4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0" name="Google Shape;3830;p4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1" name="Google Shape;3831;p4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4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3" name="Google Shape;3833;p4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834" name="Google Shape;3834;p4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4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6" name="Google Shape;3836;p4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837" name="Google Shape;3837;p4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4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4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4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4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4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4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p4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p4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4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7" name="Google Shape;3847;p4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848" name="Google Shape;3848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50" name="Google Shape;3850;p4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1" name="Google Shape;3851;p4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2" name="Google Shape;3852;p4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853" name="Google Shape;3853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5" name="Google Shape;3855;p4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856" name="Google Shape;3856;p4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57" name="Google Shape;3857;p4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858" name="Google Shape;3858;p4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9" name="Google Shape;3859;p4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0" name="Google Shape;3860;p4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1" name="Google Shape;3861;p4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2" name="Google Shape;3862;p4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3" name="Google Shape;3863;p4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4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5" name="Google Shape;3865;p4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6" name="Google Shape;3866;p4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7" name="Google Shape;3867;p4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4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4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4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4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2" name="Google Shape;3872;p4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3" name="Google Shape;3873;p4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4" name="Google Shape;3874;p4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5" name="Google Shape;3875;p4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6" name="Google Shape;3876;p4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7" name="Google Shape;3877;p4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4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9" name="Google Shape;3879;p4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0" name="Google Shape;3880;p4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1" name="Google Shape;3881;p4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4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3" name="Google Shape;3883;p4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4" name="Google Shape;3884;p4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5" name="Google Shape;3885;p4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6" name="Google Shape;3886;p4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7" name="Google Shape;3887;p4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4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9" name="Google Shape;3889;p4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4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1" name="Google Shape;3891;p4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2" name="Google Shape;3892;p4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3" name="Google Shape;3893;p4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4" name="Google Shape;3894;p4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5" name="Google Shape;3895;p4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4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7" name="Google Shape;3897;p4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4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4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4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1" name="Google Shape;3901;p4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4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3" name="Google Shape;3903;p4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4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5" name="Google Shape;3905;p4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4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4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4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9" name="Google Shape;3909;p4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0" name="Google Shape;3910;p4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1" name="Google Shape;3911;p4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4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3" name="Google Shape;3913;p4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14" name="Google Shape;3914;p4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4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4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4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4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4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4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3" name="Google Shape;3923;p4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4" name="Google Shape;3924;p4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5" name="Google Shape;3925;p4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6" name="Google Shape;3926;p4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7" name="Google Shape;3927;p4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8" name="Google Shape;3928;p4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9" name="Google Shape;3929;p4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0" name="Google Shape;3930;p4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4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4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4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4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5" name="Google Shape;3935;p4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6" name="Google Shape;3936;p4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7" name="Google Shape;3937;p4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8" name="Google Shape;3938;p4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4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0" name="Google Shape;3940;p4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1" name="Google Shape;3941;p4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2" name="Google Shape;3942;p4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4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4" name="Google Shape;3944;p4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5" name="Google Shape;3945;p4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6" name="Google Shape;3946;p4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7" name="Google Shape;3947;p4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4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4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4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4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4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4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4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4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4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4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4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4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4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4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4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4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4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4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4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4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8" name="Google Shape;3968;p4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710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bg>
      <p:bgPr>
        <a:solidFill>
          <a:srgbClr val="C00000"/>
        </a:solidFill>
        <a:effectLst/>
      </p:bgPr>
    </p:bg>
    <p:spTree>
      <p:nvGrpSpPr>
        <p:cNvPr id="1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0" name="Google Shape;3970;p4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971" name="Google Shape;3971;p4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2" name="Google Shape;3972;p4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973" name="Google Shape;3973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5" name="Google Shape;3975;p4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6" name="Google Shape;3976;p4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977" name="Google Shape;3977;p4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8" name="Google Shape;3978;p4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79" name="Google Shape;3979;p4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980" name="Google Shape;3980;p4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1" name="Google Shape;3981;p4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2" name="Google Shape;3982;p4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983" name="Google Shape;3983;p4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4" name="Google Shape;3984;p4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5" name="Google Shape;3985;p4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986" name="Google Shape;3986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7" name="Google Shape;3987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8" name="Google Shape;3988;p4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989" name="Google Shape;3989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0" name="Google Shape;3990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91" name="Google Shape;3991;p4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4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3" name="Google Shape;3993;p4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4" name="Google Shape;3994;p4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5" name="Google Shape;3995;p4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6" name="Google Shape;3996;p4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7" name="Google Shape;3997;p4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8" name="Google Shape;3998;p4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9" name="Google Shape;3999;p4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0" name="Google Shape;4000;p4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1" name="Google Shape;4001;p4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2" name="Google Shape;4002;p4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3" name="Google Shape;4003;p4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4" name="Google Shape;4004;p4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5" name="Google Shape;4005;p4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6" name="Google Shape;4006;p4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7" name="Google Shape;4007;p4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8" name="Google Shape;4008;p4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9" name="Google Shape;4009;p4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0" name="Google Shape;4010;p4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1" name="Google Shape;4011;p4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2" name="Google Shape;4012;p4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3" name="Google Shape;4013;p4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4" name="Google Shape;4014;p4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5" name="Google Shape;4015;p4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6" name="Google Shape;4016;p4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7" name="Google Shape;4017;p4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8" name="Google Shape;4018;p4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9" name="Google Shape;4019;p4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0" name="Google Shape;4020;p4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1" name="Google Shape;4021;p4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2" name="Google Shape;4022;p4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3" name="Google Shape;4023;p4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4" name="Google Shape;4024;p4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5" name="Google Shape;4025;p4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6" name="Google Shape;4026;p4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7" name="Google Shape;4027;p4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8" name="Google Shape;4028;p4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9" name="Google Shape;4029;p4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0" name="Google Shape;4030;p4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1" name="Google Shape;4031;p4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2" name="Google Shape;4032;p4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3" name="Google Shape;4033;p4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4" name="Google Shape;4034;p4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5" name="Google Shape;4035;p4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6" name="Google Shape;4036;p4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7" name="Google Shape;4037;p4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8" name="Google Shape;4038;p4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9" name="Google Shape;4039;p4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0" name="Google Shape;4040;p4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41" name="Google Shape;4041;p4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4042" name="Google Shape;4042;p4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3" name="Google Shape;4043;p4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4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5" name="Google Shape;4045;p4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6" name="Google Shape;4046;p4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4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4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4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4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4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4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4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4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5" name="Google Shape;4055;p4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4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4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4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4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4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4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4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4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4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4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6" name="Google Shape;4066;p4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4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4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4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4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1" name="Google Shape;4071;p4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2" name="Google Shape;4072;p4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4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4" name="Google Shape;4074;p4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5" name="Google Shape;4075;p4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6" name="Google Shape;4076;p4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7" name="Google Shape;4077;p4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8" name="Google Shape;4078;p4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4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4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4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2" name="Google Shape;4082;p4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3" name="Google Shape;4083;p4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084" name="Google Shape;4084;p4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5" name="Google Shape;4085;p4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6" name="Google Shape;4086;p4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087" name="Google Shape;4087;p4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8" name="Google Shape;4088;p4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9" name="Google Shape;4089;p4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0" name="Google Shape;4090;p4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1" name="Google Shape;4091;p4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2" name="Google Shape;4092;p4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4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4" name="Google Shape;4094;p4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5" name="Google Shape;4095;p4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6" name="Google Shape;4096;p4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7" name="Google Shape;4097;p4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098" name="Google Shape;4098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9" name="Google Shape;4099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0" name="Google Shape;4100;p4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1" name="Google Shape;4101;p4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2" name="Google Shape;4102;p4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103" name="Google Shape;4103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4" name="Google Shape;4104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5" name="Google Shape;4105;p4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6641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bg>
      <p:bgPr>
        <a:solidFill>
          <a:srgbClr val="C00000"/>
        </a:solidFill>
        <a:effectLst/>
      </p:bgPr>
    </p:bg>
    <p:spTree>
      <p:nvGrpSpPr>
        <p:cNvPr id="1" name="Shape 4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7" name="Google Shape;4107;p4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108" name="Google Shape;4108;p4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09" name="Google Shape;4109;p4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110" name="Google Shape;4110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12" name="Google Shape;4112;p4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13" name="Google Shape;4113;p4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114" name="Google Shape;4114;p4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5" name="Google Shape;4115;p4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6" name="Google Shape;4116;p4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117" name="Google Shape;4117;p4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4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9" name="Google Shape;4119;p4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120" name="Google Shape;4120;p4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4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2" name="Google Shape;4122;p4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123" name="Google Shape;4123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4" name="Google Shape;4124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5" name="Google Shape;4125;p4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126" name="Google Shape;4126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7" name="Google Shape;4127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28" name="Google Shape;4128;p4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4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0" name="Google Shape;4130;p4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1" name="Google Shape;4131;p4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2" name="Google Shape;4132;p4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3" name="Google Shape;4133;p4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4" name="Google Shape;4134;p4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5" name="Google Shape;4135;p4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6" name="Google Shape;4136;p4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7" name="Google Shape;4137;p4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8" name="Google Shape;4138;p4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9" name="Google Shape;4139;p4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0" name="Google Shape;4140;p4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1" name="Google Shape;4141;p4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2" name="Google Shape;4142;p4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3" name="Google Shape;4143;p4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4" name="Google Shape;4144;p4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5" name="Google Shape;4145;p4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6" name="Google Shape;4146;p4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7" name="Google Shape;4147;p4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8" name="Google Shape;4148;p4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9" name="Google Shape;4149;p4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0" name="Google Shape;4150;p4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1" name="Google Shape;4151;p4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2" name="Google Shape;4152;p4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3" name="Google Shape;4153;p4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4" name="Google Shape;4154;p4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5" name="Google Shape;4155;p4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6" name="Google Shape;4156;p4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7" name="Google Shape;4157;p4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8" name="Google Shape;4158;p4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9" name="Google Shape;4159;p4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0" name="Google Shape;4160;p4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1" name="Google Shape;4161;p4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2" name="Google Shape;4162;p4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3" name="Google Shape;4163;p4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4" name="Google Shape;4164;p4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5" name="Google Shape;4165;p4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6" name="Google Shape;4166;p4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7" name="Google Shape;4167;p4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8" name="Google Shape;4168;p4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9" name="Google Shape;4169;p4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0" name="Google Shape;4170;p4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1" name="Google Shape;4171;p4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2" name="Google Shape;4172;p4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3" name="Google Shape;4173;p4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4" name="Google Shape;4174;p4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5" name="Google Shape;4175;p4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6" name="Google Shape;4176;p4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7" name="Google Shape;4177;p4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78" name="Google Shape;4178;p4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4179" name="Google Shape;4179;p4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4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4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4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4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4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4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4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4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4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4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4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4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4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4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4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4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4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4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4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4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4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4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4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4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4" name="Google Shape;4204;p4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5" name="Google Shape;4205;p4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4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4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4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4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4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4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4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4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4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4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4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4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4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4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4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4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4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4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4" name="Google Shape;4224;p4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5" name="Google Shape;4225;p4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6" name="Google Shape;4226;p4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7" name="Google Shape;4227;p4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4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4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4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1" name="Google Shape;4231;p4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2" name="Google Shape;4232;p4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3" name="Google Shape;4233;p4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4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4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4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4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4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4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0" name="Google Shape;4240;p4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1" name="Google Shape;4241;p4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2" name="Google Shape;4242;p4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243" name="Google Shape;4243;p4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4" name="Google Shape;4244;p4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5" name="Google Shape;4245;p4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246" name="Google Shape;4246;p4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4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4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4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4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1" name="Google Shape;4251;p4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2" name="Google Shape;4252;p4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3" name="Google Shape;4253;p4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4" name="Google Shape;4254;p4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5" name="Google Shape;4255;p4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6" name="Google Shape;4256;p4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257" name="Google Shape;4257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8" name="Google Shape;4258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9" name="Google Shape;4259;p4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0" name="Google Shape;4260;p4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1" name="Google Shape;4261;p4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262" name="Google Shape;4262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3" name="Google Shape;4263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64" name="Google Shape;4264;p48"/>
          <p:cNvSpPr txBox="1"/>
          <p:nvPr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  <p:extLst>
      <p:ext uri="{BB962C8B-B14F-4D97-AF65-F5344CB8AC3E}">
        <p14:creationId xmlns:p14="http://schemas.microsoft.com/office/powerpoint/2010/main" val="154388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and Content">
  <p:cSld name="19_Title and Content">
    <p:bg>
      <p:bgPr>
        <a:solidFill>
          <a:srgbClr val="C00000"/>
        </a:solidFill>
        <a:effectLst/>
      </p:bgPr>
    </p:bg>
    <p:spTree>
      <p:nvGrpSpPr>
        <p:cNvPr id="1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6" name="Google Shape;4266;p4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267" name="Google Shape;4267;p4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68" name="Google Shape;4268;p4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269" name="Google Shape;4269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0" name="Google Shape;4270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71" name="Google Shape;4271;p4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72" name="Google Shape;4272;p4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273" name="Google Shape;4273;p4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4" name="Google Shape;4274;p4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5" name="Google Shape;4275;p4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276" name="Google Shape;4276;p4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7" name="Google Shape;4277;p4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8" name="Google Shape;4278;p4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279" name="Google Shape;4279;p4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0" name="Google Shape;4280;p4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1" name="Google Shape;4281;p4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282" name="Google Shape;4282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3" name="Google Shape;4283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4" name="Google Shape;4284;p4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285" name="Google Shape;4285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6" name="Google Shape;4286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87" name="Google Shape;4287;p4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8" name="Google Shape;4288;p4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9" name="Google Shape;4289;p4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0" name="Google Shape;4290;p4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1" name="Google Shape;4291;p4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2" name="Google Shape;4292;p4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3" name="Google Shape;4293;p4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4" name="Google Shape;4294;p4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5" name="Google Shape;4295;p4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6" name="Google Shape;4296;p4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7" name="Google Shape;4297;p4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8" name="Google Shape;4298;p4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9" name="Google Shape;4299;p4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0" name="Google Shape;4300;p4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1" name="Google Shape;4301;p4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2" name="Google Shape;4302;p4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3" name="Google Shape;4303;p4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4" name="Google Shape;4304;p4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5" name="Google Shape;4305;p4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6" name="Google Shape;4306;p4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7" name="Google Shape;4307;p4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8" name="Google Shape;4308;p4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9" name="Google Shape;4309;p4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0" name="Google Shape;4310;p4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1" name="Google Shape;4311;p4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2" name="Google Shape;4312;p4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3" name="Google Shape;4313;p4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4" name="Google Shape;4314;p4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5" name="Google Shape;4315;p4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6" name="Google Shape;4316;p4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7" name="Google Shape;4317;p4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8" name="Google Shape;4318;p4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9" name="Google Shape;4319;p4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0" name="Google Shape;4320;p4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1" name="Google Shape;4321;p4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2" name="Google Shape;4322;p4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3" name="Google Shape;4323;p4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4" name="Google Shape;4324;p4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5" name="Google Shape;4325;p4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6" name="Google Shape;4326;p4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7" name="Google Shape;4327;p4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8" name="Google Shape;4328;p4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9" name="Google Shape;4329;p4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0" name="Google Shape;4330;p4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1" name="Google Shape;4331;p4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2" name="Google Shape;4332;p4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3" name="Google Shape;4333;p4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5648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671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7272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82333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3709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bg>
      <p:bgPr>
        <a:solidFill>
          <a:srgbClr val="E36C09"/>
        </a:soli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2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667" name="Google Shape;667;p2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8" name="Google Shape;668;p2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69" name="Google Shape;669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1" name="Google Shape;671;p2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2" name="Google Shape;672;p2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73" name="Google Shape;673;p2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5" name="Google Shape;675;p2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76" name="Google Shape;676;p2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8" name="Google Shape;678;p2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79" name="Google Shape;679;p2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1" name="Google Shape;681;p2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82" name="Google Shape;682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4" name="Google Shape;684;p2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85" name="Google Shape;685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7" name="Google Shape;687;p2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9" name="Google Shape;689;p2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2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2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2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2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2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2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2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2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2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2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2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2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2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2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60163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2023/3/18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4159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=""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543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37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9016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1308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5584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3039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8216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436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562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E36C09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5" name="Google Shape;735;p2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736" name="Google Shape;736;p2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7" name="Google Shape;737;p2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8" name="Google Shape;738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0" name="Google Shape;740;p2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1" name="Google Shape;741;p2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42" name="Google Shape;742;p2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4" name="Google Shape;744;p2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45" name="Google Shape;745;p2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7" name="Google Shape;747;p2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8" name="Google Shape;748;p2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2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0" name="Google Shape;750;p2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51" name="Google Shape;751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3" name="Google Shape;753;p2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54" name="Google Shape;754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6" name="Google Shape;756;p2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8" name="Google Shape;758;p2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2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2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2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2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2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2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2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2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2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2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2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2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2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2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2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2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2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2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2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2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2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2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2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2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2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2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2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2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2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2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2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2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2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2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2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2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8"/>
          <p:cNvSpPr txBox="1"/>
          <p:nvPr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grpSp>
        <p:nvGrpSpPr>
          <p:cNvPr id="807" name="Google Shape;807;p2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808" name="Google Shape;808;p2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1" name="Google Shape;871;p2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872" name="Google Shape;872;p2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4" name="Google Shape;874;p2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875" name="Google Shape;875;p2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2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886" name="Google Shape;886;p2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8" name="Google Shape;888;p2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2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0" name="Google Shape;890;p2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891" name="Google Shape;891;p2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251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131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83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26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61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88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621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72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549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74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and Content">
  <p:cSld name="20_Title and Content">
    <p:bg>
      <p:bgPr>
        <a:solidFill>
          <a:srgbClr val="E36C09"/>
        </a:solidFill>
        <a:effectLst/>
      </p:bgPr>
    </p:bg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Google Shape;894;p2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95" name="Google Shape;895;p2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6" name="Google Shape;896;p2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97" name="Google Shape;897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9" name="Google Shape;899;p2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0" name="Google Shape;900;p2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01" name="Google Shape;901;p2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2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3" name="Google Shape;903;p2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904" name="Google Shape;904;p2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2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6" name="Google Shape;906;p2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907" name="Google Shape;907;p2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2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9" name="Google Shape;909;p2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910" name="Google Shape;910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2" name="Google Shape;912;p2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913" name="Google Shape;913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15" name="Google Shape;915;p2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7" name="Google Shape;917;p2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2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2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2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2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2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2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2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2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2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2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2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2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2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2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2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2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2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2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2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2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2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2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2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2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2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2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2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2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2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2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2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2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2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2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9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29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9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29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/>
          </a:p>
        </p:txBody>
      </p:sp>
      <p:grpSp>
        <p:nvGrpSpPr>
          <p:cNvPr id="966" name="Google Shape;966;p29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967" name="Google Shape;967;p2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9" name="Google Shape;969;p29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970" name="Google Shape;970;p2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0" name="Google Shape;980;p29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981" name="Google Shape;981;p2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3" name="Google Shape;983;p29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9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5" name="Google Shape;985;p29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986" name="Google Shape;986;p2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8" name="Google Shape;988;p29"/>
          <p:cNvGrpSpPr/>
          <p:nvPr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989" name="Google Shape;989;p29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9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9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9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9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9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9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9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9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9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9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9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9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9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9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9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9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9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9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9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9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9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9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9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9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9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9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9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9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9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9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9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9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9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9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9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9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9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9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9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9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9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9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2" name="Google Shape;1052;p29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053" name="Google Shape;1053;p29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9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9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9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9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9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9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9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9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9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9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9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9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9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9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9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9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9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29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9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29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9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9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9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9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29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29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9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29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29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9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29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9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82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43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85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170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08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2789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6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6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0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002060"/>
        </a:solidFill>
        <a:effectLst/>
      </p:bgPr>
    </p:bg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oogle Shape;1095;p3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096" name="Google Shape;1096;p3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7" name="Google Shape;1097;p3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8" name="Google Shape;1098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0" name="Google Shape;1100;p3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1" name="Google Shape;1101;p3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02" name="Google Shape;1102;p3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4" name="Google Shape;1104;p3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05" name="Google Shape;1105;p3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7" name="Google Shape;1107;p3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8" name="Google Shape;1108;p3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0" name="Google Shape;1110;p3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11" name="Google Shape;1111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3" name="Google Shape;1113;p3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14" name="Google Shape;1114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6" name="Google Shape;1116;p3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3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119" name="Google Shape;1119;p3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1" name="Google Shape;1121;p3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122" name="Google Shape;1122;p3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2" name="Google Shape;1132;p3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133" name="Google Shape;1133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5" name="Google Shape;1135;p3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3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7" name="Google Shape;1137;p3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138" name="Google Shape;1138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0" name="Google Shape;1140;p3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3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3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3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3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3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3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3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3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3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3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3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3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3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3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3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3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3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3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3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3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3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3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5" name="Google Shape;1185;p3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186" name="Google Shape;1186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318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87" name="Google Shape;1187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188" name="Google Shape;1188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91" name="Google Shape;1191;p3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92" name="Google Shape;1192;p3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3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249" name="Google Shape;1249;p3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250" name="Google Shape;1250;p3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51" name="Google Shape;1251;p3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252" name="Google Shape;1252;p3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3" name="Google Shape;1253;p3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4" name="Google Shape;1254;p3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5" name="Google Shape;1255;p3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6" name="Google Shape;1256;p3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7" name="Google Shape;1257;p3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8" name="Google Shape;1258;p3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9" name="Google Shape;1259;p3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0" name="Google Shape;1260;p3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1" name="Google Shape;1261;p3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2" name="Google Shape;1262;p3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3" name="Google Shape;1263;p3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4" name="Google Shape;1264;p3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5" name="Google Shape;1265;p3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6" name="Google Shape;1266;p3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7" name="Google Shape;1267;p3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8" name="Google Shape;1268;p3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9" name="Google Shape;1269;p3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0" name="Google Shape;1270;p3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1" name="Google Shape;1271;p3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2" name="Google Shape;1272;p3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3" name="Google Shape;1273;p3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4" name="Google Shape;1274;p3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5" name="Google Shape;1275;p3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76" name="Google Shape;1276;p3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16" name="Google Shape;1316;p3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1317" name="Google Shape;1317;p3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3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3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20" name="Google Shape;1320;p3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1" name="Google Shape;1321;p3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2" name="Google Shape;1322;p3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1323" name="Google Shape;1323;p3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24" name="Google Shape;1324;p3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1325" name="Google Shape;1325;p3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3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3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3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3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3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630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6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71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002060"/>
        </a:solidFill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" name="Google Shape;1332;p3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333" name="Google Shape;1333;p3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4" name="Google Shape;1334;p3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35" name="Google Shape;1335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7" name="Google Shape;1337;p3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8" name="Google Shape;1338;p3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39" name="Google Shape;1339;p3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3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1" name="Google Shape;1341;p3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42" name="Google Shape;1342;p3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3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4" name="Google Shape;1344;p3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45" name="Google Shape;1345;p3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7" name="Google Shape;1347;p3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48" name="Google Shape;1348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0" name="Google Shape;1350;p3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51" name="Google Shape;1351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3" name="Google Shape;1353;p3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5" name="Google Shape;1355;p3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3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3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3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3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3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3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3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3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3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3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3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3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3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3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3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3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3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3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3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3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3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3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3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3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3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3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3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3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3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3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3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3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3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3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3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3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3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3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3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3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3" name="Google Shape;1403;p3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404" name="Google Shape;1404;p3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6" name="Google Shape;1406;p3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407" name="Google Shape;1407;p3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p3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418" name="Google Shape;1418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0" name="Google Shape;1420;p3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3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2" name="Google Shape;1422;p3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423" name="Google Shape;1423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5" name="Google Shape;1425;p3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1426" name="Google Shape;1426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7" name="Google Shape;1427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1428" name="Google Shape;1428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4" name="Google Shape;1484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8" name="Google Shape;1538;p3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5548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002060"/>
        </a:solidFill>
        <a:effectLst/>
      </p:bgPr>
    </p:bg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0" name="Google Shape;1540;p3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41" name="Google Shape;1541;p3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2" name="Google Shape;1542;p3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43" name="Google Shape;1543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5" name="Google Shape;1545;p3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6" name="Google Shape;1546;p3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547" name="Google Shape;1547;p3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3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9" name="Google Shape;1549;p3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550" name="Google Shape;1550;p3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3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2" name="Google Shape;1552;p3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553" name="Google Shape;1553;p3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3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5" name="Google Shape;1555;p3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56" name="Google Shape;1556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8" name="Google Shape;1558;p3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59" name="Google Shape;1559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1" name="Google Shape;1561;p3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3" name="Google Shape;1563;p3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3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3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3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3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3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3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3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3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3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3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3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3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3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3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3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3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3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3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3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3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3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3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3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3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3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3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3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3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3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3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3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3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3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3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3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3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3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3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3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3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3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3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3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3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3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3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3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1" name="Google Shape;1611;p3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612" name="Google Shape;1612;p3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3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3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3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3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3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3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3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3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3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3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3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3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3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3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3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3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3" name="Google Shape;1653;p3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654" name="Google Shape;1654;p3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3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6" name="Google Shape;1656;p3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657" name="Google Shape;1657;p3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3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7" name="Google Shape;1667;p3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668" name="Google Shape;1668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0" name="Google Shape;1670;p3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3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2" name="Google Shape;1672;p3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673" name="Google Shape;1673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5" name="Google Shape;1675;p3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5334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bg>
      <p:bgPr>
        <a:solidFill>
          <a:srgbClr val="002060"/>
        </a:solidFill>
        <a:effectLst/>
      </p:bgPr>
    </p:bg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7" name="Google Shape;1677;p3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678" name="Google Shape;1678;p3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79" name="Google Shape;1679;p3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680" name="Google Shape;1680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2" name="Google Shape;1682;p3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3" name="Google Shape;1683;p3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84" name="Google Shape;1684;p3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3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6" name="Google Shape;1686;p3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87" name="Google Shape;1687;p3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3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9" name="Google Shape;1689;p3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90" name="Google Shape;1690;p3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3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2" name="Google Shape;1692;p3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93" name="Google Shape;1693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5" name="Google Shape;1695;p3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96" name="Google Shape;1696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8" name="Google Shape;1698;p3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0" name="Google Shape;1700;p3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3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3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3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3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3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3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3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3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3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3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3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3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3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3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3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3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3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3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3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3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3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3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3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3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3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3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3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3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3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3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3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3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3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3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3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3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3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3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3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3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3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3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3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3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3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3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3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8" name="Google Shape;1748;p3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749" name="Google Shape;1749;p3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3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3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3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3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3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3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3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3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3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3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2" name="Google Shape;1812;p3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813" name="Google Shape;1813;p3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5" name="Google Shape;1815;p3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816" name="Google Shape;1816;p3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3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3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6" name="Google Shape;1826;p3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827" name="Google Shape;1827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9" name="Google Shape;1829;p3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3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1" name="Google Shape;1831;p3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832" name="Google Shape;1832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4" name="Google Shape;1834;p33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9853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29.jp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59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okie"/>
              <a:buNone/>
              <a:defRPr sz="4400" b="0" i="0" u="none" strike="noStrike" cap="none">
                <a:solidFill>
                  <a:schemeClr val="dk1"/>
                </a:solidFill>
                <a:latin typeface="Cookie"/>
                <a:ea typeface="Cookie"/>
                <a:cs typeface="Cookie"/>
                <a:sym typeface="Cook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40206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787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4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392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13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="" xmlns:a16="http://schemas.microsoft.com/office/drawing/2014/main" id="{14725A84-4E0B-4116-9DC9-EE85314AE53B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=""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=""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49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4.png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3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5.png"/><Relationship Id="rId3" Type="http://schemas.microsoft.com/office/2007/relationships/media" Target="../media/media3.mp4"/><Relationship Id="rId7" Type="http://schemas.openxmlformats.org/officeDocument/2006/relationships/slideLayout" Target="../slideLayouts/slideLayout57.xml"/><Relationship Id="rId12" Type="http://schemas.openxmlformats.org/officeDocument/2006/relationships/image" Target="../media/image44.png"/><Relationship Id="rId17" Type="http://schemas.openxmlformats.org/officeDocument/2006/relationships/image" Target="../media/image48.emf"/><Relationship Id="rId2" Type="http://schemas.openxmlformats.org/officeDocument/2006/relationships/audio" Target="../media/media2.mp3"/><Relationship Id="rId16" Type="http://schemas.openxmlformats.org/officeDocument/2006/relationships/image" Target="../media/image47.png"/><Relationship Id="rId1" Type="http://schemas.microsoft.com/office/2007/relationships/media" Target="../media/media2.mp3"/><Relationship Id="rId6" Type="http://schemas.openxmlformats.org/officeDocument/2006/relationships/audio" Target="../media/media4.wav"/><Relationship Id="rId11" Type="http://schemas.openxmlformats.org/officeDocument/2006/relationships/image" Target="../media/image43.png"/><Relationship Id="rId5" Type="http://schemas.microsoft.com/office/2007/relationships/media" Target="../media/media4.wav"/><Relationship Id="rId15" Type="http://schemas.openxmlformats.org/officeDocument/2006/relationships/image" Target="../media/image39.png"/><Relationship Id="rId10" Type="http://schemas.openxmlformats.org/officeDocument/2006/relationships/image" Target="../media/image81.svg"/><Relationship Id="rId4" Type="http://schemas.openxmlformats.org/officeDocument/2006/relationships/video" Target="../media/media3.mp4"/><Relationship Id="rId9" Type="http://schemas.openxmlformats.org/officeDocument/2006/relationships/image" Target="../media/image42.png"/><Relationship Id="rId1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5.png"/><Relationship Id="rId3" Type="http://schemas.openxmlformats.org/officeDocument/2006/relationships/video" Target="NULL" TargetMode="External"/><Relationship Id="rId7" Type="http://schemas.openxmlformats.org/officeDocument/2006/relationships/slideLayout" Target="../slideLayouts/slideLayout57.xml"/><Relationship Id="rId12" Type="http://schemas.openxmlformats.org/officeDocument/2006/relationships/image" Target="../media/image44.png"/><Relationship Id="rId17" Type="http://schemas.openxmlformats.org/officeDocument/2006/relationships/image" Target="../media/image50.png"/><Relationship Id="rId2" Type="http://schemas.openxmlformats.org/officeDocument/2006/relationships/audio" Target="../media/media2.mp3"/><Relationship Id="rId16" Type="http://schemas.openxmlformats.org/officeDocument/2006/relationships/image" Target="../media/image49.png"/><Relationship Id="rId1" Type="http://schemas.microsoft.com/office/2007/relationships/media" Target="../media/media2.mp3"/><Relationship Id="rId6" Type="http://schemas.openxmlformats.org/officeDocument/2006/relationships/audio" Target="../media/media4.wav"/><Relationship Id="rId11" Type="http://schemas.openxmlformats.org/officeDocument/2006/relationships/image" Target="../media/image43.png"/><Relationship Id="rId5" Type="http://schemas.microsoft.com/office/2007/relationships/media" Target="../media/media4.wav"/><Relationship Id="rId15" Type="http://schemas.openxmlformats.org/officeDocument/2006/relationships/image" Target="../media/image39.png"/><Relationship Id="rId10" Type="http://schemas.openxmlformats.org/officeDocument/2006/relationships/image" Target="../media/image81.svg"/><Relationship Id="rId4" Type="http://schemas.microsoft.com/office/2007/relationships/media" Target="../media/media5.mp4"/><Relationship Id="rId9" Type="http://schemas.openxmlformats.org/officeDocument/2006/relationships/image" Target="../media/image42.png"/><Relationship Id="rId1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5.png"/><Relationship Id="rId3" Type="http://schemas.microsoft.com/office/2007/relationships/media" Target="../media/media6.mp4"/><Relationship Id="rId7" Type="http://schemas.openxmlformats.org/officeDocument/2006/relationships/slideLayout" Target="../slideLayouts/slideLayout57.xml"/><Relationship Id="rId12" Type="http://schemas.openxmlformats.org/officeDocument/2006/relationships/image" Target="../media/image44.png"/><Relationship Id="rId17" Type="http://schemas.openxmlformats.org/officeDocument/2006/relationships/image" Target="../media/image52.png"/><Relationship Id="rId2" Type="http://schemas.openxmlformats.org/officeDocument/2006/relationships/audio" Target="../media/media2.mp3"/><Relationship Id="rId16" Type="http://schemas.openxmlformats.org/officeDocument/2006/relationships/image" Target="../media/image51.png"/><Relationship Id="rId1" Type="http://schemas.microsoft.com/office/2007/relationships/media" Target="../media/media2.mp3"/><Relationship Id="rId6" Type="http://schemas.openxmlformats.org/officeDocument/2006/relationships/audio" Target="../media/media4.wav"/><Relationship Id="rId11" Type="http://schemas.openxmlformats.org/officeDocument/2006/relationships/image" Target="../media/image43.png"/><Relationship Id="rId5" Type="http://schemas.microsoft.com/office/2007/relationships/media" Target="../media/media4.wav"/><Relationship Id="rId15" Type="http://schemas.openxmlformats.org/officeDocument/2006/relationships/image" Target="../media/image39.png"/><Relationship Id="rId10" Type="http://schemas.openxmlformats.org/officeDocument/2006/relationships/image" Target="../media/image81.svg"/><Relationship Id="rId4" Type="http://schemas.openxmlformats.org/officeDocument/2006/relationships/video" Target="../media/media6.mp4"/><Relationship Id="rId9" Type="http://schemas.openxmlformats.org/officeDocument/2006/relationships/image" Target="../media/image42.png"/><Relationship Id="rId1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5.png"/><Relationship Id="rId3" Type="http://schemas.microsoft.com/office/2007/relationships/media" Target="../media/media6.mp4"/><Relationship Id="rId7" Type="http://schemas.openxmlformats.org/officeDocument/2006/relationships/slideLayout" Target="../slideLayouts/slideLayout57.xml"/><Relationship Id="rId12" Type="http://schemas.openxmlformats.org/officeDocument/2006/relationships/image" Target="../media/image44.png"/><Relationship Id="rId17" Type="http://schemas.openxmlformats.org/officeDocument/2006/relationships/image" Target="../media/image52.png"/><Relationship Id="rId2" Type="http://schemas.openxmlformats.org/officeDocument/2006/relationships/audio" Target="../media/media2.mp3"/><Relationship Id="rId16" Type="http://schemas.openxmlformats.org/officeDocument/2006/relationships/image" Target="../media/image51.png"/><Relationship Id="rId1" Type="http://schemas.microsoft.com/office/2007/relationships/media" Target="../media/media2.mp3"/><Relationship Id="rId6" Type="http://schemas.openxmlformats.org/officeDocument/2006/relationships/audio" Target="../media/media4.wav"/><Relationship Id="rId11" Type="http://schemas.openxmlformats.org/officeDocument/2006/relationships/image" Target="../media/image43.png"/><Relationship Id="rId5" Type="http://schemas.microsoft.com/office/2007/relationships/media" Target="../media/media4.wav"/><Relationship Id="rId15" Type="http://schemas.openxmlformats.org/officeDocument/2006/relationships/image" Target="../media/image39.png"/><Relationship Id="rId10" Type="http://schemas.openxmlformats.org/officeDocument/2006/relationships/image" Target="../media/image81.svg"/><Relationship Id="rId4" Type="http://schemas.openxmlformats.org/officeDocument/2006/relationships/video" Target="../media/media6.mp4"/><Relationship Id="rId9" Type="http://schemas.openxmlformats.org/officeDocument/2006/relationships/image" Target="../media/image53.png"/><Relationship Id="rId1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5.png"/><Relationship Id="rId3" Type="http://schemas.microsoft.com/office/2007/relationships/media" Target="../media/media3.mp4"/><Relationship Id="rId7" Type="http://schemas.openxmlformats.org/officeDocument/2006/relationships/slideLayout" Target="../slideLayouts/slideLayout57.xml"/><Relationship Id="rId12" Type="http://schemas.openxmlformats.org/officeDocument/2006/relationships/image" Target="../media/image44.png"/><Relationship Id="rId17" Type="http://schemas.openxmlformats.org/officeDocument/2006/relationships/image" Target="../media/image48.emf"/><Relationship Id="rId2" Type="http://schemas.openxmlformats.org/officeDocument/2006/relationships/audio" Target="../media/media2.mp3"/><Relationship Id="rId16" Type="http://schemas.openxmlformats.org/officeDocument/2006/relationships/image" Target="../media/image47.png"/><Relationship Id="rId1" Type="http://schemas.microsoft.com/office/2007/relationships/media" Target="../media/media2.mp3"/><Relationship Id="rId6" Type="http://schemas.openxmlformats.org/officeDocument/2006/relationships/audio" Target="../media/media4.wav"/><Relationship Id="rId11" Type="http://schemas.openxmlformats.org/officeDocument/2006/relationships/image" Target="../media/image43.png"/><Relationship Id="rId5" Type="http://schemas.microsoft.com/office/2007/relationships/media" Target="../media/media4.wav"/><Relationship Id="rId15" Type="http://schemas.openxmlformats.org/officeDocument/2006/relationships/image" Target="../media/image39.png"/><Relationship Id="rId10" Type="http://schemas.openxmlformats.org/officeDocument/2006/relationships/image" Target="../media/image81.svg"/><Relationship Id="rId4" Type="http://schemas.openxmlformats.org/officeDocument/2006/relationships/video" Target="../media/media3.mp4"/><Relationship Id="rId9" Type="http://schemas.openxmlformats.org/officeDocument/2006/relationships/image" Target="../media/image53.png"/><Relationship Id="rId1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Arial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Arial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Arial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52511" y="704127"/>
            <a:ext cx="2667636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62743" y="1644237"/>
            <a:ext cx="101019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55: Ki –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lô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-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mét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(tiết</a:t>
            </a:r>
            <a:r>
              <a:rPr kumimoji="0" lang="en-US" sz="6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3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96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0286" y="255371"/>
            <a:ext cx="4220946" cy="5974190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3189517" y="1205979"/>
            <a:ext cx="8279752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4366092" y="2580872"/>
            <a:ext cx="66067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1" name="Google Shape;4531;p17"/>
          <p:cNvSpPr txBox="1"/>
          <p:nvPr/>
        </p:nvSpPr>
        <p:spPr>
          <a:xfrm>
            <a:off x="4734598" y="1956"/>
            <a:ext cx="276929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Ki- lô- mét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532" name="Google Shape;4532;p17"/>
          <p:cNvPicPr preferRelativeResize="0"/>
          <p:nvPr/>
        </p:nvPicPr>
        <p:blipFill rotWithShape="1">
          <a:blip r:embed="rId3">
            <a:alphaModFix/>
          </a:blip>
          <a:srcRect t="2038"/>
          <a:stretch/>
        </p:blipFill>
        <p:spPr>
          <a:xfrm>
            <a:off x="290286" y="776785"/>
            <a:ext cx="11596913" cy="3643747"/>
          </a:xfrm>
          <a:prstGeom prst="rect">
            <a:avLst/>
          </a:prstGeom>
          <a:noFill/>
          <a:ln>
            <a:noFill/>
          </a:ln>
        </p:spPr>
      </p:pic>
      <p:sp>
        <p:nvSpPr>
          <p:cNvPr id="4533" name="Google Shape;4533;p17"/>
          <p:cNvSpPr/>
          <p:nvPr/>
        </p:nvSpPr>
        <p:spPr>
          <a:xfrm>
            <a:off x="174171" y="4551158"/>
            <a:ext cx="12017829" cy="22202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7500" marR="0" lvl="0" indent="-3175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Ki- lô- mét là một đơn vị đo độ dài.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17500" marR="0" lvl="0" indent="-3175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Ki- lô- mét viết tắt</a:t>
            </a:r>
            <a:r>
              <a:rPr kumimoji="0" lang="en-US" sz="3600" b="0" i="0" u="none" strike="noStrike" kern="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là km.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17500" marR="0" lvl="0" indent="-3175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 km = 1000 m; 1000 m = 1 km 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17500" marR="0" lvl="0" indent="-3175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Từ một cột cây số đến cột cây số tiếp theo dài 1 km.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83CFBBB-4643-48E8-BE23-0AC6D9D03F7D}"/>
              </a:ext>
            </a:extLst>
          </p:cNvPr>
          <p:cNvSpPr/>
          <p:nvPr/>
        </p:nvSpPr>
        <p:spPr>
          <a:xfrm>
            <a:off x="2278743" y="1549404"/>
            <a:ext cx="7620000" cy="3352800"/>
          </a:xfrm>
          <a:prstGeom prst="rect">
            <a:avLst/>
          </a:prstGeom>
          <a:solidFill>
            <a:srgbClr val="B6DDE7"/>
          </a:solidFill>
          <a:ln>
            <a:solidFill>
              <a:srgbClr val="B6DD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>
                <a:solidFill>
                  <a:srgbClr val="002060"/>
                </a:solidFill>
                <a:latin typeface="Arial"/>
              </a:rPr>
              <a:t>Hoạt động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4" name="Google Shape;4544;p19"/>
          <p:cNvGrpSpPr/>
          <p:nvPr/>
        </p:nvGrpSpPr>
        <p:grpSpPr>
          <a:xfrm>
            <a:off x="735342" y="122002"/>
            <a:ext cx="3836658" cy="707846"/>
            <a:chOff x="1183343" y="1381513"/>
            <a:chExt cx="3836658" cy="707846"/>
          </a:xfrm>
        </p:grpSpPr>
        <p:sp>
          <p:nvSpPr>
            <p:cNvPr id="4545" name="Google Shape;4545;p19"/>
            <p:cNvSpPr txBox="1"/>
            <p:nvPr/>
          </p:nvSpPr>
          <p:spPr>
            <a:xfrm>
              <a:off x="1834335" y="1381513"/>
              <a:ext cx="3185666" cy="707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a)   Số ?</a:t>
              </a: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6" name="Google Shape;4546;p19"/>
            <p:cNvSpPr/>
            <p:nvPr/>
          </p:nvSpPr>
          <p:spPr>
            <a:xfrm>
              <a:off x="1183343" y="149380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47" name="Google Shape;4547;p19"/>
          <p:cNvGrpSpPr/>
          <p:nvPr/>
        </p:nvGrpSpPr>
        <p:grpSpPr>
          <a:xfrm>
            <a:off x="435423" y="977585"/>
            <a:ext cx="11684000" cy="4303421"/>
            <a:chOff x="435423" y="977585"/>
            <a:chExt cx="11684000" cy="4303421"/>
          </a:xfrm>
        </p:grpSpPr>
        <p:grpSp>
          <p:nvGrpSpPr>
            <p:cNvPr id="4548" name="Google Shape;4548;p19"/>
            <p:cNvGrpSpPr/>
            <p:nvPr/>
          </p:nvGrpSpPr>
          <p:grpSpPr>
            <a:xfrm>
              <a:off x="828989" y="977585"/>
              <a:ext cx="10538308" cy="1323399"/>
              <a:chOff x="1094389" y="954028"/>
              <a:chExt cx="10538308" cy="1323399"/>
            </a:xfrm>
          </p:grpSpPr>
          <p:sp>
            <p:nvSpPr>
              <p:cNvPr id="4549" name="Google Shape;4549;p19"/>
              <p:cNvSpPr txBox="1"/>
              <p:nvPr/>
            </p:nvSpPr>
            <p:spPr>
              <a:xfrm>
                <a:off x="1094389" y="954028"/>
                <a:ext cx="10538308" cy="1323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 km =           </a:t>
                </a:r>
                <a:r>
                  <a:rPr kumimoji="0" lang="en-US" sz="4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m </a:t>
                </a:r>
                <a:r>
                  <a:rPr kumimoji="0" lang="en-US" sz="4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	          </a:t>
                </a:r>
                <a:r>
                  <a:rPr kumimoji="0" lang="en-US" sz="4000" b="0" i="0" u="none" strike="noStrike" kern="0" cap="none" spc="0" normalizeH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    </a:t>
                </a:r>
                <a:r>
                  <a:rPr kumimoji="0" lang="en-US" sz="4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m </a:t>
                </a:r>
                <a:r>
                  <a:rPr kumimoji="0" lang="en-US" sz="4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= 1 km.		</a:t>
                </a:r>
                <a:endParaRPr kumimoji="0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0" name="Google Shape;4550;p19"/>
              <p:cNvSpPr/>
              <p:nvPr/>
            </p:nvSpPr>
            <p:spPr>
              <a:xfrm>
                <a:off x="2918642" y="1403967"/>
                <a:ext cx="1044956" cy="586885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28575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51" name="Google Shape;4551;p19"/>
              <p:cNvSpPr/>
              <p:nvPr/>
            </p:nvSpPr>
            <p:spPr>
              <a:xfrm>
                <a:off x="6871673" y="1458947"/>
                <a:ext cx="1044956" cy="586885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28575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4552" name="Google Shape;4552;p19"/>
            <p:cNvSpPr txBox="1"/>
            <p:nvPr/>
          </p:nvSpPr>
          <p:spPr>
            <a:xfrm>
              <a:off x="435423" y="2304260"/>
              <a:ext cx="11684000" cy="1938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b) Chọn câu trả lời thích hợp</a:t>
              </a: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Quãng đường từ nhà Mai đến trường dài khoảng:</a:t>
              </a: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3" name="Google Shape;4553;p19"/>
            <p:cNvSpPr txBox="1"/>
            <p:nvPr/>
          </p:nvSpPr>
          <p:spPr>
            <a:xfrm>
              <a:off x="1717309" y="4573160"/>
              <a:ext cx="9095820" cy="707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DF3C7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A. </a:t>
              </a: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 dm		</a:t>
              </a: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DF3C7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B. </a:t>
              </a: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 m		</a:t>
              </a: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DF3C7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C. </a:t>
              </a: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 km </a:t>
              </a: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554" name="Google Shape;4554;p19"/>
          <p:cNvSpPr txBox="1"/>
          <p:nvPr/>
        </p:nvSpPr>
        <p:spPr>
          <a:xfrm>
            <a:off x="2531880" y="1412755"/>
            <a:ext cx="1299891" cy="6462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1000</a:t>
            </a:r>
            <a:endParaRPr kumimoji="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555" name="Google Shape;4555;p19"/>
          <p:cNvSpPr txBox="1"/>
          <p:nvPr/>
        </p:nvSpPr>
        <p:spPr>
          <a:xfrm>
            <a:off x="6386259" y="1448557"/>
            <a:ext cx="1317806" cy="6462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1000</a:t>
            </a:r>
            <a:endParaRPr kumimoji="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556" name="Google Shape;4556;p19"/>
          <p:cNvSpPr/>
          <p:nvPr/>
        </p:nvSpPr>
        <p:spPr>
          <a:xfrm>
            <a:off x="7172293" y="4578764"/>
            <a:ext cx="715207" cy="715207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1" name="Google Shape;4561;p20"/>
          <p:cNvGrpSpPr/>
          <p:nvPr/>
        </p:nvGrpSpPr>
        <p:grpSpPr>
          <a:xfrm>
            <a:off x="369304" y="148051"/>
            <a:ext cx="2127156" cy="715045"/>
            <a:chOff x="1183343" y="1410640"/>
            <a:chExt cx="2127156" cy="715045"/>
          </a:xfrm>
        </p:grpSpPr>
        <p:sp>
          <p:nvSpPr>
            <p:cNvPr id="4562" name="Google Shape;4562;p20"/>
            <p:cNvSpPr/>
            <p:nvPr/>
          </p:nvSpPr>
          <p:spPr>
            <a:xfrm>
              <a:off x="1921444" y="1410640"/>
              <a:ext cx="1389055" cy="715045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Số ?</a:t>
              </a: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3" name="Google Shape;4563;p20"/>
            <p:cNvSpPr/>
            <p:nvPr/>
          </p:nvSpPr>
          <p:spPr>
            <a:xfrm>
              <a:off x="1183343" y="149380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564" name="Google Shape;4564;p20"/>
          <p:cNvSpPr txBox="1"/>
          <p:nvPr/>
        </p:nvSpPr>
        <p:spPr>
          <a:xfrm>
            <a:off x="159657" y="1060184"/>
            <a:ext cx="11698514" cy="923289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Mẫu:</a:t>
            </a:r>
            <a:r>
              <a:rPr kumimoji="0" lang="en-US" sz="3600" b="0" i="0" u="none" strike="noStrike" kern="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kumimoji="0" lang="en-US" sz="3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 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km + 3 km = 7 km	  </a:t>
            </a:r>
            <a:r>
              <a:rPr kumimoji="0" lang="en-US" sz="3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25 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km – 10 km = 15 km </a:t>
            </a:r>
            <a:endParaRPr kumimoji="0" sz="3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65" name="Google Shape;4565;p20"/>
          <p:cNvGrpSpPr/>
          <p:nvPr/>
        </p:nvGrpSpPr>
        <p:grpSpPr>
          <a:xfrm>
            <a:off x="2270701" y="2116715"/>
            <a:ext cx="7845756" cy="2554505"/>
            <a:chOff x="3356585" y="996189"/>
            <a:chExt cx="10693773" cy="2554505"/>
          </a:xfrm>
        </p:grpSpPr>
        <p:sp>
          <p:nvSpPr>
            <p:cNvPr id="4566" name="Google Shape;4566;p20"/>
            <p:cNvSpPr txBox="1"/>
            <p:nvPr/>
          </p:nvSpPr>
          <p:spPr>
            <a:xfrm>
              <a:off x="3356585" y="996189"/>
              <a:ext cx="10693773" cy="2554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8 km + 9 km =       </a:t>
              </a:r>
              <a:r>
                <a:rPr kumimoji="0" lang="en-US" sz="4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km</a:t>
              </a: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 kumimoji="0" lang="en-US" sz="4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32 </a:t>
              </a: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km – 14 km =      </a:t>
              </a:r>
              <a:r>
                <a:rPr kumimoji="0" lang="en-US" sz="4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km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7" name="Google Shape;4567;p20"/>
            <p:cNvSpPr/>
            <p:nvPr/>
          </p:nvSpPr>
          <p:spPr>
            <a:xfrm>
              <a:off x="8059227" y="1395598"/>
              <a:ext cx="785091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8" name="Google Shape;4568;p20"/>
            <p:cNvSpPr/>
            <p:nvPr/>
          </p:nvSpPr>
          <p:spPr>
            <a:xfrm>
              <a:off x="8794087" y="2703708"/>
              <a:ext cx="785091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7E4A21B-1900-4C27-9105-2C16F3330F0E}"/>
              </a:ext>
            </a:extLst>
          </p:cNvPr>
          <p:cNvSpPr txBox="1"/>
          <p:nvPr/>
        </p:nvSpPr>
        <p:spPr>
          <a:xfrm>
            <a:off x="2398242" y="1802127"/>
            <a:ext cx="95324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8 km   +  9 km  = </a:t>
            </a:r>
            <a:r>
              <a:rPr lang="en-US" sz="48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… km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B220E5D-4A68-4EF9-9E8E-33A9C47E43B6}"/>
              </a:ext>
            </a:extLst>
          </p:cNvPr>
          <p:cNvSpPr txBox="1"/>
          <p:nvPr/>
        </p:nvSpPr>
        <p:spPr>
          <a:xfrm>
            <a:off x="2311158" y="2539861"/>
            <a:ext cx="988084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32 km  </a:t>
            </a:r>
            <a:r>
              <a:rPr lang="en-US" sz="8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-</a:t>
            </a:r>
            <a:r>
              <a:rPr lang="en-US" sz="48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 14 km </a:t>
            </a:r>
            <a:r>
              <a:rPr lang="en-US" sz="48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= … km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CD10610-8D8D-4AA7-89E3-B8897DE28693}"/>
              </a:ext>
            </a:extLst>
          </p:cNvPr>
          <p:cNvSpPr txBox="1"/>
          <p:nvPr/>
        </p:nvSpPr>
        <p:spPr>
          <a:xfrm>
            <a:off x="506869" y="644941"/>
            <a:ext cx="64745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8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</a:t>
            </a:r>
            <a:r>
              <a:rPr lang="en-US" sz="48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 </a:t>
            </a:r>
            <a:r>
              <a:rPr lang="en-US" sz="48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8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69)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55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71;p20">
            <a:extLst>
              <a:ext uri="{FF2B5EF4-FFF2-40B4-BE49-F238E27FC236}">
                <a16:creationId xmlns="" xmlns:a16="http://schemas.microsoft.com/office/drawing/2014/main" id="{82A0581A-DE82-4383-86A8-B8903452C374}"/>
              </a:ext>
            </a:extLst>
          </p:cNvPr>
          <p:cNvGrpSpPr/>
          <p:nvPr/>
        </p:nvGrpSpPr>
        <p:grpSpPr>
          <a:xfrm>
            <a:off x="219631" y="133287"/>
            <a:ext cx="12088481" cy="626890"/>
            <a:chOff x="612755" y="1050778"/>
            <a:chExt cx="10386979" cy="626890"/>
          </a:xfrm>
        </p:grpSpPr>
        <p:sp>
          <p:nvSpPr>
            <p:cNvPr id="3" name="Google Shape;4572;p20">
              <a:extLst>
                <a:ext uri="{FF2B5EF4-FFF2-40B4-BE49-F238E27FC236}">
                  <a16:creationId xmlns="" xmlns:a16="http://schemas.microsoft.com/office/drawing/2014/main" id="{A004D9D1-FA2F-4E69-BFE2-566238BAAE79}"/>
                </a:ext>
              </a:extLst>
            </p:cNvPr>
            <p:cNvSpPr/>
            <p:nvPr/>
          </p:nvSpPr>
          <p:spPr>
            <a:xfrm>
              <a:off x="1184787" y="1050778"/>
              <a:ext cx="9814947" cy="61288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Biết chiều dài đoạn đường bộ từ Hà Nội đến một số tỉnh như sau:</a:t>
              </a: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Google Shape;4573;p20">
              <a:extLst>
                <a:ext uri="{FF2B5EF4-FFF2-40B4-BE49-F238E27FC236}">
                  <a16:creationId xmlns="" xmlns:a16="http://schemas.microsoft.com/office/drawing/2014/main" id="{AA28440E-AB16-44AC-85FE-0A2932AE290E}"/>
                </a:ext>
              </a:extLst>
            </p:cNvPr>
            <p:cNvSpPr/>
            <p:nvPr/>
          </p:nvSpPr>
          <p:spPr>
            <a:xfrm>
              <a:off x="612755" y="110708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aphicFrame>
        <p:nvGraphicFramePr>
          <p:cNvPr id="5" name="Google Shape;4574;p20">
            <a:extLst>
              <a:ext uri="{FF2B5EF4-FFF2-40B4-BE49-F238E27FC236}">
                <a16:creationId xmlns="" xmlns:a16="http://schemas.microsoft.com/office/drawing/2014/main" id="{1BD2FE9A-DEC3-4006-9D80-8D15E805F5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2638901"/>
              </p:ext>
            </p:extLst>
          </p:nvPr>
        </p:nvGraphicFramePr>
        <p:xfrm>
          <a:off x="219631" y="1146194"/>
          <a:ext cx="5898259" cy="486271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5467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515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43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Đoạn đường bộ</a:t>
                      </a:r>
                      <a:endParaRPr/>
                    </a:p>
                  </a:txBody>
                  <a:tcPr marL="91450" marR="91450" marT="45725" marB="45725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Chiều dài</a:t>
                      </a:r>
                      <a:endParaRPr/>
                    </a:p>
                  </a:txBody>
                  <a:tcPr marL="91450" marR="91450" marT="45725" marB="45725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43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Hà Nam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54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8136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Thái Bình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106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6250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Cao Bằng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240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8609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Lạng Sơn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155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Google Shape;4575;p20">
            <a:extLst>
              <a:ext uri="{FF2B5EF4-FFF2-40B4-BE49-F238E27FC236}">
                <a16:creationId xmlns="" xmlns:a16="http://schemas.microsoft.com/office/drawing/2014/main" id="{41408769-CC12-4DF5-AA98-0C15E6618EEC}"/>
              </a:ext>
            </a:extLst>
          </p:cNvPr>
          <p:cNvSpPr/>
          <p:nvPr/>
        </p:nvSpPr>
        <p:spPr>
          <a:xfrm>
            <a:off x="6277089" y="883891"/>
            <a:ext cx="5228152" cy="1565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a) Trong các tỉnh trên, tỉnh nào xa Hà Nội nhất, tỉnh nào gần Hà Nội nhất? 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Google Shape;4576;p20">
            <a:extLst>
              <a:ext uri="{FF2B5EF4-FFF2-40B4-BE49-F238E27FC236}">
                <a16:creationId xmlns="" xmlns:a16="http://schemas.microsoft.com/office/drawing/2014/main" id="{2DA34536-4B53-41E8-80D6-798ADA56A5E5}"/>
              </a:ext>
            </a:extLst>
          </p:cNvPr>
          <p:cNvSpPr txBox="1"/>
          <p:nvPr/>
        </p:nvSpPr>
        <p:spPr>
          <a:xfrm>
            <a:off x="6117875" y="2447607"/>
            <a:ext cx="5508068" cy="1074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tabLst/>
              <a:defRPr/>
            </a:pPr>
            <a:r>
              <a:rPr lang="en-US" sz="2800" ker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Cao Bằng xa Hà Nội nhất.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Hà Nam gần Hà Nội nhất.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577;p20">
            <a:extLst>
              <a:ext uri="{FF2B5EF4-FFF2-40B4-BE49-F238E27FC236}">
                <a16:creationId xmlns="" xmlns:a16="http://schemas.microsoft.com/office/drawing/2014/main" id="{CBA7AC6C-664A-409A-8B64-A3C886F44B94}"/>
              </a:ext>
            </a:extLst>
          </p:cNvPr>
          <p:cNvSpPr/>
          <p:nvPr/>
        </p:nvSpPr>
        <p:spPr>
          <a:xfrm>
            <a:off x="6219473" y="3483037"/>
            <a:ext cx="5228152" cy="1565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b) Trong các tỉnh trên, đường bộ từ Hà Nội đến những tỉnh nào dài hơn 100 km? 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578;p20">
            <a:extLst>
              <a:ext uri="{FF2B5EF4-FFF2-40B4-BE49-F238E27FC236}">
                <a16:creationId xmlns="" xmlns:a16="http://schemas.microsoft.com/office/drawing/2014/main" id="{03FE93D7-15EC-4B3D-8E54-7B509FA096E7}"/>
              </a:ext>
            </a:extLst>
          </p:cNvPr>
          <p:cNvSpPr txBox="1"/>
          <p:nvPr/>
        </p:nvSpPr>
        <p:spPr>
          <a:xfrm>
            <a:off x="6523827" y="5014560"/>
            <a:ext cx="469571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Hà Nội – Thái Bình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579;p20">
            <a:extLst>
              <a:ext uri="{FF2B5EF4-FFF2-40B4-BE49-F238E27FC236}">
                <a16:creationId xmlns="" xmlns:a16="http://schemas.microsoft.com/office/drawing/2014/main" id="{92A5C1DA-95FC-4307-BA07-ED2EE9F0569F}"/>
              </a:ext>
            </a:extLst>
          </p:cNvPr>
          <p:cNvSpPr txBox="1"/>
          <p:nvPr/>
        </p:nvSpPr>
        <p:spPr>
          <a:xfrm>
            <a:off x="6523826" y="5519930"/>
            <a:ext cx="417186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kumimoji="0" lang="en-US" sz="2800" b="0" i="0" u="none" strike="noStrike" kern="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Nội – Cao Bằng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580;p20">
            <a:extLst>
              <a:ext uri="{FF2B5EF4-FFF2-40B4-BE49-F238E27FC236}">
                <a16:creationId xmlns="" xmlns:a16="http://schemas.microsoft.com/office/drawing/2014/main" id="{BBC87713-ADDE-4478-A15D-C60B4F53183D}"/>
              </a:ext>
            </a:extLst>
          </p:cNvPr>
          <p:cNvSpPr txBox="1"/>
          <p:nvPr/>
        </p:nvSpPr>
        <p:spPr>
          <a:xfrm>
            <a:off x="6523826" y="6018780"/>
            <a:ext cx="417186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kumimoji="0" lang="en-US" sz="2800" b="0" i="0" u="none" strike="noStrike" kern="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Nội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– Lạng Sơn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896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6" name="Google Shape;4586;p21"/>
          <p:cNvGrpSpPr/>
          <p:nvPr/>
        </p:nvGrpSpPr>
        <p:grpSpPr>
          <a:xfrm>
            <a:off x="219631" y="23295"/>
            <a:ext cx="11972369" cy="2896919"/>
            <a:chOff x="612755" y="1007590"/>
            <a:chExt cx="11972369" cy="2896919"/>
          </a:xfrm>
        </p:grpSpPr>
        <p:sp>
          <p:nvSpPr>
            <p:cNvPr id="4587" name="Google Shape;4587;p21"/>
            <p:cNvSpPr/>
            <p:nvPr/>
          </p:nvSpPr>
          <p:spPr>
            <a:xfrm>
              <a:off x="1187884" y="1007590"/>
              <a:ext cx="11397240" cy="28969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Hành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trình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lên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Thiên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Đình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kiện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Trời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làm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mưa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cứu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muôn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loài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cho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như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sau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28 km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thêm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36 km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nữa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hổ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gấu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hổ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gấu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thêm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46 km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nữa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ong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mật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cáo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a)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bao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nhiêu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ki-lô-mét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hổ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gấu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b)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Tính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từ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chỗ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bao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nhiêu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ki-lô-mét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ong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mật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cáo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8" name="Google Shape;4588;p21"/>
            <p:cNvSpPr/>
            <p:nvPr/>
          </p:nvSpPr>
          <p:spPr>
            <a:xfrm>
              <a:off x="612755" y="1115201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589" name="Google Shape;4589;p21"/>
          <p:cNvPicPr preferRelativeResize="0"/>
          <p:nvPr/>
        </p:nvPicPr>
        <p:blipFill rotWithShape="1">
          <a:blip r:embed="rId3">
            <a:alphaModFix/>
          </a:blip>
          <a:srcRect b="20816"/>
          <a:stretch/>
        </p:blipFill>
        <p:spPr>
          <a:xfrm>
            <a:off x="903560" y="2920214"/>
            <a:ext cx="10461131" cy="3539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A8AF5C1-D74F-4EF3-A97C-F26408A32625}"/>
              </a:ext>
            </a:extLst>
          </p:cNvPr>
          <p:cNvSpPr txBox="1"/>
          <p:nvPr/>
        </p:nvSpPr>
        <p:spPr>
          <a:xfrm>
            <a:off x="185847" y="42108"/>
            <a:ext cx="694350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4</a:t>
            </a:r>
            <a:r>
              <a:rPr lang="en-US" sz="4000" b="1">
                <a:latin typeface="HP001 5 hàng" pitchFamily="34" charset="0"/>
                <a:cs typeface="Times New Roman" pitchFamily="18" charset="0"/>
                <a:sym typeface="Arial"/>
              </a:rPr>
              <a:t> ( tr 70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2D693D9-2465-437C-B405-CF3C6AA48501}"/>
              </a:ext>
            </a:extLst>
          </p:cNvPr>
          <p:cNvSpPr txBox="1"/>
          <p:nvPr/>
        </p:nvSpPr>
        <p:spPr>
          <a:xfrm>
            <a:off x="390922" y="666989"/>
            <a:ext cx="853536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a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.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                  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     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9" name="Google Shape;4589;p21"/>
          <p:cNvPicPr preferRelativeResize="0"/>
          <p:nvPr/>
        </p:nvPicPr>
        <p:blipFill rotWithShape="1">
          <a:blip r:embed="rId2">
            <a:alphaModFix/>
          </a:blip>
          <a:srcRect b="20816"/>
          <a:stretch/>
        </p:blipFill>
        <p:spPr>
          <a:xfrm>
            <a:off x="1353510" y="2491838"/>
            <a:ext cx="10461131" cy="427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4587;p21"/>
          <p:cNvSpPr/>
          <p:nvPr/>
        </p:nvSpPr>
        <p:spPr>
          <a:xfrm>
            <a:off x="185847" y="1685913"/>
            <a:ext cx="12136781" cy="87849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Cóc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bao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nhiêu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ki-lô-mét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thì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hổ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gấu</a:t>
            </a:r>
            <a:r>
              <a:rPr kumimoji="0" lang="en-US" sz="4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292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953625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762000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=""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600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600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2D693D9-2465-437C-B405-CF3C6AA48501}"/>
              </a:ext>
            </a:extLst>
          </p:cNvPr>
          <p:cNvSpPr txBox="1"/>
          <p:nvPr/>
        </p:nvSpPr>
        <p:spPr>
          <a:xfrm>
            <a:off x="158698" y="129971"/>
            <a:ext cx="785319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</a:rPr>
              <a:t>b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.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                  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     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9" name="Google Shape;4589;p21"/>
          <p:cNvPicPr preferRelativeResize="0"/>
          <p:nvPr/>
        </p:nvPicPr>
        <p:blipFill rotWithShape="1">
          <a:blip r:embed="rId2">
            <a:alphaModFix/>
          </a:blip>
          <a:srcRect b="20816"/>
          <a:stretch/>
        </p:blipFill>
        <p:spPr>
          <a:xfrm>
            <a:off x="932580" y="3184066"/>
            <a:ext cx="10461131" cy="353952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4587;p21"/>
          <p:cNvSpPr/>
          <p:nvPr/>
        </p:nvSpPr>
        <p:spPr>
          <a:xfrm>
            <a:off x="-75405" y="1540773"/>
            <a:ext cx="12136781" cy="181009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từ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chỗ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cua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cóc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đi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bao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nhiêu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ki-lô-mét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thì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ong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mật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cáo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404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2D693D9-2465-437C-B405-CF3C6AA48501}"/>
              </a:ext>
            </a:extLst>
          </p:cNvPr>
          <p:cNvSpPr txBox="1"/>
          <p:nvPr/>
        </p:nvSpPr>
        <p:spPr>
          <a:xfrm>
            <a:off x="158698" y="-111868"/>
            <a:ext cx="785319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</a:rPr>
              <a:t>a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.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                  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     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2D693D9-2465-437C-B405-CF3C6AA48501}"/>
              </a:ext>
            </a:extLst>
          </p:cNvPr>
          <p:cNvSpPr txBox="1"/>
          <p:nvPr/>
        </p:nvSpPr>
        <p:spPr>
          <a:xfrm>
            <a:off x="232224" y="720354"/>
            <a:ext cx="12467771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noProof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Cóc đi số </a:t>
            </a:r>
            <a:r>
              <a:rPr lang="en-US" sz="4400" b="1" noProof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ki – lô - mét</a:t>
            </a:r>
            <a:r>
              <a:rPr lang="en-US" sz="4400" b="1" noProof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thì gặp hổ và gấu là: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4400" b="1" i="0" u="none" strike="noStrike" kern="1200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	</a:t>
            </a:r>
            <a:r>
              <a:rPr kumimoji="0" lang="en-US" sz="4400" b="1" i="0" u="none" strike="noStrike" kern="1200" cap="none" spc="0" normalizeH="0" baseline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	     28 + 36 = 64 (</a:t>
            </a:r>
            <a:r>
              <a:rPr kumimoji="0" lang="en-US" sz="4400" b="1" i="0" u="none" strike="noStrike" kern="1200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k</a:t>
            </a:r>
            <a:r>
              <a:rPr kumimoji="0" lang="en-US" sz="4400" b="1" i="0" u="none" strike="noStrike" kern="1200" cap="none" spc="0" normalizeH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m</a:t>
            </a:r>
            <a:r>
              <a:rPr kumimoji="0" lang="en-US" sz="4400" b="1" i="0" u="none" strike="noStrike" kern="1200" cap="none" spc="0" normalizeH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)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baseline="0" noProof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	</a:t>
            </a:r>
            <a:r>
              <a:rPr lang="en-US" sz="4400" b="1" baseline="0" noProof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				Đáp</a:t>
            </a:r>
            <a:r>
              <a:rPr lang="en-US" sz="4400" b="1" noProof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số: 64 km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97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2D693D9-2465-437C-B405-CF3C6AA48501}"/>
              </a:ext>
            </a:extLst>
          </p:cNvPr>
          <p:cNvSpPr txBox="1"/>
          <p:nvPr/>
        </p:nvSpPr>
        <p:spPr>
          <a:xfrm>
            <a:off x="158698" y="4244"/>
            <a:ext cx="785319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</a:rPr>
              <a:t>a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.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                  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     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2D693D9-2465-437C-B405-CF3C6AA48501}"/>
              </a:ext>
            </a:extLst>
          </p:cNvPr>
          <p:cNvSpPr txBox="1"/>
          <p:nvPr/>
        </p:nvSpPr>
        <p:spPr>
          <a:xfrm>
            <a:off x="232225" y="967092"/>
            <a:ext cx="1195977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Tính từ chỗ gặp cua, cóc đi</a:t>
            </a:r>
            <a:r>
              <a:rPr lang="en-US" sz="4400" b="1" noProof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số </a:t>
            </a:r>
            <a:r>
              <a:rPr lang="en-US" sz="4400" b="1" noProof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ki – lô - mét</a:t>
            </a:r>
            <a:r>
              <a:rPr lang="en-US" sz="4400" b="1" noProof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thì gặp ong mật và cáo là: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4400" b="1" i="0" u="none" strike="noStrike" kern="1200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	</a:t>
            </a:r>
            <a:r>
              <a:rPr kumimoji="0" lang="en-US" sz="4400" b="1" i="0" u="none" strike="noStrike" kern="1200" cap="none" spc="0" normalizeH="0" baseline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	     36 + 46 = 82 (</a:t>
            </a:r>
            <a:r>
              <a:rPr kumimoji="0" lang="en-US" sz="4400" b="1" i="0" u="none" strike="noStrike" kern="1200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k</a:t>
            </a:r>
            <a:r>
              <a:rPr kumimoji="0" lang="en-US" sz="4400" b="1" i="0" u="none" strike="noStrike" kern="1200" cap="none" spc="0" normalizeH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m</a:t>
            </a:r>
            <a:r>
              <a:rPr kumimoji="0" lang="en-US" sz="4400" b="1" i="0" u="none" strike="noStrike" kern="1200" cap="none" spc="0" normalizeH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)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baseline="0" noProof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	</a:t>
            </a:r>
            <a:r>
              <a:rPr lang="en-US" sz="4400" b="1" baseline="0" noProof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				Đáp</a:t>
            </a:r>
            <a:r>
              <a:rPr lang="en-US" sz="4400" b="1" noProof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số: 82 km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21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5893399" y="4958847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</a:t>
            </a:r>
            <a:r>
              <a:rPr lang="en-US" sz="4400" smtClean="0"/>
              <a:t>4, 5, 6 </a:t>
            </a:r>
            <a:r>
              <a:rPr lang="en-US" sz="4400" smtClean="0"/>
              <a:t>tr </a:t>
            </a:r>
            <a:r>
              <a:rPr lang="en-US" sz="4400" smtClean="0"/>
              <a:t>38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3, 4 tr </a:t>
            </a:r>
            <a:r>
              <a:rPr lang="en-US" sz="4400" smtClean="0"/>
              <a:t>62 </a:t>
            </a:r>
            <a:r>
              <a:rPr lang="en-US" sz="4400" smtClean="0"/>
              <a:t>+ </a:t>
            </a:r>
            <a:r>
              <a:rPr lang="en-US" sz="4400" smtClean="0"/>
              <a:t>63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300623" y="0"/>
            <a:ext cx="11448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Bài ôn </a:t>
            </a:r>
            <a:r>
              <a:rPr lang="en-US" sz="4400" smtClean="0">
                <a:solidFill>
                  <a:srgbClr val="FF0000"/>
                </a:solidFill>
              </a:rPr>
              <a:t>Toán </a:t>
            </a:r>
            <a:r>
              <a:rPr lang="en-US" sz="4400" smtClean="0">
                <a:solidFill>
                  <a:srgbClr val="FF0000"/>
                </a:solidFill>
              </a:rPr>
              <a:t>số </a:t>
            </a:r>
            <a:r>
              <a:rPr lang="en-US" sz="4400" smtClean="0">
                <a:solidFill>
                  <a:srgbClr val="FF0000"/>
                </a:solidFill>
              </a:rPr>
              <a:t>5 </a:t>
            </a:r>
            <a:r>
              <a:rPr lang="en-US" sz="4400" smtClean="0">
                <a:solidFill>
                  <a:srgbClr val="FF0000"/>
                </a:solidFill>
              </a:rPr>
              <a:t>: …điểm. 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311793" y="3482882"/>
            <a:ext cx="119006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+ </a:t>
            </a:r>
            <a:r>
              <a:rPr lang="en-US" sz="4400" smtClean="0">
                <a:solidFill>
                  <a:srgbClr val="FF0000"/>
                </a:solidFill>
              </a:rPr>
              <a:t>Ngày mai, thứ Năm 23/3/2023 con KT TV + Toán (chuẩn bị giấy KT và viết sẵn tên)</a:t>
            </a:r>
            <a:endParaRPr lang="x-non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35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F0B39681-866C-49F7-836F-90D32E53ABF1}"/>
                </a:ext>
              </a:extLst>
            </p:cNvPr>
            <p:cNvSpPr txBox="1"/>
            <p:nvPr/>
          </p:nvSpPr>
          <p:spPr>
            <a:xfrm>
              <a:off x="2642878" y="810427"/>
              <a:ext cx="2308906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1556251" y="2133600"/>
            <a:ext cx="9055556" cy="27642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Trò chơi sẽ có </a:t>
            </a:r>
            <a:r>
              <a:rPr lang="en-US" sz="3600">
                <a:solidFill>
                  <a:prstClr val="black">
                    <a:lumMod val="50000"/>
                    <a:lumOff val="50000"/>
                  </a:prstClr>
                </a:solidFill>
                <a:latin typeface="#9Slide02 Noi dung dai"/>
              </a:rPr>
              <a:t>5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câu hỏi trắc nghiệm.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trả lời các câu hỏi này, em hãy đưa ra</a:t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kí hiệu KÉO - BÚA - BAO chứa đáp án đúng</a:t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mà các em tìm được trước camera nhé!</a:t>
            </a:r>
          </a:p>
        </p:txBody>
      </p:sp>
    </p:spTree>
    <p:extLst>
      <p:ext uri="{BB962C8B-B14F-4D97-AF65-F5344CB8AC3E}">
        <p14:creationId xmlns:p14="http://schemas.microsoft.com/office/powerpoint/2010/main" val="21825395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62000" y="990600"/>
              <a:ext cx="1375761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966644" y="815554"/>
            <a:ext cx="7001918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>
                <a:solidFill>
                  <a:srgbClr val="FFBD45"/>
                </a:solidFill>
                <a:latin typeface="#9Slide02 Tieu de dai"/>
              </a:rPr>
              <a:t>41 dm + 56 dm = ……</a:t>
            </a: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#9Slide02 Tieu de dai"/>
              <a:ea typeface="+mn-ea"/>
              <a:cs typeface="+mn-cs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=""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79 dm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=""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=""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97 dm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=""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=""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97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=""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  <p:pic>
        <p:nvPicPr>
          <p:cNvPr id="28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0AA36B30-F6F9-416C-98AC-05849C2C706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  <p:audio>
                  <p:cMediaNode vol="51220">
                    <p:cTn id="6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8"/>
                    </p:tgtEl>
                  </p:cMediaNode>
                </p:audio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4995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75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6" fill="hold">
                          <p:stCondLst>
                            <p:cond delay="0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  <p:audio>
                  <p:cMediaNode vol="51220">
                    <p:cTn id="6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8"/>
                    </p:tgtEl>
                  </p:cMediaNode>
                </p:audio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4995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75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6" fill="hold">
                          <p:stCondLst>
                            <p:cond delay="0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4418689" y="815554"/>
            <a:ext cx="609782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>
                <a:solidFill>
                  <a:srgbClr val="FFBD45"/>
                </a:solidFill>
                <a:latin typeface="#9Slide02 Tieu de dai"/>
              </a:rPr>
              <a:t>78 m – 29 m =…..m</a:t>
            </a: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#9Slide02 Tieu de dai"/>
              <a:ea typeface="+mn-ea"/>
              <a:cs typeface="+mn-cs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=""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49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=""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=""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49 m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=""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=""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48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="" xmlns:a16="http://schemas.microsoft.com/office/drawing/2014/main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6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  <p:pic>
        <p:nvPicPr>
          <p:cNvPr id="21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E0B3E5B4-98ED-4913-A6FE-6DEEC7E1B99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75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6" fill="hold">
                          <p:stCondLst>
                            <p:cond delay="0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audio>
                  <p:cMediaNode vol="51220">
                    <p:cTn id="8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1"/>
                    </p:tgtEl>
                  </p:cMediaNode>
                </p:audi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seq concurrent="1" nextAc="seek">
                  <p:cTn id="75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6" fill="hold">
                          <p:stCondLst>
                            <p:cond delay="0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audio>
                  <p:cMediaNode vol="51220">
                    <p:cTn id="8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1"/>
                    </p:tgtEl>
                  </p:cMediaNode>
                </p:audi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4296864" y="815554"/>
            <a:ext cx="6341480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>
                <a:solidFill>
                  <a:srgbClr val="FFBD45"/>
                </a:solidFill>
                <a:latin typeface="#9Slide02 Tieu de dai"/>
              </a:rPr>
              <a:t>Mét được viết tắt là?</a:t>
            </a: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#9Slide02 Tieu de dai"/>
              <a:ea typeface="+mn-ea"/>
              <a:cs typeface="+mn-cs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=""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cm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=""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=""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dm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=""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=""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m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=""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  <p:pic>
        <p:nvPicPr>
          <p:cNvPr id="21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DF2422C6-087C-4B85-9DFE-E3E318CC9F1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audio>
                  <p:cMediaNode vol="5122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1"/>
                    </p:tgtEl>
                  </p:cMediaNode>
                </p:audio>
                <p:seq concurrent="1" nextAc="seek">
                  <p:cTn id="68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9" fill="hold">
                          <p:stCondLst>
                            <p:cond delay="0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5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76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7" fill="hold">
                          <p:stCondLst>
                            <p:cond delay="0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3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audio>
                  <p:cMediaNode vol="5122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1"/>
                    </p:tgtEl>
                  </p:cMediaNode>
                </p:audio>
                <p:seq concurrent="1" nextAc="seek">
                  <p:cTn id="68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9" fill="hold">
                          <p:stCondLst>
                            <p:cond delay="0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5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76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7" fill="hold">
                          <p:stCondLst>
                            <p:cond delay="0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3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15513" y="990600"/>
              <a:ext cx="1468736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823179" y="815554"/>
            <a:ext cx="7288854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>
                <a:solidFill>
                  <a:srgbClr val="FFBD45"/>
                </a:solidFill>
                <a:latin typeface="#9Slide02 Tieu de dai"/>
              </a:rPr>
              <a:t>Đề-xi-mét được viết tắt là?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#9Slide02 Tieu de dai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=""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m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=""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=""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cm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=""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=""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dm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=""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  <p:pic>
        <p:nvPicPr>
          <p:cNvPr id="21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E730E464-CB80-4E29-B7E3-BA783403381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audio>
                  <p:cMediaNode vol="5122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1"/>
                    </p:tgtEl>
                  </p:cMediaNode>
                </p:audio>
                <p:seq concurrent="1" nextAc="seek">
                  <p:cTn id="68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9" fill="hold">
                          <p:stCondLst>
                            <p:cond delay="0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5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76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7" fill="hold">
                          <p:stCondLst>
                            <p:cond delay="0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3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audio>
                  <p:cMediaNode vol="5122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1"/>
                    </p:tgtEl>
                  </p:cMediaNode>
                </p:audio>
                <p:seq concurrent="1" nextAc="seek">
                  <p:cTn id="68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9" fill="hold">
                          <p:stCondLst>
                            <p:cond delay="0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5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76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7" fill="hold">
                          <p:stCondLst>
                            <p:cond delay="0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3" dur="4995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5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5303546" y="815554"/>
            <a:ext cx="4328109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>
                <a:solidFill>
                  <a:srgbClr val="FFBD45"/>
                </a:solidFill>
                <a:latin typeface="#9Slide02 Tieu de dai"/>
              </a:rPr>
              <a:t>4 dm = …..cm</a:t>
            </a: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#9Slide02 Tieu de dai"/>
              <a:ea typeface="+mn-ea"/>
              <a:cs typeface="+mn-cs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=""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4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=""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=""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40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=""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=""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40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400</a:t>
              </a:r>
              <a:endPara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=""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pic>
        <p:nvPicPr>
          <p:cNvPr id="28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D9218294-BDD9-49BD-9E67-E0E7DBB0E3F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9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  <p:audio>
                  <p:cMediaNode vol="51220">
                    <p:cTn id="6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8"/>
                    </p:tgtEl>
                  </p:cMediaNode>
                </p:audio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4995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75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6" fill="hold">
                          <p:stCondLst>
                            <p:cond delay="0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  <p:audio>
                  <p:cMediaNode vol="51220">
                    <p:cTn id="6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8"/>
                    </p:tgtEl>
                  </p:cMediaNode>
                </p:audio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4995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75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6" fill="hold">
                          <p:stCondLst>
                            <p:cond delay="0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8" name="Google Shape;4338;p1"/>
          <p:cNvGrpSpPr/>
          <p:nvPr/>
        </p:nvGrpSpPr>
        <p:grpSpPr>
          <a:xfrm>
            <a:off x="450571" y="106016"/>
            <a:ext cx="2190751" cy="980661"/>
            <a:chOff x="1523998" y="0"/>
            <a:chExt cx="2190751" cy="980661"/>
          </a:xfrm>
        </p:grpSpPr>
        <p:grpSp>
          <p:nvGrpSpPr>
            <p:cNvPr id="4339" name="Google Shape;4339;p1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4340" name="Google Shape;4340;p1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E36C09"/>
              </a:solidFill>
              <a:ln w="12700" cap="flat" cmpd="sng">
                <a:solidFill>
                  <a:srgbClr val="E36C09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1" name="Google Shape;4341;p1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/>
              </a:solidFill>
              <a:ln w="12700" cap="flat" cmpd="sng">
                <a:solidFill>
                  <a:srgbClr val="E36C09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42" name="Google Shape;4342;p1"/>
            <p:cNvSpPr txBox="1"/>
            <p:nvPr/>
          </p:nvSpPr>
          <p:spPr>
            <a:xfrm>
              <a:off x="1597047" y="62208"/>
              <a:ext cx="197208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Cookie"/>
                  <a:ea typeface="Cookie"/>
                  <a:cs typeface="Cookie"/>
                  <a:sym typeface="Cookie"/>
                </a:rPr>
                <a:t>CHỦ ĐỀ 11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43" name="Google Shape;4343;p1"/>
          <p:cNvSpPr txBox="1"/>
          <p:nvPr/>
        </p:nvSpPr>
        <p:spPr>
          <a:xfrm>
            <a:off x="2039731" y="215849"/>
            <a:ext cx="885355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Cookie"/>
                <a:ea typeface="Cookie"/>
                <a:cs typeface="Cookie"/>
                <a:sym typeface="Cookie"/>
              </a:rPr>
              <a:t>ĐỘ DÀI VÀ ĐƠN VỊ ĐO ĐỘ DÀI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Cookie"/>
                <a:ea typeface="Cookie"/>
                <a:cs typeface="Cookie"/>
                <a:sym typeface="Cookie"/>
              </a:rPr>
              <a:t>TIỀN VIỆT NAM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44" name="Google Shape;4344;p1"/>
          <p:cNvSpPr txBox="1"/>
          <p:nvPr/>
        </p:nvSpPr>
        <p:spPr>
          <a:xfrm>
            <a:off x="1738678" y="2053259"/>
            <a:ext cx="8440627" cy="2751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ookie"/>
                <a:cs typeface="Cookie"/>
                <a:sym typeface="Cookie"/>
              </a:rPr>
              <a:t>BÀI 55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ookie"/>
                <a:cs typeface="Cookie"/>
                <a:sym typeface="Cookie"/>
              </a:rPr>
              <a:t>ĐỀ- XI- MÉT. MÉT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ookie"/>
                <a:cs typeface="Cookie"/>
                <a:sym typeface="Cookie"/>
              </a:rPr>
              <a:t>KI-LÔ-MÉT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9Slide - 2021">
      <a:dk1>
        <a:sysClr val="windowText" lastClr="1F1F1F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Blank.potx" id="{4C410E64-73D4-4894-A16A-B0A564A2C1B3}" vid="{BD11DD77-7AB8-40E7-98B4-F754939C4E0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656</Words>
  <Application>Microsoft Office PowerPoint</Application>
  <PresentationFormat>Custom</PresentationFormat>
  <Paragraphs>117</Paragraphs>
  <Slides>24</Slides>
  <Notes>7</Notes>
  <HiddenSlides>0</HiddenSlides>
  <MMClips>16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1_Office Theme</vt:lpstr>
      <vt:lpstr>2_Office Theme</vt:lpstr>
      <vt:lpstr>第一PPT，www.1ppt.com</vt:lpstr>
      <vt:lpstr>自定义设计方案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25</cp:revision>
  <dcterms:created xsi:type="dcterms:W3CDTF">2022-03-12T08:18:12Z</dcterms:created>
  <dcterms:modified xsi:type="dcterms:W3CDTF">2023-03-18T06:11:38Z</dcterms:modified>
</cp:coreProperties>
</file>