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2.xml" ContentType="application/vnd.openxmlformats-officedocument.theme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3.xml" ContentType="application/vnd.openxmlformats-officedocument.theme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92" r:id="rId2"/>
    <p:sldMasterId id="2147483704" r:id="rId3"/>
    <p:sldMasterId id="2147483717" r:id="rId4"/>
  </p:sldMasterIdLst>
  <p:notesMasterIdLst>
    <p:notesMasterId r:id="rId15"/>
  </p:notesMasterIdLst>
  <p:sldIdLst>
    <p:sldId id="268" r:id="rId5"/>
    <p:sldId id="285" r:id="rId6"/>
    <p:sldId id="2007577111" r:id="rId7"/>
    <p:sldId id="307" r:id="rId8"/>
    <p:sldId id="289" r:id="rId9"/>
    <p:sldId id="2007577112" r:id="rId10"/>
    <p:sldId id="308" r:id="rId11"/>
    <p:sldId id="320" r:id="rId12"/>
    <p:sldId id="2007577113" r:id="rId13"/>
    <p:sldId id="2007577094" r:id="rId14"/>
  </p:sldIdLst>
  <p:sldSz cx="12192000" cy="6858000"/>
  <p:notesSz cx="6858000" cy="9144000"/>
  <p:custDataLst>
    <p:tags r:id="rId16"/>
  </p:custDataLst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BEAEB"/>
    <a:srgbClr val="FDB653"/>
    <a:srgbClr val="FFC600"/>
    <a:srgbClr val="FEEA88"/>
    <a:srgbClr val="FB1D12"/>
    <a:srgbClr val="F1FF23"/>
    <a:srgbClr val="A4C735"/>
    <a:srgbClr val="FF0066"/>
    <a:srgbClr val="F7941D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882" autoAdjust="0"/>
    <p:restoredTop sz="94660"/>
  </p:normalViewPr>
  <p:slideViewPr>
    <p:cSldViewPr snapToGrid="0">
      <p:cViewPr varScale="1">
        <p:scale>
          <a:sx n="81" d="100"/>
          <a:sy n="81" d="100"/>
        </p:scale>
        <p:origin x="138" y="17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960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tags" Target="tags/tag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3D3B0B-D968-4A73-B902-E1B0740397E9}" type="datetimeFigureOut">
              <a:rPr lang="vi-VN" smtClean="0"/>
              <a:t>09/05/2023</a:t>
            </a:fld>
            <a:endParaRPr lang="vi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49575D-9F1B-435E-B818-0EA0274725E5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0180421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tranthao121004@gmail.com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C4C689-0797-4A8F-B2C6-5687E1566F8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23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12" Type="http://schemas.openxmlformats.org/officeDocument/2006/relationships/image" Target="../media/image22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16.png"/><Relationship Id="rId11" Type="http://schemas.openxmlformats.org/officeDocument/2006/relationships/image" Target="../media/image21.png"/><Relationship Id="rId5" Type="http://schemas.openxmlformats.org/officeDocument/2006/relationships/image" Target="../media/image15.png"/><Relationship Id="rId10" Type="http://schemas.openxmlformats.org/officeDocument/2006/relationships/image" Target="../media/image20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Relationship Id="rId14" Type="http://schemas.openxmlformats.org/officeDocument/2006/relationships/image" Target="../media/image24.png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27.svg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27.gif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28.png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D2819940-F204-450A-ACE4-C1FAA7496E24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932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72724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1" animBg="1"/>
      <p:bldP spid="48" grpId="1" animBg="1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642720" y="1503378"/>
            <a:ext cx="472820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002060"/>
                </a:solidFill>
                <a:latin typeface="+mj-lt"/>
              </a:rPr>
              <a:t>LUYỆN TẬP</a:t>
            </a:r>
          </a:p>
        </p:txBody>
      </p:sp>
    </p:spTree>
    <p:extLst>
      <p:ext uri="{BB962C8B-B14F-4D97-AF65-F5344CB8AC3E}">
        <p14:creationId xmlns:p14="http://schemas.microsoft.com/office/powerpoint/2010/main" val="3718299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2323829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3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076199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381358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375763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604226" y="1596479"/>
            <a:ext cx="47520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983785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9305065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4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845232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821564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4948522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35" name="TextBox 234">
            <a:extLst>
              <a:ext uri="{FF2B5EF4-FFF2-40B4-BE49-F238E27FC236}">
                <a16:creationId xmlns:a16="http://schemas.microsoft.com/office/drawing/2014/main" id="{1E4DED0B-3FCF-4DB8-8C88-6AED41C3D872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2342171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500"/>
                            </p:stCondLst>
                            <p:childTnLst>
                              <p:par>
                                <p:cTn id="3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5" grpId="0"/>
    </p:bld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705562" y="1647225"/>
            <a:ext cx="44848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280866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27668217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rgbClr val="F35757"/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440386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679353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1089537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781444" y="1468551"/>
            <a:ext cx="4514832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236671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07444008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2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5F0B98-6806-4E5A-AF36-1A599EA8F3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B575B3-456E-4BC5-9E8A-935920C8A5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970E6E-3D3A-4094-B7AB-5E51EF91889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CCC1F2-EC4C-438A-A626-EF38FEB19E62}" type="datetimeFigureOut">
              <a:rPr lang="en-US" smtClean="0"/>
              <a:t>5/9/2023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8DAD1E-B1EC-4442-91F3-A1B93E7004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BFAE14-20AD-4F99-B50F-F8A5DB4E29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9B525D6-B33C-4B02-B16B-D7EC1E9A098D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image 101">
            <a:extLst>
              <a:ext uri="{FF2B5EF4-FFF2-40B4-BE49-F238E27FC236}">
                <a16:creationId xmlns:a16="http://schemas.microsoft.com/office/drawing/2014/main" id="{F5619E5B-F788-4415-BCE7-377433451BE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8" name="任意形状 34">
            <a:extLst>
              <a:ext uri="{FF2B5EF4-FFF2-40B4-BE49-F238E27FC236}">
                <a16:creationId xmlns:a16="http://schemas.microsoft.com/office/drawing/2014/main" id="{C14C9137-2D10-424B-A009-7AC8617014CB}"/>
              </a:ext>
            </a:extLst>
          </p:cNvPr>
          <p:cNvSpPr/>
          <p:nvPr userDrawn="1"/>
        </p:nvSpPr>
        <p:spPr>
          <a:xfrm>
            <a:off x="10059219" y="4741024"/>
            <a:ext cx="3074912" cy="3074912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9" name="矩形 7">
            <a:extLst>
              <a:ext uri="{FF2B5EF4-FFF2-40B4-BE49-F238E27FC236}">
                <a16:creationId xmlns:a16="http://schemas.microsoft.com/office/drawing/2014/main" id="{9716026E-F2E9-43B9-ACD3-D607B1334955}"/>
              </a:ext>
            </a:extLst>
          </p:cNvPr>
          <p:cNvSpPr/>
          <p:nvPr userDrawn="1"/>
        </p:nvSpPr>
        <p:spPr>
          <a:xfrm>
            <a:off x="1538273" y="1186048"/>
            <a:ext cx="9398018" cy="4774400"/>
          </a:xfrm>
          <a:prstGeom prst="rect">
            <a:avLst/>
          </a:prstGeom>
          <a:solidFill>
            <a:srgbClr val="FDCE66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" name="矩形 5">
            <a:extLst>
              <a:ext uri="{FF2B5EF4-FFF2-40B4-BE49-F238E27FC236}">
                <a16:creationId xmlns:a16="http://schemas.microsoft.com/office/drawing/2014/main" id="{80AB0848-6063-41B9-888E-A6A8F3A902CB}"/>
              </a:ext>
            </a:extLst>
          </p:cNvPr>
          <p:cNvSpPr/>
          <p:nvPr userDrawn="1"/>
        </p:nvSpPr>
        <p:spPr>
          <a:xfrm>
            <a:off x="1247965" y="885551"/>
            <a:ext cx="9531354" cy="4987524"/>
          </a:xfrm>
          <a:prstGeom prst="rect">
            <a:avLst/>
          </a:prstGeom>
          <a:solidFill>
            <a:srgbClr val="039373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矩形 8">
            <a:extLst>
              <a:ext uri="{FF2B5EF4-FFF2-40B4-BE49-F238E27FC236}">
                <a16:creationId xmlns:a16="http://schemas.microsoft.com/office/drawing/2014/main" id="{05E1C943-43C2-45EC-9F62-0A38D90A0B7F}"/>
              </a:ext>
            </a:extLst>
          </p:cNvPr>
          <p:cNvSpPr/>
          <p:nvPr userDrawn="1"/>
        </p:nvSpPr>
        <p:spPr>
          <a:xfrm>
            <a:off x="867966" y="5630648"/>
            <a:ext cx="10456068" cy="482200"/>
          </a:xfrm>
          <a:prstGeom prst="rect">
            <a:avLst/>
          </a:prstGeom>
          <a:solidFill>
            <a:srgbClr val="DAA16D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2" name="图片 13">
            <a:extLst>
              <a:ext uri="{FF2B5EF4-FFF2-40B4-BE49-F238E27FC236}">
                <a16:creationId xmlns:a16="http://schemas.microsoft.com/office/drawing/2014/main" id="{E35B7810-C6CA-4B43-BF87-92A05633EE7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8100000">
            <a:off x="1457379" y="5086237"/>
            <a:ext cx="971344" cy="972754"/>
          </a:xfrm>
          <a:prstGeom prst="rect">
            <a:avLst/>
          </a:prstGeom>
        </p:spPr>
      </p:pic>
      <p:sp>
        <p:nvSpPr>
          <p:cNvPr id="13" name="椭圆 14">
            <a:extLst>
              <a:ext uri="{FF2B5EF4-FFF2-40B4-BE49-F238E27FC236}">
                <a16:creationId xmlns:a16="http://schemas.microsoft.com/office/drawing/2014/main" id="{6047DAB5-B329-4A18-A0D9-69C5C3BD7D3C}"/>
              </a:ext>
            </a:extLst>
          </p:cNvPr>
          <p:cNvSpPr/>
          <p:nvPr userDrawn="1"/>
        </p:nvSpPr>
        <p:spPr>
          <a:xfrm>
            <a:off x="193568" y="344264"/>
            <a:ext cx="947231" cy="947231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4" name="图片 29">
            <a:extLst>
              <a:ext uri="{FF2B5EF4-FFF2-40B4-BE49-F238E27FC236}">
                <a16:creationId xmlns:a16="http://schemas.microsoft.com/office/drawing/2014/main" id="{EACEA673-F397-42C2-840F-E109E4EC873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 rot="2700000">
            <a:off x="10352336" y="4602419"/>
            <a:ext cx="602779" cy="1767959"/>
          </a:xfrm>
          <a:prstGeom prst="rect">
            <a:avLst/>
          </a:prstGeom>
        </p:spPr>
      </p:pic>
      <p:pic>
        <p:nvPicPr>
          <p:cNvPr id="15" name="image 102">
            <a:extLst>
              <a:ext uri="{FF2B5EF4-FFF2-40B4-BE49-F238E27FC236}">
                <a16:creationId xmlns:a16="http://schemas.microsoft.com/office/drawing/2014/main" id="{8DFADF00-A5EA-4AA8-88EF-F98171658C84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>
            <a:fillRect/>
          </a:stretch>
        </p:blipFill>
        <p:spPr>
          <a:xfrm>
            <a:off x="11213302" y="343752"/>
            <a:ext cx="933436" cy="698048"/>
          </a:xfrm>
          <a:prstGeom prst="rect">
            <a:avLst/>
          </a:prstGeom>
        </p:spPr>
      </p:pic>
      <p:sp>
        <p:nvSpPr>
          <p:cNvPr id="16" name="椭圆 24">
            <a:extLst>
              <a:ext uri="{FF2B5EF4-FFF2-40B4-BE49-F238E27FC236}">
                <a16:creationId xmlns:a16="http://schemas.microsoft.com/office/drawing/2014/main" id="{EA6C425B-7238-4DD9-B228-6700E4407813}"/>
              </a:ext>
            </a:extLst>
          </p:cNvPr>
          <p:cNvSpPr/>
          <p:nvPr userDrawn="1"/>
        </p:nvSpPr>
        <p:spPr>
          <a:xfrm>
            <a:off x="11539852" y="750714"/>
            <a:ext cx="572351" cy="572351"/>
          </a:xfrm>
          <a:prstGeom prst="ellipse">
            <a:avLst/>
          </a:prstGeom>
          <a:solidFill>
            <a:srgbClr val="F99450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7" name="椭圆 36">
            <a:extLst>
              <a:ext uri="{FF2B5EF4-FFF2-40B4-BE49-F238E27FC236}">
                <a16:creationId xmlns:a16="http://schemas.microsoft.com/office/drawing/2014/main" id="{4EC2650B-0F3B-447D-83AA-A966A9988A02}"/>
              </a:ext>
            </a:extLst>
          </p:cNvPr>
          <p:cNvSpPr/>
          <p:nvPr userDrawn="1"/>
        </p:nvSpPr>
        <p:spPr>
          <a:xfrm>
            <a:off x="254897" y="6059218"/>
            <a:ext cx="572351" cy="572351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8" name="椭圆 37">
            <a:extLst>
              <a:ext uri="{FF2B5EF4-FFF2-40B4-BE49-F238E27FC236}">
                <a16:creationId xmlns:a16="http://schemas.microsoft.com/office/drawing/2014/main" id="{481AEDB8-B1A6-4129-BC93-70B0544013BB}"/>
              </a:ext>
            </a:extLst>
          </p:cNvPr>
          <p:cNvSpPr/>
          <p:nvPr userDrawn="1"/>
        </p:nvSpPr>
        <p:spPr>
          <a:xfrm>
            <a:off x="689352" y="4237643"/>
            <a:ext cx="359356" cy="359356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grpSp>
        <p:nvGrpSpPr>
          <p:cNvPr id="19" name="组合 6">
            <a:extLst>
              <a:ext uri="{FF2B5EF4-FFF2-40B4-BE49-F238E27FC236}">
                <a16:creationId xmlns:a16="http://schemas.microsoft.com/office/drawing/2014/main" id="{A0BC39FD-4813-49FA-9DA6-0CF2EBE8656C}"/>
              </a:ext>
            </a:extLst>
          </p:cNvPr>
          <p:cNvGrpSpPr/>
          <p:nvPr userDrawn="1"/>
        </p:nvGrpSpPr>
        <p:grpSpPr>
          <a:xfrm>
            <a:off x="2843213" y="5216309"/>
            <a:ext cx="1014412" cy="414337"/>
            <a:chOff x="2843213" y="5216309"/>
            <a:chExt cx="1014412" cy="414337"/>
          </a:xfrm>
        </p:grpSpPr>
        <p:sp>
          <p:nvSpPr>
            <p:cNvPr id="20" name="圆角矩形 38">
              <a:extLst>
                <a:ext uri="{FF2B5EF4-FFF2-40B4-BE49-F238E27FC236}">
                  <a16:creationId xmlns:a16="http://schemas.microsoft.com/office/drawing/2014/main" id="{AA2D5A7F-B74D-494D-813D-6361C99C4569}"/>
                </a:ext>
              </a:extLst>
            </p:cNvPr>
            <p:cNvSpPr/>
            <p:nvPr/>
          </p:nvSpPr>
          <p:spPr>
            <a:xfrm>
              <a:off x="2843213" y="5216311"/>
              <a:ext cx="1014412" cy="414335"/>
            </a:xfrm>
            <a:prstGeom prst="roundRect">
              <a:avLst/>
            </a:prstGeom>
            <a:solidFill>
              <a:schemeClr val="bg1"/>
            </a:solidFill>
            <a:ln w="6350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1" name="圆角矩形 39">
              <a:extLst>
                <a:ext uri="{FF2B5EF4-FFF2-40B4-BE49-F238E27FC236}">
                  <a16:creationId xmlns:a16="http://schemas.microsoft.com/office/drawing/2014/main" id="{D7894BD1-88DD-4FC8-BCB6-2922907AA46A}"/>
                </a:ext>
              </a:extLst>
            </p:cNvPr>
            <p:cNvSpPr/>
            <p:nvPr/>
          </p:nvSpPr>
          <p:spPr>
            <a:xfrm>
              <a:off x="2843213" y="5216309"/>
              <a:ext cx="1014412" cy="144000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 w="6350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</p:grpSp>
      <p:sp>
        <p:nvSpPr>
          <p:cNvPr id="22" name="圆角矩形 40">
            <a:extLst>
              <a:ext uri="{FF2B5EF4-FFF2-40B4-BE49-F238E27FC236}">
                <a16:creationId xmlns:a16="http://schemas.microsoft.com/office/drawing/2014/main" id="{3B8CAB01-2B7D-4D0B-9578-C612F98A27B9}"/>
              </a:ext>
            </a:extLst>
          </p:cNvPr>
          <p:cNvSpPr/>
          <p:nvPr userDrawn="1"/>
        </p:nvSpPr>
        <p:spPr>
          <a:xfrm>
            <a:off x="4064370" y="5437766"/>
            <a:ext cx="528638" cy="18000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3" name="圆角矩形 41">
            <a:extLst>
              <a:ext uri="{FF2B5EF4-FFF2-40B4-BE49-F238E27FC236}">
                <a16:creationId xmlns:a16="http://schemas.microsoft.com/office/drawing/2014/main" id="{0C186285-9E91-4691-86D3-E46A74193EC4}"/>
              </a:ext>
            </a:extLst>
          </p:cNvPr>
          <p:cNvSpPr/>
          <p:nvPr userDrawn="1"/>
        </p:nvSpPr>
        <p:spPr>
          <a:xfrm>
            <a:off x="4764458" y="5437766"/>
            <a:ext cx="528638" cy="180000"/>
          </a:xfrm>
          <a:prstGeom prst="roundRect">
            <a:avLst/>
          </a:prstGeom>
          <a:solidFill>
            <a:schemeClr val="bg1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4" name="圆角矩形 42">
            <a:extLst>
              <a:ext uri="{FF2B5EF4-FFF2-40B4-BE49-F238E27FC236}">
                <a16:creationId xmlns:a16="http://schemas.microsoft.com/office/drawing/2014/main" id="{A2705D01-A040-4E4A-883D-4BD5C29C021A}"/>
              </a:ext>
            </a:extLst>
          </p:cNvPr>
          <p:cNvSpPr/>
          <p:nvPr userDrawn="1"/>
        </p:nvSpPr>
        <p:spPr>
          <a:xfrm>
            <a:off x="8536358" y="5437766"/>
            <a:ext cx="528638" cy="1800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7" name="椭圆 23">
            <a:extLst>
              <a:ext uri="{FF2B5EF4-FFF2-40B4-BE49-F238E27FC236}">
                <a16:creationId xmlns:a16="http://schemas.microsoft.com/office/drawing/2014/main" id="{9EEF6288-0955-47AE-970F-1BDC347335AB}"/>
              </a:ext>
            </a:extLst>
          </p:cNvPr>
          <p:cNvSpPr/>
          <p:nvPr userDrawn="1"/>
        </p:nvSpPr>
        <p:spPr>
          <a:xfrm>
            <a:off x="1864528" y="304122"/>
            <a:ext cx="359136" cy="359136"/>
          </a:xfrm>
          <a:prstGeom prst="ellipse">
            <a:avLst/>
          </a:prstGeom>
          <a:solidFill>
            <a:srgbClr val="BD9EE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8" name="椭圆 25">
            <a:extLst>
              <a:ext uri="{FF2B5EF4-FFF2-40B4-BE49-F238E27FC236}">
                <a16:creationId xmlns:a16="http://schemas.microsoft.com/office/drawing/2014/main" id="{88A16611-3149-4D32-ADB6-394BBDB68EAE}"/>
              </a:ext>
            </a:extLst>
          </p:cNvPr>
          <p:cNvSpPr/>
          <p:nvPr userDrawn="1"/>
        </p:nvSpPr>
        <p:spPr>
          <a:xfrm>
            <a:off x="10059219" y="483690"/>
            <a:ext cx="359136" cy="359136"/>
          </a:xfrm>
          <a:prstGeom prst="ellipse">
            <a:avLst/>
          </a:prstGeom>
          <a:solidFill>
            <a:srgbClr val="F99450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B7BA24C5-7A23-4C04-A532-B0BAAA602ECA}"/>
              </a:ext>
            </a:extLst>
          </p:cNvPr>
          <p:cNvSpPr txBox="1"/>
          <p:nvPr userDrawn="1"/>
        </p:nvSpPr>
        <p:spPr>
          <a:xfrm>
            <a:off x="1943051" y="6278480"/>
            <a:ext cx="70145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Thiết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kế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bởi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Hương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Thảo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3029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5/9/2023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6471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5/9/2023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4978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235" name="TextBox 234">
            <a:extLst>
              <a:ext uri="{FF2B5EF4-FFF2-40B4-BE49-F238E27FC236}">
                <a16:creationId xmlns:a16="http://schemas.microsoft.com/office/drawing/2014/main" id="{1E4DED0B-3FCF-4DB8-8C88-6AED41C3D872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</p:spTree>
    <p:extLst>
      <p:ext uri="{BB962C8B-B14F-4D97-AF65-F5344CB8AC3E}">
        <p14:creationId xmlns:p14="http://schemas.microsoft.com/office/powerpoint/2010/main" val="285991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5" grpId="0"/>
      <p:bldP spid="295" grpId="0" animBg="1"/>
      <p:bldP spid="296" grpId="0" animBg="1"/>
    </p:bld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5/9/2023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8395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5/9/2023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8387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5/9/2023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3763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5/9/2023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394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5/9/2023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8136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5/9/2023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192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5/9/2023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522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5/9/2023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8367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5/9/2023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4681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17">
            <a:extLst>
              <a:ext uri="{FF2B5EF4-FFF2-40B4-BE49-F238E27FC236}">
                <a16:creationId xmlns:a16="http://schemas.microsoft.com/office/drawing/2014/main" id="{12A7224A-529B-49DF-8994-1AEB021B7A9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7444" y="3178647"/>
            <a:ext cx="12209444" cy="3679353"/>
          </a:xfrm>
          <a:prstGeom prst="rect">
            <a:avLst/>
          </a:prstGeom>
        </p:spPr>
      </p:pic>
      <p:pic>
        <p:nvPicPr>
          <p:cNvPr id="8" name="1">
            <a:extLst>
              <a:ext uri="{FF2B5EF4-FFF2-40B4-BE49-F238E27FC236}">
                <a16:creationId xmlns:a16="http://schemas.microsoft.com/office/drawing/2014/main" id="{97C5E7E8-2083-4C6A-A02C-1F010E8FF22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/>
          <a:stretch>
            <a:fillRect/>
          </a:stretch>
        </p:blipFill>
        <p:spPr>
          <a:xfrm>
            <a:off x="2038979" y="2601144"/>
            <a:ext cx="4906376" cy="3980824"/>
          </a:xfrm>
          <a:prstGeom prst="rect">
            <a:avLst/>
          </a:prstGeom>
        </p:spPr>
      </p:pic>
      <p:pic>
        <p:nvPicPr>
          <p:cNvPr id="9" name="19">
            <a:extLst>
              <a:ext uri="{FF2B5EF4-FFF2-40B4-BE49-F238E27FC236}">
                <a16:creationId xmlns:a16="http://schemas.microsoft.com/office/drawing/2014/main" id="{81F8E7DE-5A5C-446A-83F2-883FAF09DF5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/>
          <a:stretch>
            <a:fillRect/>
          </a:stretch>
        </p:blipFill>
        <p:spPr>
          <a:xfrm flipH="1">
            <a:off x="8559037" y="4084497"/>
            <a:ext cx="3773430" cy="2705180"/>
          </a:xfrm>
          <a:prstGeom prst="rect">
            <a:avLst/>
          </a:prstGeom>
        </p:spPr>
      </p:pic>
      <p:pic>
        <p:nvPicPr>
          <p:cNvPr id="10" name="55">
            <a:extLst>
              <a:ext uri="{FF2B5EF4-FFF2-40B4-BE49-F238E27FC236}">
                <a16:creationId xmlns:a16="http://schemas.microsoft.com/office/drawing/2014/main" id="{A8904B3B-FC0C-4CA9-BFC2-AC0ADDB2602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screen"/>
          <a:srcRect/>
          <a:stretch>
            <a:fillRect/>
          </a:stretch>
        </p:blipFill>
        <p:spPr>
          <a:xfrm>
            <a:off x="857532" y="-215471"/>
            <a:ext cx="9803219" cy="3679353"/>
          </a:xfrm>
          <a:prstGeom prst="rect">
            <a:avLst/>
          </a:prstGeom>
        </p:spPr>
      </p:pic>
      <p:grpSp>
        <p:nvGrpSpPr>
          <p:cNvPr id="11" name="57">
            <a:extLst>
              <a:ext uri="{FF2B5EF4-FFF2-40B4-BE49-F238E27FC236}">
                <a16:creationId xmlns:a16="http://schemas.microsoft.com/office/drawing/2014/main" id="{A79173E2-791C-4E72-A892-035137321C46}"/>
              </a:ext>
            </a:extLst>
          </p:cNvPr>
          <p:cNvGrpSpPr/>
          <p:nvPr userDrawn="1"/>
        </p:nvGrpSpPr>
        <p:grpSpPr>
          <a:xfrm>
            <a:off x="6756819" y="3169720"/>
            <a:ext cx="804180" cy="374559"/>
            <a:chOff x="217691" y="6414967"/>
            <a:chExt cx="804180" cy="374559"/>
          </a:xfrm>
        </p:grpSpPr>
        <p:grpSp>
          <p:nvGrpSpPr>
            <p:cNvPr id="12" name="Group 4">
              <a:extLst>
                <a:ext uri="{FF2B5EF4-FFF2-40B4-BE49-F238E27FC236}">
                  <a16:creationId xmlns:a16="http://schemas.microsoft.com/office/drawing/2014/main" id="{5D588DCF-60C7-431C-9BB1-30DDF55E5E3C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217691" y="6414967"/>
              <a:ext cx="443922" cy="374559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18" name="Freeform 5">
                <a:extLst>
                  <a:ext uri="{FF2B5EF4-FFF2-40B4-BE49-F238E27FC236}">
                    <a16:creationId xmlns:a16="http://schemas.microsoft.com/office/drawing/2014/main" id="{CF2BC369-B52A-49AF-A119-90F74F645577}"/>
                  </a:ext>
                </a:extLst>
              </p:cNvPr>
              <p:cNvSpPr/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9" name="Freeform 6">
                <a:extLst>
                  <a:ext uri="{FF2B5EF4-FFF2-40B4-BE49-F238E27FC236}">
                    <a16:creationId xmlns:a16="http://schemas.microsoft.com/office/drawing/2014/main" id="{708F2D9C-5C1A-477C-9CFD-26BB7CFED78C}"/>
                  </a:ext>
                </a:extLst>
              </p:cNvPr>
              <p:cNvSpPr/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20" name="Freeform 7">
                <a:extLst>
                  <a:ext uri="{FF2B5EF4-FFF2-40B4-BE49-F238E27FC236}">
                    <a16:creationId xmlns:a16="http://schemas.microsoft.com/office/drawing/2014/main" id="{1E23AC18-8118-42E4-B1E9-F8CF77208E60}"/>
                  </a:ext>
                </a:extLst>
              </p:cNvPr>
              <p:cNvSpPr/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21" name="Freeform 8">
                <a:extLst>
                  <a:ext uri="{FF2B5EF4-FFF2-40B4-BE49-F238E27FC236}">
                    <a16:creationId xmlns:a16="http://schemas.microsoft.com/office/drawing/2014/main" id="{B68DF67C-8D8B-498F-84A1-7F84C24436A6}"/>
                  </a:ext>
                </a:extLst>
              </p:cNvPr>
              <p:cNvSpPr/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</p:grpSp>
        <p:grpSp>
          <p:nvGrpSpPr>
            <p:cNvPr id="13" name="Group 4">
              <a:extLst>
                <a:ext uri="{FF2B5EF4-FFF2-40B4-BE49-F238E27FC236}">
                  <a16:creationId xmlns:a16="http://schemas.microsoft.com/office/drawing/2014/main" id="{BE779103-3A43-4A28-A437-8BE7016DE6FF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657417" y="6421203"/>
              <a:ext cx="364454" cy="307508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14" name="Freeform 5">
                <a:extLst>
                  <a:ext uri="{FF2B5EF4-FFF2-40B4-BE49-F238E27FC236}">
                    <a16:creationId xmlns:a16="http://schemas.microsoft.com/office/drawing/2014/main" id="{3B8992BB-9EDB-4AA9-869E-5FCD7A06CC89}"/>
                  </a:ext>
                </a:extLst>
              </p:cNvPr>
              <p:cNvSpPr/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5" name="Freeform 6">
                <a:extLst>
                  <a:ext uri="{FF2B5EF4-FFF2-40B4-BE49-F238E27FC236}">
                    <a16:creationId xmlns:a16="http://schemas.microsoft.com/office/drawing/2014/main" id="{B05E5337-3163-434D-8B02-CA46BAE04D6A}"/>
                  </a:ext>
                </a:extLst>
              </p:cNvPr>
              <p:cNvSpPr/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6" name="Freeform 7">
                <a:extLst>
                  <a:ext uri="{FF2B5EF4-FFF2-40B4-BE49-F238E27FC236}">
                    <a16:creationId xmlns:a16="http://schemas.microsoft.com/office/drawing/2014/main" id="{44239E07-7548-460D-8361-4A105F23336D}"/>
                  </a:ext>
                </a:extLst>
              </p:cNvPr>
              <p:cNvSpPr/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7" name="Freeform 8">
                <a:extLst>
                  <a:ext uri="{FF2B5EF4-FFF2-40B4-BE49-F238E27FC236}">
                    <a16:creationId xmlns:a16="http://schemas.microsoft.com/office/drawing/2014/main" id="{9A611E1F-D27F-4022-A6CF-123AB156C43D}"/>
                  </a:ext>
                </a:extLst>
              </p:cNvPr>
              <p:cNvSpPr/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</p:grpSp>
      </p:grpSp>
      <p:pic>
        <p:nvPicPr>
          <p:cNvPr id="22" name="69">
            <a:extLst>
              <a:ext uri="{FF2B5EF4-FFF2-40B4-BE49-F238E27FC236}">
                <a16:creationId xmlns:a16="http://schemas.microsoft.com/office/drawing/2014/main" id="{BBEDC40F-84C7-45C7-A70C-C10D5C831240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/>
          <a:stretch>
            <a:fillRect/>
          </a:stretch>
        </p:blipFill>
        <p:spPr>
          <a:xfrm>
            <a:off x="7222131" y="450639"/>
            <a:ext cx="4465329" cy="2328677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72515E06-B7CD-449A-99F5-8556C5050E5F}"/>
              </a:ext>
            </a:extLst>
          </p:cNvPr>
          <p:cNvSpPr/>
          <p:nvPr userDrawn="1"/>
        </p:nvSpPr>
        <p:spPr>
          <a:xfrm>
            <a:off x="1935999" y="1050116"/>
            <a:ext cx="7329805" cy="15684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Chào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mừng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các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em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đến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với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Môn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Toán</a:t>
            </a:r>
            <a:endParaRPr kumimoji="0" lang="en-US" altLang="zh-CN" sz="4800" b="1" i="1" u="none" strike="noStrike" kern="0" cap="none" spc="0" normalizeH="0" baseline="0" noProof="0" dirty="0">
              <a:ln w="9525">
                <a:solidFill>
                  <a:prstClr val="white"/>
                </a:solidFill>
                <a:prstDash val="solid"/>
              </a:ln>
              <a:solidFill>
                <a:srgbClr val="4472C4"/>
              </a:solidFill>
              <a:effectLst>
                <a:outerShdw blurRad="12700" dist="38100" dir="2700000" algn="tl" rotWithShape="0">
                  <a:srgbClr val="4472C4">
                    <a:lumMod val="60000"/>
                    <a:lumOff val="40000"/>
                  </a:srgbClr>
                </a:outerShdw>
              </a:effectLst>
              <a:uLnTx/>
              <a:uFillTx/>
              <a:latin typeface="Arial-Rounded" panose="020B0500000000000000" pitchFamily="34" charset="0"/>
              <a:ea typeface="等线" panose="02010600030101010101" pitchFamily="2" charset="-122"/>
              <a:cs typeface="Arial-Rounded" panose="020B0500000000000000" pitchFamily="34" charset="0"/>
              <a:sym typeface="+mn-lt"/>
            </a:endParaRPr>
          </a:p>
        </p:txBody>
      </p:sp>
      <p:pic>
        <p:nvPicPr>
          <p:cNvPr id="25" name="Picture 9" descr="E:\0000000我图PPT\00001PNG素材\儿童卡通\tr.png">
            <a:extLst>
              <a:ext uri="{FF2B5EF4-FFF2-40B4-BE49-F238E27FC236}">
                <a16:creationId xmlns:a16="http://schemas.microsoft.com/office/drawing/2014/main" id="{98AAE8C0-0F06-466A-9DBA-817AC3B18AD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110" y="5065472"/>
            <a:ext cx="2354982" cy="1582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3F9A88FF-981D-4D54-89F8-E14626D6ADBD}"/>
              </a:ext>
            </a:extLst>
          </p:cNvPr>
          <p:cNvSpPr txBox="1"/>
          <p:nvPr userDrawn="1"/>
        </p:nvSpPr>
        <p:spPr>
          <a:xfrm>
            <a:off x="1601226" y="6533239"/>
            <a:ext cx="70145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Thiết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kế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bởi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Hương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Thảo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2292529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25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75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8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235" name="TextBox 234">
            <a:extLst>
              <a:ext uri="{FF2B5EF4-FFF2-40B4-BE49-F238E27FC236}">
                <a16:creationId xmlns:a16="http://schemas.microsoft.com/office/drawing/2014/main" id="{1E4DED0B-3FCF-4DB8-8C88-6AED41C3D872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TRÒ CHƠI</a:t>
            </a:r>
          </a:p>
        </p:txBody>
      </p: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DD75D50-C8A9-46A9-A6B8-FF16B2FC7E80}"/>
              </a:ext>
            </a:extLst>
          </p:cNvPr>
          <p:cNvGrpSpPr/>
          <p:nvPr userDrawn="1"/>
        </p:nvGrpSpPr>
        <p:grpSpPr>
          <a:xfrm>
            <a:off x="2204474" y="3886315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296E8662-8EA3-4C8B-820E-4BF6DFD80CD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6C1A066B-AB0B-4489-8545-9A6C22C6D5CE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04FCC8BC-CDB6-4AD2-B06D-F0687FB90ABD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5383075D-EADF-4C11-840F-91164E34321C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A53E41FA-10BF-4870-BF2C-1C3E32928AA0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58800010-9A82-4E81-8E5B-0DFD2052E66C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B158E422-1902-4E29-A4CE-7AE300619172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6F9DE660-430D-4DC0-BDE0-D53AAF560A94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28443C46-AE51-4F8F-8DD4-1A2441132300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BDEE59E5-3E6B-47A6-A192-9E1CA173F702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1FCBE1A0-9104-49DF-86CE-4788FB463DF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50BEE43F-134E-41CE-9B7E-A5A812180F42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D21F54E6-8881-45B0-97D8-002CB72A1A90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AF7CA650-6488-4917-A81F-8B0E6245BDD8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3B4FFC92-6173-4A77-89EA-8DC117444B3A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77194712-7B2E-4F2D-AEF8-32FE8CB2AE33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EDB48CD4-455C-4B48-8CE7-66878C257A28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120BF107-E018-4DF4-B743-36924AEDAF6F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E47F8288-E77F-4C1B-A081-C85AF58E6D17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A7522094-7202-437A-928E-3DBD12EA380E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E646C7AF-5DFF-4D0A-BFCF-2B1953187AEF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1E341F08-FEC4-4E8C-93EA-134416B65ABD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37049977-2AF7-45DB-BE8D-26185630A595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5968E01A-D720-42F5-BACC-1CE94E670FAC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EFFB5181-4B7C-4DBC-9557-5604624D9814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BCDC0EFE-0ED6-48B1-9443-EF43A18AE1CD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0E0E28D6-59A1-4969-9133-5864882D79E2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17954B1A-55A0-4A56-8890-C6AE57C0687D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6C9624CB-AD7F-4119-BE35-31158A1249F3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C8C675A8-440C-4C62-9652-0D5635B1FE27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C9753C64-8E01-49C3-8CD9-17060FBE5618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F6CFEFFE-DF0E-47EE-9824-FAFD0FE7F6CD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C9A24EF2-0346-433C-A241-CA68F005651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FE9E4DA9-41B4-4901-8393-0F903CDE5936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20F273AC-86B8-4F5B-B6EB-14BCD9CBF2E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864D3505-7993-4AB0-947A-79419454B1D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230F51EA-E5B6-446E-AD13-D4101D564099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05F86326-3805-4FE4-95B0-258EC64E9E02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4A0FF057-5F69-498A-A2D3-04106984B60F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48556D-DDA5-40A1-A560-4ECD6C995026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0BA7DF30-D72A-4FC8-A0ED-E1F3FE8BA66C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04899CAB-A0A6-4D8E-BC98-224D47303F87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2494363C-74F9-459A-9222-63CD703C82A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7A17EA9B-D19F-4B6F-A468-C6A1A3F301B7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F48BA30-5499-4B2F-AFF4-79B992FF4822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5BB2DB8F-F279-43E3-98F8-309FC92782AE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046558E1-5AFE-4C58-98E0-7A8C467E3738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F24D903E-495C-4D31-942F-2F426BEB355E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9567D77-1C1D-4D16-A64F-119FE4762BE4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B5B4C8A3-4C37-457B-9DC3-881006E8E4CD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AE95CD98-7F86-40E0-BE34-64B6BB9D144E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04C370B4-7E44-4790-B2A9-7FF96DD0180C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0F8BA807-E34B-400B-8B0F-B5A0A6BEB92C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6D74C190-2720-4FB3-989A-DE5914D97966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AC826749-7293-498A-9378-07BD103E8C84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57F940B0-74CF-4BEF-A8E7-C17BA1101B9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84DFCA67-3788-430C-B58B-FFC0F634FC4D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397D4BF7-76F0-4E99-BFCD-43C81B8B138A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C9C3A80C-9B2E-460F-9C36-A0CFA83E050D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19A60A5-7DFE-4AE5-BE9A-BBE66161FFE8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C622E568-4F65-414A-98A7-5690D52ECFB5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D70CB92B-15DA-49CA-BCEE-D5FA7A4AD008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66F74D55-7445-4C90-B936-BA5BB634E999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2" name="Google Shape;631;p30">
            <a:extLst>
              <a:ext uri="{FF2B5EF4-FFF2-40B4-BE49-F238E27FC236}">
                <a16:creationId xmlns:a16="http://schemas.microsoft.com/office/drawing/2014/main" id="{68384AAF-B7B5-447C-A808-82D0AFB6AC77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03" name="Google Shape;632;p30">
              <a:extLst>
                <a:ext uri="{FF2B5EF4-FFF2-40B4-BE49-F238E27FC236}">
                  <a16:creationId xmlns:a16="http://schemas.microsoft.com/office/drawing/2014/main" id="{C8119E67-0B6B-4353-9F10-DB0F7D2FFDC2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633;p30">
              <a:extLst>
                <a:ext uri="{FF2B5EF4-FFF2-40B4-BE49-F238E27FC236}">
                  <a16:creationId xmlns:a16="http://schemas.microsoft.com/office/drawing/2014/main" id="{91702C4B-81BE-4D3A-B731-611758AFD442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5" name="Google Shape;634;p30">
              <a:extLst>
                <a:ext uri="{FF2B5EF4-FFF2-40B4-BE49-F238E27FC236}">
                  <a16:creationId xmlns:a16="http://schemas.microsoft.com/office/drawing/2014/main" id="{37C6E89E-E0C2-4EDE-B21C-928CA6FBF21B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6" name="Google Shape;635;p30">
              <a:extLst>
                <a:ext uri="{FF2B5EF4-FFF2-40B4-BE49-F238E27FC236}">
                  <a16:creationId xmlns:a16="http://schemas.microsoft.com/office/drawing/2014/main" id="{16E95490-5F86-43A3-BEDD-2967D5036D48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636;p30">
              <a:extLst>
                <a:ext uri="{FF2B5EF4-FFF2-40B4-BE49-F238E27FC236}">
                  <a16:creationId xmlns:a16="http://schemas.microsoft.com/office/drawing/2014/main" id="{F5861418-6D4E-4F3C-9ABD-4DCF91D0220A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637;p30">
              <a:extLst>
                <a:ext uri="{FF2B5EF4-FFF2-40B4-BE49-F238E27FC236}">
                  <a16:creationId xmlns:a16="http://schemas.microsoft.com/office/drawing/2014/main" id="{E852FCE3-C2C0-4D04-B168-357F8275842F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638;p30">
              <a:extLst>
                <a:ext uri="{FF2B5EF4-FFF2-40B4-BE49-F238E27FC236}">
                  <a16:creationId xmlns:a16="http://schemas.microsoft.com/office/drawing/2014/main" id="{5AE9FE46-679C-4FEA-8DCE-BE2F7FAF1946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0" name="Google Shape;639;p30">
              <a:extLst>
                <a:ext uri="{FF2B5EF4-FFF2-40B4-BE49-F238E27FC236}">
                  <a16:creationId xmlns:a16="http://schemas.microsoft.com/office/drawing/2014/main" id="{3D3D3ACC-4C06-42BE-9E79-FC88ADB68340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1" name="Google Shape;640;p30">
              <a:extLst>
                <a:ext uri="{FF2B5EF4-FFF2-40B4-BE49-F238E27FC236}">
                  <a16:creationId xmlns:a16="http://schemas.microsoft.com/office/drawing/2014/main" id="{C957BCC4-29D1-47EC-B1F7-73AEACDA49E0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2" name="Google Shape;641;p30">
              <a:extLst>
                <a:ext uri="{FF2B5EF4-FFF2-40B4-BE49-F238E27FC236}">
                  <a16:creationId xmlns:a16="http://schemas.microsoft.com/office/drawing/2014/main" id="{8C71BB02-EA7E-4A8A-A3C6-98D02317F5D9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642;p30">
              <a:extLst>
                <a:ext uri="{FF2B5EF4-FFF2-40B4-BE49-F238E27FC236}">
                  <a16:creationId xmlns:a16="http://schemas.microsoft.com/office/drawing/2014/main" id="{00AB493D-AF54-4CD3-B14C-B3F00B4FB2FF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643;p30">
              <a:extLst>
                <a:ext uri="{FF2B5EF4-FFF2-40B4-BE49-F238E27FC236}">
                  <a16:creationId xmlns:a16="http://schemas.microsoft.com/office/drawing/2014/main" id="{2DF8DF2D-C3A5-49F3-B510-02A1898F2777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644;p30">
              <a:extLst>
                <a:ext uri="{FF2B5EF4-FFF2-40B4-BE49-F238E27FC236}">
                  <a16:creationId xmlns:a16="http://schemas.microsoft.com/office/drawing/2014/main" id="{BC833655-5634-4240-9899-FD9224B9CC10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6" name="Google Shape;645;p30">
              <a:extLst>
                <a:ext uri="{FF2B5EF4-FFF2-40B4-BE49-F238E27FC236}">
                  <a16:creationId xmlns:a16="http://schemas.microsoft.com/office/drawing/2014/main" id="{FC412254-AB1A-4B56-9D34-43CDD9A006F5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7" name="Google Shape;646;p30">
              <a:extLst>
                <a:ext uri="{FF2B5EF4-FFF2-40B4-BE49-F238E27FC236}">
                  <a16:creationId xmlns:a16="http://schemas.microsoft.com/office/drawing/2014/main" id="{418836FC-F298-4B7A-83CA-FB6D988BE6CE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647;p30">
              <a:extLst>
                <a:ext uri="{FF2B5EF4-FFF2-40B4-BE49-F238E27FC236}">
                  <a16:creationId xmlns:a16="http://schemas.microsoft.com/office/drawing/2014/main" id="{52B85772-2E22-435E-9B8E-11AEBE3D05EC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9" name="Google Shape;648;p30">
              <a:extLst>
                <a:ext uri="{FF2B5EF4-FFF2-40B4-BE49-F238E27FC236}">
                  <a16:creationId xmlns:a16="http://schemas.microsoft.com/office/drawing/2014/main" id="{073E355F-591A-4F8F-ADE2-CD68B69DAFB9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0" name="Google Shape;649;p30">
              <a:extLst>
                <a:ext uri="{FF2B5EF4-FFF2-40B4-BE49-F238E27FC236}">
                  <a16:creationId xmlns:a16="http://schemas.microsoft.com/office/drawing/2014/main" id="{1592EFBB-BD34-4DC6-A753-9DF710D68B62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1" name="Google Shape;650;p30">
              <a:extLst>
                <a:ext uri="{FF2B5EF4-FFF2-40B4-BE49-F238E27FC236}">
                  <a16:creationId xmlns:a16="http://schemas.microsoft.com/office/drawing/2014/main" id="{D1763DA2-E91A-4647-9F88-CBAC0C1FF7C8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2" name="Google Shape;651;p30">
              <a:extLst>
                <a:ext uri="{FF2B5EF4-FFF2-40B4-BE49-F238E27FC236}">
                  <a16:creationId xmlns:a16="http://schemas.microsoft.com/office/drawing/2014/main" id="{A37B7A95-0D42-462E-ACB6-DF5E68B47F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652;p30">
              <a:extLst>
                <a:ext uri="{FF2B5EF4-FFF2-40B4-BE49-F238E27FC236}">
                  <a16:creationId xmlns:a16="http://schemas.microsoft.com/office/drawing/2014/main" id="{035B4059-F804-4F0A-A687-0578164FC201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4" name="Google Shape;653;p30">
              <a:extLst>
                <a:ext uri="{FF2B5EF4-FFF2-40B4-BE49-F238E27FC236}">
                  <a16:creationId xmlns:a16="http://schemas.microsoft.com/office/drawing/2014/main" id="{AC3F8667-F8EB-44D5-8E7C-F146BC3114FB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5" name="Google Shape;654;p30">
              <a:extLst>
                <a:ext uri="{FF2B5EF4-FFF2-40B4-BE49-F238E27FC236}">
                  <a16:creationId xmlns:a16="http://schemas.microsoft.com/office/drawing/2014/main" id="{5FAC0A30-3BED-4B9D-AAE7-EF7C7E0EE1E7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6" name="Google Shape;655;p30">
              <a:extLst>
                <a:ext uri="{FF2B5EF4-FFF2-40B4-BE49-F238E27FC236}">
                  <a16:creationId xmlns:a16="http://schemas.microsoft.com/office/drawing/2014/main" id="{3FD2F0B1-4C74-428D-B499-F24C02C809CA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7" name="Google Shape;656;p30">
              <a:extLst>
                <a:ext uri="{FF2B5EF4-FFF2-40B4-BE49-F238E27FC236}">
                  <a16:creationId xmlns:a16="http://schemas.microsoft.com/office/drawing/2014/main" id="{2A16750A-BA6E-4B19-8A8F-841516B81B55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8" name="Google Shape;657;p30">
              <a:extLst>
                <a:ext uri="{FF2B5EF4-FFF2-40B4-BE49-F238E27FC236}">
                  <a16:creationId xmlns:a16="http://schemas.microsoft.com/office/drawing/2014/main" id="{0ACCDDEA-6700-4981-96FD-F69C08E17911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9" name="Google Shape;658;p30">
              <a:extLst>
                <a:ext uri="{FF2B5EF4-FFF2-40B4-BE49-F238E27FC236}">
                  <a16:creationId xmlns:a16="http://schemas.microsoft.com/office/drawing/2014/main" id="{A186D19B-D827-45D7-8241-51DAE20706AF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0" name="Google Shape;659;p30">
              <a:extLst>
                <a:ext uri="{FF2B5EF4-FFF2-40B4-BE49-F238E27FC236}">
                  <a16:creationId xmlns:a16="http://schemas.microsoft.com/office/drawing/2014/main" id="{0F9E9CC8-7BF5-4B07-82B6-65F2EDB31903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1" name="Google Shape;660;p30">
              <a:extLst>
                <a:ext uri="{FF2B5EF4-FFF2-40B4-BE49-F238E27FC236}">
                  <a16:creationId xmlns:a16="http://schemas.microsoft.com/office/drawing/2014/main" id="{E89840E0-2312-4109-9B8E-27042911B01E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2" name="Google Shape;661;p30">
              <a:extLst>
                <a:ext uri="{FF2B5EF4-FFF2-40B4-BE49-F238E27FC236}">
                  <a16:creationId xmlns:a16="http://schemas.microsoft.com/office/drawing/2014/main" id="{ABDDA8C6-86B1-4D13-8477-26BFF49FE82A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3" name="Google Shape;662;p30">
              <a:extLst>
                <a:ext uri="{FF2B5EF4-FFF2-40B4-BE49-F238E27FC236}">
                  <a16:creationId xmlns:a16="http://schemas.microsoft.com/office/drawing/2014/main" id="{F4320CEA-EED6-4E76-A829-D7C121CC54BD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4" name="Google Shape;663;p30">
              <a:extLst>
                <a:ext uri="{FF2B5EF4-FFF2-40B4-BE49-F238E27FC236}">
                  <a16:creationId xmlns:a16="http://schemas.microsoft.com/office/drawing/2014/main" id="{EAB61CDD-5EC4-4093-8C2F-8464B40B6242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0" name="Google Shape;664;p30">
              <a:extLst>
                <a:ext uri="{FF2B5EF4-FFF2-40B4-BE49-F238E27FC236}">
                  <a16:creationId xmlns:a16="http://schemas.microsoft.com/office/drawing/2014/main" id="{EF0AE066-94D1-4496-B873-6D37A4E8134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1" name="Google Shape;665;p30">
              <a:extLst>
                <a:ext uri="{FF2B5EF4-FFF2-40B4-BE49-F238E27FC236}">
                  <a16:creationId xmlns:a16="http://schemas.microsoft.com/office/drawing/2014/main" id="{42E21A7A-649B-451B-84CD-5B5E5210975A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2" name="Google Shape;666;p30">
              <a:extLst>
                <a:ext uri="{FF2B5EF4-FFF2-40B4-BE49-F238E27FC236}">
                  <a16:creationId xmlns:a16="http://schemas.microsoft.com/office/drawing/2014/main" id="{EFC63EFC-4985-4181-B268-BBE86AFEB9C5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3" name="Google Shape;667;p30">
              <a:extLst>
                <a:ext uri="{FF2B5EF4-FFF2-40B4-BE49-F238E27FC236}">
                  <a16:creationId xmlns:a16="http://schemas.microsoft.com/office/drawing/2014/main" id="{300F47C0-B7A0-440B-89C5-D425A98B829E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4" name="Google Shape;668;p30">
              <a:extLst>
                <a:ext uri="{FF2B5EF4-FFF2-40B4-BE49-F238E27FC236}">
                  <a16:creationId xmlns:a16="http://schemas.microsoft.com/office/drawing/2014/main" id="{C85A5A99-D403-4672-BF93-AAE1C98744FA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5" name="Google Shape;669;p30">
              <a:extLst>
                <a:ext uri="{FF2B5EF4-FFF2-40B4-BE49-F238E27FC236}">
                  <a16:creationId xmlns:a16="http://schemas.microsoft.com/office/drawing/2014/main" id="{CCDC3E1D-A4C6-480F-9648-58AF27DBC5F0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6" name="Google Shape;670;p30">
              <a:extLst>
                <a:ext uri="{FF2B5EF4-FFF2-40B4-BE49-F238E27FC236}">
                  <a16:creationId xmlns:a16="http://schemas.microsoft.com/office/drawing/2014/main" id="{4A6FFDD3-23DB-4E57-B21E-BB3086F18452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7" name="Google Shape;671;p30">
              <a:extLst>
                <a:ext uri="{FF2B5EF4-FFF2-40B4-BE49-F238E27FC236}">
                  <a16:creationId xmlns:a16="http://schemas.microsoft.com/office/drawing/2014/main" id="{0A863DF9-6C68-4CD3-A6D3-B635474FD1C1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8" name="Google Shape;672;p30">
              <a:extLst>
                <a:ext uri="{FF2B5EF4-FFF2-40B4-BE49-F238E27FC236}">
                  <a16:creationId xmlns:a16="http://schemas.microsoft.com/office/drawing/2014/main" id="{071D6E0A-9424-4050-8F03-C9F0079004E9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</p:spTree>
    <p:extLst>
      <p:ext uri="{BB962C8B-B14F-4D97-AF65-F5344CB8AC3E}">
        <p14:creationId xmlns:p14="http://schemas.microsoft.com/office/powerpoint/2010/main" val="29912291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000"/>
                            </p:stCondLst>
                            <p:childTnLst>
                              <p:par>
                                <p:cTn id="3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5" grpId="0"/>
      <p:bldP spid="295" grpId="0" animBg="1"/>
      <p:bldP spid="296" grpId="0" animBg="1"/>
    </p:bld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5F0B98-6806-4E5A-AF36-1A599EA8F3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B575B3-456E-4BC5-9E8A-935920C8A5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970E6E-3D3A-4094-B7AB-5E51EF91889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CCC1F2-EC4C-438A-A626-EF38FEB19E62}" type="datetimeFigureOut">
              <a:rPr lang="en-US" smtClean="0"/>
              <a:t>5/9/2023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8DAD1E-B1EC-4442-91F3-A1B93E7004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BFAE14-20AD-4F99-B50F-F8A5DB4E29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9B525D6-B33C-4B02-B16B-D7EC1E9A098D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image 101">
            <a:extLst>
              <a:ext uri="{FF2B5EF4-FFF2-40B4-BE49-F238E27FC236}">
                <a16:creationId xmlns:a16="http://schemas.microsoft.com/office/drawing/2014/main" id="{F5619E5B-F788-4415-BCE7-377433451BE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8" name="任意形状 34">
            <a:extLst>
              <a:ext uri="{FF2B5EF4-FFF2-40B4-BE49-F238E27FC236}">
                <a16:creationId xmlns:a16="http://schemas.microsoft.com/office/drawing/2014/main" id="{C14C9137-2D10-424B-A009-7AC8617014CB}"/>
              </a:ext>
            </a:extLst>
          </p:cNvPr>
          <p:cNvSpPr/>
          <p:nvPr userDrawn="1"/>
        </p:nvSpPr>
        <p:spPr>
          <a:xfrm>
            <a:off x="10059219" y="4741024"/>
            <a:ext cx="3074912" cy="3074912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9" name="矩形 7">
            <a:extLst>
              <a:ext uri="{FF2B5EF4-FFF2-40B4-BE49-F238E27FC236}">
                <a16:creationId xmlns:a16="http://schemas.microsoft.com/office/drawing/2014/main" id="{9716026E-F2E9-43B9-ACD3-D607B1334955}"/>
              </a:ext>
            </a:extLst>
          </p:cNvPr>
          <p:cNvSpPr/>
          <p:nvPr userDrawn="1"/>
        </p:nvSpPr>
        <p:spPr>
          <a:xfrm>
            <a:off x="1538273" y="1186048"/>
            <a:ext cx="9398018" cy="4774400"/>
          </a:xfrm>
          <a:prstGeom prst="rect">
            <a:avLst/>
          </a:prstGeom>
          <a:solidFill>
            <a:srgbClr val="FDCE66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" name="矩形 5">
            <a:extLst>
              <a:ext uri="{FF2B5EF4-FFF2-40B4-BE49-F238E27FC236}">
                <a16:creationId xmlns:a16="http://schemas.microsoft.com/office/drawing/2014/main" id="{80AB0848-6063-41B9-888E-A6A8F3A902CB}"/>
              </a:ext>
            </a:extLst>
          </p:cNvPr>
          <p:cNvSpPr/>
          <p:nvPr userDrawn="1"/>
        </p:nvSpPr>
        <p:spPr>
          <a:xfrm>
            <a:off x="1247965" y="885551"/>
            <a:ext cx="9531354" cy="4987524"/>
          </a:xfrm>
          <a:prstGeom prst="rect">
            <a:avLst/>
          </a:prstGeom>
          <a:solidFill>
            <a:srgbClr val="039373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矩形 8">
            <a:extLst>
              <a:ext uri="{FF2B5EF4-FFF2-40B4-BE49-F238E27FC236}">
                <a16:creationId xmlns:a16="http://schemas.microsoft.com/office/drawing/2014/main" id="{05E1C943-43C2-45EC-9F62-0A38D90A0B7F}"/>
              </a:ext>
            </a:extLst>
          </p:cNvPr>
          <p:cNvSpPr/>
          <p:nvPr userDrawn="1"/>
        </p:nvSpPr>
        <p:spPr>
          <a:xfrm>
            <a:off x="867966" y="5630648"/>
            <a:ext cx="10456068" cy="482200"/>
          </a:xfrm>
          <a:prstGeom prst="rect">
            <a:avLst/>
          </a:prstGeom>
          <a:solidFill>
            <a:srgbClr val="DAA16D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2" name="图片 13">
            <a:extLst>
              <a:ext uri="{FF2B5EF4-FFF2-40B4-BE49-F238E27FC236}">
                <a16:creationId xmlns:a16="http://schemas.microsoft.com/office/drawing/2014/main" id="{E35B7810-C6CA-4B43-BF87-92A05633EE7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8100000">
            <a:off x="1457379" y="5086237"/>
            <a:ext cx="971344" cy="972754"/>
          </a:xfrm>
          <a:prstGeom prst="rect">
            <a:avLst/>
          </a:prstGeom>
        </p:spPr>
      </p:pic>
      <p:sp>
        <p:nvSpPr>
          <p:cNvPr id="13" name="椭圆 14">
            <a:extLst>
              <a:ext uri="{FF2B5EF4-FFF2-40B4-BE49-F238E27FC236}">
                <a16:creationId xmlns:a16="http://schemas.microsoft.com/office/drawing/2014/main" id="{6047DAB5-B329-4A18-A0D9-69C5C3BD7D3C}"/>
              </a:ext>
            </a:extLst>
          </p:cNvPr>
          <p:cNvSpPr/>
          <p:nvPr userDrawn="1"/>
        </p:nvSpPr>
        <p:spPr>
          <a:xfrm>
            <a:off x="193568" y="344264"/>
            <a:ext cx="947231" cy="947231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4" name="图片 29">
            <a:extLst>
              <a:ext uri="{FF2B5EF4-FFF2-40B4-BE49-F238E27FC236}">
                <a16:creationId xmlns:a16="http://schemas.microsoft.com/office/drawing/2014/main" id="{EACEA673-F397-42C2-840F-E109E4EC873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 rot="2700000">
            <a:off x="10352336" y="4602419"/>
            <a:ext cx="602779" cy="1767959"/>
          </a:xfrm>
          <a:prstGeom prst="rect">
            <a:avLst/>
          </a:prstGeom>
        </p:spPr>
      </p:pic>
      <p:pic>
        <p:nvPicPr>
          <p:cNvPr id="15" name="image 102">
            <a:extLst>
              <a:ext uri="{FF2B5EF4-FFF2-40B4-BE49-F238E27FC236}">
                <a16:creationId xmlns:a16="http://schemas.microsoft.com/office/drawing/2014/main" id="{8DFADF00-A5EA-4AA8-88EF-F98171658C84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>
            <a:fillRect/>
          </a:stretch>
        </p:blipFill>
        <p:spPr>
          <a:xfrm>
            <a:off x="11213302" y="343752"/>
            <a:ext cx="933436" cy="698048"/>
          </a:xfrm>
          <a:prstGeom prst="rect">
            <a:avLst/>
          </a:prstGeom>
        </p:spPr>
      </p:pic>
      <p:sp>
        <p:nvSpPr>
          <p:cNvPr id="16" name="椭圆 24">
            <a:extLst>
              <a:ext uri="{FF2B5EF4-FFF2-40B4-BE49-F238E27FC236}">
                <a16:creationId xmlns:a16="http://schemas.microsoft.com/office/drawing/2014/main" id="{EA6C425B-7238-4DD9-B228-6700E4407813}"/>
              </a:ext>
            </a:extLst>
          </p:cNvPr>
          <p:cNvSpPr/>
          <p:nvPr userDrawn="1"/>
        </p:nvSpPr>
        <p:spPr>
          <a:xfrm>
            <a:off x="11539852" y="750714"/>
            <a:ext cx="572351" cy="572351"/>
          </a:xfrm>
          <a:prstGeom prst="ellipse">
            <a:avLst/>
          </a:prstGeom>
          <a:solidFill>
            <a:srgbClr val="F99450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7" name="椭圆 36">
            <a:extLst>
              <a:ext uri="{FF2B5EF4-FFF2-40B4-BE49-F238E27FC236}">
                <a16:creationId xmlns:a16="http://schemas.microsoft.com/office/drawing/2014/main" id="{4EC2650B-0F3B-447D-83AA-A966A9988A02}"/>
              </a:ext>
            </a:extLst>
          </p:cNvPr>
          <p:cNvSpPr/>
          <p:nvPr userDrawn="1"/>
        </p:nvSpPr>
        <p:spPr>
          <a:xfrm>
            <a:off x="254897" y="6059218"/>
            <a:ext cx="572351" cy="572351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8" name="椭圆 37">
            <a:extLst>
              <a:ext uri="{FF2B5EF4-FFF2-40B4-BE49-F238E27FC236}">
                <a16:creationId xmlns:a16="http://schemas.microsoft.com/office/drawing/2014/main" id="{481AEDB8-B1A6-4129-BC93-70B0544013BB}"/>
              </a:ext>
            </a:extLst>
          </p:cNvPr>
          <p:cNvSpPr/>
          <p:nvPr userDrawn="1"/>
        </p:nvSpPr>
        <p:spPr>
          <a:xfrm>
            <a:off x="689352" y="4237643"/>
            <a:ext cx="359356" cy="359356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grpSp>
        <p:nvGrpSpPr>
          <p:cNvPr id="19" name="组合 6">
            <a:extLst>
              <a:ext uri="{FF2B5EF4-FFF2-40B4-BE49-F238E27FC236}">
                <a16:creationId xmlns:a16="http://schemas.microsoft.com/office/drawing/2014/main" id="{A0BC39FD-4813-49FA-9DA6-0CF2EBE8656C}"/>
              </a:ext>
            </a:extLst>
          </p:cNvPr>
          <p:cNvGrpSpPr/>
          <p:nvPr userDrawn="1"/>
        </p:nvGrpSpPr>
        <p:grpSpPr>
          <a:xfrm>
            <a:off x="2843213" y="5216309"/>
            <a:ext cx="1014412" cy="414337"/>
            <a:chOff x="2843213" y="5216309"/>
            <a:chExt cx="1014412" cy="414337"/>
          </a:xfrm>
        </p:grpSpPr>
        <p:sp>
          <p:nvSpPr>
            <p:cNvPr id="20" name="圆角矩形 38">
              <a:extLst>
                <a:ext uri="{FF2B5EF4-FFF2-40B4-BE49-F238E27FC236}">
                  <a16:creationId xmlns:a16="http://schemas.microsoft.com/office/drawing/2014/main" id="{AA2D5A7F-B74D-494D-813D-6361C99C4569}"/>
                </a:ext>
              </a:extLst>
            </p:cNvPr>
            <p:cNvSpPr/>
            <p:nvPr/>
          </p:nvSpPr>
          <p:spPr>
            <a:xfrm>
              <a:off x="2843213" y="5216311"/>
              <a:ext cx="1014412" cy="414335"/>
            </a:xfrm>
            <a:prstGeom prst="roundRect">
              <a:avLst/>
            </a:prstGeom>
            <a:solidFill>
              <a:schemeClr val="bg1"/>
            </a:solidFill>
            <a:ln w="6350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1" name="圆角矩形 39">
              <a:extLst>
                <a:ext uri="{FF2B5EF4-FFF2-40B4-BE49-F238E27FC236}">
                  <a16:creationId xmlns:a16="http://schemas.microsoft.com/office/drawing/2014/main" id="{D7894BD1-88DD-4FC8-BCB6-2922907AA46A}"/>
                </a:ext>
              </a:extLst>
            </p:cNvPr>
            <p:cNvSpPr/>
            <p:nvPr/>
          </p:nvSpPr>
          <p:spPr>
            <a:xfrm>
              <a:off x="2843213" y="5216309"/>
              <a:ext cx="1014412" cy="144000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 w="6350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</p:grpSp>
      <p:sp>
        <p:nvSpPr>
          <p:cNvPr id="22" name="圆角矩形 40">
            <a:extLst>
              <a:ext uri="{FF2B5EF4-FFF2-40B4-BE49-F238E27FC236}">
                <a16:creationId xmlns:a16="http://schemas.microsoft.com/office/drawing/2014/main" id="{3B8CAB01-2B7D-4D0B-9578-C612F98A27B9}"/>
              </a:ext>
            </a:extLst>
          </p:cNvPr>
          <p:cNvSpPr/>
          <p:nvPr userDrawn="1"/>
        </p:nvSpPr>
        <p:spPr>
          <a:xfrm>
            <a:off x="4064370" y="5437766"/>
            <a:ext cx="528638" cy="18000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3" name="圆角矩形 41">
            <a:extLst>
              <a:ext uri="{FF2B5EF4-FFF2-40B4-BE49-F238E27FC236}">
                <a16:creationId xmlns:a16="http://schemas.microsoft.com/office/drawing/2014/main" id="{0C186285-9E91-4691-86D3-E46A74193EC4}"/>
              </a:ext>
            </a:extLst>
          </p:cNvPr>
          <p:cNvSpPr/>
          <p:nvPr userDrawn="1"/>
        </p:nvSpPr>
        <p:spPr>
          <a:xfrm>
            <a:off x="4764458" y="5437766"/>
            <a:ext cx="528638" cy="180000"/>
          </a:xfrm>
          <a:prstGeom prst="roundRect">
            <a:avLst/>
          </a:prstGeom>
          <a:solidFill>
            <a:schemeClr val="bg1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4" name="圆角矩形 42">
            <a:extLst>
              <a:ext uri="{FF2B5EF4-FFF2-40B4-BE49-F238E27FC236}">
                <a16:creationId xmlns:a16="http://schemas.microsoft.com/office/drawing/2014/main" id="{A2705D01-A040-4E4A-883D-4BD5C29C021A}"/>
              </a:ext>
            </a:extLst>
          </p:cNvPr>
          <p:cNvSpPr/>
          <p:nvPr userDrawn="1"/>
        </p:nvSpPr>
        <p:spPr>
          <a:xfrm>
            <a:off x="8536358" y="5437766"/>
            <a:ext cx="528638" cy="1800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7" name="椭圆 23">
            <a:extLst>
              <a:ext uri="{FF2B5EF4-FFF2-40B4-BE49-F238E27FC236}">
                <a16:creationId xmlns:a16="http://schemas.microsoft.com/office/drawing/2014/main" id="{9EEF6288-0955-47AE-970F-1BDC347335AB}"/>
              </a:ext>
            </a:extLst>
          </p:cNvPr>
          <p:cNvSpPr/>
          <p:nvPr userDrawn="1"/>
        </p:nvSpPr>
        <p:spPr>
          <a:xfrm>
            <a:off x="1864528" y="304122"/>
            <a:ext cx="359136" cy="359136"/>
          </a:xfrm>
          <a:prstGeom prst="ellipse">
            <a:avLst/>
          </a:prstGeom>
          <a:solidFill>
            <a:srgbClr val="BD9EE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8" name="椭圆 25">
            <a:extLst>
              <a:ext uri="{FF2B5EF4-FFF2-40B4-BE49-F238E27FC236}">
                <a16:creationId xmlns:a16="http://schemas.microsoft.com/office/drawing/2014/main" id="{88A16611-3149-4D32-ADB6-394BBDB68EAE}"/>
              </a:ext>
            </a:extLst>
          </p:cNvPr>
          <p:cNvSpPr/>
          <p:nvPr userDrawn="1"/>
        </p:nvSpPr>
        <p:spPr>
          <a:xfrm>
            <a:off x="10059219" y="483690"/>
            <a:ext cx="359136" cy="359136"/>
          </a:xfrm>
          <a:prstGeom prst="ellipse">
            <a:avLst/>
          </a:prstGeom>
          <a:solidFill>
            <a:srgbClr val="F99450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B7BA24C5-7A23-4C04-A532-B0BAAA602ECA}"/>
              </a:ext>
            </a:extLst>
          </p:cNvPr>
          <p:cNvSpPr txBox="1"/>
          <p:nvPr userDrawn="1"/>
        </p:nvSpPr>
        <p:spPr>
          <a:xfrm>
            <a:off x="1943051" y="6278480"/>
            <a:ext cx="70145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Thiết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kế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bởi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Hương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Thảo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2713355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2">
            <a:extLst>
              <a:ext uri="{FF2B5EF4-FFF2-40B4-BE49-F238E27FC236}">
                <a16:creationId xmlns:a16="http://schemas.microsoft.com/office/drawing/2014/main" id="{AC79E82E-725A-4A5C-8870-87B87B2217D2}"/>
              </a:ext>
            </a:extLst>
          </p:cNvPr>
          <p:cNvSpPr/>
          <p:nvPr userDrawn="1"/>
        </p:nvSpPr>
        <p:spPr>
          <a:xfrm>
            <a:off x="516732" y="469294"/>
            <a:ext cx="11158537" cy="5919412"/>
          </a:xfrm>
          <a:prstGeom prst="rect">
            <a:avLst/>
          </a:prstGeom>
          <a:solidFill>
            <a:schemeClr val="bg1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" name="椭圆 4">
            <a:extLst>
              <a:ext uri="{FF2B5EF4-FFF2-40B4-BE49-F238E27FC236}">
                <a16:creationId xmlns:a16="http://schemas.microsoft.com/office/drawing/2014/main" id="{7704643A-27F9-4F01-AE4B-E1CF77BBF789}"/>
              </a:ext>
            </a:extLst>
          </p:cNvPr>
          <p:cNvSpPr/>
          <p:nvPr userDrawn="1"/>
        </p:nvSpPr>
        <p:spPr>
          <a:xfrm>
            <a:off x="-224147" y="-171430"/>
            <a:ext cx="703249" cy="703249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任意形状 6">
            <a:extLst>
              <a:ext uri="{FF2B5EF4-FFF2-40B4-BE49-F238E27FC236}">
                <a16:creationId xmlns:a16="http://schemas.microsoft.com/office/drawing/2014/main" id="{52809BF3-EAF2-418A-8FE2-3182C056114E}"/>
              </a:ext>
            </a:extLst>
          </p:cNvPr>
          <p:cNvSpPr/>
          <p:nvPr userDrawn="1"/>
        </p:nvSpPr>
        <p:spPr>
          <a:xfrm>
            <a:off x="-403246" y="5468729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2" name="椭圆 7">
            <a:extLst>
              <a:ext uri="{FF2B5EF4-FFF2-40B4-BE49-F238E27FC236}">
                <a16:creationId xmlns:a16="http://schemas.microsoft.com/office/drawing/2014/main" id="{FFF22FB9-6783-415D-BC60-2669AA680D3C}"/>
              </a:ext>
            </a:extLst>
          </p:cNvPr>
          <p:cNvSpPr/>
          <p:nvPr userDrawn="1"/>
        </p:nvSpPr>
        <p:spPr>
          <a:xfrm>
            <a:off x="11764215" y="6442391"/>
            <a:ext cx="302177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3" name="图片 8">
            <a:extLst>
              <a:ext uri="{FF2B5EF4-FFF2-40B4-BE49-F238E27FC236}">
                <a16:creationId xmlns:a16="http://schemas.microsoft.com/office/drawing/2014/main" id="{B600497A-4A7B-4AA5-AFC0-36CD65FDAE7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2700000">
            <a:off x="10957684" y="5135837"/>
            <a:ext cx="602779" cy="1767959"/>
          </a:xfrm>
          <a:prstGeom prst="rect">
            <a:avLst/>
          </a:prstGeom>
        </p:spPr>
      </p:pic>
      <p:sp>
        <p:nvSpPr>
          <p:cNvPr id="14" name="椭圆 9">
            <a:extLst>
              <a:ext uri="{FF2B5EF4-FFF2-40B4-BE49-F238E27FC236}">
                <a16:creationId xmlns:a16="http://schemas.microsoft.com/office/drawing/2014/main" id="{E108BAEE-4A24-4598-AEF4-3244CF1E929F}"/>
              </a:ext>
            </a:extLst>
          </p:cNvPr>
          <p:cNvSpPr/>
          <p:nvPr userDrawn="1"/>
        </p:nvSpPr>
        <p:spPr>
          <a:xfrm>
            <a:off x="10478501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268FBC2-A039-41A8-B368-926DE1556C72}"/>
              </a:ext>
            </a:extLst>
          </p:cNvPr>
          <p:cNvSpPr txBox="1"/>
          <p:nvPr userDrawn="1"/>
        </p:nvSpPr>
        <p:spPr>
          <a:xfrm>
            <a:off x="7320632" y="6524284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1743318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22A9BE9-7F72-794D-9F3C-9A8FE2E8F6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13AC6F02-871E-DE47-AC93-1CD134CED5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C55CEBD-7C39-394B-A99F-80554FC46B4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4B79D43-DAE6-0F47-A9C1-04982654FBFB}" type="datetimeFigureOut">
              <a:rPr kumimoji="1" lang="zh-CN" altLang="en-US" smtClean="0"/>
              <a:t>2023/5/9</a:t>
            </a:fld>
            <a:endParaRPr kumimoji="1"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B24BB0A-6CBD-2E41-ACC7-D29880DA3B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CDC3A08-879E-9449-ADFD-682ABDEB91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EF17B97-31AA-F046-A2B1-CB7B8C901C9E}" type="slidenum">
              <a:rPr kumimoji="1" lang="zh-CN" altLang="en-US" smtClean="0"/>
              <a:t>‹#›</a:t>
            </a:fld>
            <a:endParaRPr kumimoji="1" lang="zh-CN" altLang="en-US"/>
          </a:p>
        </p:txBody>
      </p:sp>
      <p:pic>
        <p:nvPicPr>
          <p:cNvPr id="8" name="bkgr 2">
            <a:extLst>
              <a:ext uri="{FF2B5EF4-FFF2-40B4-BE49-F238E27FC236}">
                <a16:creationId xmlns:a16="http://schemas.microsoft.com/office/drawing/2014/main" id="{38AC285F-500F-4823-9925-F5126EFF53E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64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bkgr 3">
            <a:extLst>
              <a:ext uri="{FF2B5EF4-FFF2-40B4-BE49-F238E27FC236}">
                <a16:creationId xmlns:a16="http://schemas.microsoft.com/office/drawing/2014/main" id="{18D8E4D1-5BEA-47FB-B6B1-77140B0ACF5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6350" y="1616715"/>
            <a:ext cx="12191999" cy="3967171"/>
          </a:xfrm>
          <a:prstGeom prst="rect">
            <a:avLst/>
          </a:prstGeom>
        </p:spPr>
      </p:pic>
      <p:pic>
        <p:nvPicPr>
          <p:cNvPr id="10" name="Mây 3">
            <a:extLst>
              <a:ext uri="{FF2B5EF4-FFF2-40B4-BE49-F238E27FC236}">
                <a16:creationId xmlns:a16="http://schemas.microsoft.com/office/drawing/2014/main" id="{CF296135-D4DF-40CF-91AE-3DDE6EC7F54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1737" y="459893"/>
            <a:ext cx="1164368" cy="535609"/>
          </a:xfrm>
          <a:prstGeom prst="rect">
            <a:avLst/>
          </a:prstGeom>
        </p:spPr>
      </p:pic>
      <p:pic>
        <p:nvPicPr>
          <p:cNvPr id="11" name="Mặt trời">
            <a:extLst>
              <a:ext uri="{FF2B5EF4-FFF2-40B4-BE49-F238E27FC236}">
                <a16:creationId xmlns:a16="http://schemas.microsoft.com/office/drawing/2014/main" id="{C82272DC-9AE7-4F8A-9DBC-18B437E63E7E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6929" y="31135"/>
            <a:ext cx="1246993" cy="1242836"/>
          </a:xfrm>
          <a:prstGeom prst="rect">
            <a:avLst/>
          </a:prstGeom>
        </p:spPr>
      </p:pic>
      <p:pic>
        <p:nvPicPr>
          <p:cNvPr id="12" name="Bảng">
            <a:extLst>
              <a:ext uri="{FF2B5EF4-FFF2-40B4-BE49-F238E27FC236}">
                <a16:creationId xmlns:a16="http://schemas.microsoft.com/office/drawing/2014/main" id="{AE27FC4A-F65E-4234-B487-16E04BB5CC3F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931" y="1223058"/>
            <a:ext cx="7924136" cy="4570649"/>
          </a:xfrm>
          <a:prstGeom prst="rect">
            <a:avLst/>
          </a:prstGeom>
        </p:spPr>
      </p:pic>
      <p:pic>
        <p:nvPicPr>
          <p:cNvPr id="13" name="bkgr 1">
            <a:extLst>
              <a:ext uri="{FF2B5EF4-FFF2-40B4-BE49-F238E27FC236}">
                <a16:creationId xmlns:a16="http://schemas.microsoft.com/office/drawing/2014/main" id="{7E0198F7-54A5-4EEC-BF47-E179621E7BC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-247"/>
          <a:stretch/>
        </p:blipFill>
        <p:spPr>
          <a:xfrm>
            <a:off x="0" y="4806595"/>
            <a:ext cx="12192000" cy="2081605"/>
          </a:xfrm>
          <a:prstGeom prst="rect">
            <a:avLst/>
          </a:prstGeom>
        </p:spPr>
      </p:pic>
      <p:pic>
        <p:nvPicPr>
          <p:cNvPr id="14" name="bóng bay 1">
            <a:extLst>
              <a:ext uri="{FF2B5EF4-FFF2-40B4-BE49-F238E27FC236}">
                <a16:creationId xmlns:a16="http://schemas.microsoft.com/office/drawing/2014/main" id="{8F885F34-4254-40BD-92C3-F7D80F1CB338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561" y="2067453"/>
            <a:ext cx="722839" cy="1310747"/>
          </a:xfrm>
          <a:prstGeom prst="rect">
            <a:avLst/>
          </a:prstGeom>
        </p:spPr>
      </p:pic>
      <p:pic>
        <p:nvPicPr>
          <p:cNvPr id="15" name="bóng bay 2">
            <a:extLst>
              <a:ext uri="{FF2B5EF4-FFF2-40B4-BE49-F238E27FC236}">
                <a16:creationId xmlns:a16="http://schemas.microsoft.com/office/drawing/2014/main" id="{F2C01B6A-0FD4-4BBC-85EC-F4BAAEE6ED72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1792" y="109483"/>
            <a:ext cx="528179" cy="1113575"/>
          </a:xfrm>
          <a:prstGeom prst="rect">
            <a:avLst/>
          </a:prstGeom>
        </p:spPr>
      </p:pic>
      <p:pic>
        <p:nvPicPr>
          <p:cNvPr id="16" name="bóng bay 3">
            <a:extLst>
              <a:ext uri="{FF2B5EF4-FFF2-40B4-BE49-F238E27FC236}">
                <a16:creationId xmlns:a16="http://schemas.microsoft.com/office/drawing/2014/main" id="{B9E1856F-AF55-4383-B3EA-76E97E7507B1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2350" y="286930"/>
            <a:ext cx="642833" cy="1165671"/>
          </a:xfrm>
          <a:prstGeom prst="rect">
            <a:avLst/>
          </a:prstGeom>
        </p:spPr>
      </p:pic>
      <p:pic>
        <p:nvPicPr>
          <p:cNvPr id="17" name="bóng bay 4">
            <a:extLst>
              <a:ext uri="{FF2B5EF4-FFF2-40B4-BE49-F238E27FC236}">
                <a16:creationId xmlns:a16="http://schemas.microsoft.com/office/drawing/2014/main" id="{0D410B0F-A90E-4663-98EB-8ABEA4FE8C72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6549" y="2953679"/>
            <a:ext cx="810243" cy="1469239"/>
          </a:xfrm>
          <a:prstGeom prst="rect">
            <a:avLst/>
          </a:prstGeom>
        </p:spPr>
      </p:pic>
      <p:pic>
        <p:nvPicPr>
          <p:cNvPr id="18" name="Mây 1">
            <a:extLst>
              <a:ext uri="{FF2B5EF4-FFF2-40B4-BE49-F238E27FC236}">
                <a16:creationId xmlns:a16="http://schemas.microsoft.com/office/drawing/2014/main" id="{5A1E536F-40A7-4C4A-B8A2-B0B8687C6FD4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31" y="377784"/>
            <a:ext cx="1164368" cy="535609"/>
          </a:xfrm>
          <a:prstGeom prst="rect">
            <a:avLst/>
          </a:prstGeom>
        </p:spPr>
      </p:pic>
      <p:pic>
        <p:nvPicPr>
          <p:cNvPr id="19" name="Mây 2">
            <a:extLst>
              <a:ext uri="{FF2B5EF4-FFF2-40B4-BE49-F238E27FC236}">
                <a16:creationId xmlns:a16="http://schemas.microsoft.com/office/drawing/2014/main" id="{828C202E-19A0-4E74-A687-352B4AF94DCB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2848" y="487234"/>
            <a:ext cx="1163221" cy="527327"/>
          </a:xfrm>
          <a:prstGeom prst="rect">
            <a:avLst/>
          </a:prstGeom>
        </p:spPr>
      </p:pic>
      <p:pic>
        <p:nvPicPr>
          <p:cNvPr id="20" name="Mây 4">
            <a:extLst>
              <a:ext uri="{FF2B5EF4-FFF2-40B4-BE49-F238E27FC236}">
                <a16:creationId xmlns:a16="http://schemas.microsoft.com/office/drawing/2014/main" id="{39F10DAD-11CB-4B17-AB39-528CA599F5E3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7699" y="703322"/>
            <a:ext cx="1373271" cy="688924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B56D77B1-C2AC-4E51-885D-2E687FD792DE}"/>
              </a:ext>
            </a:extLst>
          </p:cNvPr>
          <p:cNvSpPr txBox="1"/>
          <p:nvPr userDrawn="1"/>
        </p:nvSpPr>
        <p:spPr>
          <a:xfrm>
            <a:off x="9201992" y="-18115"/>
            <a:ext cx="631573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359620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3">
            <a:extLst>
              <a:ext uri="{FF2B5EF4-FFF2-40B4-BE49-F238E27FC236}">
                <a16:creationId xmlns:a16="http://schemas.microsoft.com/office/drawing/2014/main" id="{D7E4988E-D4F8-4DC0-B9CC-BB4B7F36BEB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626" t="832" r="626" b="1028"/>
          <a:stretch>
            <a:fillRect/>
          </a:stretch>
        </p:blipFill>
        <p:spPr>
          <a:xfrm>
            <a:off x="0" y="1"/>
            <a:ext cx="12219444" cy="6857999"/>
          </a:xfrm>
          <a:prstGeom prst="rect">
            <a:avLst/>
          </a:prstGeom>
        </p:spPr>
      </p:pic>
      <p:pic>
        <p:nvPicPr>
          <p:cNvPr id="9" name="图形 1">
            <a:extLst>
              <a:ext uri="{FF2B5EF4-FFF2-40B4-BE49-F238E27FC236}">
                <a16:creationId xmlns:a16="http://schemas.microsoft.com/office/drawing/2014/main" id="{4147D270-CA58-46E3-A687-87D81398E68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0" y="5212224"/>
            <a:ext cx="3308946" cy="164577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69D82C2-117E-4A35-95BF-D458B26D688D}"/>
              </a:ext>
            </a:extLst>
          </p:cNvPr>
          <p:cNvSpPr txBox="1"/>
          <p:nvPr userDrawn="1"/>
        </p:nvSpPr>
        <p:spPr>
          <a:xfrm>
            <a:off x="8011749" y="0"/>
            <a:ext cx="631573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923268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101">
            <a:extLst>
              <a:ext uri="{FF2B5EF4-FFF2-40B4-BE49-F238E27FC236}">
                <a16:creationId xmlns:a16="http://schemas.microsoft.com/office/drawing/2014/main" id="{D514E436-AC77-4C62-A470-F269B076254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12" name="矩形 2">
            <a:extLst>
              <a:ext uri="{FF2B5EF4-FFF2-40B4-BE49-F238E27FC236}">
                <a16:creationId xmlns:a16="http://schemas.microsoft.com/office/drawing/2014/main" id="{85267853-B155-4C5A-B17D-13C99003FA45}"/>
              </a:ext>
            </a:extLst>
          </p:cNvPr>
          <p:cNvSpPr/>
          <p:nvPr userDrawn="1"/>
        </p:nvSpPr>
        <p:spPr>
          <a:xfrm>
            <a:off x="516732" y="469294"/>
            <a:ext cx="11158537" cy="5919412"/>
          </a:xfrm>
          <a:prstGeom prst="rect">
            <a:avLst/>
          </a:prstGeom>
          <a:noFill/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3" name="椭圆 4">
            <a:extLst>
              <a:ext uri="{FF2B5EF4-FFF2-40B4-BE49-F238E27FC236}">
                <a16:creationId xmlns:a16="http://schemas.microsoft.com/office/drawing/2014/main" id="{EAE8A449-7A3F-40C5-B305-E2A28C9FD942}"/>
              </a:ext>
            </a:extLst>
          </p:cNvPr>
          <p:cNvSpPr/>
          <p:nvPr userDrawn="1"/>
        </p:nvSpPr>
        <p:spPr>
          <a:xfrm>
            <a:off x="-224147" y="-171430"/>
            <a:ext cx="703249" cy="703249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4" name="任意形状 6">
            <a:extLst>
              <a:ext uri="{FF2B5EF4-FFF2-40B4-BE49-F238E27FC236}">
                <a16:creationId xmlns:a16="http://schemas.microsoft.com/office/drawing/2014/main" id="{61A8C16D-6509-4108-98A5-625CBDF5F070}"/>
              </a:ext>
            </a:extLst>
          </p:cNvPr>
          <p:cNvSpPr/>
          <p:nvPr userDrawn="1"/>
        </p:nvSpPr>
        <p:spPr>
          <a:xfrm>
            <a:off x="-403246" y="5468729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5" name="椭圆 7">
            <a:extLst>
              <a:ext uri="{FF2B5EF4-FFF2-40B4-BE49-F238E27FC236}">
                <a16:creationId xmlns:a16="http://schemas.microsoft.com/office/drawing/2014/main" id="{F3B873EF-BA25-43F8-B507-68795F3111ED}"/>
              </a:ext>
            </a:extLst>
          </p:cNvPr>
          <p:cNvSpPr/>
          <p:nvPr userDrawn="1"/>
        </p:nvSpPr>
        <p:spPr>
          <a:xfrm>
            <a:off x="11764215" y="6442391"/>
            <a:ext cx="302177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6" name="图片 8">
            <a:extLst>
              <a:ext uri="{FF2B5EF4-FFF2-40B4-BE49-F238E27FC236}">
                <a16:creationId xmlns:a16="http://schemas.microsoft.com/office/drawing/2014/main" id="{1F61594D-16F0-4C27-A22F-50D3F141404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2700000">
            <a:off x="10957684" y="5135837"/>
            <a:ext cx="602779" cy="1767959"/>
          </a:xfrm>
          <a:prstGeom prst="rect">
            <a:avLst/>
          </a:prstGeom>
        </p:spPr>
      </p:pic>
      <p:sp>
        <p:nvSpPr>
          <p:cNvPr id="17" name="椭圆 9">
            <a:extLst>
              <a:ext uri="{FF2B5EF4-FFF2-40B4-BE49-F238E27FC236}">
                <a16:creationId xmlns:a16="http://schemas.microsoft.com/office/drawing/2014/main" id="{B20D4855-2AE0-48EF-9542-73C2EC19F994}"/>
              </a:ext>
            </a:extLst>
          </p:cNvPr>
          <p:cNvSpPr/>
          <p:nvPr userDrawn="1"/>
        </p:nvSpPr>
        <p:spPr>
          <a:xfrm>
            <a:off x="10478501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5733CB7-2EEC-42DC-9103-2D109DD1CFEE}"/>
              </a:ext>
            </a:extLst>
          </p:cNvPr>
          <p:cNvSpPr txBox="1"/>
          <p:nvPr userDrawn="1"/>
        </p:nvSpPr>
        <p:spPr>
          <a:xfrm>
            <a:off x="7320632" y="6524284"/>
            <a:ext cx="631573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222440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101">
            <a:extLst>
              <a:ext uri="{FF2B5EF4-FFF2-40B4-BE49-F238E27FC236}">
                <a16:creationId xmlns:a16="http://schemas.microsoft.com/office/drawing/2014/main" id="{1094CE54-B4B3-4C76-B9C9-971ECB34C24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8" name="矩形 2">
            <a:extLst>
              <a:ext uri="{FF2B5EF4-FFF2-40B4-BE49-F238E27FC236}">
                <a16:creationId xmlns:a16="http://schemas.microsoft.com/office/drawing/2014/main" id="{05B45BC2-AFD2-4521-86C7-28EA6A142BF8}"/>
              </a:ext>
            </a:extLst>
          </p:cNvPr>
          <p:cNvSpPr/>
          <p:nvPr userDrawn="1"/>
        </p:nvSpPr>
        <p:spPr>
          <a:xfrm>
            <a:off x="516732" y="469294"/>
            <a:ext cx="11158537" cy="5919412"/>
          </a:xfrm>
          <a:prstGeom prst="rect">
            <a:avLst/>
          </a:prstGeom>
          <a:noFill/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9" name="椭圆 4">
            <a:extLst>
              <a:ext uri="{FF2B5EF4-FFF2-40B4-BE49-F238E27FC236}">
                <a16:creationId xmlns:a16="http://schemas.microsoft.com/office/drawing/2014/main" id="{73E6612B-E6CF-431F-83A1-B242A79A465C}"/>
              </a:ext>
            </a:extLst>
          </p:cNvPr>
          <p:cNvSpPr/>
          <p:nvPr userDrawn="1"/>
        </p:nvSpPr>
        <p:spPr>
          <a:xfrm>
            <a:off x="-224147" y="-171430"/>
            <a:ext cx="703249" cy="703249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" name="任意形状 6">
            <a:extLst>
              <a:ext uri="{FF2B5EF4-FFF2-40B4-BE49-F238E27FC236}">
                <a16:creationId xmlns:a16="http://schemas.microsoft.com/office/drawing/2014/main" id="{9B231B91-9FD3-46F5-8DB9-BCC8C6F58B0F}"/>
              </a:ext>
            </a:extLst>
          </p:cNvPr>
          <p:cNvSpPr/>
          <p:nvPr userDrawn="1"/>
        </p:nvSpPr>
        <p:spPr>
          <a:xfrm>
            <a:off x="-403246" y="5468729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椭圆 7">
            <a:extLst>
              <a:ext uri="{FF2B5EF4-FFF2-40B4-BE49-F238E27FC236}">
                <a16:creationId xmlns:a16="http://schemas.microsoft.com/office/drawing/2014/main" id="{75059DDB-9C2F-46FF-9EF1-50E22BC24E2C}"/>
              </a:ext>
            </a:extLst>
          </p:cNvPr>
          <p:cNvSpPr/>
          <p:nvPr userDrawn="1"/>
        </p:nvSpPr>
        <p:spPr>
          <a:xfrm>
            <a:off x="11764215" y="6442391"/>
            <a:ext cx="302177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2" name="图片 8">
            <a:extLst>
              <a:ext uri="{FF2B5EF4-FFF2-40B4-BE49-F238E27FC236}">
                <a16:creationId xmlns:a16="http://schemas.microsoft.com/office/drawing/2014/main" id="{A8997046-CAE6-4B59-8DDF-0EFAE5413AF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2700000">
            <a:off x="10957684" y="5135837"/>
            <a:ext cx="602779" cy="1767959"/>
          </a:xfrm>
          <a:prstGeom prst="rect">
            <a:avLst/>
          </a:prstGeom>
        </p:spPr>
      </p:pic>
      <p:sp>
        <p:nvSpPr>
          <p:cNvPr id="13" name="椭圆 9">
            <a:extLst>
              <a:ext uri="{FF2B5EF4-FFF2-40B4-BE49-F238E27FC236}">
                <a16:creationId xmlns:a16="http://schemas.microsoft.com/office/drawing/2014/main" id="{BE790CA5-EC6C-4F0B-B555-50D8033BE031}"/>
              </a:ext>
            </a:extLst>
          </p:cNvPr>
          <p:cNvSpPr/>
          <p:nvPr userDrawn="1"/>
        </p:nvSpPr>
        <p:spPr>
          <a:xfrm>
            <a:off x="10478501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D193922-661E-4324-B921-1DB8F942A2A9}"/>
              </a:ext>
            </a:extLst>
          </p:cNvPr>
          <p:cNvSpPr/>
          <p:nvPr userDrawn="1"/>
        </p:nvSpPr>
        <p:spPr>
          <a:xfrm rot="219724">
            <a:off x="4477184" y="1157469"/>
            <a:ext cx="6008783" cy="4661425"/>
          </a:xfrm>
          <a:prstGeom prst="rect">
            <a:avLst/>
          </a:prstGeom>
          <a:solidFill>
            <a:srgbClr val="7030A0">
              <a:alpha val="50000"/>
            </a:srgb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FE6874E-118B-4078-BE60-91865D019286}"/>
              </a:ext>
            </a:extLst>
          </p:cNvPr>
          <p:cNvSpPr/>
          <p:nvPr userDrawn="1"/>
        </p:nvSpPr>
        <p:spPr>
          <a:xfrm rot="2471267">
            <a:off x="9030857" y="1477608"/>
            <a:ext cx="2211022" cy="4953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E6DDB6A-D1EC-44AC-A42F-3D5C776DEBE6}"/>
              </a:ext>
            </a:extLst>
          </p:cNvPr>
          <p:cNvSpPr/>
          <p:nvPr userDrawn="1"/>
        </p:nvSpPr>
        <p:spPr>
          <a:xfrm rot="20410169">
            <a:off x="4016052" y="1064033"/>
            <a:ext cx="2397502" cy="4953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3A11163-4540-4661-A7E2-7E02DE00886F}"/>
              </a:ext>
            </a:extLst>
          </p:cNvPr>
          <p:cNvSpPr txBox="1"/>
          <p:nvPr userDrawn="1"/>
        </p:nvSpPr>
        <p:spPr>
          <a:xfrm>
            <a:off x="5353380" y="1982711"/>
            <a:ext cx="422782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>
                <a:ln w="22225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LUYỆN TẬP</a:t>
            </a:r>
          </a:p>
        </p:txBody>
      </p:sp>
      <p:pic>
        <p:nvPicPr>
          <p:cNvPr id="18" name="Picture 17" descr="A close-up of a map&#10;&#10;Description automatically generated with low confidence">
            <a:extLst>
              <a:ext uri="{FF2B5EF4-FFF2-40B4-BE49-F238E27FC236}">
                <a16:creationId xmlns:a16="http://schemas.microsoft.com/office/drawing/2014/main" id="{EC3B8C2B-5D7C-48F2-8FC7-FE45F136AC3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4337" y="1150962"/>
            <a:ext cx="1481296" cy="4904737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4D616774-3438-47D7-81AB-B40EEBD5818D}"/>
              </a:ext>
            </a:extLst>
          </p:cNvPr>
          <p:cNvSpPr txBox="1"/>
          <p:nvPr userDrawn="1"/>
        </p:nvSpPr>
        <p:spPr>
          <a:xfrm>
            <a:off x="7320632" y="6524284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286195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101">
            <a:extLst>
              <a:ext uri="{FF2B5EF4-FFF2-40B4-BE49-F238E27FC236}">
                <a16:creationId xmlns:a16="http://schemas.microsoft.com/office/drawing/2014/main" id="{431122EC-FBF2-4C68-B7F9-E67ABB594A4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7" name="矩形 2">
            <a:extLst>
              <a:ext uri="{FF2B5EF4-FFF2-40B4-BE49-F238E27FC236}">
                <a16:creationId xmlns:a16="http://schemas.microsoft.com/office/drawing/2014/main" id="{26859808-0E4C-4601-BFD5-C6BA5BCC44FE}"/>
              </a:ext>
            </a:extLst>
          </p:cNvPr>
          <p:cNvSpPr/>
          <p:nvPr userDrawn="1"/>
        </p:nvSpPr>
        <p:spPr>
          <a:xfrm>
            <a:off x="516732" y="469294"/>
            <a:ext cx="11158537" cy="5919412"/>
          </a:xfrm>
          <a:prstGeom prst="rect">
            <a:avLst/>
          </a:prstGeom>
          <a:noFill/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8" name="椭圆 4">
            <a:extLst>
              <a:ext uri="{FF2B5EF4-FFF2-40B4-BE49-F238E27FC236}">
                <a16:creationId xmlns:a16="http://schemas.microsoft.com/office/drawing/2014/main" id="{C20B859B-7433-488D-AD26-C313806026F3}"/>
              </a:ext>
            </a:extLst>
          </p:cNvPr>
          <p:cNvSpPr/>
          <p:nvPr userDrawn="1"/>
        </p:nvSpPr>
        <p:spPr>
          <a:xfrm>
            <a:off x="-224147" y="-171430"/>
            <a:ext cx="703249" cy="703249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9" name="任意形状 6">
            <a:extLst>
              <a:ext uri="{FF2B5EF4-FFF2-40B4-BE49-F238E27FC236}">
                <a16:creationId xmlns:a16="http://schemas.microsoft.com/office/drawing/2014/main" id="{26C76A02-5C8B-42AD-8662-686E30606D34}"/>
              </a:ext>
            </a:extLst>
          </p:cNvPr>
          <p:cNvSpPr/>
          <p:nvPr userDrawn="1"/>
        </p:nvSpPr>
        <p:spPr>
          <a:xfrm>
            <a:off x="-403246" y="5468729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" name="椭圆 7">
            <a:extLst>
              <a:ext uri="{FF2B5EF4-FFF2-40B4-BE49-F238E27FC236}">
                <a16:creationId xmlns:a16="http://schemas.microsoft.com/office/drawing/2014/main" id="{C6F4EA04-890C-4306-9211-FB1733E0C647}"/>
              </a:ext>
            </a:extLst>
          </p:cNvPr>
          <p:cNvSpPr/>
          <p:nvPr userDrawn="1"/>
        </p:nvSpPr>
        <p:spPr>
          <a:xfrm>
            <a:off x="11764215" y="6442391"/>
            <a:ext cx="302177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1" name="图片 8">
            <a:extLst>
              <a:ext uri="{FF2B5EF4-FFF2-40B4-BE49-F238E27FC236}">
                <a16:creationId xmlns:a16="http://schemas.microsoft.com/office/drawing/2014/main" id="{A97A903A-09E9-4691-B496-37BE5D102D5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2700000">
            <a:off x="10957684" y="5135837"/>
            <a:ext cx="602779" cy="1767959"/>
          </a:xfrm>
          <a:prstGeom prst="rect">
            <a:avLst/>
          </a:prstGeom>
        </p:spPr>
      </p:pic>
      <p:sp>
        <p:nvSpPr>
          <p:cNvPr id="12" name="椭圆 9">
            <a:extLst>
              <a:ext uri="{FF2B5EF4-FFF2-40B4-BE49-F238E27FC236}">
                <a16:creationId xmlns:a16="http://schemas.microsoft.com/office/drawing/2014/main" id="{0A2B951D-F19F-475D-B457-B86EF8DC984B}"/>
              </a:ext>
            </a:extLst>
          </p:cNvPr>
          <p:cNvSpPr/>
          <p:nvPr userDrawn="1"/>
        </p:nvSpPr>
        <p:spPr>
          <a:xfrm>
            <a:off x="10478501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509803A-0360-4D33-9AB5-ED47ED9135D1}"/>
              </a:ext>
            </a:extLst>
          </p:cNvPr>
          <p:cNvSpPr/>
          <p:nvPr userDrawn="1"/>
        </p:nvSpPr>
        <p:spPr>
          <a:xfrm rot="21228401">
            <a:off x="2278901" y="1179055"/>
            <a:ext cx="6008783" cy="4661425"/>
          </a:xfrm>
          <a:prstGeom prst="rect">
            <a:avLst/>
          </a:prstGeom>
          <a:solidFill>
            <a:schemeClr val="accent4">
              <a:lumMod val="60000"/>
              <a:lumOff val="40000"/>
              <a:alpha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E0D0665-6999-4651-BD19-C7C402D30EEB}"/>
              </a:ext>
            </a:extLst>
          </p:cNvPr>
          <p:cNvSpPr/>
          <p:nvPr userDrawn="1"/>
        </p:nvSpPr>
        <p:spPr>
          <a:xfrm rot="1737576">
            <a:off x="6328895" y="1082086"/>
            <a:ext cx="2211022" cy="4953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A77F017-DFC1-4D5F-8272-B3E76D6DA324}"/>
              </a:ext>
            </a:extLst>
          </p:cNvPr>
          <p:cNvSpPr/>
          <p:nvPr userDrawn="1"/>
        </p:nvSpPr>
        <p:spPr>
          <a:xfrm rot="19676478">
            <a:off x="1401292" y="1522000"/>
            <a:ext cx="2397502" cy="495300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D542502-B1BA-4EEE-B113-19E670FE5796}"/>
              </a:ext>
            </a:extLst>
          </p:cNvPr>
          <p:cNvSpPr txBox="1"/>
          <p:nvPr userDrawn="1"/>
        </p:nvSpPr>
        <p:spPr>
          <a:xfrm>
            <a:off x="3155097" y="2004297"/>
            <a:ext cx="422782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>
                <a:ln w="222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HOẠT ĐỘNG</a:t>
            </a:r>
          </a:p>
        </p:txBody>
      </p:sp>
      <p:pic>
        <p:nvPicPr>
          <p:cNvPr id="18" name="图片 9">
            <a:extLst>
              <a:ext uri="{FF2B5EF4-FFF2-40B4-BE49-F238E27FC236}">
                <a16:creationId xmlns:a16="http://schemas.microsoft.com/office/drawing/2014/main" id="{9E265F87-F072-4C1C-809B-60B65BA79A8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0707" y="2622107"/>
            <a:ext cx="3028932" cy="3847430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1C8F1E24-5B7F-481A-86BE-BC8D3CC99D79}"/>
              </a:ext>
            </a:extLst>
          </p:cNvPr>
          <p:cNvSpPr txBox="1"/>
          <p:nvPr userDrawn="1"/>
        </p:nvSpPr>
        <p:spPr>
          <a:xfrm>
            <a:off x="7320632" y="6524284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614093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101">
            <a:extLst>
              <a:ext uri="{FF2B5EF4-FFF2-40B4-BE49-F238E27FC236}">
                <a16:creationId xmlns:a16="http://schemas.microsoft.com/office/drawing/2014/main" id="{0E1D8535-7268-4559-A162-57863C850AB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10" name="矩形 2">
            <a:extLst>
              <a:ext uri="{FF2B5EF4-FFF2-40B4-BE49-F238E27FC236}">
                <a16:creationId xmlns:a16="http://schemas.microsoft.com/office/drawing/2014/main" id="{3599D6A8-8376-4469-B1C4-0D0AB8B9FCB9}"/>
              </a:ext>
            </a:extLst>
          </p:cNvPr>
          <p:cNvSpPr/>
          <p:nvPr userDrawn="1"/>
        </p:nvSpPr>
        <p:spPr>
          <a:xfrm>
            <a:off x="516732" y="469294"/>
            <a:ext cx="11158537" cy="5919412"/>
          </a:xfrm>
          <a:prstGeom prst="rect">
            <a:avLst/>
          </a:prstGeom>
          <a:noFill/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椭圆 4">
            <a:extLst>
              <a:ext uri="{FF2B5EF4-FFF2-40B4-BE49-F238E27FC236}">
                <a16:creationId xmlns:a16="http://schemas.microsoft.com/office/drawing/2014/main" id="{F6108594-A8DF-4763-BAD6-AFEBB0C31969}"/>
              </a:ext>
            </a:extLst>
          </p:cNvPr>
          <p:cNvSpPr/>
          <p:nvPr userDrawn="1"/>
        </p:nvSpPr>
        <p:spPr>
          <a:xfrm>
            <a:off x="-224147" y="-171430"/>
            <a:ext cx="703249" cy="703249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2" name="任意形状 6">
            <a:extLst>
              <a:ext uri="{FF2B5EF4-FFF2-40B4-BE49-F238E27FC236}">
                <a16:creationId xmlns:a16="http://schemas.microsoft.com/office/drawing/2014/main" id="{B8502FED-250A-4CBC-8EE4-50D3D012EADA}"/>
              </a:ext>
            </a:extLst>
          </p:cNvPr>
          <p:cNvSpPr/>
          <p:nvPr userDrawn="1"/>
        </p:nvSpPr>
        <p:spPr>
          <a:xfrm>
            <a:off x="-403246" y="5468729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3" name="椭圆 7">
            <a:extLst>
              <a:ext uri="{FF2B5EF4-FFF2-40B4-BE49-F238E27FC236}">
                <a16:creationId xmlns:a16="http://schemas.microsoft.com/office/drawing/2014/main" id="{4B97A2AD-D2A2-4C3E-AA45-DF5B9EE1314C}"/>
              </a:ext>
            </a:extLst>
          </p:cNvPr>
          <p:cNvSpPr/>
          <p:nvPr userDrawn="1"/>
        </p:nvSpPr>
        <p:spPr>
          <a:xfrm>
            <a:off x="11764215" y="6442391"/>
            <a:ext cx="302177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4" name="图片 8">
            <a:extLst>
              <a:ext uri="{FF2B5EF4-FFF2-40B4-BE49-F238E27FC236}">
                <a16:creationId xmlns:a16="http://schemas.microsoft.com/office/drawing/2014/main" id="{1D1F51E3-6E1F-4794-92D5-63FB01D635F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2700000">
            <a:off x="10957684" y="5135837"/>
            <a:ext cx="602779" cy="1767959"/>
          </a:xfrm>
          <a:prstGeom prst="rect">
            <a:avLst/>
          </a:prstGeom>
        </p:spPr>
      </p:pic>
      <p:sp>
        <p:nvSpPr>
          <p:cNvPr id="15" name="椭圆 9">
            <a:extLst>
              <a:ext uri="{FF2B5EF4-FFF2-40B4-BE49-F238E27FC236}">
                <a16:creationId xmlns:a16="http://schemas.microsoft.com/office/drawing/2014/main" id="{ECDDE16C-0075-42EB-A3AA-DDD1D96A76E4}"/>
              </a:ext>
            </a:extLst>
          </p:cNvPr>
          <p:cNvSpPr/>
          <p:nvPr userDrawn="1"/>
        </p:nvSpPr>
        <p:spPr>
          <a:xfrm>
            <a:off x="10478501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FB12868-D957-45A4-B5D8-783DBD98F2C6}"/>
              </a:ext>
            </a:extLst>
          </p:cNvPr>
          <p:cNvSpPr/>
          <p:nvPr userDrawn="1"/>
        </p:nvSpPr>
        <p:spPr>
          <a:xfrm>
            <a:off x="3667342" y="983093"/>
            <a:ext cx="6008783" cy="4661425"/>
          </a:xfrm>
          <a:prstGeom prst="rect">
            <a:avLst/>
          </a:prstGeom>
          <a:solidFill>
            <a:srgbClr val="00CC66">
              <a:alpha val="49804"/>
            </a:srgb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FA12B3A-07B6-44F1-A01E-33FD73C34EBA}"/>
              </a:ext>
            </a:extLst>
          </p:cNvPr>
          <p:cNvSpPr/>
          <p:nvPr userDrawn="1"/>
        </p:nvSpPr>
        <p:spPr>
          <a:xfrm rot="2109175">
            <a:off x="8040873" y="1261475"/>
            <a:ext cx="2211022" cy="495300"/>
          </a:xfrm>
          <a:prstGeom prst="rect">
            <a:avLst/>
          </a:prstGeom>
          <a:solidFill>
            <a:srgbClr val="CC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4A2EDEA0-7184-436C-992C-8D667AA8EB7F}"/>
              </a:ext>
            </a:extLst>
          </p:cNvPr>
          <p:cNvSpPr/>
          <p:nvPr userDrawn="1"/>
        </p:nvSpPr>
        <p:spPr>
          <a:xfrm rot="20048077">
            <a:off x="2977240" y="1148481"/>
            <a:ext cx="2397502" cy="4953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F28E606-F052-4F98-9FBC-30FFA9B82FDA}"/>
              </a:ext>
            </a:extLst>
          </p:cNvPr>
          <p:cNvSpPr txBox="1"/>
          <p:nvPr userDrawn="1"/>
        </p:nvSpPr>
        <p:spPr>
          <a:xfrm>
            <a:off x="4557819" y="1913421"/>
            <a:ext cx="422782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>
                <a:ln w="22225">
                  <a:solidFill>
                    <a:schemeClr val="bg1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KHÁM PHÁ</a:t>
            </a:r>
          </a:p>
        </p:txBody>
      </p:sp>
      <p:pic>
        <p:nvPicPr>
          <p:cNvPr id="21" name="图形 1">
            <a:extLst>
              <a:ext uri="{FF2B5EF4-FFF2-40B4-BE49-F238E27FC236}">
                <a16:creationId xmlns:a16="http://schemas.microsoft.com/office/drawing/2014/main" id="{E7242FD6-D5A6-4563-A793-692CAF20691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1416645" y="3997564"/>
            <a:ext cx="3980370" cy="1979722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215E454A-B08C-4576-8333-920008E55294}"/>
              </a:ext>
            </a:extLst>
          </p:cNvPr>
          <p:cNvSpPr txBox="1"/>
          <p:nvPr userDrawn="1"/>
        </p:nvSpPr>
        <p:spPr>
          <a:xfrm>
            <a:off x="7668010" y="6560136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838023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101">
            <a:extLst>
              <a:ext uri="{FF2B5EF4-FFF2-40B4-BE49-F238E27FC236}">
                <a16:creationId xmlns:a16="http://schemas.microsoft.com/office/drawing/2014/main" id="{F9580584-93CE-465E-9188-9FA7FF0E8D4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10" name="矩形 2">
            <a:extLst>
              <a:ext uri="{FF2B5EF4-FFF2-40B4-BE49-F238E27FC236}">
                <a16:creationId xmlns:a16="http://schemas.microsoft.com/office/drawing/2014/main" id="{474D555A-C16A-473D-AF7C-F4FD4B48A8D9}"/>
              </a:ext>
            </a:extLst>
          </p:cNvPr>
          <p:cNvSpPr/>
          <p:nvPr userDrawn="1"/>
        </p:nvSpPr>
        <p:spPr>
          <a:xfrm>
            <a:off x="516732" y="469294"/>
            <a:ext cx="11158537" cy="5919412"/>
          </a:xfrm>
          <a:prstGeom prst="rect">
            <a:avLst/>
          </a:prstGeom>
          <a:noFill/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椭圆 4">
            <a:extLst>
              <a:ext uri="{FF2B5EF4-FFF2-40B4-BE49-F238E27FC236}">
                <a16:creationId xmlns:a16="http://schemas.microsoft.com/office/drawing/2014/main" id="{C65B931E-2ABD-4CF8-84F6-335ECD99B199}"/>
              </a:ext>
            </a:extLst>
          </p:cNvPr>
          <p:cNvSpPr/>
          <p:nvPr userDrawn="1"/>
        </p:nvSpPr>
        <p:spPr>
          <a:xfrm>
            <a:off x="-224147" y="-171430"/>
            <a:ext cx="703249" cy="703249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2" name="任意形状 6">
            <a:extLst>
              <a:ext uri="{FF2B5EF4-FFF2-40B4-BE49-F238E27FC236}">
                <a16:creationId xmlns:a16="http://schemas.microsoft.com/office/drawing/2014/main" id="{E2A2EEE9-A456-4E8F-8852-B76D53D8FF96}"/>
              </a:ext>
            </a:extLst>
          </p:cNvPr>
          <p:cNvSpPr/>
          <p:nvPr userDrawn="1"/>
        </p:nvSpPr>
        <p:spPr>
          <a:xfrm>
            <a:off x="-403246" y="5468729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3" name="椭圆 7">
            <a:extLst>
              <a:ext uri="{FF2B5EF4-FFF2-40B4-BE49-F238E27FC236}">
                <a16:creationId xmlns:a16="http://schemas.microsoft.com/office/drawing/2014/main" id="{1E2A3415-52F3-43A8-85D2-8D6B017D46B0}"/>
              </a:ext>
            </a:extLst>
          </p:cNvPr>
          <p:cNvSpPr/>
          <p:nvPr userDrawn="1"/>
        </p:nvSpPr>
        <p:spPr>
          <a:xfrm>
            <a:off x="11764215" y="6442391"/>
            <a:ext cx="302177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4" name="图片 8">
            <a:extLst>
              <a:ext uri="{FF2B5EF4-FFF2-40B4-BE49-F238E27FC236}">
                <a16:creationId xmlns:a16="http://schemas.microsoft.com/office/drawing/2014/main" id="{6CD0C1A9-71EF-4DBE-9601-B9F05746490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2700000">
            <a:off x="10957684" y="5135837"/>
            <a:ext cx="602779" cy="1767959"/>
          </a:xfrm>
          <a:prstGeom prst="rect">
            <a:avLst/>
          </a:prstGeom>
        </p:spPr>
      </p:pic>
      <p:sp>
        <p:nvSpPr>
          <p:cNvPr id="15" name="椭圆 9">
            <a:extLst>
              <a:ext uri="{FF2B5EF4-FFF2-40B4-BE49-F238E27FC236}">
                <a16:creationId xmlns:a16="http://schemas.microsoft.com/office/drawing/2014/main" id="{BC7E4DB5-7686-4871-BA09-0A5DDCFFD03D}"/>
              </a:ext>
            </a:extLst>
          </p:cNvPr>
          <p:cNvSpPr/>
          <p:nvPr userDrawn="1"/>
        </p:nvSpPr>
        <p:spPr>
          <a:xfrm>
            <a:off x="10478501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A705815-50C6-489B-A39B-E7D336F21CDD}"/>
              </a:ext>
            </a:extLst>
          </p:cNvPr>
          <p:cNvSpPr/>
          <p:nvPr userDrawn="1"/>
        </p:nvSpPr>
        <p:spPr>
          <a:xfrm rot="21228401">
            <a:off x="2278901" y="1179055"/>
            <a:ext cx="6008783" cy="4661425"/>
          </a:xfrm>
          <a:prstGeom prst="rect">
            <a:avLst/>
          </a:prstGeom>
          <a:solidFill>
            <a:srgbClr val="FFC000">
              <a:alpha val="50000"/>
            </a:srgb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5E3F9D9-E86C-450A-BAA6-C085040D4067}"/>
              </a:ext>
            </a:extLst>
          </p:cNvPr>
          <p:cNvSpPr/>
          <p:nvPr userDrawn="1"/>
        </p:nvSpPr>
        <p:spPr>
          <a:xfrm rot="1737576">
            <a:off x="6328895" y="1082086"/>
            <a:ext cx="2211022" cy="495300"/>
          </a:xfrm>
          <a:prstGeom prst="rect">
            <a:avLst/>
          </a:prstGeom>
          <a:solidFill>
            <a:srgbClr val="00CC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F847D38E-29D5-4F6D-990E-43B85D6A3CCA}"/>
              </a:ext>
            </a:extLst>
          </p:cNvPr>
          <p:cNvSpPr/>
          <p:nvPr userDrawn="1"/>
        </p:nvSpPr>
        <p:spPr>
          <a:xfrm rot="19676478">
            <a:off x="1401292" y="1522000"/>
            <a:ext cx="2397502" cy="495300"/>
          </a:xfrm>
          <a:prstGeom prst="rect">
            <a:avLst/>
          </a:prstGeom>
          <a:solidFill>
            <a:srgbClr val="CC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D7DB6B0-739A-4370-B3E5-8A28161C766A}"/>
              </a:ext>
            </a:extLst>
          </p:cNvPr>
          <p:cNvSpPr txBox="1"/>
          <p:nvPr userDrawn="1"/>
        </p:nvSpPr>
        <p:spPr>
          <a:xfrm>
            <a:off x="3155097" y="2004297"/>
            <a:ext cx="422782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>
                <a:ln w="22225">
                  <a:solidFill>
                    <a:schemeClr val="bg1"/>
                  </a:solidFill>
                  <a:prstDash val="solid"/>
                </a:ln>
                <a:solidFill>
                  <a:schemeClr val="accent2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TRÒ CHƠI</a:t>
            </a:r>
          </a:p>
        </p:txBody>
      </p:sp>
      <p:grpSp>
        <p:nvGrpSpPr>
          <p:cNvPr id="21" name="Google Shape;769;p31">
            <a:extLst>
              <a:ext uri="{FF2B5EF4-FFF2-40B4-BE49-F238E27FC236}">
                <a16:creationId xmlns:a16="http://schemas.microsoft.com/office/drawing/2014/main" id="{A7F7820E-B6A1-4ABA-87C3-90A18D28B9AB}"/>
              </a:ext>
            </a:extLst>
          </p:cNvPr>
          <p:cNvGrpSpPr/>
          <p:nvPr userDrawn="1"/>
        </p:nvGrpSpPr>
        <p:grpSpPr>
          <a:xfrm>
            <a:off x="7976030" y="2989410"/>
            <a:ext cx="2842230" cy="2927642"/>
            <a:chOff x="5641385" y="2381306"/>
            <a:chExt cx="2599446" cy="2521829"/>
          </a:xfrm>
        </p:grpSpPr>
        <p:sp>
          <p:nvSpPr>
            <p:cNvPr id="22" name="Google Shape;770;p31">
              <a:extLst>
                <a:ext uri="{FF2B5EF4-FFF2-40B4-BE49-F238E27FC236}">
                  <a16:creationId xmlns:a16="http://schemas.microsoft.com/office/drawing/2014/main" id="{822219BD-B384-4310-9DAD-B8FE6C79198A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3" name="Google Shape;771;p31">
              <a:extLst>
                <a:ext uri="{FF2B5EF4-FFF2-40B4-BE49-F238E27FC236}">
                  <a16:creationId xmlns:a16="http://schemas.microsoft.com/office/drawing/2014/main" id="{67E305FE-2401-4EC5-9EDC-BF3EBF595F7C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78" name="Google Shape;772;p31">
                <a:extLst>
                  <a:ext uri="{FF2B5EF4-FFF2-40B4-BE49-F238E27FC236}">
                    <a16:creationId xmlns:a16="http://schemas.microsoft.com/office/drawing/2014/main" id="{79073A0C-EFD1-482A-8844-34F2AA65A7AD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" name="Google Shape;773;p31">
                <a:extLst>
                  <a:ext uri="{FF2B5EF4-FFF2-40B4-BE49-F238E27FC236}">
                    <a16:creationId xmlns:a16="http://schemas.microsoft.com/office/drawing/2014/main" id="{206E4361-7ACE-4B2E-AC92-AA915875A491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" name="Google Shape;774;p31">
                <a:extLst>
                  <a:ext uri="{FF2B5EF4-FFF2-40B4-BE49-F238E27FC236}">
                    <a16:creationId xmlns:a16="http://schemas.microsoft.com/office/drawing/2014/main" id="{D10680C6-1117-4253-BDAB-6AB4A92C8AAA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" name="Google Shape;775;p31">
                <a:extLst>
                  <a:ext uri="{FF2B5EF4-FFF2-40B4-BE49-F238E27FC236}">
                    <a16:creationId xmlns:a16="http://schemas.microsoft.com/office/drawing/2014/main" id="{125023DC-71E7-48F1-8125-2957FE05FB42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" name="Google Shape;776;p31">
                <a:extLst>
                  <a:ext uri="{FF2B5EF4-FFF2-40B4-BE49-F238E27FC236}">
                    <a16:creationId xmlns:a16="http://schemas.microsoft.com/office/drawing/2014/main" id="{65683981-D996-4A47-862F-BD6F9A936364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" name="Google Shape;777;p31">
                <a:extLst>
                  <a:ext uri="{FF2B5EF4-FFF2-40B4-BE49-F238E27FC236}">
                    <a16:creationId xmlns:a16="http://schemas.microsoft.com/office/drawing/2014/main" id="{5E928E99-D4F1-4A2B-AB50-D702075E586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" name="Google Shape;778;p31">
                <a:extLst>
                  <a:ext uri="{FF2B5EF4-FFF2-40B4-BE49-F238E27FC236}">
                    <a16:creationId xmlns:a16="http://schemas.microsoft.com/office/drawing/2014/main" id="{A114321D-AAAB-47D5-A0E2-0AED649A8D91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" name="Google Shape;779;p31">
                <a:extLst>
                  <a:ext uri="{FF2B5EF4-FFF2-40B4-BE49-F238E27FC236}">
                    <a16:creationId xmlns:a16="http://schemas.microsoft.com/office/drawing/2014/main" id="{32F8B873-1BD3-4DA9-8362-DC0982E7E22B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" name="Google Shape;780;p31">
                <a:extLst>
                  <a:ext uri="{FF2B5EF4-FFF2-40B4-BE49-F238E27FC236}">
                    <a16:creationId xmlns:a16="http://schemas.microsoft.com/office/drawing/2014/main" id="{E79DC200-D47E-4043-9579-D1B1CB1B43DC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" name="Google Shape;781;p31">
                <a:extLst>
                  <a:ext uri="{FF2B5EF4-FFF2-40B4-BE49-F238E27FC236}">
                    <a16:creationId xmlns:a16="http://schemas.microsoft.com/office/drawing/2014/main" id="{EF1F8262-C0FD-4814-A3DF-CA09357F9CFF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" name="Google Shape;782;p31">
                <a:extLst>
                  <a:ext uri="{FF2B5EF4-FFF2-40B4-BE49-F238E27FC236}">
                    <a16:creationId xmlns:a16="http://schemas.microsoft.com/office/drawing/2014/main" id="{0F18B579-59FC-48BE-B7F8-F07A127BD2BC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" name="Google Shape;783;p31">
                <a:extLst>
                  <a:ext uri="{FF2B5EF4-FFF2-40B4-BE49-F238E27FC236}">
                    <a16:creationId xmlns:a16="http://schemas.microsoft.com/office/drawing/2014/main" id="{E67D8C9E-6430-4177-B4D1-8EA0D7E28526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" name="Google Shape;784;p31">
                <a:extLst>
                  <a:ext uri="{FF2B5EF4-FFF2-40B4-BE49-F238E27FC236}">
                    <a16:creationId xmlns:a16="http://schemas.microsoft.com/office/drawing/2014/main" id="{14919EFC-4F19-42D3-9F77-4E44330A43E9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" name="Google Shape;785;p31">
                <a:extLst>
                  <a:ext uri="{FF2B5EF4-FFF2-40B4-BE49-F238E27FC236}">
                    <a16:creationId xmlns:a16="http://schemas.microsoft.com/office/drawing/2014/main" id="{16A14984-E0E8-456B-BD84-8259DE0710F7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" name="Google Shape;786;p31">
                <a:extLst>
                  <a:ext uri="{FF2B5EF4-FFF2-40B4-BE49-F238E27FC236}">
                    <a16:creationId xmlns:a16="http://schemas.microsoft.com/office/drawing/2014/main" id="{F1061FD4-18FB-4000-8538-542996E0E4A8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" name="Google Shape;787;p31">
                <a:extLst>
                  <a:ext uri="{FF2B5EF4-FFF2-40B4-BE49-F238E27FC236}">
                    <a16:creationId xmlns:a16="http://schemas.microsoft.com/office/drawing/2014/main" id="{FA98C54B-4142-4BB3-8E04-33B83E3FA627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" name="Google Shape;788;p31">
                <a:extLst>
                  <a:ext uri="{FF2B5EF4-FFF2-40B4-BE49-F238E27FC236}">
                    <a16:creationId xmlns:a16="http://schemas.microsoft.com/office/drawing/2014/main" id="{3B27D17C-087C-4659-B1BE-B20DF4979076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" name="Google Shape;789;p31">
                <a:extLst>
                  <a:ext uri="{FF2B5EF4-FFF2-40B4-BE49-F238E27FC236}">
                    <a16:creationId xmlns:a16="http://schemas.microsoft.com/office/drawing/2014/main" id="{339F7ECD-CC9C-473F-B37B-2385B55D67B4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" name="Google Shape;790;p31">
                <a:extLst>
                  <a:ext uri="{FF2B5EF4-FFF2-40B4-BE49-F238E27FC236}">
                    <a16:creationId xmlns:a16="http://schemas.microsoft.com/office/drawing/2014/main" id="{929A46A0-A9B7-43A8-8F42-C0A7E506D3DB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" name="Google Shape;791;p31">
                <a:extLst>
                  <a:ext uri="{FF2B5EF4-FFF2-40B4-BE49-F238E27FC236}">
                    <a16:creationId xmlns:a16="http://schemas.microsoft.com/office/drawing/2014/main" id="{A2844C9A-294B-4908-9F85-F7A922CB807E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" name="Google Shape;792;p31">
                <a:extLst>
                  <a:ext uri="{FF2B5EF4-FFF2-40B4-BE49-F238E27FC236}">
                    <a16:creationId xmlns:a16="http://schemas.microsoft.com/office/drawing/2014/main" id="{EC0E45FA-FFBF-43B9-9036-504713AF3952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" name="Google Shape;793;p31">
                <a:extLst>
                  <a:ext uri="{FF2B5EF4-FFF2-40B4-BE49-F238E27FC236}">
                    <a16:creationId xmlns:a16="http://schemas.microsoft.com/office/drawing/2014/main" id="{83726AEE-62FB-444D-86C5-9675E2BA875D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" name="Google Shape;794;p31">
                <a:extLst>
                  <a:ext uri="{FF2B5EF4-FFF2-40B4-BE49-F238E27FC236}">
                    <a16:creationId xmlns:a16="http://schemas.microsoft.com/office/drawing/2014/main" id="{44DF6C97-7DA7-4C6C-8148-AC7D8B13D7D4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" name="Google Shape;795;p31">
                <a:extLst>
                  <a:ext uri="{FF2B5EF4-FFF2-40B4-BE49-F238E27FC236}">
                    <a16:creationId xmlns:a16="http://schemas.microsoft.com/office/drawing/2014/main" id="{A817511C-24B7-418A-8453-4B0B27C74A13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" name="Google Shape;796;p31">
                <a:extLst>
                  <a:ext uri="{FF2B5EF4-FFF2-40B4-BE49-F238E27FC236}">
                    <a16:creationId xmlns:a16="http://schemas.microsoft.com/office/drawing/2014/main" id="{5702A604-299B-4E0A-8CAA-422A38FAE1B8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" name="Google Shape;797;p31">
                <a:extLst>
                  <a:ext uri="{FF2B5EF4-FFF2-40B4-BE49-F238E27FC236}">
                    <a16:creationId xmlns:a16="http://schemas.microsoft.com/office/drawing/2014/main" id="{BC2EA9C4-550E-47B5-850B-387D456C9ED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" name="Google Shape;798;p31">
                <a:extLst>
                  <a:ext uri="{FF2B5EF4-FFF2-40B4-BE49-F238E27FC236}">
                    <a16:creationId xmlns:a16="http://schemas.microsoft.com/office/drawing/2014/main" id="{60ECA93A-0A70-4E75-BDBB-602CA54BF29F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" name="Google Shape;799;p31">
                <a:extLst>
                  <a:ext uri="{FF2B5EF4-FFF2-40B4-BE49-F238E27FC236}">
                    <a16:creationId xmlns:a16="http://schemas.microsoft.com/office/drawing/2014/main" id="{6E51DE60-88A3-4476-8A29-5219EF41C2D6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" name="Google Shape;800;p31">
                <a:extLst>
                  <a:ext uri="{FF2B5EF4-FFF2-40B4-BE49-F238E27FC236}">
                    <a16:creationId xmlns:a16="http://schemas.microsoft.com/office/drawing/2014/main" id="{74928559-8DC3-47DA-B3CE-6E5677ECB2FA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" name="Google Shape;801;p31">
                <a:extLst>
                  <a:ext uri="{FF2B5EF4-FFF2-40B4-BE49-F238E27FC236}">
                    <a16:creationId xmlns:a16="http://schemas.microsoft.com/office/drawing/2014/main" id="{4D9F3E95-39A3-4F6F-8D5C-312894EBF4B0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" name="Google Shape;802;p31">
                <a:extLst>
                  <a:ext uri="{FF2B5EF4-FFF2-40B4-BE49-F238E27FC236}">
                    <a16:creationId xmlns:a16="http://schemas.microsoft.com/office/drawing/2014/main" id="{7E34CAAC-7E6B-4603-A200-F1A8D0F4644B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" name="Google Shape;803;p31">
                <a:extLst>
                  <a:ext uri="{FF2B5EF4-FFF2-40B4-BE49-F238E27FC236}">
                    <a16:creationId xmlns:a16="http://schemas.microsoft.com/office/drawing/2014/main" id="{3AD01370-4B8F-4496-9D95-6595E0149232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" name="Google Shape;804;p31">
                <a:extLst>
                  <a:ext uri="{FF2B5EF4-FFF2-40B4-BE49-F238E27FC236}">
                    <a16:creationId xmlns:a16="http://schemas.microsoft.com/office/drawing/2014/main" id="{A3B0FE1D-7532-4C11-A2E5-E5CE8102DF72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" name="Google Shape;805;p31">
                <a:extLst>
                  <a:ext uri="{FF2B5EF4-FFF2-40B4-BE49-F238E27FC236}">
                    <a16:creationId xmlns:a16="http://schemas.microsoft.com/office/drawing/2014/main" id="{CB1B7A03-5FFD-4D48-A14D-5C93FBBAF079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" name="Google Shape;806;p31">
                <a:extLst>
                  <a:ext uri="{FF2B5EF4-FFF2-40B4-BE49-F238E27FC236}">
                    <a16:creationId xmlns:a16="http://schemas.microsoft.com/office/drawing/2014/main" id="{B15AEFD6-717B-4F08-960E-612EA218F98B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" name="Google Shape;807;p31">
                <a:extLst>
                  <a:ext uri="{FF2B5EF4-FFF2-40B4-BE49-F238E27FC236}">
                    <a16:creationId xmlns:a16="http://schemas.microsoft.com/office/drawing/2014/main" id="{50DDA634-2CAC-4919-93E3-E773A59EF94B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" name="Google Shape;808;p31">
                <a:extLst>
                  <a:ext uri="{FF2B5EF4-FFF2-40B4-BE49-F238E27FC236}">
                    <a16:creationId xmlns:a16="http://schemas.microsoft.com/office/drawing/2014/main" id="{70CB55FC-28E5-4F67-8CEA-21C87C90C69F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" name="Google Shape;809;p31">
                <a:extLst>
                  <a:ext uri="{FF2B5EF4-FFF2-40B4-BE49-F238E27FC236}">
                    <a16:creationId xmlns:a16="http://schemas.microsoft.com/office/drawing/2014/main" id="{DE76E0C0-D762-4F1A-A22C-A5F3B34FB390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" name="Google Shape;810;p31">
                <a:extLst>
                  <a:ext uri="{FF2B5EF4-FFF2-40B4-BE49-F238E27FC236}">
                    <a16:creationId xmlns:a16="http://schemas.microsoft.com/office/drawing/2014/main" id="{A78ED98A-AABF-4B79-9EDD-2E5491638436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" name="Google Shape;811;p31">
                <a:extLst>
                  <a:ext uri="{FF2B5EF4-FFF2-40B4-BE49-F238E27FC236}">
                    <a16:creationId xmlns:a16="http://schemas.microsoft.com/office/drawing/2014/main" id="{99FDF457-D1B3-46E7-9DC9-EFAA1C6DB508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" name="Google Shape;812;p31">
                <a:extLst>
                  <a:ext uri="{FF2B5EF4-FFF2-40B4-BE49-F238E27FC236}">
                    <a16:creationId xmlns:a16="http://schemas.microsoft.com/office/drawing/2014/main" id="{83A94181-24E7-4AC4-A855-23B9D83E0EF2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" name="Google Shape;813;p31">
                <a:extLst>
                  <a:ext uri="{FF2B5EF4-FFF2-40B4-BE49-F238E27FC236}">
                    <a16:creationId xmlns:a16="http://schemas.microsoft.com/office/drawing/2014/main" id="{FBEFC177-3B75-4B05-8E0A-5A1ACB1F2120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" name="Google Shape;814;p31">
                <a:extLst>
                  <a:ext uri="{FF2B5EF4-FFF2-40B4-BE49-F238E27FC236}">
                    <a16:creationId xmlns:a16="http://schemas.microsoft.com/office/drawing/2014/main" id="{3033D383-976E-4F6D-9FF5-A5BD87885C50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" name="Google Shape;815;p31">
                <a:extLst>
                  <a:ext uri="{FF2B5EF4-FFF2-40B4-BE49-F238E27FC236}">
                    <a16:creationId xmlns:a16="http://schemas.microsoft.com/office/drawing/2014/main" id="{FD643C5C-7BD5-49D3-95C0-BC466D1AAB35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" name="Google Shape;816;p31">
                <a:extLst>
                  <a:ext uri="{FF2B5EF4-FFF2-40B4-BE49-F238E27FC236}">
                    <a16:creationId xmlns:a16="http://schemas.microsoft.com/office/drawing/2014/main" id="{6446AAA2-1CAF-407B-832C-D1E4217C16CD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" name="Google Shape;817;p31">
                <a:extLst>
                  <a:ext uri="{FF2B5EF4-FFF2-40B4-BE49-F238E27FC236}">
                    <a16:creationId xmlns:a16="http://schemas.microsoft.com/office/drawing/2014/main" id="{88A98BB5-1F0B-46F7-AC38-2D707FF9BCE3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" name="Google Shape;818;p31">
                <a:extLst>
                  <a:ext uri="{FF2B5EF4-FFF2-40B4-BE49-F238E27FC236}">
                    <a16:creationId xmlns:a16="http://schemas.microsoft.com/office/drawing/2014/main" id="{4CC8C184-78BF-47B5-9A22-AFB866DA2BE3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" name="Google Shape;819;p31">
                <a:extLst>
                  <a:ext uri="{FF2B5EF4-FFF2-40B4-BE49-F238E27FC236}">
                    <a16:creationId xmlns:a16="http://schemas.microsoft.com/office/drawing/2014/main" id="{F1DB6690-918A-4AEA-87D3-B866B20DC885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" name="Google Shape;820;p31">
                <a:extLst>
                  <a:ext uri="{FF2B5EF4-FFF2-40B4-BE49-F238E27FC236}">
                    <a16:creationId xmlns:a16="http://schemas.microsoft.com/office/drawing/2014/main" id="{A42793A7-B728-4D19-A38B-446AAA44314E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" name="Google Shape;821;p31">
                <a:extLst>
                  <a:ext uri="{FF2B5EF4-FFF2-40B4-BE49-F238E27FC236}">
                    <a16:creationId xmlns:a16="http://schemas.microsoft.com/office/drawing/2014/main" id="{CA6E9802-B62C-4C82-B7A6-355F746E0597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" name="Google Shape;822;p31">
                <a:extLst>
                  <a:ext uri="{FF2B5EF4-FFF2-40B4-BE49-F238E27FC236}">
                    <a16:creationId xmlns:a16="http://schemas.microsoft.com/office/drawing/2014/main" id="{C6A5C80D-FA28-4CFB-906F-A571A13D7502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" name="Google Shape;823;p31">
                <a:extLst>
                  <a:ext uri="{FF2B5EF4-FFF2-40B4-BE49-F238E27FC236}">
                    <a16:creationId xmlns:a16="http://schemas.microsoft.com/office/drawing/2014/main" id="{CA337883-DA53-4A2C-85EF-E547A3B12347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" name="Google Shape;824;p31">
                <a:extLst>
                  <a:ext uri="{FF2B5EF4-FFF2-40B4-BE49-F238E27FC236}">
                    <a16:creationId xmlns:a16="http://schemas.microsoft.com/office/drawing/2014/main" id="{DCA5891C-4D9D-4EF8-8190-41E11BC80CA4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" name="Google Shape;825;p31">
                <a:extLst>
                  <a:ext uri="{FF2B5EF4-FFF2-40B4-BE49-F238E27FC236}">
                    <a16:creationId xmlns:a16="http://schemas.microsoft.com/office/drawing/2014/main" id="{3237B78C-4AEC-41B1-B117-C4F3AA2DC800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" name="Google Shape;826;p31">
                <a:extLst>
                  <a:ext uri="{FF2B5EF4-FFF2-40B4-BE49-F238E27FC236}">
                    <a16:creationId xmlns:a16="http://schemas.microsoft.com/office/drawing/2014/main" id="{1521C7F7-8E1A-47C5-9DCA-90CDB5811C11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" name="Google Shape;827;p31">
                <a:extLst>
                  <a:ext uri="{FF2B5EF4-FFF2-40B4-BE49-F238E27FC236}">
                    <a16:creationId xmlns:a16="http://schemas.microsoft.com/office/drawing/2014/main" id="{100455C1-4CC7-4A44-A713-8C4B71803359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4" name="Google Shape;828;p31">
              <a:extLst>
                <a:ext uri="{FF2B5EF4-FFF2-40B4-BE49-F238E27FC236}">
                  <a16:creationId xmlns:a16="http://schemas.microsoft.com/office/drawing/2014/main" id="{325EC593-5286-4CEA-AD35-7B7118BAC552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829;p31">
              <a:extLst>
                <a:ext uri="{FF2B5EF4-FFF2-40B4-BE49-F238E27FC236}">
                  <a16:creationId xmlns:a16="http://schemas.microsoft.com/office/drawing/2014/main" id="{A15EBF99-6DE8-40C1-8121-3110897B443A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830;p31">
              <a:extLst>
                <a:ext uri="{FF2B5EF4-FFF2-40B4-BE49-F238E27FC236}">
                  <a16:creationId xmlns:a16="http://schemas.microsoft.com/office/drawing/2014/main" id="{4B39D613-D659-4322-B6E8-338191A4B7C2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831;p31">
              <a:extLst>
                <a:ext uri="{FF2B5EF4-FFF2-40B4-BE49-F238E27FC236}">
                  <a16:creationId xmlns:a16="http://schemas.microsoft.com/office/drawing/2014/main" id="{A9B86892-DD10-46D1-978E-9AAFD0121D5A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832;p31">
              <a:extLst>
                <a:ext uri="{FF2B5EF4-FFF2-40B4-BE49-F238E27FC236}">
                  <a16:creationId xmlns:a16="http://schemas.microsoft.com/office/drawing/2014/main" id="{F8BF754F-A651-4E17-83E5-71E641121B9A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833;p31">
              <a:extLst>
                <a:ext uri="{FF2B5EF4-FFF2-40B4-BE49-F238E27FC236}">
                  <a16:creationId xmlns:a16="http://schemas.microsoft.com/office/drawing/2014/main" id="{5C0E7C98-3C79-47FD-B395-D23C891830FC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834;p31">
              <a:extLst>
                <a:ext uri="{FF2B5EF4-FFF2-40B4-BE49-F238E27FC236}">
                  <a16:creationId xmlns:a16="http://schemas.microsoft.com/office/drawing/2014/main" id="{44A896B8-E41C-45BF-89E2-9D7AA3150C23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835;p31">
              <a:extLst>
                <a:ext uri="{FF2B5EF4-FFF2-40B4-BE49-F238E27FC236}">
                  <a16:creationId xmlns:a16="http://schemas.microsoft.com/office/drawing/2014/main" id="{76467C4B-6AF2-4641-8A7B-60DDF79BE146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836;p31">
              <a:extLst>
                <a:ext uri="{FF2B5EF4-FFF2-40B4-BE49-F238E27FC236}">
                  <a16:creationId xmlns:a16="http://schemas.microsoft.com/office/drawing/2014/main" id="{F6155CD0-9DBD-45BF-9F0F-3A68E979E4F7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837;p31">
              <a:extLst>
                <a:ext uri="{FF2B5EF4-FFF2-40B4-BE49-F238E27FC236}">
                  <a16:creationId xmlns:a16="http://schemas.microsoft.com/office/drawing/2014/main" id="{7A9E66BF-ABCD-46E5-9AC6-39D3007B99A2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838;p31">
              <a:extLst>
                <a:ext uri="{FF2B5EF4-FFF2-40B4-BE49-F238E27FC236}">
                  <a16:creationId xmlns:a16="http://schemas.microsoft.com/office/drawing/2014/main" id="{8EA4E3DC-B3C2-430A-8645-02EB0085B2DE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839;p31">
              <a:extLst>
                <a:ext uri="{FF2B5EF4-FFF2-40B4-BE49-F238E27FC236}">
                  <a16:creationId xmlns:a16="http://schemas.microsoft.com/office/drawing/2014/main" id="{5E8BB71E-1E11-4673-8E19-33DD7203DAFD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840;p31">
              <a:extLst>
                <a:ext uri="{FF2B5EF4-FFF2-40B4-BE49-F238E27FC236}">
                  <a16:creationId xmlns:a16="http://schemas.microsoft.com/office/drawing/2014/main" id="{58B7EB72-E5C6-4BA8-9E97-8201A4022397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841;p31">
              <a:extLst>
                <a:ext uri="{FF2B5EF4-FFF2-40B4-BE49-F238E27FC236}">
                  <a16:creationId xmlns:a16="http://schemas.microsoft.com/office/drawing/2014/main" id="{08D9E3A7-86E1-40F3-953F-1FE1E4FF633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842;p31">
              <a:extLst>
                <a:ext uri="{FF2B5EF4-FFF2-40B4-BE49-F238E27FC236}">
                  <a16:creationId xmlns:a16="http://schemas.microsoft.com/office/drawing/2014/main" id="{D6D5BB63-E9C8-4331-A34F-63DA54CE053D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843;p31">
              <a:extLst>
                <a:ext uri="{FF2B5EF4-FFF2-40B4-BE49-F238E27FC236}">
                  <a16:creationId xmlns:a16="http://schemas.microsoft.com/office/drawing/2014/main" id="{56B4D0FE-0B68-4651-862A-D837ACDA9C6A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844;p31">
              <a:extLst>
                <a:ext uri="{FF2B5EF4-FFF2-40B4-BE49-F238E27FC236}">
                  <a16:creationId xmlns:a16="http://schemas.microsoft.com/office/drawing/2014/main" id="{FA30B55F-35FE-40D8-B3E2-2D17EA757012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845;p31">
              <a:extLst>
                <a:ext uri="{FF2B5EF4-FFF2-40B4-BE49-F238E27FC236}">
                  <a16:creationId xmlns:a16="http://schemas.microsoft.com/office/drawing/2014/main" id="{A66095BE-9040-4BC4-96DE-EEF05E80816B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846;p31">
              <a:extLst>
                <a:ext uri="{FF2B5EF4-FFF2-40B4-BE49-F238E27FC236}">
                  <a16:creationId xmlns:a16="http://schemas.microsoft.com/office/drawing/2014/main" id="{4DF5FF6C-A1B3-41C0-B596-203947FE8C36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847;p31">
              <a:extLst>
                <a:ext uri="{FF2B5EF4-FFF2-40B4-BE49-F238E27FC236}">
                  <a16:creationId xmlns:a16="http://schemas.microsoft.com/office/drawing/2014/main" id="{E2994D42-0494-415C-BFB6-8F9B9C5271E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848;p31">
              <a:extLst>
                <a:ext uri="{FF2B5EF4-FFF2-40B4-BE49-F238E27FC236}">
                  <a16:creationId xmlns:a16="http://schemas.microsoft.com/office/drawing/2014/main" id="{2CB66865-7714-4A34-AED9-41AD60932962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849;p31">
              <a:extLst>
                <a:ext uri="{FF2B5EF4-FFF2-40B4-BE49-F238E27FC236}">
                  <a16:creationId xmlns:a16="http://schemas.microsoft.com/office/drawing/2014/main" id="{253D56D8-124E-4040-8949-78C5C960F31C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850;p31">
              <a:extLst>
                <a:ext uri="{FF2B5EF4-FFF2-40B4-BE49-F238E27FC236}">
                  <a16:creationId xmlns:a16="http://schemas.microsoft.com/office/drawing/2014/main" id="{11AC130C-D146-4C24-8153-A67B24755EA6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851;p31">
              <a:extLst>
                <a:ext uri="{FF2B5EF4-FFF2-40B4-BE49-F238E27FC236}">
                  <a16:creationId xmlns:a16="http://schemas.microsoft.com/office/drawing/2014/main" id="{ED725F0D-AE8C-4C62-A1D0-28AED534EF28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852;p31">
              <a:extLst>
                <a:ext uri="{FF2B5EF4-FFF2-40B4-BE49-F238E27FC236}">
                  <a16:creationId xmlns:a16="http://schemas.microsoft.com/office/drawing/2014/main" id="{CA2B1D70-9BCE-4DD2-BA34-2E4009D1622F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853;p31">
              <a:extLst>
                <a:ext uri="{FF2B5EF4-FFF2-40B4-BE49-F238E27FC236}">
                  <a16:creationId xmlns:a16="http://schemas.microsoft.com/office/drawing/2014/main" id="{3686F475-F542-484B-BD08-AA494971535B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854;p31">
              <a:extLst>
                <a:ext uri="{FF2B5EF4-FFF2-40B4-BE49-F238E27FC236}">
                  <a16:creationId xmlns:a16="http://schemas.microsoft.com/office/drawing/2014/main" id="{9B6100B7-6F05-45AC-8A7F-2591A20F2D37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855;p31">
              <a:extLst>
                <a:ext uri="{FF2B5EF4-FFF2-40B4-BE49-F238E27FC236}">
                  <a16:creationId xmlns:a16="http://schemas.microsoft.com/office/drawing/2014/main" id="{FBE42FD0-1063-42E2-93F4-90B8AFA16845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856;p31">
              <a:extLst>
                <a:ext uri="{FF2B5EF4-FFF2-40B4-BE49-F238E27FC236}">
                  <a16:creationId xmlns:a16="http://schemas.microsoft.com/office/drawing/2014/main" id="{A37A6433-D788-40AE-971C-D6785D37767F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857;p31">
              <a:extLst>
                <a:ext uri="{FF2B5EF4-FFF2-40B4-BE49-F238E27FC236}">
                  <a16:creationId xmlns:a16="http://schemas.microsoft.com/office/drawing/2014/main" id="{6BECF98D-222B-44E1-B71A-8F18FBEB97A1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858;p31">
              <a:extLst>
                <a:ext uri="{FF2B5EF4-FFF2-40B4-BE49-F238E27FC236}">
                  <a16:creationId xmlns:a16="http://schemas.microsoft.com/office/drawing/2014/main" id="{EDF4639D-2DB4-47CE-A5BE-27276F8AC578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859;p31">
              <a:extLst>
                <a:ext uri="{FF2B5EF4-FFF2-40B4-BE49-F238E27FC236}">
                  <a16:creationId xmlns:a16="http://schemas.microsoft.com/office/drawing/2014/main" id="{83E5E880-58FD-4D05-B8FA-566B946D8E5A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860;p31">
              <a:extLst>
                <a:ext uri="{FF2B5EF4-FFF2-40B4-BE49-F238E27FC236}">
                  <a16:creationId xmlns:a16="http://schemas.microsoft.com/office/drawing/2014/main" id="{C0322238-07EC-4432-8801-45CE1D4E8280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861;p31">
              <a:extLst>
                <a:ext uri="{FF2B5EF4-FFF2-40B4-BE49-F238E27FC236}">
                  <a16:creationId xmlns:a16="http://schemas.microsoft.com/office/drawing/2014/main" id="{0C31480F-A1B1-4138-B3A2-6EB278349808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862;p31">
              <a:extLst>
                <a:ext uri="{FF2B5EF4-FFF2-40B4-BE49-F238E27FC236}">
                  <a16:creationId xmlns:a16="http://schemas.microsoft.com/office/drawing/2014/main" id="{C26D60C6-B75D-4FB2-A13E-6698FB2AA5E1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863;p31">
              <a:extLst>
                <a:ext uri="{FF2B5EF4-FFF2-40B4-BE49-F238E27FC236}">
                  <a16:creationId xmlns:a16="http://schemas.microsoft.com/office/drawing/2014/main" id="{D47CE1BA-EF2A-4F4F-9D13-6B4B80889B8B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864;p31">
              <a:extLst>
                <a:ext uri="{FF2B5EF4-FFF2-40B4-BE49-F238E27FC236}">
                  <a16:creationId xmlns:a16="http://schemas.microsoft.com/office/drawing/2014/main" id="{10BF39A8-F37E-402C-A722-6342F10028AA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865;p31">
              <a:extLst>
                <a:ext uri="{FF2B5EF4-FFF2-40B4-BE49-F238E27FC236}">
                  <a16:creationId xmlns:a16="http://schemas.microsoft.com/office/drawing/2014/main" id="{D9344192-6461-4248-A41D-B18E3BEB47E5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866;p31">
              <a:extLst>
                <a:ext uri="{FF2B5EF4-FFF2-40B4-BE49-F238E27FC236}">
                  <a16:creationId xmlns:a16="http://schemas.microsoft.com/office/drawing/2014/main" id="{F1E40478-ED2C-452D-9185-ED87A82F83FB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867;p31">
              <a:extLst>
                <a:ext uri="{FF2B5EF4-FFF2-40B4-BE49-F238E27FC236}">
                  <a16:creationId xmlns:a16="http://schemas.microsoft.com/office/drawing/2014/main" id="{6AA9C373-6F60-441F-8AD2-DE57CDB4570F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868;p31">
              <a:extLst>
                <a:ext uri="{FF2B5EF4-FFF2-40B4-BE49-F238E27FC236}">
                  <a16:creationId xmlns:a16="http://schemas.microsoft.com/office/drawing/2014/main" id="{4968CCF2-285E-41A5-B58C-67FB41B3F123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869;p31">
              <a:extLst>
                <a:ext uri="{FF2B5EF4-FFF2-40B4-BE49-F238E27FC236}">
                  <a16:creationId xmlns:a16="http://schemas.microsoft.com/office/drawing/2014/main" id="{AD4C47AE-5273-4305-BF12-9302A28AC40A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870;p31">
              <a:extLst>
                <a:ext uri="{FF2B5EF4-FFF2-40B4-BE49-F238E27FC236}">
                  <a16:creationId xmlns:a16="http://schemas.microsoft.com/office/drawing/2014/main" id="{D6944283-6516-4CA1-8CED-1AD3BE6908E7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871;p31">
              <a:extLst>
                <a:ext uri="{FF2B5EF4-FFF2-40B4-BE49-F238E27FC236}">
                  <a16:creationId xmlns:a16="http://schemas.microsoft.com/office/drawing/2014/main" id="{8DE273E1-308F-4261-A7B3-20BDB9394868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872;p31">
              <a:extLst>
                <a:ext uri="{FF2B5EF4-FFF2-40B4-BE49-F238E27FC236}">
                  <a16:creationId xmlns:a16="http://schemas.microsoft.com/office/drawing/2014/main" id="{A49D15BD-2B3E-4B02-A32F-FDEC8E9179F3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873;p31">
              <a:extLst>
                <a:ext uri="{FF2B5EF4-FFF2-40B4-BE49-F238E27FC236}">
                  <a16:creationId xmlns:a16="http://schemas.microsoft.com/office/drawing/2014/main" id="{9EAAC4BC-88D8-4FD6-B267-BCCDE04FFB2E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874;p31">
              <a:extLst>
                <a:ext uri="{FF2B5EF4-FFF2-40B4-BE49-F238E27FC236}">
                  <a16:creationId xmlns:a16="http://schemas.microsoft.com/office/drawing/2014/main" id="{1EF84D3F-E17B-4D61-A310-AD71B008FBA5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875;p31">
              <a:extLst>
                <a:ext uri="{FF2B5EF4-FFF2-40B4-BE49-F238E27FC236}">
                  <a16:creationId xmlns:a16="http://schemas.microsoft.com/office/drawing/2014/main" id="{2D79EBC2-B216-4287-A3FC-2F2010CB2A81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876;p31">
              <a:extLst>
                <a:ext uri="{FF2B5EF4-FFF2-40B4-BE49-F238E27FC236}">
                  <a16:creationId xmlns:a16="http://schemas.microsoft.com/office/drawing/2014/main" id="{90D0DCC2-BEB8-4805-8864-9B8157D6D9D0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877;p31">
              <a:extLst>
                <a:ext uri="{FF2B5EF4-FFF2-40B4-BE49-F238E27FC236}">
                  <a16:creationId xmlns:a16="http://schemas.microsoft.com/office/drawing/2014/main" id="{DDBF39D6-19E0-4C1B-B36D-97334BDFA9C1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878;p31">
              <a:extLst>
                <a:ext uri="{FF2B5EF4-FFF2-40B4-BE49-F238E27FC236}">
                  <a16:creationId xmlns:a16="http://schemas.microsoft.com/office/drawing/2014/main" id="{DA0AA242-2B2A-4216-BEC0-813A5A117F4E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879;p31">
              <a:extLst>
                <a:ext uri="{FF2B5EF4-FFF2-40B4-BE49-F238E27FC236}">
                  <a16:creationId xmlns:a16="http://schemas.microsoft.com/office/drawing/2014/main" id="{98D43C14-947B-4828-8F17-C940B26377D2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880;p31">
              <a:extLst>
                <a:ext uri="{FF2B5EF4-FFF2-40B4-BE49-F238E27FC236}">
                  <a16:creationId xmlns:a16="http://schemas.microsoft.com/office/drawing/2014/main" id="{5222CF1F-77B6-4959-8DE9-292BB4779DAD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881;p31">
              <a:extLst>
                <a:ext uri="{FF2B5EF4-FFF2-40B4-BE49-F238E27FC236}">
                  <a16:creationId xmlns:a16="http://schemas.microsoft.com/office/drawing/2014/main" id="{50419D18-CC71-44FC-8EBE-8666CAB7D413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4" name="TextBox 133">
            <a:extLst>
              <a:ext uri="{FF2B5EF4-FFF2-40B4-BE49-F238E27FC236}">
                <a16:creationId xmlns:a16="http://schemas.microsoft.com/office/drawing/2014/main" id="{23418162-C26E-4370-9D2F-33E57C0A0B7E}"/>
              </a:ext>
            </a:extLst>
          </p:cNvPr>
          <p:cNvSpPr txBox="1"/>
          <p:nvPr userDrawn="1"/>
        </p:nvSpPr>
        <p:spPr>
          <a:xfrm>
            <a:off x="7514755" y="6517885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449314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bg>
      <p:bgPr>
        <a:solidFill>
          <a:srgbClr val="E3A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88CB28D7-CB5E-42A4-AC1B-49E9F84E1AA8}"/>
              </a:ext>
            </a:extLst>
          </p:cNvPr>
          <p:cNvSpPr/>
          <p:nvPr userDrawn="1"/>
        </p:nvSpPr>
        <p:spPr>
          <a:xfrm>
            <a:off x="212651" y="202019"/>
            <a:ext cx="11738344" cy="6507125"/>
          </a:xfrm>
          <a:custGeom>
            <a:avLst/>
            <a:gdLst>
              <a:gd name="connsiteX0" fmla="*/ 0 w 11738344"/>
              <a:gd name="connsiteY0" fmla="*/ 0 h 6507125"/>
              <a:gd name="connsiteX1" fmla="*/ 586917 w 11738344"/>
              <a:gd name="connsiteY1" fmla="*/ 0 h 6507125"/>
              <a:gd name="connsiteX2" fmla="*/ 939068 w 11738344"/>
              <a:gd name="connsiteY2" fmla="*/ 0 h 6507125"/>
              <a:gd name="connsiteX3" fmla="*/ 1525985 w 11738344"/>
              <a:gd name="connsiteY3" fmla="*/ 0 h 6507125"/>
              <a:gd name="connsiteX4" fmla="*/ 1760752 w 11738344"/>
              <a:gd name="connsiteY4" fmla="*/ 0 h 6507125"/>
              <a:gd name="connsiteX5" fmla="*/ 2347669 w 11738344"/>
              <a:gd name="connsiteY5" fmla="*/ 0 h 6507125"/>
              <a:gd name="connsiteX6" fmla="*/ 3051969 w 11738344"/>
              <a:gd name="connsiteY6" fmla="*/ 0 h 6507125"/>
              <a:gd name="connsiteX7" fmla="*/ 3521503 w 11738344"/>
              <a:gd name="connsiteY7" fmla="*/ 0 h 6507125"/>
              <a:gd name="connsiteX8" fmla="*/ 3756270 w 11738344"/>
              <a:gd name="connsiteY8" fmla="*/ 0 h 6507125"/>
              <a:gd name="connsiteX9" fmla="*/ 4577954 w 11738344"/>
              <a:gd name="connsiteY9" fmla="*/ 0 h 6507125"/>
              <a:gd name="connsiteX10" fmla="*/ 5164871 w 11738344"/>
              <a:gd name="connsiteY10" fmla="*/ 0 h 6507125"/>
              <a:gd name="connsiteX11" fmla="*/ 5751789 w 11738344"/>
              <a:gd name="connsiteY11" fmla="*/ 0 h 6507125"/>
              <a:gd name="connsiteX12" fmla="*/ 6221322 w 11738344"/>
              <a:gd name="connsiteY12" fmla="*/ 0 h 6507125"/>
              <a:gd name="connsiteX13" fmla="*/ 7043006 w 11738344"/>
              <a:gd name="connsiteY13" fmla="*/ 0 h 6507125"/>
              <a:gd name="connsiteX14" fmla="*/ 7277773 w 11738344"/>
              <a:gd name="connsiteY14" fmla="*/ 0 h 6507125"/>
              <a:gd name="connsiteX15" fmla="*/ 7629924 w 11738344"/>
              <a:gd name="connsiteY15" fmla="*/ 0 h 6507125"/>
              <a:gd name="connsiteX16" fmla="*/ 8216841 w 11738344"/>
              <a:gd name="connsiteY16" fmla="*/ 0 h 6507125"/>
              <a:gd name="connsiteX17" fmla="*/ 9038525 w 11738344"/>
              <a:gd name="connsiteY17" fmla="*/ 0 h 6507125"/>
              <a:gd name="connsiteX18" fmla="*/ 9273292 w 11738344"/>
              <a:gd name="connsiteY18" fmla="*/ 0 h 6507125"/>
              <a:gd name="connsiteX19" fmla="*/ 9742826 w 11738344"/>
              <a:gd name="connsiteY19" fmla="*/ 0 h 6507125"/>
              <a:gd name="connsiteX20" fmla="*/ 10564510 w 11738344"/>
              <a:gd name="connsiteY20" fmla="*/ 0 h 6507125"/>
              <a:gd name="connsiteX21" fmla="*/ 11151427 w 11738344"/>
              <a:gd name="connsiteY21" fmla="*/ 0 h 6507125"/>
              <a:gd name="connsiteX22" fmla="*/ 11738344 w 11738344"/>
              <a:gd name="connsiteY22" fmla="*/ 0 h 6507125"/>
              <a:gd name="connsiteX23" fmla="*/ 11738344 w 11738344"/>
              <a:gd name="connsiteY23" fmla="*/ 721699 h 6507125"/>
              <a:gd name="connsiteX24" fmla="*/ 11738344 w 11738344"/>
              <a:gd name="connsiteY24" fmla="*/ 1183114 h 6507125"/>
              <a:gd name="connsiteX25" fmla="*/ 11738344 w 11738344"/>
              <a:gd name="connsiteY25" fmla="*/ 1644528 h 6507125"/>
              <a:gd name="connsiteX26" fmla="*/ 11738344 w 11738344"/>
              <a:gd name="connsiteY26" fmla="*/ 2236085 h 6507125"/>
              <a:gd name="connsiteX27" fmla="*/ 11738344 w 11738344"/>
              <a:gd name="connsiteY27" fmla="*/ 2827642 h 6507125"/>
              <a:gd name="connsiteX28" fmla="*/ 11738344 w 11738344"/>
              <a:gd name="connsiteY28" fmla="*/ 3223985 h 6507125"/>
              <a:gd name="connsiteX29" fmla="*/ 11738344 w 11738344"/>
              <a:gd name="connsiteY29" fmla="*/ 3815541 h 6507125"/>
              <a:gd name="connsiteX30" fmla="*/ 11738344 w 11738344"/>
              <a:gd name="connsiteY30" fmla="*/ 4537241 h 6507125"/>
              <a:gd name="connsiteX31" fmla="*/ 11738344 w 11738344"/>
              <a:gd name="connsiteY31" fmla="*/ 4998655 h 6507125"/>
              <a:gd name="connsiteX32" fmla="*/ 11738344 w 11738344"/>
              <a:gd name="connsiteY32" fmla="*/ 5394998 h 6507125"/>
              <a:gd name="connsiteX33" fmla="*/ 11738344 w 11738344"/>
              <a:gd name="connsiteY33" fmla="*/ 5986555 h 6507125"/>
              <a:gd name="connsiteX34" fmla="*/ 11738344 w 11738344"/>
              <a:gd name="connsiteY34" fmla="*/ 6507125 h 6507125"/>
              <a:gd name="connsiteX35" fmla="*/ 11034043 w 11738344"/>
              <a:gd name="connsiteY35" fmla="*/ 6507125 h 6507125"/>
              <a:gd name="connsiteX36" fmla="*/ 10799276 w 11738344"/>
              <a:gd name="connsiteY36" fmla="*/ 6507125 h 6507125"/>
              <a:gd name="connsiteX37" fmla="*/ 10094976 w 11738344"/>
              <a:gd name="connsiteY37" fmla="*/ 6507125 h 6507125"/>
              <a:gd name="connsiteX38" fmla="*/ 9860209 w 11738344"/>
              <a:gd name="connsiteY38" fmla="*/ 6507125 h 6507125"/>
              <a:gd name="connsiteX39" fmla="*/ 9155908 w 11738344"/>
              <a:gd name="connsiteY39" fmla="*/ 6507125 h 6507125"/>
              <a:gd name="connsiteX40" fmla="*/ 8803758 w 11738344"/>
              <a:gd name="connsiteY40" fmla="*/ 6507125 h 6507125"/>
              <a:gd name="connsiteX41" fmla="*/ 8334224 w 11738344"/>
              <a:gd name="connsiteY41" fmla="*/ 6507125 h 6507125"/>
              <a:gd name="connsiteX42" fmla="*/ 8099457 w 11738344"/>
              <a:gd name="connsiteY42" fmla="*/ 6507125 h 6507125"/>
              <a:gd name="connsiteX43" fmla="*/ 7629924 w 11738344"/>
              <a:gd name="connsiteY43" fmla="*/ 6507125 h 6507125"/>
              <a:gd name="connsiteX44" fmla="*/ 6808240 w 11738344"/>
              <a:gd name="connsiteY44" fmla="*/ 6507125 h 6507125"/>
              <a:gd name="connsiteX45" fmla="*/ 6573473 w 11738344"/>
              <a:gd name="connsiteY45" fmla="*/ 6507125 h 6507125"/>
              <a:gd name="connsiteX46" fmla="*/ 5869172 w 11738344"/>
              <a:gd name="connsiteY46" fmla="*/ 6507125 h 6507125"/>
              <a:gd name="connsiteX47" fmla="*/ 5282255 w 11738344"/>
              <a:gd name="connsiteY47" fmla="*/ 6507125 h 6507125"/>
              <a:gd name="connsiteX48" fmla="*/ 4930104 w 11738344"/>
              <a:gd name="connsiteY48" fmla="*/ 6507125 h 6507125"/>
              <a:gd name="connsiteX49" fmla="*/ 4577954 w 11738344"/>
              <a:gd name="connsiteY49" fmla="*/ 6507125 h 6507125"/>
              <a:gd name="connsiteX50" fmla="*/ 4108420 w 11738344"/>
              <a:gd name="connsiteY50" fmla="*/ 6507125 h 6507125"/>
              <a:gd name="connsiteX51" fmla="*/ 3521503 w 11738344"/>
              <a:gd name="connsiteY51" fmla="*/ 6507125 h 6507125"/>
              <a:gd name="connsiteX52" fmla="*/ 2699819 w 11738344"/>
              <a:gd name="connsiteY52" fmla="*/ 6507125 h 6507125"/>
              <a:gd name="connsiteX53" fmla="*/ 1995518 w 11738344"/>
              <a:gd name="connsiteY53" fmla="*/ 6507125 h 6507125"/>
              <a:gd name="connsiteX54" fmla="*/ 1760752 w 11738344"/>
              <a:gd name="connsiteY54" fmla="*/ 6507125 h 6507125"/>
              <a:gd name="connsiteX55" fmla="*/ 939068 w 11738344"/>
              <a:gd name="connsiteY55" fmla="*/ 6507125 h 6507125"/>
              <a:gd name="connsiteX56" fmla="*/ 0 w 11738344"/>
              <a:gd name="connsiteY56" fmla="*/ 6507125 h 6507125"/>
              <a:gd name="connsiteX57" fmla="*/ 0 w 11738344"/>
              <a:gd name="connsiteY57" fmla="*/ 5785426 h 6507125"/>
              <a:gd name="connsiteX58" fmla="*/ 0 w 11738344"/>
              <a:gd name="connsiteY58" fmla="*/ 5128798 h 6507125"/>
              <a:gd name="connsiteX59" fmla="*/ 0 w 11738344"/>
              <a:gd name="connsiteY59" fmla="*/ 4537241 h 6507125"/>
              <a:gd name="connsiteX60" fmla="*/ 0 w 11738344"/>
              <a:gd name="connsiteY60" fmla="*/ 3880613 h 6507125"/>
              <a:gd name="connsiteX61" fmla="*/ 0 w 11738344"/>
              <a:gd name="connsiteY61" fmla="*/ 3158913 h 6507125"/>
              <a:gd name="connsiteX62" fmla="*/ 0 w 11738344"/>
              <a:gd name="connsiteY62" fmla="*/ 2437214 h 6507125"/>
              <a:gd name="connsiteX63" fmla="*/ 0 w 11738344"/>
              <a:gd name="connsiteY63" fmla="*/ 1715515 h 6507125"/>
              <a:gd name="connsiteX64" fmla="*/ 0 w 11738344"/>
              <a:gd name="connsiteY64" fmla="*/ 1319172 h 6507125"/>
              <a:gd name="connsiteX65" fmla="*/ 0 w 11738344"/>
              <a:gd name="connsiteY65" fmla="*/ 662544 h 6507125"/>
              <a:gd name="connsiteX66" fmla="*/ 0 w 11738344"/>
              <a:gd name="connsiteY66" fmla="*/ 0 h 65071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</a:cxnLst>
            <a:rect l="l" t="t" r="r" b="b"/>
            <a:pathLst>
              <a:path w="11738344" h="6507125" fill="none" extrusionOk="0">
                <a:moveTo>
                  <a:pt x="0" y="0"/>
                </a:moveTo>
                <a:cubicBezTo>
                  <a:pt x="193893" y="-53522"/>
                  <a:pt x="463900" y="48166"/>
                  <a:pt x="586917" y="0"/>
                </a:cubicBezTo>
                <a:cubicBezTo>
                  <a:pt x="709934" y="-48166"/>
                  <a:pt x="764999" y="37996"/>
                  <a:pt x="939068" y="0"/>
                </a:cubicBezTo>
                <a:cubicBezTo>
                  <a:pt x="1113137" y="-37996"/>
                  <a:pt x="1272302" y="9191"/>
                  <a:pt x="1525985" y="0"/>
                </a:cubicBezTo>
                <a:cubicBezTo>
                  <a:pt x="1779668" y="-9191"/>
                  <a:pt x="1703800" y="12915"/>
                  <a:pt x="1760752" y="0"/>
                </a:cubicBezTo>
                <a:cubicBezTo>
                  <a:pt x="1817704" y="-12915"/>
                  <a:pt x="2219250" y="17278"/>
                  <a:pt x="2347669" y="0"/>
                </a:cubicBezTo>
                <a:cubicBezTo>
                  <a:pt x="2476088" y="-17278"/>
                  <a:pt x="2906879" y="15114"/>
                  <a:pt x="3051969" y="0"/>
                </a:cubicBezTo>
                <a:cubicBezTo>
                  <a:pt x="3197059" y="-15114"/>
                  <a:pt x="3335226" y="47513"/>
                  <a:pt x="3521503" y="0"/>
                </a:cubicBezTo>
                <a:cubicBezTo>
                  <a:pt x="3707780" y="-47513"/>
                  <a:pt x="3669854" y="22779"/>
                  <a:pt x="3756270" y="0"/>
                </a:cubicBezTo>
                <a:cubicBezTo>
                  <a:pt x="3842686" y="-22779"/>
                  <a:pt x="4217773" y="11409"/>
                  <a:pt x="4577954" y="0"/>
                </a:cubicBezTo>
                <a:cubicBezTo>
                  <a:pt x="4938135" y="-11409"/>
                  <a:pt x="4970109" y="43871"/>
                  <a:pt x="5164871" y="0"/>
                </a:cubicBezTo>
                <a:cubicBezTo>
                  <a:pt x="5359633" y="-43871"/>
                  <a:pt x="5537198" y="17907"/>
                  <a:pt x="5751789" y="0"/>
                </a:cubicBezTo>
                <a:cubicBezTo>
                  <a:pt x="5966380" y="-17907"/>
                  <a:pt x="6096392" y="45142"/>
                  <a:pt x="6221322" y="0"/>
                </a:cubicBezTo>
                <a:cubicBezTo>
                  <a:pt x="6346252" y="-45142"/>
                  <a:pt x="6799085" y="67265"/>
                  <a:pt x="7043006" y="0"/>
                </a:cubicBezTo>
                <a:cubicBezTo>
                  <a:pt x="7286927" y="-67265"/>
                  <a:pt x="7173785" y="927"/>
                  <a:pt x="7277773" y="0"/>
                </a:cubicBezTo>
                <a:cubicBezTo>
                  <a:pt x="7381761" y="-927"/>
                  <a:pt x="7490336" y="8535"/>
                  <a:pt x="7629924" y="0"/>
                </a:cubicBezTo>
                <a:cubicBezTo>
                  <a:pt x="7769512" y="-8535"/>
                  <a:pt x="8023133" y="16918"/>
                  <a:pt x="8216841" y="0"/>
                </a:cubicBezTo>
                <a:cubicBezTo>
                  <a:pt x="8410549" y="-16918"/>
                  <a:pt x="8814563" y="56057"/>
                  <a:pt x="9038525" y="0"/>
                </a:cubicBezTo>
                <a:cubicBezTo>
                  <a:pt x="9262487" y="-56057"/>
                  <a:pt x="9219318" y="11550"/>
                  <a:pt x="9273292" y="0"/>
                </a:cubicBezTo>
                <a:cubicBezTo>
                  <a:pt x="9327266" y="-11550"/>
                  <a:pt x="9524285" y="54368"/>
                  <a:pt x="9742826" y="0"/>
                </a:cubicBezTo>
                <a:cubicBezTo>
                  <a:pt x="9961367" y="-54368"/>
                  <a:pt x="10315185" y="8251"/>
                  <a:pt x="10564510" y="0"/>
                </a:cubicBezTo>
                <a:cubicBezTo>
                  <a:pt x="10813835" y="-8251"/>
                  <a:pt x="10939532" y="59894"/>
                  <a:pt x="11151427" y="0"/>
                </a:cubicBezTo>
                <a:cubicBezTo>
                  <a:pt x="11363322" y="-59894"/>
                  <a:pt x="11609776" y="64994"/>
                  <a:pt x="11738344" y="0"/>
                </a:cubicBezTo>
                <a:cubicBezTo>
                  <a:pt x="11801788" y="212046"/>
                  <a:pt x="11737744" y="488839"/>
                  <a:pt x="11738344" y="721699"/>
                </a:cubicBezTo>
                <a:cubicBezTo>
                  <a:pt x="11738944" y="954559"/>
                  <a:pt x="11712416" y="1073711"/>
                  <a:pt x="11738344" y="1183114"/>
                </a:cubicBezTo>
                <a:cubicBezTo>
                  <a:pt x="11764272" y="1292518"/>
                  <a:pt x="11693621" y="1487929"/>
                  <a:pt x="11738344" y="1644528"/>
                </a:cubicBezTo>
                <a:cubicBezTo>
                  <a:pt x="11783067" y="1801127"/>
                  <a:pt x="11703009" y="2055674"/>
                  <a:pt x="11738344" y="2236085"/>
                </a:cubicBezTo>
                <a:cubicBezTo>
                  <a:pt x="11773679" y="2416496"/>
                  <a:pt x="11673979" y="2661380"/>
                  <a:pt x="11738344" y="2827642"/>
                </a:cubicBezTo>
                <a:cubicBezTo>
                  <a:pt x="11802709" y="2993904"/>
                  <a:pt x="11705654" y="3065710"/>
                  <a:pt x="11738344" y="3223985"/>
                </a:cubicBezTo>
                <a:cubicBezTo>
                  <a:pt x="11771034" y="3382260"/>
                  <a:pt x="11728644" y="3559281"/>
                  <a:pt x="11738344" y="3815541"/>
                </a:cubicBezTo>
                <a:cubicBezTo>
                  <a:pt x="11748044" y="4071801"/>
                  <a:pt x="11660229" y="4277915"/>
                  <a:pt x="11738344" y="4537241"/>
                </a:cubicBezTo>
                <a:cubicBezTo>
                  <a:pt x="11816459" y="4796567"/>
                  <a:pt x="11733753" y="4796994"/>
                  <a:pt x="11738344" y="4998655"/>
                </a:cubicBezTo>
                <a:cubicBezTo>
                  <a:pt x="11742935" y="5200316"/>
                  <a:pt x="11719250" y="5308582"/>
                  <a:pt x="11738344" y="5394998"/>
                </a:cubicBezTo>
                <a:cubicBezTo>
                  <a:pt x="11757438" y="5481414"/>
                  <a:pt x="11699476" y="5736459"/>
                  <a:pt x="11738344" y="5986555"/>
                </a:cubicBezTo>
                <a:cubicBezTo>
                  <a:pt x="11777212" y="6236651"/>
                  <a:pt x="11708423" y="6334874"/>
                  <a:pt x="11738344" y="6507125"/>
                </a:cubicBezTo>
                <a:cubicBezTo>
                  <a:pt x="11478827" y="6561764"/>
                  <a:pt x="11355604" y="6489109"/>
                  <a:pt x="11034043" y="6507125"/>
                </a:cubicBezTo>
                <a:cubicBezTo>
                  <a:pt x="10712482" y="6525141"/>
                  <a:pt x="10886680" y="6497141"/>
                  <a:pt x="10799276" y="6507125"/>
                </a:cubicBezTo>
                <a:cubicBezTo>
                  <a:pt x="10711872" y="6517109"/>
                  <a:pt x="10265533" y="6502056"/>
                  <a:pt x="10094976" y="6507125"/>
                </a:cubicBezTo>
                <a:cubicBezTo>
                  <a:pt x="9924419" y="6512194"/>
                  <a:pt x="9975231" y="6494613"/>
                  <a:pt x="9860209" y="6507125"/>
                </a:cubicBezTo>
                <a:cubicBezTo>
                  <a:pt x="9745187" y="6519637"/>
                  <a:pt x="9465544" y="6493149"/>
                  <a:pt x="9155908" y="6507125"/>
                </a:cubicBezTo>
                <a:cubicBezTo>
                  <a:pt x="8846272" y="6521101"/>
                  <a:pt x="8884191" y="6495076"/>
                  <a:pt x="8803758" y="6507125"/>
                </a:cubicBezTo>
                <a:cubicBezTo>
                  <a:pt x="8723325" y="6519174"/>
                  <a:pt x="8508753" y="6467331"/>
                  <a:pt x="8334224" y="6507125"/>
                </a:cubicBezTo>
                <a:cubicBezTo>
                  <a:pt x="8159695" y="6546919"/>
                  <a:pt x="8211920" y="6481971"/>
                  <a:pt x="8099457" y="6507125"/>
                </a:cubicBezTo>
                <a:cubicBezTo>
                  <a:pt x="7986994" y="6532279"/>
                  <a:pt x="7760338" y="6491342"/>
                  <a:pt x="7629924" y="6507125"/>
                </a:cubicBezTo>
                <a:cubicBezTo>
                  <a:pt x="7499510" y="6522908"/>
                  <a:pt x="7068285" y="6502086"/>
                  <a:pt x="6808240" y="6507125"/>
                </a:cubicBezTo>
                <a:cubicBezTo>
                  <a:pt x="6548195" y="6512164"/>
                  <a:pt x="6642810" y="6498574"/>
                  <a:pt x="6573473" y="6507125"/>
                </a:cubicBezTo>
                <a:cubicBezTo>
                  <a:pt x="6504136" y="6515676"/>
                  <a:pt x="6038855" y="6438771"/>
                  <a:pt x="5869172" y="6507125"/>
                </a:cubicBezTo>
                <a:cubicBezTo>
                  <a:pt x="5699489" y="6575479"/>
                  <a:pt x="5566362" y="6496885"/>
                  <a:pt x="5282255" y="6507125"/>
                </a:cubicBezTo>
                <a:cubicBezTo>
                  <a:pt x="4998148" y="6517365"/>
                  <a:pt x="5039221" y="6465905"/>
                  <a:pt x="4930104" y="6507125"/>
                </a:cubicBezTo>
                <a:cubicBezTo>
                  <a:pt x="4820987" y="6548345"/>
                  <a:pt x="4723325" y="6493648"/>
                  <a:pt x="4577954" y="6507125"/>
                </a:cubicBezTo>
                <a:cubicBezTo>
                  <a:pt x="4432583" y="6520602"/>
                  <a:pt x="4240580" y="6477186"/>
                  <a:pt x="4108420" y="6507125"/>
                </a:cubicBezTo>
                <a:cubicBezTo>
                  <a:pt x="3976260" y="6537064"/>
                  <a:pt x="3729849" y="6485756"/>
                  <a:pt x="3521503" y="6507125"/>
                </a:cubicBezTo>
                <a:cubicBezTo>
                  <a:pt x="3313157" y="6528494"/>
                  <a:pt x="2978184" y="6440521"/>
                  <a:pt x="2699819" y="6507125"/>
                </a:cubicBezTo>
                <a:cubicBezTo>
                  <a:pt x="2421454" y="6573729"/>
                  <a:pt x="2296956" y="6495816"/>
                  <a:pt x="1995518" y="6507125"/>
                </a:cubicBezTo>
                <a:cubicBezTo>
                  <a:pt x="1694080" y="6518434"/>
                  <a:pt x="1872133" y="6498123"/>
                  <a:pt x="1760752" y="6507125"/>
                </a:cubicBezTo>
                <a:cubicBezTo>
                  <a:pt x="1649371" y="6516127"/>
                  <a:pt x="1240399" y="6475880"/>
                  <a:pt x="939068" y="6507125"/>
                </a:cubicBezTo>
                <a:cubicBezTo>
                  <a:pt x="637737" y="6538370"/>
                  <a:pt x="388381" y="6477070"/>
                  <a:pt x="0" y="6507125"/>
                </a:cubicBezTo>
                <a:cubicBezTo>
                  <a:pt x="-47939" y="6337479"/>
                  <a:pt x="879" y="6060669"/>
                  <a:pt x="0" y="5785426"/>
                </a:cubicBezTo>
                <a:cubicBezTo>
                  <a:pt x="-879" y="5510183"/>
                  <a:pt x="581" y="5359991"/>
                  <a:pt x="0" y="5128798"/>
                </a:cubicBezTo>
                <a:cubicBezTo>
                  <a:pt x="-581" y="4897605"/>
                  <a:pt x="45467" y="4828334"/>
                  <a:pt x="0" y="4537241"/>
                </a:cubicBezTo>
                <a:cubicBezTo>
                  <a:pt x="-45467" y="4246148"/>
                  <a:pt x="61308" y="4034246"/>
                  <a:pt x="0" y="3880613"/>
                </a:cubicBezTo>
                <a:cubicBezTo>
                  <a:pt x="-61308" y="3726980"/>
                  <a:pt x="34030" y="3322956"/>
                  <a:pt x="0" y="3158913"/>
                </a:cubicBezTo>
                <a:cubicBezTo>
                  <a:pt x="-34030" y="2994870"/>
                  <a:pt x="80763" y="2717371"/>
                  <a:pt x="0" y="2437214"/>
                </a:cubicBezTo>
                <a:cubicBezTo>
                  <a:pt x="-80763" y="2157057"/>
                  <a:pt x="74414" y="2065681"/>
                  <a:pt x="0" y="1715515"/>
                </a:cubicBezTo>
                <a:cubicBezTo>
                  <a:pt x="-74414" y="1365349"/>
                  <a:pt x="34380" y="1412605"/>
                  <a:pt x="0" y="1319172"/>
                </a:cubicBezTo>
                <a:cubicBezTo>
                  <a:pt x="-34380" y="1225739"/>
                  <a:pt x="32469" y="795736"/>
                  <a:pt x="0" y="662544"/>
                </a:cubicBezTo>
                <a:cubicBezTo>
                  <a:pt x="-32469" y="529352"/>
                  <a:pt x="3735" y="263522"/>
                  <a:pt x="0" y="0"/>
                </a:cubicBezTo>
                <a:close/>
              </a:path>
              <a:path w="11738344" h="6507125" stroke="0" extrusionOk="0">
                <a:moveTo>
                  <a:pt x="0" y="0"/>
                </a:moveTo>
                <a:cubicBezTo>
                  <a:pt x="173958" y="-35120"/>
                  <a:pt x="364388" y="21400"/>
                  <a:pt x="586917" y="0"/>
                </a:cubicBezTo>
                <a:cubicBezTo>
                  <a:pt x="809446" y="-21400"/>
                  <a:pt x="772431" y="40444"/>
                  <a:pt x="939068" y="0"/>
                </a:cubicBezTo>
                <a:cubicBezTo>
                  <a:pt x="1105705" y="-40444"/>
                  <a:pt x="1060336" y="17590"/>
                  <a:pt x="1173834" y="0"/>
                </a:cubicBezTo>
                <a:cubicBezTo>
                  <a:pt x="1287332" y="-17590"/>
                  <a:pt x="1318549" y="16589"/>
                  <a:pt x="1408601" y="0"/>
                </a:cubicBezTo>
                <a:cubicBezTo>
                  <a:pt x="1498653" y="-16589"/>
                  <a:pt x="1785989" y="60612"/>
                  <a:pt x="1995518" y="0"/>
                </a:cubicBezTo>
                <a:cubicBezTo>
                  <a:pt x="2205047" y="-60612"/>
                  <a:pt x="2296353" y="59266"/>
                  <a:pt x="2582436" y="0"/>
                </a:cubicBezTo>
                <a:cubicBezTo>
                  <a:pt x="2868519" y="-59266"/>
                  <a:pt x="2862706" y="48799"/>
                  <a:pt x="3051969" y="0"/>
                </a:cubicBezTo>
                <a:cubicBezTo>
                  <a:pt x="3241232" y="-48799"/>
                  <a:pt x="3512635" y="60599"/>
                  <a:pt x="3638887" y="0"/>
                </a:cubicBezTo>
                <a:cubicBezTo>
                  <a:pt x="3765139" y="-60599"/>
                  <a:pt x="3923707" y="15178"/>
                  <a:pt x="4108420" y="0"/>
                </a:cubicBezTo>
                <a:cubicBezTo>
                  <a:pt x="4293133" y="-15178"/>
                  <a:pt x="4277880" y="17966"/>
                  <a:pt x="4343187" y="0"/>
                </a:cubicBezTo>
                <a:cubicBezTo>
                  <a:pt x="4408494" y="-17966"/>
                  <a:pt x="4582634" y="22799"/>
                  <a:pt x="4695338" y="0"/>
                </a:cubicBezTo>
                <a:cubicBezTo>
                  <a:pt x="4808042" y="-22799"/>
                  <a:pt x="5335945" y="38821"/>
                  <a:pt x="5517022" y="0"/>
                </a:cubicBezTo>
                <a:cubicBezTo>
                  <a:pt x="5698099" y="-38821"/>
                  <a:pt x="5766610" y="35566"/>
                  <a:pt x="5986555" y="0"/>
                </a:cubicBezTo>
                <a:cubicBezTo>
                  <a:pt x="6206500" y="-35566"/>
                  <a:pt x="6203895" y="19904"/>
                  <a:pt x="6338706" y="0"/>
                </a:cubicBezTo>
                <a:cubicBezTo>
                  <a:pt x="6473517" y="-19904"/>
                  <a:pt x="6653113" y="68070"/>
                  <a:pt x="6925623" y="0"/>
                </a:cubicBezTo>
                <a:cubicBezTo>
                  <a:pt x="7198133" y="-68070"/>
                  <a:pt x="7197960" y="16182"/>
                  <a:pt x="7277773" y="0"/>
                </a:cubicBezTo>
                <a:cubicBezTo>
                  <a:pt x="7357586" y="-16182"/>
                  <a:pt x="7733864" y="5492"/>
                  <a:pt x="7982074" y="0"/>
                </a:cubicBezTo>
                <a:cubicBezTo>
                  <a:pt x="8230284" y="-5492"/>
                  <a:pt x="8115232" y="12010"/>
                  <a:pt x="8216841" y="0"/>
                </a:cubicBezTo>
                <a:cubicBezTo>
                  <a:pt x="8318450" y="-12010"/>
                  <a:pt x="8383617" y="13899"/>
                  <a:pt x="8451608" y="0"/>
                </a:cubicBezTo>
                <a:cubicBezTo>
                  <a:pt x="8519599" y="-13899"/>
                  <a:pt x="8868654" y="41846"/>
                  <a:pt x="9155908" y="0"/>
                </a:cubicBezTo>
                <a:cubicBezTo>
                  <a:pt x="9443162" y="-41846"/>
                  <a:pt x="9583439" y="13929"/>
                  <a:pt x="9860209" y="0"/>
                </a:cubicBezTo>
                <a:cubicBezTo>
                  <a:pt x="10136979" y="-13929"/>
                  <a:pt x="9993296" y="22162"/>
                  <a:pt x="10094976" y="0"/>
                </a:cubicBezTo>
                <a:cubicBezTo>
                  <a:pt x="10196656" y="-22162"/>
                  <a:pt x="10442256" y="29850"/>
                  <a:pt x="10681893" y="0"/>
                </a:cubicBezTo>
                <a:cubicBezTo>
                  <a:pt x="10921530" y="-29850"/>
                  <a:pt x="10815120" y="25327"/>
                  <a:pt x="10916660" y="0"/>
                </a:cubicBezTo>
                <a:cubicBezTo>
                  <a:pt x="11018200" y="-25327"/>
                  <a:pt x="11478417" y="95792"/>
                  <a:pt x="11738344" y="0"/>
                </a:cubicBezTo>
                <a:cubicBezTo>
                  <a:pt x="11764798" y="249704"/>
                  <a:pt x="11736494" y="384548"/>
                  <a:pt x="11738344" y="591557"/>
                </a:cubicBezTo>
                <a:cubicBezTo>
                  <a:pt x="11740194" y="798566"/>
                  <a:pt x="11722809" y="866102"/>
                  <a:pt x="11738344" y="987900"/>
                </a:cubicBezTo>
                <a:cubicBezTo>
                  <a:pt x="11753879" y="1109698"/>
                  <a:pt x="11685233" y="1344087"/>
                  <a:pt x="11738344" y="1514385"/>
                </a:cubicBezTo>
                <a:cubicBezTo>
                  <a:pt x="11791455" y="1684683"/>
                  <a:pt x="11711044" y="1762913"/>
                  <a:pt x="11738344" y="1975800"/>
                </a:cubicBezTo>
                <a:cubicBezTo>
                  <a:pt x="11765644" y="2188687"/>
                  <a:pt x="11699886" y="2274464"/>
                  <a:pt x="11738344" y="2502285"/>
                </a:cubicBezTo>
                <a:cubicBezTo>
                  <a:pt x="11776802" y="2730106"/>
                  <a:pt x="11695385" y="2995182"/>
                  <a:pt x="11738344" y="3223985"/>
                </a:cubicBezTo>
                <a:cubicBezTo>
                  <a:pt x="11781303" y="3452788"/>
                  <a:pt x="11700748" y="3463165"/>
                  <a:pt x="11738344" y="3620328"/>
                </a:cubicBezTo>
                <a:cubicBezTo>
                  <a:pt x="11775940" y="3777491"/>
                  <a:pt x="11707001" y="4043633"/>
                  <a:pt x="11738344" y="4342027"/>
                </a:cubicBezTo>
                <a:cubicBezTo>
                  <a:pt x="11769687" y="4640421"/>
                  <a:pt x="11729213" y="4583818"/>
                  <a:pt x="11738344" y="4738370"/>
                </a:cubicBezTo>
                <a:cubicBezTo>
                  <a:pt x="11747475" y="4892922"/>
                  <a:pt x="11733578" y="4965083"/>
                  <a:pt x="11738344" y="5134713"/>
                </a:cubicBezTo>
                <a:cubicBezTo>
                  <a:pt x="11743110" y="5304343"/>
                  <a:pt x="11662322" y="5553418"/>
                  <a:pt x="11738344" y="5791341"/>
                </a:cubicBezTo>
                <a:cubicBezTo>
                  <a:pt x="11814366" y="6029264"/>
                  <a:pt x="11713020" y="6176136"/>
                  <a:pt x="11738344" y="6507125"/>
                </a:cubicBezTo>
                <a:cubicBezTo>
                  <a:pt x="11547327" y="6548973"/>
                  <a:pt x="11498077" y="6493046"/>
                  <a:pt x="11268810" y="6507125"/>
                </a:cubicBezTo>
                <a:cubicBezTo>
                  <a:pt x="11039543" y="6521204"/>
                  <a:pt x="11107069" y="6502334"/>
                  <a:pt x="11034043" y="6507125"/>
                </a:cubicBezTo>
                <a:cubicBezTo>
                  <a:pt x="10961017" y="6511916"/>
                  <a:pt x="10683932" y="6506699"/>
                  <a:pt x="10564510" y="6507125"/>
                </a:cubicBezTo>
                <a:cubicBezTo>
                  <a:pt x="10445088" y="6507551"/>
                  <a:pt x="10108637" y="6458162"/>
                  <a:pt x="9742826" y="6507125"/>
                </a:cubicBezTo>
                <a:cubicBezTo>
                  <a:pt x="9377015" y="6556088"/>
                  <a:pt x="9349509" y="6439682"/>
                  <a:pt x="9038525" y="6507125"/>
                </a:cubicBezTo>
                <a:cubicBezTo>
                  <a:pt x="8727541" y="6574568"/>
                  <a:pt x="8794847" y="6477168"/>
                  <a:pt x="8686375" y="6507125"/>
                </a:cubicBezTo>
                <a:cubicBezTo>
                  <a:pt x="8577903" y="6537082"/>
                  <a:pt x="8357039" y="6497360"/>
                  <a:pt x="8099457" y="6507125"/>
                </a:cubicBezTo>
                <a:cubicBezTo>
                  <a:pt x="7841875" y="6516890"/>
                  <a:pt x="7839028" y="6470904"/>
                  <a:pt x="7747307" y="6507125"/>
                </a:cubicBezTo>
                <a:cubicBezTo>
                  <a:pt x="7655586" y="6543346"/>
                  <a:pt x="7266710" y="6462145"/>
                  <a:pt x="7043006" y="6507125"/>
                </a:cubicBezTo>
                <a:cubicBezTo>
                  <a:pt x="6819302" y="6552105"/>
                  <a:pt x="6503498" y="6464456"/>
                  <a:pt x="6338706" y="6507125"/>
                </a:cubicBezTo>
                <a:cubicBezTo>
                  <a:pt x="6173914" y="6549794"/>
                  <a:pt x="6184575" y="6483218"/>
                  <a:pt x="6103939" y="6507125"/>
                </a:cubicBezTo>
                <a:cubicBezTo>
                  <a:pt x="6023303" y="6531032"/>
                  <a:pt x="5677300" y="6424778"/>
                  <a:pt x="5399638" y="6507125"/>
                </a:cubicBezTo>
                <a:cubicBezTo>
                  <a:pt x="5121976" y="6589472"/>
                  <a:pt x="5064059" y="6456168"/>
                  <a:pt x="4930104" y="6507125"/>
                </a:cubicBezTo>
                <a:cubicBezTo>
                  <a:pt x="4796149" y="6558082"/>
                  <a:pt x="4287006" y="6419485"/>
                  <a:pt x="4108420" y="6507125"/>
                </a:cubicBezTo>
                <a:cubicBezTo>
                  <a:pt x="3929834" y="6594765"/>
                  <a:pt x="3851012" y="6506127"/>
                  <a:pt x="3756270" y="6507125"/>
                </a:cubicBezTo>
                <a:cubicBezTo>
                  <a:pt x="3661528" y="6508123"/>
                  <a:pt x="3178681" y="6505194"/>
                  <a:pt x="2934586" y="6507125"/>
                </a:cubicBezTo>
                <a:cubicBezTo>
                  <a:pt x="2690491" y="6509056"/>
                  <a:pt x="2804760" y="6481921"/>
                  <a:pt x="2699819" y="6507125"/>
                </a:cubicBezTo>
                <a:cubicBezTo>
                  <a:pt x="2594878" y="6532329"/>
                  <a:pt x="2131310" y="6492863"/>
                  <a:pt x="1878135" y="6507125"/>
                </a:cubicBezTo>
                <a:cubicBezTo>
                  <a:pt x="1624960" y="6521387"/>
                  <a:pt x="1497787" y="6488583"/>
                  <a:pt x="1173834" y="6507125"/>
                </a:cubicBezTo>
                <a:cubicBezTo>
                  <a:pt x="849881" y="6525667"/>
                  <a:pt x="834993" y="6490955"/>
                  <a:pt x="704301" y="6507125"/>
                </a:cubicBezTo>
                <a:cubicBezTo>
                  <a:pt x="573609" y="6523295"/>
                  <a:pt x="308132" y="6478693"/>
                  <a:pt x="0" y="6507125"/>
                </a:cubicBezTo>
                <a:cubicBezTo>
                  <a:pt x="-29938" y="6329998"/>
                  <a:pt x="56135" y="6044585"/>
                  <a:pt x="0" y="5785426"/>
                </a:cubicBezTo>
                <a:cubicBezTo>
                  <a:pt x="-56135" y="5526267"/>
                  <a:pt x="39316" y="5376750"/>
                  <a:pt x="0" y="5193869"/>
                </a:cubicBezTo>
                <a:cubicBezTo>
                  <a:pt x="-39316" y="5010988"/>
                  <a:pt x="32117" y="4985215"/>
                  <a:pt x="0" y="4797526"/>
                </a:cubicBezTo>
                <a:cubicBezTo>
                  <a:pt x="-32117" y="4609837"/>
                  <a:pt x="57743" y="4276268"/>
                  <a:pt x="0" y="4075826"/>
                </a:cubicBezTo>
                <a:cubicBezTo>
                  <a:pt x="-57743" y="3875384"/>
                  <a:pt x="207" y="3518980"/>
                  <a:pt x="0" y="3354127"/>
                </a:cubicBezTo>
                <a:cubicBezTo>
                  <a:pt x="-207" y="3189274"/>
                  <a:pt x="26299" y="3135377"/>
                  <a:pt x="0" y="2957784"/>
                </a:cubicBezTo>
                <a:cubicBezTo>
                  <a:pt x="-26299" y="2780191"/>
                  <a:pt x="43986" y="2618936"/>
                  <a:pt x="0" y="2431299"/>
                </a:cubicBezTo>
                <a:cubicBezTo>
                  <a:pt x="-43986" y="2243663"/>
                  <a:pt x="78778" y="1984613"/>
                  <a:pt x="0" y="1709599"/>
                </a:cubicBezTo>
                <a:cubicBezTo>
                  <a:pt x="-78778" y="1434585"/>
                  <a:pt x="22960" y="1238508"/>
                  <a:pt x="0" y="987900"/>
                </a:cubicBezTo>
                <a:cubicBezTo>
                  <a:pt x="-22960" y="737292"/>
                  <a:pt x="46601" y="441911"/>
                  <a:pt x="0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rgbClr val="7030A0"/>
            </a:solidFill>
            <a:extLst>
              <a:ext uri="{C807C97D-BFC1-408E-A445-0C87EB9F89A2}">
                <ask:lineSketchStyleProps xmlns:ask="http://schemas.microsoft.com/office/drawing/2018/sketchyshapes" xmlns="" sd="4767772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3868546-2164-4C33-8F22-32B28A4FD9F0}"/>
              </a:ext>
            </a:extLst>
          </p:cNvPr>
          <p:cNvSpPr txBox="1"/>
          <p:nvPr userDrawn="1"/>
        </p:nvSpPr>
        <p:spPr>
          <a:xfrm>
            <a:off x="8942603" y="-31899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468097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235" name="TextBox 234">
            <a:extLst>
              <a:ext uri="{FF2B5EF4-FFF2-40B4-BE49-F238E27FC236}">
                <a16:creationId xmlns:a16="http://schemas.microsoft.com/office/drawing/2014/main" id="{1E4DED0B-3FCF-4DB8-8C88-6AED41C3D872}"/>
              </a:ext>
            </a:extLst>
          </p:cNvPr>
          <p:cNvSpPr txBox="1"/>
          <p:nvPr userDrawn="1"/>
        </p:nvSpPr>
        <p:spPr>
          <a:xfrm>
            <a:off x="3615997" y="1557579"/>
            <a:ext cx="47520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</p:spTree>
    <p:extLst>
      <p:ext uri="{BB962C8B-B14F-4D97-AF65-F5344CB8AC3E}">
        <p14:creationId xmlns:p14="http://schemas.microsoft.com/office/powerpoint/2010/main" val="197091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5" grpId="0"/>
      <p:bldP spid="219" grpId="0" animBg="1"/>
      <p:bldP spid="220" grpId="0" animBg="1"/>
    </p:bldLst>
  </p:timing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8176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5/9/2023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5046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5/9/2023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6424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5/9/2023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6091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5/9/2023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7888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5/9/2023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6371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5/9/2023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2933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5/9/2023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6749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5/9/2023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7176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5/9/2023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805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76886703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26549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13537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59789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 cstate="screen"/>
          <a:srcRect/>
          <a:stretch>
            <a:fillRect/>
          </a:stretch>
        </p:blipFill>
        <p:spPr>
          <a:xfrm>
            <a:off x="82505" y="108235"/>
            <a:ext cx="4097612" cy="103482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3" cstate="print"/>
          <a:srcRect/>
          <a:stretch>
            <a:fillRect/>
          </a:stretch>
        </p:blipFill>
        <p:spPr>
          <a:xfrm>
            <a:off x="19416" y="6502009"/>
            <a:ext cx="12192000" cy="353756"/>
          </a:xfrm>
          <a:prstGeom prst="rect">
            <a:avLst/>
          </a:prstGeom>
        </p:spPr>
      </p:pic>
      <p:sp>
        <p:nvSpPr>
          <p:cNvPr id="3" name="标题 2"/>
          <p:cNvSpPr>
            <a:spLocks noGrp="1"/>
          </p:cNvSpPr>
          <p:nvPr>
            <p:ph type="title" hasCustomPrompt="1"/>
          </p:nvPr>
        </p:nvSpPr>
        <p:spPr>
          <a:xfrm>
            <a:off x="2131309" y="131270"/>
            <a:ext cx="9552544" cy="757797"/>
          </a:xfrm>
          <a:prstGeom prst="rect">
            <a:avLst/>
          </a:prstGeom>
        </p:spPr>
        <p:txBody>
          <a:bodyPr/>
          <a:lstStyle>
            <a:lvl1pPr>
              <a:defRPr sz="4265" b="1">
                <a:solidFill>
                  <a:schemeClr val="accent1">
                    <a:lumMod val="50000"/>
                  </a:schemeClr>
                </a:solidFill>
                <a:latin typeface="Microsoft YaHei" panose="020B0503020204020204" charset="-122"/>
                <a:ea typeface="Microsoft YaHei" panose="020B0503020204020204" charset="-122"/>
              </a:defRPr>
            </a:lvl1pPr>
          </a:lstStyle>
          <a:p>
            <a:r>
              <a:rPr lang="zh-CN" altLang="en-US" dirty="0"/>
              <a:t>单击此处编辑母版标题</a:t>
            </a:r>
          </a:p>
        </p:txBody>
      </p:sp>
    </p:spTree>
    <p:extLst>
      <p:ext uri="{BB962C8B-B14F-4D97-AF65-F5344CB8AC3E}">
        <p14:creationId xmlns:p14="http://schemas.microsoft.com/office/powerpoint/2010/main" val="4133142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5">
              <a:lumMod val="75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512480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2862311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1187676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13" Type="http://schemas.openxmlformats.org/officeDocument/2006/relationships/image" Target="../media/image5.png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6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5.xml"/><Relationship Id="rId12" Type="http://schemas.openxmlformats.org/officeDocument/2006/relationships/slideLayout" Target="../slideLayouts/slideLayout50.xml"/><Relationship Id="rId2" Type="http://schemas.openxmlformats.org/officeDocument/2006/relationships/slideLayout" Target="../slideLayouts/slideLayout40.xml"/><Relationship Id="rId1" Type="http://schemas.openxmlformats.org/officeDocument/2006/relationships/slideLayout" Target="../slideLayouts/slideLayout39.xml"/><Relationship Id="rId6" Type="http://schemas.openxmlformats.org/officeDocument/2006/relationships/slideLayout" Target="../slideLayouts/slideLayout44.xml"/><Relationship Id="rId11" Type="http://schemas.openxmlformats.org/officeDocument/2006/relationships/slideLayout" Target="../slideLayouts/slideLayout49.xml"/><Relationship Id="rId5" Type="http://schemas.openxmlformats.org/officeDocument/2006/relationships/slideLayout" Target="../slideLayouts/slideLayout43.xml"/><Relationship Id="rId10" Type="http://schemas.openxmlformats.org/officeDocument/2006/relationships/slideLayout" Target="../slideLayouts/slideLayout48.xml"/><Relationship Id="rId4" Type="http://schemas.openxmlformats.org/officeDocument/2006/relationships/slideLayout" Target="../slideLayouts/slideLayout42.xml"/><Relationship Id="rId9" Type="http://schemas.openxmlformats.org/officeDocument/2006/relationships/slideLayout" Target="../slideLayouts/slideLayout47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8.xml"/><Relationship Id="rId13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3.xml"/><Relationship Id="rId7" Type="http://schemas.openxmlformats.org/officeDocument/2006/relationships/slideLayout" Target="../slideLayouts/slideLayout57.xml"/><Relationship Id="rId12" Type="http://schemas.openxmlformats.org/officeDocument/2006/relationships/slideLayout" Target="../slideLayouts/slideLayout62.xml"/><Relationship Id="rId2" Type="http://schemas.openxmlformats.org/officeDocument/2006/relationships/slideLayout" Target="../slideLayouts/slideLayout52.xml"/><Relationship Id="rId1" Type="http://schemas.openxmlformats.org/officeDocument/2006/relationships/slideLayout" Target="../slideLayouts/slideLayout51.xml"/><Relationship Id="rId6" Type="http://schemas.openxmlformats.org/officeDocument/2006/relationships/slideLayout" Target="../slideLayouts/slideLayout56.xml"/><Relationship Id="rId11" Type="http://schemas.openxmlformats.org/officeDocument/2006/relationships/slideLayout" Target="../slideLayouts/slideLayout61.xml"/><Relationship Id="rId5" Type="http://schemas.openxmlformats.org/officeDocument/2006/relationships/slideLayout" Target="../slideLayouts/slideLayout55.xml"/><Relationship Id="rId10" Type="http://schemas.openxmlformats.org/officeDocument/2006/relationships/slideLayout" Target="../slideLayouts/slideLayout60.xml"/><Relationship Id="rId4" Type="http://schemas.openxmlformats.org/officeDocument/2006/relationships/slideLayout" Target="../slideLayouts/slideLayout54.xml"/><Relationship Id="rId9" Type="http://schemas.openxmlformats.org/officeDocument/2006/relationships/slideLayout" Target="../slideLayouts/slideLayout59.xml"/><Relationship Id="rId14" Type="http://schemas.openxmlformats.org/officeDocument/2006/relationships/theme" Target="../theme/theme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E58C40B-6789-4E71-8632-AD2A12B6B8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vi-VN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DD5742-5ACC-4D14-BBCB-E7E8638290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FC913FC-2AA7-4D98-9459-C3E2D5824688}"/>
              </a:ext>
            </a:extLst>
          </p:cNvPr>
          <p:cNvSpPr/>
          <p:nvPr userDrawn="1"/>
        </p:nvSpPr>
        <p:spPr>
          <a:xfrm>
            <a:off x="9762629" y="6492875"/>
            <a:ext cx="1612942" cy="215444"/>
          </a:xfrm>
          <a:prstGeom prst="rect">
            <a:avLst/>
          </a:prstGeom>
        </p:spPr>
        <p:txBody>
          <a:bodyPr wrap="non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vi-VN" sz="800" b="0" i="0" dirty="0">
                <a:solidFill>
                  <a:srgbClr val="000000"/>
                </a:solidFill>
                <a:effectLst/>
                <a:latin typeface="+mn-lt"/>
              </a:rPr>
              <a:t>FeistyForwarders_0968120672</a:t>
            </a:r>
            <a:endParaRPr lang="vi-VN" sz="800" dirty="0">
              <a:solidFill>
                <a:srgbClr val="0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483555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91" r:id="rId4"/>
    <p:sldLayoutId id="2147483661" r:id="rId5"/>
    <p:sldLayoutId id="2147483674" r:id="rId6"/>
    <p:sldLayoutId id="2147483662" r:id="rId7"/>
    <p:sldLayoutId id="2147483663" r:id="rId8"/>
    <p:sldLayoutId id="2147483664" r:id="rId9"/>
    <p:sldLayoutId id="2147483665" r:id="rId10"/>
    <p:sldLayoutId id="2147483675" r:id="rId11"/>
    <p:sldLayoutId id="2147483676" r:id="rId12"/>
    <p:sldLayoutId id="2147483677" r:id="rId13"/>
    <p:sldLayoutId id="2147483678" r:id="rId14"/>
    <p:sldLayoutId id="2147483679" r:id="rId15"/>
    <p:sldLayoutId id="2147483680" r:id="rId16"/>
    <p:sldLayoutId id="2147483681" r:id="rId17"/>
    <p:sldLayoutId id="2147483682" r:id="rId18"/>
    <p:sldLayoutId id="2147483683" r:id="rId19"/>
    <p:sldLayoutId id="2147483684" r:id="rId20"/>
    <p:sldLayoutId id="2147483685" r:id="rId21"/>
    <p:sldLayoutId id="2147483686" r:id="rId22"/>
    <p:sldLayoutId id="2147483687" r:id="rId23"/>
    <p:sldLayoutId id="2147483688" r:id="rId24"/>
    <p:sldLayoutId id="2147483689" r:id="rId25"/>
    <p:sldLayoutId id="2147483690" r:id="rId26"/>
    <p:sldLayoutId id="2147483731" r:id="rId2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35C661-2F9E-4D47-AA12-CA27E6F2246B}" type="datetimeFigureOut">
              <a:rPr lang="en-US" smtClean="0"/>
              <a:t>5/9/2023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33B2315-D867-49D1-88C9-0656F2A2C868}"/>
              </a:ext>
            </a:extLst>
          </p:cNvPr>
          <p:cNvSpPr txBox="1"/>
          <p:nvPr userDrawn="1"/>
        </p:nvSpPr>
        <p:spPr>
          <a:xfrm>
            <a:off x="8920716" y="117574"/>
            <a:ext cx="42618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/>
              <a:t>Hương</a:t>
            </a:r>
            <a:r>
              <a:rPr lang="ja-JP" altLang="en-US" sz="1200" dirty="0"/>
              <a:t> </a:t>
            </a:r>
            <a:r>
              <a:rPr lang="en-US" altLang="ja-JP" sz="1200" dirty="0" err="1"/>
              <a:t>Thảo</a:t>
            </a:r>
            <a:r>
              <a:rPr lang="en-US" altLang="ja-JP" sz="1200" dirty="0"/>
              <a:t>:</a:t>
            </a:r>
            <a:r>
              <a:rPr lang="ja-JP" altLang="en-US" sz="1200" dirty="0"/>
              <a:t> </a:t>
            </a:r>
            <a:r>
              <a:rPr lang="en-US" altLang="ja-JP" sz="1200" dirty="0"/>
              <a:t>tranthao121004@gmail.com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5559904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399469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  <p:sldLayoutId id="2147483706" r:id="rId2"/>
    <p:sldLayoutId id="2147483707" r:id="rId3"/>
    <p:sldLayoutId id="2147483708" r:id="rId4"/>
    <p:sldLayoutId id="2147483709" r:id="rId5"/>
    <p:sldLayoutId id="2147483710" r:id="rId6"/>
    <p:sldLayoutId id="2147483711" r:id="rId7"/>
    <p:sldLayoutId id="2147483712" r:id="rId8"/>
    <p:sldLayoutId id="2147483713" r:id="rId9"/>
    <p:sldLayoutId id="2147483714" r:id="rId10"/>
    <p:sldLayoutId id="2147483715" r:id="rId11"/>
    <p:sldLayoutId id="2147483716" r:id="rId12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83328-5D9C-4CDA-A4B0-8F0932BA2C1A}" type="datetimeFigureOut">
              <a:rPr lang="en-US" smtClean="0"/>
              <a:t>5/9/2023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3669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8" r:id="rId1"/>
    <p:sldLayoutId id="2147483719" r:id="rId2"/>
    <p:sldLayoutId id="2147483720" r:id="rId3"/>
    <p:sldLayoutId id="2147483721" r:id="rId4"/>
    <p:sldLayoutId id="2147483722" r:id="rId5"/>
    <p:sldLayoutId id="2147483723" r:id="rId6"/>
    <p:sldLayoutId id="2147483724" r:id="rId7"/>
    <p:sldLayoutId id="2147483725" r:id="rId8"/>
    <p:sldLayoutId id="2147483726" r:id="rId9"/>
    <p:sldLayoutId id="2147483727" r:id="rId10"/>
    <p:sldLayoutId id="2147483728" r:id="rId11"/>
    <p:sldLayoutId id="2147483729" r:id="rId12"/>
    <p:sldLayoutId id="2147483730" r:id="rId13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5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7.xml"/><Relationship Id="rId1" Type="http://schemas.openxmlformats.org/officeDocument/2006/relationships/tags" Target="../tags/tag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4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21.xml"/><Relationship Id="rId1" Type="http://schemas.openxmlformats.org/officeDocument/2006/relationships/tags" Target="../tags/tag3.xml"/><Relationship Id="rId4" Type="http://schemas.openxmlformats.org/officeDocument/2006/relationships/image" Target="../media/image33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1.xml"/><Relationship Id="rId1" Type="http://schemas.openxmlformats.org/officeDocument/2006/relationships/tags" Target="../tags/tag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3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slideLayout" Target="../slideLayouts/slideLayout21.xml"/><Relationship Id="rId1" Type="http://schemas.openxmlformats.org/officeDocument/2006/relationships/tags" Target="../tags/tag5.xml"/><Relationship Id="rId6" Type="http://schemas.microsoft.com/office/2007/relationships/hdphoto" Target="../media/hdphoto1.wdp"/><Relationship Id="rId5" Type="http://schemas.openxmlformats.org/officeDocument/2006/relationships/image" Target="../media/image34.png"/><Relationship Id="rId4" Type="http://schemas.openxmlformats.org/officeDocument/2006/relationships/audio" Target="../media/audio3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21.xml"/><Relationship Id="rId1" Type="http://schemas.openxmlformats.org/officeDocument/2006/relationships/tags" Target="../tags/tag6.xml"/><Relationship Id="rId5" Type="http://schemas.microsoft.com/office/2007/relationships/hdphoto" Target="../media/hdphoto2.wdp"/><Relationship Id="rId4" Type="http://schemas.openxmlformats.org/officeDocument/2006/relationships/image" Target="../media/image3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7444" y="3178647"/>
            <a:ext cx="12209444" cy="3679353"/>
          </a:xfrm>
          <a:prstGeom prst="rect">
            <a:avLst/>
          </a:prstGeom>
        </p:spPr>
      </p:pic>
      <p:pic>
        <p:nvPicPr>
          <p:cNvPr id="3" name="1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2038979" y="2601144"/>
            <a:ext cx="4906376" cy="3980824"/>
          </a:xfrm>
          <a:prstGeom prst="rect">
            <a:avLst/>
          </a:prstGeom>
        </p:spPr>
      </p:pic>
      <p:pic>
        <p:nvPicPr>
          <p:cNvPr id="4" name="19"/>
          <p:cNvPicPr>
            <a:picLocks noChangeAspect="1"/>
          </p:cNvPicPr>
          <p:nvPr/>
        </p:nvPicPr>
        <p:blipFill>
          <a:blip r:embed="rId5" cstate="screen"/>
          <a:stretch>
            <a:fillRect/>
          </a:stretch>
        </p:blipFill>
        <p:spPr>
          <a:xfrm flipH="1">
            <a:off x="8559037" y="4084497"/>
            <a:ext cx="3773430" cy="2705180"/>
          </a:xfrm>
          <a:prstGeom prst="rect">
            <a:avLst/>
          </a:prstGeom>
        </p:spPr>
      </p:pic>
      <p:pic>
        <p:nvPicPr>
          <p:cNvPr id="5" name="55"/>
          <p:cNvPicPr>
            <a:picLocks noChangeAspect="1"/>
          </p:cNvPicPr>
          <p:nvPr/>
        </p:nvPicPr>
        <p:blipFill rotWithShape="1">
          <a:blip r:embed="rId6" cstate="screen"/>
          <a:srcRect/>
          <a:stretch>
            <a:fillRect/>
          </a:stretch>
        </p:blipFill>
        <p:spPr>
          <a:xfrm>
            <a:off x="923993" y="-250353"/>
            <a:ext cx="9803219" cy="3679353"/>
          </a:xfrm>
          <a:prstGeom prst="rect">
            <a:avLst/>
          </a:prstGeom>
        </p:spPr>
      </p:pic>
      <p:grpSp>
        <p:nvGrpSpPr>
          <p:cNvPr id="7" name="57"/>
          <p:cNvGrpSpPr/>
          <p:nvPr/>
        </p:nvGrpSpPr>
        <p:grpSpPr>
          <a:xfrm>
            <a:off x="6756819" y="3169720"/>
            <a:ext cx="804180" cy="374559"/>
            <a:chOff x="217691" y="6414967"/>
            <a:chExt cx="804180" cy="374559"/>
          </a:xfrm>
        </p:grpSpPr>
        <p:grpSp>
          <p:nvGrpSpPr>
            <p:cNvPr id="8" name="Group 4"/>
            <p:cNvGrpSpPr>
              <a:grpSpLocks noChangeAspect="1"/>
            </p:cNvGrpSpPr>
            <p:nvPr/>
          </p:nvGrpSpPr>
          <p:grpSpPr bwMode="auto">
            <a:xfrm>
              <a:off x="217691" y="6414967"/>
              <a:ext cx="443922" cy="374559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14" name="Freeform 5"/>
              <p:cNvSpPr/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Arial"/>
                  <a:sym typeface="+mn-lt"/>
                </a:endParaRPr>
              </a:p>
            </p:txBody>
          </p:sp>
          <p:sp>
            <p:nvSpPr>
              <p:cNvPr id="15" name="Freeform 6"/>
              <p:cNvSpPr/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Arial"/>
                  <a:sym typeface="+mn-lt"/>
                </a:endParaRPr>
              </a:p>
            </p:txBody>
          </p:sp>
          <p:sp>
            <p:nvSpPr>
              <p:cNvPr id="16" name="Freeform 7"/>
              <p:cNvSpPr/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Arial"/>
                  <a:sym typeface="+mn-lt"/>
                </a:endParaRPr>
              </a:p>
            </p:txBody>
          </p:sp>
          <p:sp>
            <p:nvSpPr>
              <p:cNvPr id="17" name="Freeform 8"/>
              <p:cNvSpPr/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Arial"/>
                  <a:sym typeface="+mn-lt"/>
                </a:endParaRPr>
              </a:p>
            </p:txBody>
          </p:sp>
        </p:grpSp>
        <p:grpSp>
          <p:nvGrpSpPr>
            <p:cNvPr id="9" name="Group 4"/>
            <p:cNvGrpSpPr>
              <a:grpSpLocks noChangeAspect="1"/>
            </p:cNvGrpSpPr>
            <p:nvPr/>
          </p:nvGrpSpPr>
          <p:grpSpPr bwMode="auto">
            <a:xfrm>
              <a:off x="657417" y="6421203"/>
              <a:ext cx="364454" cy="307508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10" name="Freeform 5"/>
              <p:cNvSpPr/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Arial"/>
                  <a:sym typeface="+mn-lt"/>
                </a:endParaRPr>
              </a:p>
            </p:txBody>
          </p:sp>
          <p:sp>
            <p:nvSpPr>
              <p:cNvPr id="11" name="Freeform 6"/>
              <p:cNvSpPr/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Arial"/>
                  <a:sym typeface="+mn-lt"/>
                </a:endParaRPr>
              </a:p>
            </p:txBody>
          </p:sp>
          <p:sp>
            <p:nvSpPr>
              <p:cNvPr id="12" name="Freeform 7"/>
              <p:cNvSpPr/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Arial"/>
                  <a:sym typeface="+mn-lt"/>
                </a:endParaRPr>
              </a:p>
            </p:txBody>
          </p:sp>
          <p:sp>
            <p:nvSpPr>
              <p:cNvPr id="13" name="Freeform 8"/>
              <p:cNvSpPr/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Arial"/>
                  <a:sym typeface="+mn-lt"/>
                </a:endParaRPr>
              </a:p>
            </p:txBody>
          </p:sp>
        </p:grpSp>
      </p:grpSp>
      <p:pic>
        <p:nvPicPr>
          <p:cNvPr id="19" name="69"/>
          <p:cNvPicPr>
            <a:picLocks noChangeAspect="1"/>
          </p:cNvPicPr>
          <p:nvPr/>
        </p:nvPicPr>
        <p:blipFill>
          <a:blip r:embed="rId7" cstate="screen"/>
          <a:stretch>
            <a:fillRect/>
          </a:stretch>
        </p:blipFill>
        <p:spPr>
          <a:xfrm>
            <a:off x="7222131" y="450639"/>
            <a:ext cx="4465329" cy="2328677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625253" y="1061797"/>
            <a:ext cx="8400697" cy="15684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Chào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mừng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các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em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đến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với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Môn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Toán</a:t>
            </a:r>
            <a:endParaRPr kumimoji="0" lang="en-US" altLang="zh-CN" sz="4800" b="1" i="1" u="none" strike="noStrike" kern="0" cap="none" spc="0" normalizeH="0" baseline="0" noProof="0" dirty="0">
              <a:ln w="9525">
                <a:solidFill>
                  <a:prstClr val="white"/>
                </a:solidFill>
                <a:prstDash val="solid"/>
              </a:ln>
              <a:solidFill>
                <a:srgbClr val="4472C4"/>
              </a:solidFill>
              <a:effectLst>
                <a:outerShdw blurRad="12700" dist="38100" dir="2700000" algn="tl" rotWithShape="0">
                  <a:srgbClr val="4472C4">
                    <a:lumMod val="60000"/>
                    <a:lumOff val="40000"/>
                  </a:srgbClr>
                </a:outerShdw>
              </a:effectLst>
              <a:uLnTx/>
              <a:uFillTx/>
              <a:latin typeface="Arial-Rounded" panose="020B0500000000000000" pitchFamily="34" charset="0"/>
              <a:ea typeface="等线" panose="02010600030101010101" pitchFamily="2" charset="-122"/>
              <a:cs typeface="Arial-Rounded" panose="020B0500000000000000" pitchFamily="34" charset="0"/>
              <a:sym typeface="+mn-lt"/>
            </a:endParaRPr>
          </a:p>
        </p:txBody>
      </p:sp>
      <p:pic>
        <p:nvPicPr>
          <p:cNvPr id="24" name="Picture 9" descr="E:\0000000我图PPT\00001PNG素材\儿童卡通\tr.png">
            <a:extLst>
              <a:ext uri="{FF2B5EF4-FFF2-40B4-BE49-F238E27FC236}">
                <a16:creationId xmlns:a16="http://schemas.microsoft.com/office/drawing/2014/main" id="{ACA0DB5F-4724-4F2B-B654-4FC1D4BD76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110" y="5065472"/>
            <a:ext cx="2354982" cy="1582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59A14DF5-6221-4D08-B3AE-92175E90FCF7}"/>
              </a:ext>
            </a:extLst>
          </p:cNvPr>
          <p:cNvSpPr/>
          <p:nvPr/>
        </p:nvSpPr>
        <p:spPr>
          <a:xfrm>
            <a:off x="8984974" y="54464"/>
            <a:ext cx="3101009" cy="39617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cs typeface="+mn-cs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E23C01-F1C3-4F4A-A585-43D56DAABC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88108" y="1830197"/>
            <a:ext cx="10515600" cy="1325563"/>
          </a:xfrm>
        </p:spPr>
        <p:txBody>
          <a:bodyPr>
            <a:normAutofit/>
          </a:bodyPr>
          <a:lstStyle/>
          <a:p>
            <a:r>
              <a:rPr lang="en-US" sz="6600" b="1" dirty="0" err="1">
                <a:solidFill>
                  <a:srgbClr val="0070C0"/>
                </a:solidFill>
                <a:latin typeface="UTM Avo" panose="02040603050506020204" pitchFamily="18" charset="0"/>
              </a:rPr>
              <a:t>Củng</a:t>
            </a:r>
            <a:r>
              <a:rPr lang="en-US" sz="6600" b="1" dirty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6600" b="1" dirty="0" err="1">
                <a:solidFill>
                  <a:srgbClr val="0070C0"/>
                </a:solidFill>
                <a:latin typeface="UTM Avo" panose="02040603050506020204" pitchFamily="18" charset="0"/>
              </a:rPr>
              <a:t>cố</a:t>
            </a:r>
            <a:r>
              <a:rPr lang="en-US" sz="6600" b="1" dirty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6600" b="1" dirty="0" err="1">
                <a:solidFill>
                  <a:srgbClr val="0070C0"/>
                </a:solidFill>
                <a:latin typeface="UTM Avo" panose="02040603050506020204" pitchFamily="18" charset="0"/>
              </a:rPr>
              <a:t>bài</a:t>
            </a:r>
            <a:r>
              <a:rPr lang="en-US" sz="6600" b="1" dirty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6600" b="1" dirty="0" err="1">
                <a:solidFill>
                  <a:srgbClr val="0070C0"/>
                </a:solidFill>
                <a:latin typeface="UTM Avo" panose="02040603050506020204" pitchFamily="18" charset="0"/>
              </a:rPr>
              <a:t>học</a:t>
            </a:r>
            <a:endParaRPr lang="en-US" sz="6600" b="1" dirty="0">
              <a:solidFill>
                <a:srgbClr val="0070C0"/>
              </a:solidFill>
              <a:latin typeface="UTM Avo" panose="020406030505060202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1A7052F-57EE-4025-9847-16EE610FAB80}"/>
              </a:ext>
            </a:extLst>
          </p:cNvPr>
          <p:cNvSpPr txBox="1"/>
          <p:nvPr/>
        </p:nvSpPr>
        <p:spPr>
          <a:xfrm>
            <a:off x="8942603" y="6581001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D8218BB-4BA5-4C8B-8AE2-A1726A9AC0E3}"/>
              </a:ext>
            </a:extLst>
          </p:cNvPr>
          <p:cNvSpPr/>
          <p:nvPr/>
        </p:nvSpPr>
        <p:spPr>
          <a:xfrm>
            <a:off x="10429875" y="142875"/>
            <a:ext cx="1543050" cy="1557338"/>
          </a:xfrm>
          <a:prstGeom prst="rect">
            <a:avLst/>
          </a:prstGeom>
          <a:solidFill>
            <a:srgbClr val="DFFAF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rPr>
              <a:t>	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rPr>
              <a:t>..</a:t>
            </a: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91D8D83-0A4A-4379-9A5C-2617B110DBB6}"/>
              </a:ext>
            </a:extLst>
          </p:cNvPr>
          <p:cNvSpPr/>
          <p:nvPr/>
        </p:nvSpPr>
        <p:spPr>
          <a:xfrm>
            <a:off x="8510587" y="6581000"/>
            <a:ext cx="3462337" cy="276999"/>
          </a:xfrm>
          <a:prstGeom prst="rect">
            <a:avLst/>
          </a:prstGeom>
          <a:solidFill>
            <a:srgbClr val="C8E3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rPr>
              <a:t>	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rPr>
              <a:t>..</a:t>
            </a: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41199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75138C25-CF3A-465B-B7E6-42C30821173C}"/>
              </a:ext>
            </a:extLst>
          </p:cNvPr>
          <p:cNvGrpSpPr/>
          <p:nvPr/>
        </p:nvGrpSpPr>
        <p:grpSpPr>
          <a:xfrm>
            <a:off x="993911" y="106016"/>
            <a:ext cx="2208945" cy="980661"/>
            <a:chOff x="1523998" y="0"/>
            <a:chExt cx="2208945" cy="980661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C384A053-A1E6-439B-A919-2F424B13516D}"/>
                </a:ext>
              </a:extLst>
            </p:cNvPr>
            <p:cNvGrpSpPr/>
            <p:nvPr/>
          </p:nvGrpSpPr>
          <p:grpSpPr>
            <a:xfrm>
              <a:off x="1523998" y="0"/>
              <a:ext cx="2190751" cy="980661"/>
              <a:chOff x="1523999" y="0"/>
              <a:chExt cx="1285462" cy="1828800"/>
            </a:xfrm>
          </p:grpSpPr>
          <p:sp>
            <p:nvSpPr>
              <p:cNvPr id="5" name="Rectangle: Top Corners Rounded 4">
                <a:extLst>
                  <a:ext uri="{FF2B5EF4-FFF2-40B4-BE49-F238E27FC236}">
                    <a16:creationId xmlns:a16="http://schemas.microsoft.com/office/drawing/2014/main" id="{B6063A08-A60E-4694-ABCC-273A3D0953EE}"/>
                  </a:ext>
                </a:extLst>
              </p:cNvPr>
              <p:cNvSpPr/>
              <p:nvPr/>
            </p:nvSpPr>
            <p:spPr>
              <a:xfrm rot="10800000">
                <a:off x="1523999" y="0"/>
                <a:ext cx="1285462" cy="1828800"/>
              </a:xfrm>
              <a:prstGeom prst="round2SameRect">
                <a:avLst/>
              </a:prstGeom>
              <a:solidFill>
                <a:srgbClr val="7030A0"/>
              </a:solidFill>
              <a:ln>
                <a:solidFill>
                  <a:srgbClr val="7030A0"/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  <p:sp>
            <p:nvSpPr>
              <p:cNvPr id="6" name="Rectangle: Top Corners Rounded 5">
                <a:extLst>
                  <a:ext uri="{FF2B5EF4-FFF2-40B4-BE49-F238E27FC236}">
                    <a16:creationId xmlns:a16="http://schemas.microsoft.com/office/drawing/2014/main" id="{4C41FB10-03C2-4D3E-9855-319623548209}"/>
                  </a:ext>
                </a:extLst>
              </p:cNvPr>
              <p:cNvSpPr/>
              <p:nvPr/>
            </p:nvSpPr>
            <p:spPr>
              <a:xfrm rot="10800000">
                <a:off x="1566862" y="76199"/>
                <a:ext cx="1204497" cy="1709738"/>
              </a:xfrm>
              <a:prstGeom prst="round2SameRect">
                <a:avLst/>
              </a:prstGeom>
              <a:solidFill>
                <a:schemeClr val="bg1"/>
              </a:solidFill>
              <a:ln>
                <a:solidFill>
                  <a:srgbClr val="7030A0"/>
                </a:solidFill>
                <a:prstDash val="lgDash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</p:grp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BE7F5520-C5D5-4F4E-96E0-A72DCF2CB46C}"/>
                </a:ext>
              </a:extLst>
            </p:cNvPr>
            <p:cNvSpPr txBox="1"/>
            <p:nvPr/>
          </p:nvSpPr>
          <p:spPr>
            <a:xfrm>
              <a:off x="1542192" y="206880"/>
              <a:ext cx="2190751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3200" dirty="0">
                  <a:solidFill>
                    <a:srgbClr val="7030A0"/>
                  </a:solidFill>
                  <a:latin typeface="+mj-lt"/>
                </a:rPr>
                <a:t>CHỦ ĐỀ </a:t>
              </a:r>
              <a:r>
                <a:rPr lang="en-US" sz="3200" dirty="0">
                  <a:solidFill>
                    <a:srgbClr val="7030A0"/>
                  </a:solidFill>
                  <a:latin typeface="+mj-lt"/>
                </a:rPr>
                <a:t>14</a:t>
              </a:r>
              <a:endParaRPr lang="vi-VN" sz="3200" dirty="0">
                <a:solidFill>
                  <a:srgbClr val="7030A0"/>
                </a:solidFill>
                <a:latin typeface="+mj-lt"/>
              </a:endParaRP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7E1D5657-02F9-4206-8D9F-84DE1BC35A4E}"/>
              </a:ext>
            </a:extLst>
          </p:cNvPr>
          <p:cNvSpPr txBox="1"/>
          <p:nvPr/>
        </p:nvSpPr>
        <p:spPr>
          <a:xfrm>
            <a:off x="3815362" y="392825"/>
            <a:ext cx="41678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3600" dirty="0">
                <a:solidFill>
                  <a:srgbClr val="7030A0"/>
                </a:solidFill>
                <a:latin typeface="+mj-lt"/>
              </a:rPr>
              <a:t>ÔN TẬP </a:t>
            </a:r>
            <a:r>
              <a:rPr lang="en-US" sz="3600">
                <a:solidFill>
                  <a:srgbClr val="7030A0"/>
                </a:solidFill>
                <a:latin typeface="+mj-lt"/>
              </a:rPr>
              <a:t>CUỐI NĂM</a:t>
            </a:r>
            <a:endParaRPr lang="vi-VN" sz="3600" dirty="0">
              <a:solidFill>
                <a:srgbClr val="7030A0"/>
              </a:solidFill>
              <a:latin typeface="+mj-l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5A2A65E-4925-443C-973E-2B692A7DB1DB}"/>
              </a:ext>
            </a:extLst>
          </p:cNvPr>
          <p:cNvSpPr txBox="1"/>
          <p:nvPr/>
        </p:nvSpPr>
        <p:spPr>
          <a:xfrm>
            <a:off x="993911" y="1922475"/>
            <a:ext cx="9035459" cy="280320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vi-VN" sz="5400" dirty="0">
                <a:ln>
                  <a:solidFill>
                    <a:srgbClr val="7030A0"/>
                  </a:solidFill>
                </a:ln>
                <a:solidFill>
                  <a:srgbClr val="FF0000"/>
                </a:solidFill>
                <a:latin typeface="+mj-lt"/>
              </a:rPr>
              <a:t>BÀI </a:t>
            </a:r>
            <a:r>
              <a:rPr lang="en-US" sz="5400" dirty="0">
                <a:ln>
                  <a:solidFill>
                    <a:srgbClr val="7030A0"/>
                  </a:solidFill>
                </a:ln>
                <a:solidFill>
                  <a:srgbClr val="FF0000"/>
                </a:solidFill>
                <a:latin typeface="+mj-lt"/>
              </a:rPr>
              <a:t>70</a:t>
            </a:r>
            <a:endParaRPr lang="vi-VN" sz="5400" dirty="0">
              <a:ln>
                <a:solidFill>
                  <a:srgbClr val="7030A0"/>
                </a:solidFill>
              </a:ln>
              <a:solidFill>
                <a:srgbClr val="FF0000"/>
              </a:solidFill>
              <a:latin typeface="+mj-lt"/>
            </a:endParaRPr>
          </a:p>
          <a:p>
            <a:pPr algn="ctr">
              <a:lnSpc>
                <a:spcPct val="120000"/>
              </a:lnSpc>
            </a:pPr>
            <a:r>
              <a:rPr lang="vi-VN" sz="4800" dirty="0">
                <a:ln>
                  <a:solidFill>
                    <a:srgbClr val="7030A0"/>
                  </a:solidFill>
                </a:ln>
                <a:solidFill>
                  <a:srgbClr val="FF0000"/>
                </a:solidFill>
                <a:latin typeface="+mj-lt"/>
              </a:rPr>
              <a:t>ÔN TẬP </a:t>
            </a:r>
            <a:r>
              <a:rPr lang="en-US" sz="4800" dirty="0">
                <a:ln>
                  <a:solidFill>
                    <a:srgbClr val="7030A0"/>
                  </a:solidFill>
                </a:ln>
                <a:solidFill>
                  <a:srgbClr val="FF0000"/>
                </a:solidFill>
                <a:latin typeface="+mj-lt"/>
              </a:rPr>
              <a:t>PHÉP CỘNG, PHÉP TRỪ</a:t>
            </a:r>
          </a:p>
          <a:p>
            <a:pPr algn="ctr">
              <a:lnSpc>
                <a:spcPct val="120000"/>
              </a:lnSpc>
            </a:pPr>
            <a:r>
              <a:rPr lang="vi-VN" sz="4800" dirty="0">
                <a:ln>
                  <a:solidFill>
                    <a:srgbClr val="7030A0"/>
                  </a:solidFill>
                </a:ln>
                <a:solidFill>
                  <a:srgbClr val="FF0000"/>
                </a:solidFill>
                <a:latin typeface="+mj-lt"/>
              </a:rPr>
              <a:t>TRONG PHẠM VI 100</a:t>
            </a:r>
            <a:r>
              <a:rPr lang="en-US" sz="4800" dirty="0">
                <a:ln>
                  <a:solidFill>
                    <a:srgbClr val="7030A0"/>
                  </a:solidFill>
                </a:ln>
                <a:solidFill>
                  <a:srgbClr val="FF0000"/>
                </a:solidFill>
                <a:latin typeface="+mj-lt"/>
              </a:rPr>
              <a:t>0</a:t>
            </a:r>
            <a:endParaRPr lang="vi-VN" sz="4800" dirty="0">
              <a:ln>
                <a:solidFill>
                  <a:srgbClr val="7030A0"/>
                </a:solidFill>
              </a:ln>
              <a:solidFill>
                <a:srgbClr val="FF0000"/>
              </a:solidFill>
              <a:latin typeface="+mj-lt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20494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" y="-54588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  <a:sym typeface="Arial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30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  <a:sym typeface="Arial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5283" y="70060"/>
            <a:ext cx="10156721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2193618" y="357379"/>
            <a:ext cx="8307448" cy="688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   </a:t>
            </a:r>
            <a:r>
              <a:rPr kumimoji="0" lang="en-US" sz="3100" b="1" i="0" u="none" strike="noStrike" kern="1200" cap="none" spc="0" normalizeH="0" baseline="0" noProof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Thứ</a:t>
            </a:r>
            <a:r>
              <a:rPr kumimoji="0" lang="en-US" sz="31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</a:t>
            </a:r>
            <a:r>
              <a:rPr lang="en-US" sz="3100" b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Tư</a:t>
            </a:r>
            <a:r>
              <a:rPr kumimoji="0" lang="en-US" sz="31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100" b="1" i="0" u="none" strike="noStrike" kern="1200" cap="none" spc="0" normalizeH="0" baseline="0" noProof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ngày</a:t>
            </a:r>
            <a:r>
              <a:rPr kumimoji="0" lang="en-US" sz="31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1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cs typeface="Times New Roman" pitchFamily="18" charset="0"/>
                <a:sym typeface="Arial"/>
              </a:rPr>
              <a:t>27</a:t>
            </a:r>
            <a:r>
              <a:rPr kumimoji="0" lang="en-US" sz="31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tháng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4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năm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2022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806329" y="961899"/>
            <a:ext cx="266763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Toán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  <a:sym typeface="Arial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81824" y="435905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904678" y="1607166"/>
            <a:ext cx="7166041" cy="6588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Bài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lang="en-US" sz="3100" b="1" dirty="0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  <a:sym typeface="Arial"/>
              </a:rPr>
              <a:t>70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: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Luyện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tập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(t </a:t>
            </a:r>
            <a:r>
              <a:rPr lang="en-US" sz="3100" b="1" dirty="0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  <a:sym typeface="Arial"/>
              </a:rPr>
              <a:t>1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602855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7030A0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>
            <a:extLst>
              <a:ext uri="{FF2B5EF4-FFF2-40B4-BE49-F238E27FC236}">
                <a16:creationId xmlns:a16="http://schemas.microsoft.com/office/drawing/2014/main" id="{19B20532-FB07-4848-91BB-7181F8B0E95B}"/>
              </a:ext>
            </a:extLst>
          </p:cNvPr>
          <p:cNvSpPr/>
          <p:nvPr/>
        </p:nvSpPr>
        <p:spPr>
          <a:xfrm>
            <a:off x="714111" y="619496"/>
            <a:ext cx="653530" cy="523220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1</a:t>
            </a:r>
            <a:endParaRPr lang="vi-VN" sz="3200" b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9D20F8D-7545-4E33-BF00-A45C28ABB1F4}"/>
              </a:ext>
            </a:extLst>
          </p:cNvPr>
          <p:cNvSpPr txBox="1"/>
          <p:nvPr/>
        </p:nvSpPr>
        <p:spPr>
          <a:xfrm>
            <a:off x="1412662" y="577731"/>
            <a:ext cx="214193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err="1"/>
              <a:t>Tính</a:t>
            </a:r>
            <a:r>
              <a:rPr lang="en-US" sz="3200" dirty="0"/>
              <a:t> </a:t>
            </a:r>
            <a:r>
              <a:rPr lang="en-US" sz="3200" dirty="0" err="1"/>
              <a:t>nhẩm</a:t>
            </a:r>
            <a:endParaRPr lang="vi-VN" sz="3200" dirty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A1A7ED3C-0B00-4290-9CBB-F9425D4E858A}"/>
              </a:ext>
            </a:extLst>
          </p:cNvPr>
          <p:cNvGrpSpPr/>
          <p:nvPr/>
        </p:nvGrpSpPr>
        <p:grpSpPr>
          <a:xfrm>
            <a:off x="341750" y="1150074"/>
            <a:ext cx="3228886" cy="3450600"/>
            <a:chOff x="255468" y="1308626"/>
            <a:chExt cx="3228886" cy="3450600"/>
          </a:xfrm>
        </p:grpSpPr>
        <p:pic>
          <p:nvPicPr>
            <p:cNvPr id="1028" name="Picture 4" descr="30,774 BEST Green Apple Cartoon IMAGES, STOCK PHOTOS &amp;amp; VECTORS | Adobe Stock">
              <a:extLst>
                <a:ext uri="{FF2B5EF4-FFF2-40B4-BE49-F238E27FC236}">
                  <a16:creationId xmlns:a16="http://schemas.microsoft.com/office/drawing/2014/main" id="{7FEF8F85-4848-4508-A70A-61671B89DB2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954" t="23453" r="68299" b="23656"/>
            <a:stretch/>
          </p:blipFill>
          <p:spPr bwMode="auto">
            <a:xfrm flipH="1">
              <a:off x="255468" y="1308626"/>
              <a:ext cx="3228886" cy="34506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A4E9A57E-7C50-4C06-8DB4-ED35B14B8D67}"/>
                </a:ext>
              </a:extLst>
            </p:cNvPr>
            <p:cNvSpPr txBox="1"/>
            <p:nvPr/>
          </p:nvSpPr>
          <p:spPr>
            <a:xfrm>
              <a:off x="666225" y="2410381"/>
              <a:ext cx="2465231" cy="168584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2400" dirty="0">
                  <a:solidFill>
                    <a:schemeClr val="bg1"/>
                  </a:solidFill>
                </a:rPr>
                <a:t>200 + 300 = ?</a:t>
              </a:r>
            </a:p>
            <a:p>
              <a:pPr>
                <a:lnSpc>
                  <a:spcPct val="150000"/>
                </a:lnSpc>
              </a:pPr>
              <a:r>
                <a:rPr lang="en-US" sz="2400" dirty="0">
                  <a:solidFill>
                    <a:schemeClr val="bg1"/>
                  </a:solidFill>
                </a:rPr>
                <a:t>700 – 300 = ?</a:t>
              </a:r>
            </a:p>
            <a:p>
              <a:pPr>
                <a:lnSpc>
                  <a:spcPct val="150000"/>
                </a:lnSpc>
              </a:pPr>
              <a:r>
                <a:rPr lang="en-US" sz="2400" dirty="0">
                  <a:solidFill>
                    <a:schemeClr val="bg1"/>
                  </a:solidFill>
                </a:rPr>
                <a:t>600 + 60 = ?</a:t>
              </a:r>
              <a:endParaRPr lang="vi-VN" sz="24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3D594EB0-8DC1-4899-BDE0-E4074F051939}"/>
              </a:ext>
            </a:extLst>
          </p:cNvPr>
          <p:cNvGrpSpPr/>
          <p:nvPr/>
        </p:nvGrpSpPr>
        <p:grpSpPr>
          <a:xfrm>
            <a:off x="4077063" y="1921626"/>
            <a:ext cx="3285297" cy="3510885"/>
            <a:chOff x="3983320" y="1677031"/>
            <a:chExt cx="3285297" cy="3510885"/>
          </a:xfrm>
        </p:grpSpPr>
        <p:pic>
          <p:nvPicPr>
            <p:cNvPr id="30" name="Picture 4" descr="30,774 BEST Green Apple Cartoon IMAGES, STOCK PHOTOS &amp;amp; VECTORS | Adobe Stock">
              <a:extLst>
                <a:ext uri="{FF2B5EF4-FFF2-40B4-BE49-F238E27FC236}">
                  <a16:creationId xmlns:a16="http://schemas.microsoft.com/office/drawing/2014/main" id="{B44A641E-4190-46D8-894F-B29B728844F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8396" t="23554" r="36857" b="23554"/>
            <a:stretch/>
          </p:blipFill>
          <p:spPr bwMode="auto">
            <a:xfrm flipH="1">
              <a:off x="3983320" y="1677031"/>
              <a:ext cx="3285297" cy="351088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06E1674A-43F2-4FCA-91AC-959C195EF483}"/>
                </a:ext>
              </a:extLst>
            </p:cNvPr>
            <p:cNvSpPr txBox="1"/>
            <p:nvPr/>
          </p:nvSpPr>
          <p:spPr>
            <a:xfrm>
              <a:off x="4480068" y="2722495"/>
              <a:ext cx="2465231" cy="168584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2400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300 + 400 = ?</a:t>
              </a:r>
            </a:p>
            <a:p>
              <a:pPr>
                <a:lnSpc>
                  <a:spcPct val="150000"/>
                </a:lnSpc>
              </a:pPr>
              <a:r>
                <a:rPr lang="en-US" sz="2400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800 – 400 = ?</a:t>
              </a:r>
            </a:p>
            <a:p>
              <a:pPr>
                <a:lnSpc>
                  <a:spcPct val="150000"/>
                </a:lnSpc>
              </a:pPr>
              <a:r>
                <a:rPr lang="en-US" sz="2400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850 – 50 = ?</a:t>
              </a:r>
              <a:endParaRPr lang="vi-VN" sz="2400" dirty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2B130AB2-7A88-46A5-AF3D-44801F08C185}"/>
              </a:ext>
            </a:extLst>
          </p:cNvPr>
          <p:cNvGrpSpPr/>
          <p:nvPr/>
        </p:nvGrpSpPr>
        <p:grpSpPr>
          <a:xfrm>
            <a:off x="7683910" y="2531787"/>
            <a:ext cx="3598045" cy="3845108"/>
            <a:chOff x="7562489" y="2471230"/>
            <a:chExt cx="3228886" cy="3450600"/>
          </a:xfrm>
        </p:grpSpPr>
        <p:pic>
          <p:nvPicPr>
            <p:cNvPr id="31" name="Picture 4" descr="30,774 BEST Green Apple Cartoon IMAGES, STOCK PHOTOS &amp;amp; VECTORS | Adobe Stock">
              <a:extLst>
                <a:ext uri="{FF2B5EF4-FFF2-40B4-BE49-F238E27FC236}">
                  <a16:creationId xmlns:a16="http://schemas.microsoft.com/office/drawing/2014/main" id="{F65FFCA4-8135-4251-837B-E4DC81FC138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8913" t="22314" r="6340" b="24795"/>
            <a:stretch/>
          </p:blipFill>
          <p:spPr bwMode="auto">
            <a:xfrm flipH="1">
              <a:off x="7562489" y="2471230"/>
              <a:ext cx="3228886" cy="34506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AB2724C7-48F3-4E4F-870D-9FED00CD3B7C}"/>
                </a:ext>
              </a:extLst>
            </p:cNvPr>
            <p:cNvSpPr txBox="1"/>
            <p:nvPr/>
          </p:nvSpPr>
          <p:spPr>
            <a:xfrm>
              <a:off x="8037586" y="3718985"/>
              <a:ext cx="2465231" cy="168584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2400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600 + 400 = ?</a:t>
              </a:r>
            </a:p>
            <a:p>
              <a:pPr>
                <a:lnSpc>
                  <a:spcPct val="150000"/>
                </a:lnSpc>
              </a:pPr>
              <a:r>
                <a:rPr lang="en-US" sz="2400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1000 – 600 = ?</a:t>
              </a:r>
            </a:p>
            <a:p>
              <a:pPr>
                <a:lnSpc>
                  <a:spcPct val="150000"/>
                </a:lnSpc>
              </a:pPr>
              <a:r>
                <a:rPr lang="en-US" sz="2400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1000 – 400 = ?</a:t>
              </a:r>
              <a:endParaRPr lang="vi-VN" sz="2400" dirty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18C3BE04-9C0E-42CD-9FE7-24A15333E05A}"/>
              </a:ext>
            </a:extLst>
          </p:cNvPr>
          <p:cNvSpPr txBox="1"/>
          <p:nvPr/>
        </p:nvSpPr>
        <p:spPr>
          <a:xfrm>
            <a:off x="2466557" y="2369259"/>
            <a:ext cx="699230" cy="461665"/>
          </a:xfrm>
          <a:prstGeom prst="rect">
            <a:avLst/>
          </a:prstGeom>
          <a:solidFill>
            <a:srgbClr val="FB1D12"/>
          </a:solidFill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500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E9190C5F-22D2-43F4-9699-2753D51FC34A}"/>
              </a:ext>
            </a:extLst>
          </p:cNvPr>
          <p:cNvSpPr txBox="1"/>
          <p:nvPr/>
        </p:nvSpPr>
        <p:spPr>
          <a:xfrm>
            <a:off x="2474938" y="2913595"/>
            <a:ext cx="699230" cy="461665"/>
          </a:xfrm>
          <a:prstGeom prst="rect">
            <a:avLst/>
          </a:prstGeom>
          <a:solidFill>
            <a:srgbClr val="FB1D12"/>
          </a:solidFill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400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4F759251-7EB8-47A3-B24B-345AA3CF975F}"/>
              </a:ext>
            </a:extLst>
          </p:cNvPr>
          <p:cNvSpPr txBox="1"/>
          <p:nvPr/>
        </p:nvSpPr>
        <p:spPr>
          <a:xfrm>
            <a:off x="2257715" y="3460533"/>
            <a:ext cx="699230" cy="461665"/>
          </a:xfrm>
          <a:prstGeom prst="rect">
            <a:avLst/>
          </a:prstGeom>
          <a:solidFill>
            <a:srgbClr val="FB1D12"/>
          </a:solidFill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660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62CBF0CD-6B9F-43F7-B6B2-E0492EF46457}"/>
              </a:ext>
            </a:extLst>
          </p:cNvPr>
          <p:cNvSpPr txBox="1"/>
          <p:nvPr/>
        </p:nvSpPr>
        <p:spPr>
          <a:xfrm>
            <a:off x="6243848" y="3072848"/>
            <a:ext cx="699230" cy="461665"/>
          </a:xfrm>
          <a:prstGeom prst="rect">
            <a:avLst/>
          </a:prstGeom>
          <a:solidFill>
            <a:srgbClr val="A4C735"/>
          </a:solidFill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B1D12"/>
                </a:solidFill>
              </a:rPr>
              <a:t>700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A12BE280-937C-4665-9C15-85023D5E6A17}"/>
              </a:ext>
            </a:extLst>
          </p:cNvPr>
          <p:cNvSpPr txBox="1"/>
          <p:nvPr/>
        </p:nvSpPr>
        <p:spPr>
          <a:xfrm>
            <a:off x="6339165" y="3610949"/>
            <a:ext cx="699230" cy="461665"/>
          </a:xfrm>
          <a:prstGeom prst="rect">
            <a:avLst/>
          </a:prstGeom>
          <a:solidFill>
            <a:srgbClr val="A4C735"/>
          </a:solidFill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B1D12"/>
                </a:solidFill>
              </a:rPr>
              <a:t>400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7F6CCD3F-CDEC-4F63-B9C9-F7C8ED49E9C1}"/>
              </a:ext>
            </a:extLst>
          </p:cNvPr>
          <p:cNvSpPr txBox="1"/>
          <p:nvPr/>
        </p:nvSpPr>
        <p:spPr>
          <a:xfrm>
            <a:off x="6135973" y="4196844"/>
            <a:ext cx="699230" cy="461665"/>
          </a:xfrm>
          <a:prstGeom prst="rect">
            <a:avLst/>
          </a:prstGeom>
          <a:solidFill>
            <a:srgbClr val="A4C735"/>
          </a:solidFill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B1D12"/>
                </a:solidFill>
              </a:rPr>
              <a:t>800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A5F7BAB7-4783-45AE-9A04-87F721ADA2CC}"/>
              </a:ext>
            </a:extLst>
          </p:cNvPr>
          <p:cNvSpPr txBox="1"/>
          <p:nvPr/>
        </p:nvSpPr>
        <p:spPr>
          <a:xfrm>
            <a:off x="9953283" y="4059752"/>
            <a:ext cx="967634" cy="461665"/>
          </a:xfrm>
          <a:prstGeom prst="rect">
            <a:avLst/>
          </a:prstGeom>
          <a:solidFill>
            <a:srgbClr val="F1FF23"/>
          </a:solidFill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B1D12"/>
                </a:solidFill>
              </a:rPr>
              <a:t>1000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2A599712-192E-41CA-AC65-0EC1187C207C}"/>
              </a:ext>
            </a:extLst>
          </p:cNvPr>
          <p:cNvSpPr txBox="1"/>
          <p:nvPr/>
        </p:nvSpPr>
        <p:spPr>
          <a:xfrm>
            <a:off x="10175520" y="4578638"/>
            <a:ext cx="699230" cy="461665"/>
          </a:xfrm>
          <a:prstGeom prst="rect">
            <a:avLst/>
          </a:prstGeom>
          <a:solidFill>
            <a:srgbClr val="F1FF23"/>
          </a:solidFill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B1D12"/>
                </a:solidFill>
              </a:rPr>
              <a:t>400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0F6778E9-84F4-462C-94E7-46A56034206C}"/>
              </a:ext>
            </a:extLst>
          </p:cNvPr>
          <p:cNvSpPr txBox="1"/>
          <p:nvPr/>
        </p:nvSpPr>
        <p:spPr>
          <a:xfrm>
            <a:off x="10087485" y="5136900"/>
            <a:ext cx="699230" cy="461665"/>
          </a:xfrm>
          <a:prstGeom prst="rect">
            <a:avLst/>
          </a:prstGeom>
          <a:solidFill>
            <a:srgbClr val="F1FF23"/>
          </a:solidFill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B1D12"/>
                </a:solidFill>
              </a:rPr>
              <a:t>600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052581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7030A0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>
            <a:extLst>
              <a:ext uri="{FF2B5EF4-FFF2-40B4-BE49-F238E27FC236}">
                <a16:creationId xmlns:a16="http://schemas.microsoft.com/office/drawing/2014/main" id="{ABB2E9C2-EC09-4322-BA55-9813F4575CAF}"/>
              </a:ext>
            </a:extLst>
          </p:cNvPr>
          <p:cNvSpPr/>
          <p:nvPr/>
        </p:nvSpPr>
        <p:spPr>
          <a:xfrm>
            <a:off x="385771" y="431594"/>
            <a:ext cx="437322" cy="437322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2</a:t>
            </a:r>
            <a:endParaRPr lang="vi-VN" sz="3200" b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D143670-FA5D-4AE8-9EB6-6F8FE7B3B3B0}"/>
              </a:ext>
            </a:extLst>
          </p:cNvPr>
          <p:cNvSpPr txBox="1"/>
          <p:nvPr/>
        </p:nvSpPr>
        <p:spPr>
          <a:xfrm>
            <a:off x="901706" y="360149"/>
            <a:ext cx="35452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dirty="0" err="1"/>
              <a:t>Đặt</a:t>
            </a:r>
            <a:r>
              <a:rPr lang="en-US" sz="3200" dirty="0"/>
              <a:t> </a:t>
            </a:r>
            <a:r>
              <a:rPr lang="en-US" sz="3200" dirty="0" err="1"/>
              <a:t>tính</a:t>
            </a:r>
            <a:r>
              <a:rPr lang="en-US" sz="3200" dirty="0"/>
              <a:t> </a:t>
            </a:r>
            <a:r>
              <a:rPr lang="en-US" sz="3200" dirty="0" err="1"/>
              <a:t>rồi</a:t>
            </a:r>
            <a:r>
              <a:rPr lang="en-US" sz="3200" dirty="0"/>
              <a:t> </a:t>
            </a:r>
            <a:r>
              <a:rPr lang="en-US" sz="3200" dirty="0" err="1"/>
              <a:t>tính</a:t>
            </a:r>
            <a:r>
              <a:rPr lang="en-US" sz="3200" dirty="0"/>
              <a:t>.</a:t>
            </a:r>
            <a:endParaRPr lang="vi-VN" sz="3200" dirty="0"/>
          </a:p>
        </p:txBody>
      </p:sp>
      <p:grpSp>
        <p:nvGrpSpPr>
          <p:cNvPr id="117" name="Group 116">
            <a:extLst>
              <a:ext uri="{FF2B5EF4-FFF2-40B4-BE49-F238E27FC236}">
                <a16:creationId xmlns:a16="http://schemas.microsoft.com/office/drawing/2014/main" id="{DA13A828-588C-4B46-89B2-0C97BF23FC6F}"/>
              </a:ext>
            </a:extLst>
          </p:cNvPr>
          <p:cNvGrpSpPr/>
          <p:nvPr/>
        </p:nvGrpSpPr>
        <p:grpSpPr>
          <a:xfrm>
            <a:off x="2148405" y="1016036"/>
            <a:ext cx="7505356" cy="658837"/>
            <a:chOff x="1824226" y="3918824"/>
            <a:chExt cx="7505356" cy="658837"/>
          </a:xfrm>
        </p:grpSpPr>
        <p:sp>
          <p:nvSpPr>
            <p:cNvPr id="118" name="Rectangle 117">
              <a:extLst>
                <a:ext uri="{FF2B5EF4-FFF2-40B4-BE49-F238E27FC236}">
                  <a16:creationId xmlns:a16="http://schemas.microsoft.com/office/drawing/2014/main" id="{A4AB7751-4D18-418B-BD7C-975EB308B5C5}"/>
                </a:ext>
              </a:extLst>
            </p:cNvPr>
            <p:cNvSpPr/>
            <p:nvPr/>
          </p:nvSpPr>
          <p:spPr>
            <a:xfrm>
              <a:off x="1824226" y="3918826"/>
              <a:ext cx="1795684" cy="658835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effectLst>
              <a:softEdge rad="127000"/>
            </a:effectLst>
          </p:spPr>
          <p:txBody>
            <a:bodyPr wrap="non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2800" dirty="0"/>
                <a:t>435 + 352</a:t>
              </a:r>
              <a:endParaRPr lang="vi-VN" sz="2800" dirty="0"/>
            </a:p>
          </p:txBody>
        </p:sp>
        <p:sp>
          <p:nvSpPr>
            <p:cNvPr id="119" name="Rectangle 118">
              <a:extLst>
                <a:ext uri="{FF2B5EF4-FFF2-40B4-BE49-F238E27FC236}">
                  <a16:creationId xmlns:a16="http://schemas.microsoft.com/office/drawing/2014/main" id="{A011C59F-0534-4F1D-9EF0-20C9FB4695E6}"/>
                </a:ext>
              </a:extLst>
            </p:cNvPr>
            <p:cNvSpPr/>
            <p:nvPr/>
          </p:nvSpPr>
          <p:spPr>
            <a:xfrm>
              <a:off x="4859079" y="3918825"/>
              <a:ext cx="1795684" cy="658835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effectLst>
              <a:softEdge rad="127000"/>
            </a:effectLst>
          </p:spPr>
          <p:txBody>
            <a:bodyPr wrap="non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2800" dirty="0"/>
                <a:t>236 + 528</a:t>
              </a:r>
              <a:endParaRPr lang="vi-VN" sz="2800" dirty="0"/>
            </a:p>
          </p:txBody>
        </p:sp>
        <p:sp>
          <p:nvSpPr>
            <p:cNvPr id="120" name="Rectangle 119">
              <a:extLst>
                <a:ext uri="{FF2B5EF4-FFF2-40B4-BE49-F238E27FC236}">
                  <a16:creationId xmlns:a16="http://schemas.microsoft.com/office/drawing/2014/main" id="{0EEBC333-CEC9-472D-8696-A30FF744D7E9}"/>
                </a:ext>
              </a:extLst>
            </p:cNvPr>
            <p:cNvSpPr/>
            <p:nvPr/>
          </p:nvSpPr>
          <p:spPr>
            <a:xfrm>
              <a:off x="7734273" y="3918824"/>
              <a:ext cx="1595309" cy="658835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effectLst>
              <a:softEdge rad="127000"/>
            </a:effectLst>
          </p:spPr>
          <p:txBody>
            <a:bodyPr wrap="non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2800" dirty="0"/>
                <a:t>354 + 63</a:t>
              </a:r>
              <a:endParaRPr lang="vi-VN" sz="2800" dirty="0"/>
            </a:p>
          </p:txBody>
        </p:sp>
      </p:grpSp>
      <p:grpSp>
        <p:nvGrpSpPr>
          <p:cNvPr id="121" name="Group 120">
            <a:extLst>
              <a:ext uri="{FF2B5EF4-FFF2-40B4-BE49-F238E27FC236}">
                <a16:creationId xmlns:a16="http://schemas.microsoft.com/office/drawing/2014/main" id="{5FB56EDC-BA23-43A7-8842-5CE14C6C5C24}"/>
              </a:ext>
            </a:extLst>
          </p:cNvPr>
          <p:cNvGrpSpPr/>
          <p:nvPr/>
        </p:nvGrpSpPr>
        <p:grpSpPr>
          <a:xfrm>
            <a:off x="2247952" y="1663821"/>
            <a:ext cx="1123898" cy="1312215"/>
            <a:chOff x="1933616" y="4498692"/>
            <a:chExt cx="1123898" cy="1312215"/>
          </a:xfrm>
        </p:grpSpPr>
        <p:sp>
          <p:nvSpPr>
            <p:cNvPr id="122" name="TextBox 121">
              <a:extLst>
                <a:ext uri="{FF2B5EF4-FFF2-40B4-BE49-F238E27FC236}">
                  <a16:creationId xmlns:a16="http://schemas.microsoft.com/office/drawing/2014/main" id="{C1F448BF-DDAD-45D1-8D5F-64B97B6B5163}"/>
                </a:ext>
              </a:extLst>
            </p:cNvPr>
            <p:cNvSpPr txBox="1"/>
            <p:nvPr/>
          </p:nvSpPr>
          <p:spPr>
            <a:xfrm>
              <a:off x="2185448" y="4498692"/>
              <a:ext cx="785793" cy="13051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2800" dirty="0"/>
                <a:t>435</a:t>
              </a:r>
              <a:endParaRPr lang="vi-VN" sz="2800" dirty="0"/>
            </a:p>
            <a:p>
              <a:pPr>
                <a:lnSpc>
                  <a:spcPct val="150000"/>
                </a:lnSpc>
              </a:pPr>
              <a:r>
                <a:rPr lang="en-US" sz="2800" dirty="0"/>
                <a:t>352</a:t>
              </a:r>
              <a:endParaRPr lang="vi-VN" sz="2800" dirty="0"/>
            </a:p>
          </p:txBody>
        </p:sp>
        <p:sp>
          <p:nvSpPr>
            <p:cNvPr id="123" name="TextBox 122">
              <a:extLst>
                <a:ext uri="{FF2B5EF4-FFF2-40B4-BE49-F238E27FC236}">
                  <a16:creationId xmlns:a16="http://schemas.microsoft.com/office/drawing/2014/main" id="{F6B0786B-5289-47B7-8427-0401F0753D6B}"/>
                </a:ext>
              </a:extLst>
            </p:cNvPr>
            <p:cNvSpPr txBox="1"/>
            <p:nvPr/>
          </p:nvSpPr>
          <p:spPr>
            <a:xfrm>
              <a:off x="1933616" y="4966423"/>
              <a:ext cx="394660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800" dirty="0"/>
                <a:t>+</a:t>
              </a:r>
            </a:p>
          </p:txBody>
        </p:sp>
        <p:cxnSp>
          <p:nvCxnSpPr>
            <p:cNvPr id="124" name="Straight Connector 123">
              <a:extLst>
                <a:ext uri="{FF2B5EF4-FFF2-40B4-BE49-F238E27FC236}">
                  <a16:creationId xmlns:a16="http://schemas.microsoft.com/office/drawing/2014/main" id="{BA99030D-C9DF-4CD1-99FC-6B12456EBD56}"/>
                </a:ext>
              </a:extLst>
            </p:cNvPr>
            <p:cNvCxnSpPr>
              <a:cxnSpLocks/>
            </p:cNvCxnSpPr>
            <p:nvPr/>
          </p:nvCxnSpPr>
          <p:spPr>
            <a:xfrm>
              <a:off x="2024879" y="5810907"/>
              <a:ext cx="1032635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5" name="Group 124">
            <a:extLst>
              <a:ext uri="{FF2B5EF4-FFF2-40B4-BE49-F238E27FC236}">
                <a16:creationId xmlns:a16="http://schemas.microsoft.com/office/drawing/2014/main" id="{379730BD-9856-44C2-A655-D2D6D9A98C8C}"/>
              </a:ext>
            </a:extLst>
          </p:cNvPr>
          <p:cNvGrpSpPr/>
          <p:nvPr/>
        </p:nvGrpSpPr>
        <p:grpSpPr>
          <a:xfrm>
            <a:off x="5477420" y="1656771"/>
            <a:ext cx="1037625" cy="1312215"/>
            <a:chOff x="1933616" y="4498692"/>
            <a:chExt cx="1037625" cy="1312215"/>
          </a:xfrm>
        </p:grpSpPr>
        <p:sp>
          <p:nvSpPr>
            <p:cNvPr id="126" name="TextBox 125">
              <a:extLst>
                <a:ext uri="{FF2B5EF4-FFF2-40B4-BE49-F238E27FC236}">
                  <a16:creationId xmlns:a16="http://schemas.microsoft.com/office/drawing/2014/main" id="{7DDAF8E0-30B1-4EA7-B1BF-2D9A43899155}"/>
                </a:ext>
              </a:extLst>
            </p:cNvPr>
            <p:cNvSpPr txBox="1"/>
            <p:nvPr/>
          </p:nvSpPr>
          <p:spPr>
            <a:xfrm>
              <a:off x="2185448" y="4498692"/>
              <a:ext cx="785793" cy="13051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2800" dirty="0"/>
                <a:t>236</a:t>
              </a:r>
              <a:endParaRPr lang="vi-VN" sz="2800" dirty="0"/>
            </a:p>
            <a:p>
              <a:pPr>
                <a:lnSpc>
                  <a:spcPct val="150000"/>
                </a:lnSpc>
              </a:pPr>
              <a:r>
                <a:rPr lang="en-US" sz="2800" dirty="0"/>
                <a:t>528</a:t>
              </a:r>
              <a:endParaRPr lang="vi-VN" sz="2800" dirty="0"/>
            </a:p>
          </p:txBody>
        </p:sp>
        <p:sp>
          <p:nvSpPr>
            <p:cNvPr id="127" name="TextBox 126">
              <a:extLst>
                <a:ext uri="{FF2B5EF4-FFF2-40B4-BE49-F238E27FC236}">
                  <a16:creationId xmlns:a16="http://schemas.microsoft.com/office/drawing/2014/main" id="{F2E0C61A-7B67-4649-9A57-B5590A5FFA33}"/>
                </a:ext>
              </a:extLst>
            </p:cNvPr>
            <p:cNvSpPr txBox="1"/>
            <p:nvPr/>
          </p:nvSpPr>
          <p:spPr>
            <a:xfrm>
              <a:off x="1933616" y="4966423"/>
              <a:ext cx="394660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800" dirty="0"/>
                <a:t>+</a:t>
              </a:r>
            </a:p>
          </p:txBody>
        </p:sp>
        <p:cxnSp>
          <p:nvCxnSpPr>
            <p:cNvPr id="128" name="Straight Connector 127">
              <a:extLst>
                <a:ext uri="{FF2B5EF4-FFF2-40B4-BE49-F238E27FC236}">
                  <a16:creationId xmlns:a16="http://schemas.microsoft.com/office/drawing/2014/main" id="{4BC151BC-2C8F-495B-808E-75FB027106CF}"/>
                </a:ext>
              </a:extLst>
            </p:cNvPr>
            <p:cNvCxnSpPr>
              <a:cxnSpLocks/>
            </p:cNvCxnSpPr>
            <p:nvPr/>
          </p:nvCxnSpPr>
          <p:spPr>
            <a:xfrm>
              <a:off x="2024879" y="5810907"/>
              <a:ext cx="946362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9" name="Group 128">
            <a:extLst>
              <a:ext uri="{FF2B5EF4-FFF2-40B4-BE49-F238E27FC236}">
                <a16:creationId xmlns:a16="http://schemas.microsoft.com/office/drawing/2014/main" id="{F59D77FB-54F8-4E89-9E44-F0BF6CDDCDBB}"/>
              </a:ext>
            </a:extLst>
          </p:cNvPr>
          <p:cNvGrpSpPr/>
          <p:nvPr/>
        </p:nvGrpSpPr>
        <p:grpSpPr>
          <a:xfrm>
            <a:off x="8247053" y="1663821"/>
            <a:ext cx="1115585" cy="1312215"/>
            <a:chOff x="1933616" y="4498692"/>
            <a:chExt cx="1115585" cy="1312215"/>
          </a:xfrm>
        </p:grpSpPr>
        <p:sp>
          <p:nvSpPr>
            <p:cNvPr id="130" name="TextBox 129">
              <a:extLst>
                <a:ext uri="{FF2B5EF4-FFF2-40B4-BE49-F238E27FC236}">
                  <a16:creationId xmlns:a16="http://schemas.microsoft.com/office/drawing/2014/main" id="{DD5233CB-5699-4D2D-BB7E-A85418E9CF88}"/>
                </a:ext>
              </a:extLst>
            </p:cNvPr>
            <p:cNvSpPr txBox="1"/>
            <p:nvPr/>
          </p:nvSpPr>
          <p:spPr>
            <a:xfrm>
              <a:off x="2185448" y="4498692"/>
              <a:ext cx="785793" cy="13051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2800" dirty="0"/>
                <a:t>354</a:t>
              </a:r>
              <a:endParaRPr lang="vi-VN" sz="2800" dirty="0"/>
            </a:p>
            <a:p>
              <a:pPr>
                <a:lnSpc>
                  <a:spcPct val="150000"/>
                </a:lnSpc>
              </a:pPr>
              <a:r>
                <a:rPr lang="en-US" sz="2800" dirty="0"/>
                <a:t>  63</a:t>
              </a:r>
              <a:endParaRPr lang="vi-VN" sz="2800" dirty="0"/>
            </a:p>
          </p:txBody>
        </p:sp>
        <p:sp>
          <p:nvSpPr>
            <p:cNvPr id="131" name="TextBox 130">
              <a:extLst>
                <a:ext uri="{FF2B5EF4-FFF2-40B4-BE49-F238E27FC236}">
                  <a16:creationId xmlns:a16="http://schemas.microsoft.com/office/drawing/2014/main" id="{B3AFD639-FE12-4420-A30A-2A7B1C4EEF66}"/>
                </a:ext>
              </a:extLst>
            </p:cNvPr>
            <p:cNvSpPr txBox="1"/>
            <p:nvPr/>
          </p:nvSpPr>
          <p:spPr>
            <a:xfrm>
              <a:off x="1933616" y="4966423"/>
              <a:ext cx="394660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800" dirty="0"/>
                <a:t>+</a:t>
              </a:r>
            </a:p>
          </p:txBody>
        </p:sp>
        <p:cxnSp>
          <p:nvCxnSpPr>
            <p:cNvPr id="132" name="Straight Connector 131">
              <a:extLst>
                <a:ext uri="{FF2B5EF4-FFF2-40B4-BE49-F238E27FC236}">
                  <a16:creationId xmlns:a16="http://schemas.microsoft.com/office/drawing/2014/main" id="{C23F00B9-E083-4C81-B9B7-BD8726AFAFD8}"/>
                </a:ext>
              </a:extLst>
            </p:cNvPr>
            <p:cNvCxnSpPr>
              <a:cxnSpLocks/>
            </p:cNvCxnSpPr>
            <p:nvPr/>
          </p:nvCxnSpPr>
          <p:spPr>
            <a:xfrm>
              <a:off x="2024879" y="5810907"/>
              <a:ext cx="1024322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6" name="TextBox 135">
            <a:extLst>
              <a:ext uri="{FF2B5EF4-FFF2-40B4-BE49-F238E27FC236}">
                <a16:creationId xmlns:a16="http://schemas.microsoft.com/office/drawing/2014/main" id="{36C6D745-B8A3-49F5-B7C4-BA5499C82BD0}"/>
              </a:ext>
            </a:extLst>
          </p:cNvPr>
          <p:cNvSpPr txBox="1"/>
          <p:nvPr/>
        </p:nvSpPr>
        <p:spPr>
          <a:xfrm>
            <a:off x="1239014" y="1259763"/>
            <a:ext cx="50526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2800" dirty="0"/>
              <a:t>a)</a:t>
            </a:r>
          </a:p>
        </p:txBody>
      </p:sp>
      <p:sp>
        <p:nvSpPr>
          <p:cNvPr id="137" name="TextBox 136">
            <a:extLst>
              <a:ext uri="{FF2B5EF4-FFF2-40B4-BE49-F238E27FC236}">
                <a16:creationId xmlns:a16="http://schemas.microsoft.com/office/drawing/2014/main" id="{C6E66B30-4E37-490F-BCFB-81233D192142}"/>
              </a:ext>
            </a:extLst>
          </p:cNvPr>
          <p:cNvSpPr txBox="1"/>
          <p:nvPr/>
        </p:nvSpPr>
        <p:spPr>
          <a:xfrm>
            <a:off x="1239014" y="3952733"/>
            <a:ext cx="50526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2800" dirty="0"/>
              <a:t>b)</a:t>
            </a:r>
          </a:p>
        </p:txBody>
      </p:sp>
      <p:grpSp>
        <p:nvGrpSpPr>
          <p:cNvPr id="138" name="Group 137">
            <a:extLst>
              <a:ext uri="{FF2B5EF4-FFF2-40B4-BE49-F238E27FC236}">
                <a16:creationId xmlns:a16="http://schemas.microsoft.com/office/drawing/2014/main" id="{320FC9F9-D8EC-497B-B413-946F2F2C2FAA}"/>
              </a:ext>
            </a:extLst>
          </p:cNvPr>
          <p:cNvGrpSpPr/>
          <p:nvPr/>
        </p:nvGrpSpPr>
        <p:grpSpPr>
          <a:xfrm>
            <a:off x="2148405" y="3807591"/>
            <a:ext cx="7725757" cy="658837"/>
            <a:chOff x="1824226" y="3918824"/>
            <a:chExt cx="7725757" cy="658838"/>
          </a:xfrm>
        </p:grpSpPr>
        <p:sp>
          <p:nvSpPr>
            <p:cNvPr id="139" name="Rectangle 138">
              <a:extLst>
                <a:ext uri="{FF2B5EF4-FFF2-40B4-BE49-F238E27FC236}">
                  <a16:creationId xmlns:a16="http://schemas.microsoft.com/office/drawing/2014/main" id="{A4EACBED-CE7F-4173-9ED7-BE6B26E97A5A}"/>
                </a:ext>
              </a:extLst>
            </p:cNvPr>
            <p:cNvSpPr/>
            <p:nvPr/>
          </p:nvSpPr>
          <p:spPr>
            <a:xfrm>
              <a:off x="1824226" y="3918826"/>
              <a:ext cx="1885453" cy="658836"/>
            </a:xfrm>
            <a:prstGeom prst="rect">
              <a:avLst/>
            </a:prstGeom>
            <a:solidFill>
              <a:srgbClr val="92D050"/>
            </a:solidFill>
            <a:effectLst>
              <a:softEdge rad="127000"/>
            </a:effectLst>
          </p:spPr>
          <p:txBody>
            <a:bodyPr wrap="non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2800" dirty="0"/>
                <a:t>569 – 426 </a:t>
              </a:r>
              <a:endParaRPr lang="vi-VN" sz="2800" dirty="0"/>
            </a:p>
          </p:txBody>
        </p:sp>
        <p:sp>
          <p:nvSpPr>
            <p:cNvPr id="140" name="Rectangle 139">
              <a:extLst>
                <a:ext uri="{FF2B5EF4-FFF2-40B4-BE49-F238E27FC236}">
                  <a16:creationId xmlns:a16="http://schemas.microsoft.com/office/drawing/2014/main" id="{4D2444EB-9791-498B-8EBA-154C4E659963}"/>
                </a:ext>
              </a:extLst>
            </p:cNvPr>
            <p:cNvSpPr/>
            <p:nvPr/>
          </p:nvSpPr>
          <p:spPr>
            <a:xfrm>
              <a:off x="4830051" y="3918825"/>
              <a:ext cx="1885453" cy="658836"/>
            </a:xfrm>
            <a:prstGeom prst="rect">
              <a:avLst/>
            </a:prstGeom>
            <a:solidFill>
              <a:srgbClr val="92D050"/>
            </a:solidFill>
            <a:effectLst>
              <a:softEdge rad="127000"/>
            </a:effectLst>
          </p:spPr>
          <p:txBody>
            <a:bodyPr wrap="non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2800" dirty="0"/>
                <a:t>753 – 236 </a:t>
              </a:r>
              <a:endParaRPr lang="vi-VN" sz="2800" dirty="0"/>
            </a:p>
          </p:txBody>
        </p:sp>
        <p:sp>
          <p:nvSpPr>
            <p:cNvPr id="141" name="Rectangle 140">
              <a:extLst>
                <a:ext uri="{FF2B5EF4-FFF2-40B4-BE49-F238E27FC236}">
                  <a16:creationId xmlns:a16="http://schemas.microsoft.com/office/drawing/2014/main" id="{48E7441A-4D06-42FB-B131-E64432081129}"/>
                </a:ext>
              </a:extLst>
            </p:cNvPr>
            <p:cNvSpPr/>
            <p:nvPr/>
          </p:nvSpPr>
          <p:spPr>
            <a:xfrm>
              <a:off x="7864906" y="3918824"/>
              <a:ext cx="1685077" cy="658836"/>
            </a:xfrm>
            <a:prstGeom prst="rect">
              <a:avLst/>
            </a:prstGeom>
            <a:solidFill>
              <a:srgbClr val="92D050"/>
            </a:solidFill>
            <a:effectLst>
              <a:softEdge rad="127000"/>
            </a:effectLst>
          </p:spPr>
          <p:txBody>
            <a:bodyPr wrap="non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2800" dirty="0"/>
                <a:t>880 – 54 </a:t>
              </a:r>
              <a:endParaRPr lang="vi-VN" sz="2800" dirty="0"/>
            </a:p>
          </p:txBody>
        </p:sp>
      </p:grpSp>
      <p:grpSp>
        <p:nvGrpSpPr>
          <p:cNvPr id="142" name="Group 141">
            <a:extLst>
              <a:ext uri="{FF2B5EF4-FFF2-40B4-BE49-F238E27FC236}">
                <a16:creationId xmlns:a16="http://schemas.microsoft.com/office/drawing/2014/main" id="{C954A4D7-4B5D-4C0C-8CBE-6D1C24F1742E}"/>
              </a:ext>
            </a:extLst>
          </p:cNvPr>
          <p:cNvGrpSpPr/>
          <p:nvPr/>
        </p:nvGrpSpPr>
        <p:grpSpPr>
          <a:xfrm>
            <a:off x="2454428" y="4455375"/>
            <a:ext cx="1037625" cy="1312215"/>
            <a:chOff x="1933616" y="4498692"/>
            <a:chExt cx="1037625" cy="1312215"/>
          </a:xfrm>
        </p:grpSpPr>
        <p:sp>
          <p:nvSpPr>
            <p:cNvPr id="143" name="TextBox 142">
              <a:extLst>
                <a:ext uri="{FF2B5EF4-FFF2-40B4-BE49-F238E27FC236}">
                  <a16:creationId xmlns:a16="http://schemas.microsoft.com/office/drawing/2014/main" id="{F79902AB-CAF4-4E13-8E59-4A057BB26B7E}"/>
                </a:ext>
              </a:extLst>
            </p:cNvPr>
            <p:cNvSpPr txBox="1"/>
            <p:nvPr/>
          </p:nvSpPr>
          <p:spPr>
            <a:xfrm>
              <a:off x="2185448" y="4498692"/>
              <a:ext cx="785793" cy="13051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2800" dirty="0"/>
                <a:t>569</a:t>
              </a:r>
              <a:endParaRPr lang="vi-VN" sz="2800" dirty="0"/>
            </a:p>
            <a:p>
              <a:pPr>
                <a:lnSpc>
                  <a:spcPct val="150000"/>
                </a:lnSpc>
              </a:pPr>
              <a:r>
                <a:rPr lang="en-US" sz="2800" dirty="0"/>
                <a:t>426</a:t>
              </a:r>
              <a:endParaRPr lang="vi-VN" sz="2800" dirty="0"/>
            </a:p>
          </p:txBody>
        </p:sp>
        <p:sp>
          <p:nvSpPr>
            <p:cNvPr id="144" name="TextBox 143">
              <a:extLst>
                <a:ext uri="{FF2B5EF4-FFF2-40B4-BE49-F238E27FC236}">
                  <a16:creationId xmlns:a16="http://schemas.microsoft.com/office/drawing/2014/main" id="{87C81AA5-2DEB-4EB1-AE58-C12819979DE5}"/>
                </a:ext>
              </a:extLst>
            </p:cNvPr>
            <p:cNvSpPr txBox="1"/>
            <p:nvPr/>
          </p:nvSpPr>
          <p:spPr>
            <a:xfrm>
              <a:off x="1933616" y="4966423"/>
              <a:ext cx="394660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800" dirty="0"/>
                <a:t>–</a:t>
              </a:r>
            </a:p>
          </p:txBody>
        </p:sp>
        <p:cxnSp>
          <p:nvCxnSpPr>
            <p:cNvPr id="145" name="Straight Connector 144">
              <a:extLst>
                <a:ext uri="{FF2B5EF4-FFF2-40B4-BE49-F238E27FC236}">
                  <a16:creationId xmlns:a16="http://schemas.microsoft.com/office/drawing/2014/main" id="{CCF98CFC-8284-4E8A-A5CC-57EE4723FE61}"/>
                </a:ext>
              </a:extLst>
            </p:cNvPr>
            <p:cNvCxnSpPr>
              <a:cxnSpLocks/>
            </p:cNvCxnSpPr>
            <p:nvPr/>
          </p:nvCxnSpPr>
          <p:spPr>
            <a:xfrm>
              <a:off x="2024879" y="5810907"/>
              <a:ext cx="946362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6" name="Group 145">
            <a:extLst>
              <a:ext uri="{FF2B5EF4-FFF2-40B4-BE49-F238E27FC236}">
                <a16:creationId xmlns:a16="http://schemas.microsoft.com/office/drawing/2014/main" id="{85F2EE29-ED6C-4BEC-9EB8-473B5C047328}"/>
              </a:ext>
            </a:extLst>
          </p:cNvPr>
          <p:cNvGrpSpPr/>
          <p:nvPr/>
        </p:nvGrpSpPr>
        <p:grpSpPr>
          <a:xfrm>
            <a:off x="5377866" y="4448325"/>
            <a:ext cx="1089081" cy="1312215"/>
            <a:chOff x="1933616" y="4498692"/>
            <a:chExt cx="1089081" cy="1312215"/>
          </a:xfrm>
        </p:grpSpPr>
        <p:sp>
          <p:nvSpPr>
            <p:cNvPr id="147" name="TextBox 146">
              <a:extLst>
                <a:ext uri="{FF2B5EF4-FFF2-40B4-BE49-F238E27FC236}">
                  <a16:creationId xmlns:a16="http://schemas.microsoft.com/office/drawing/2014/main" id="{26F998AC-B2B9-49BB-B524-4EAFAD80133B}"/>
                </a:ext>
              </a:extLst>
            </p:cNvPr>
            <p:cNvSpPr txBox="1"/>
            <p:nvPr/>
          </p:nvSpPr>
          <p:spPr>
            <a:xfrm>
              <a:off x="2185448" y="4498692"/>
              <a:ext cx="785793" cy="13051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2800" dirty="0"/>
                <a:t>753</a:t>
              </a:r>
              <a:endParaRPr lang="vi-VN" sz="2800" dirty="0"/>
            </a:p>
            <a:p>
              <a:pPr>
                <a:lnSpc>
                  <a:spcPct val="150000"/>
                </a:lnSpc>
              </a:pPr>
              <a:r>
                <a:rPr lang="en-US" sz="2800" dirty="0"/>
                <a:t>236</a:t>
              </a:r>
              <a:endParaRPr lang="vi-VN" sz="2800" dirty="0"/>
            </a:p>
          </p:txBody>
        </p:sp>
        <p:sp>
          <p:nvSpPr>
            <p:cNvPr id="148" name="TextBox 147">
              <a:extLst>
                <a:ext uri="{FF2B5EF4-FFF2-40B4-BE49-F238E27FC236}">
                  <a16:creationId xmlns:a16="http://schemas.microsoft.com/office/drawing/2014/main" id="{72C95C04-D280-4A5A-9CF5-2B9902694E47}"/>
                </a:ext>
              </a:extLst>
            </p:cNvPr>
            <p:cNvSpPr txBox="1"/>
            <p:nvPr/>
          </p:nvSpPr>
          <p:spPr>
            <a:xfrm>
              <a:off x="1933616" y="4966423"/>
              <a:ext cx="394660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800" dirty="0"/>
                <a:t>–</a:t>
              </a:r>
            </a:p>
          </p:txBody>
        </p:sp>
        <p:cxnSp>
          <p:nvCxnSpPr>
            <p:cNvPr id="149" name="Straight Connector 148">
              <a:extLst>
                <a:ext uri="{FF2B5EF4-FFF2-40B4-BE49-F238E27FC236}">
                  <a16:creationId xmlns:a16="http://schemas.microsoft.com/office/drawing/2014/main" id="{63AC2064-59F0-4BB8-B838-DF5DCEF21213}"/>
                </a:ext>
              </a:extLst>
            </p:cNvPr>
            <p:cNvCxnSpPr>
              <a:cxnSpLocks/>
            </p:cNvCxnSpPr>
            <p:nvPr/>
          </p:nvCxnSpPr>
          <p:spPr>
            <a:xfrm>
              <a:off x="2024879" y="5810907"/>
              <a:ext cx="997818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0" name="Group 149">
            <a:extLst>
              <a:ext uri="{FF2B5EF4-FFF2-40B4-BE49-F238E27FC236}">
                <a16:creationId xmlns:a16="http://schemas.microsoft.com/office/drawing/2014/main" id="{BA16CBB1-A17C-407D-889C-9B142EC82EF4}"/>
              </a:ext>
            </a:extLst>
          </p:cNvPr>
          <p:cNvGrpSpPr/>
          <p:nvPr/>
        </p:nvGrpSpPr>
        <p:grpSpPr>
          <a:xfrm>
            <a:off x="8344970" y="4455375"/>
            <a:ext cx="1115585" cy="1312215"/>
            <a:chOff x="1933616" y="4498692"/>
            <a:chExt cx="1115585" cy="1312215"/>
          </a:xfrm>
        </p:grpSpPr>
        <p:sp>
          <p:nvSpPr>
            <p:cNvPr id="151" name="TextBox 150">
              <a:extLst>
                <a:ext uri="{FF2B5EF4-FFF2-40B4-BE49-F238E27FC236}">
                  <a16:creationId xmlns:a16="http://schemas.microsoft.com/office/drawing/2014/main" id="{AA7C21D5-067B-4A8D-BE06-A5A1EA0E724E}"/>
                </a:ext>
              </a:extLst>
            </p:cNvPr>
            <p:cNvSpPr txBox="1"/>
            <p:nvPr/>
          </p:nvSpPr>
          <p:spPr>
            <a:xfrm>
              <a:off x="2185448" y="4498692"/>
              <a:ext cx="785793" cy="13051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2800" dirty="0"/>
                <a:t>880</a:t>
              </a:r>
              <a:endParaRPr lang="vi-VN" sz="2800" dirty="0"/>
            </a:p>
            <a:p>
              <a:pPr>
                <a:lnSpc>
                  <a:spcPct val="150000"/>
                </a:lnSpc>
              </a:pPr>
              <a:r>
                <a:rPr lang="en-US" sz="2800" dirty="0"/>
                <a:t>  54</a:t>
              </a:r>
              <a:endParaRPr lang="vi-VN" sz="2800" dirty="0"/>
            </a:p>
          </p:txBody>
        </p:sp>
        <p:sp>
          <p:nvSpPr>
            <p:cNvPr id="152" name="TextBox 151">
              <a:extLst>
                <a:ext uri="{FF2B5EF4-FFF2-40B4-BE49-F238E27FC236}">
                  <a16:creationId xmlns:a16="http://schemas.microsoft.com/office/drawing/2014/main" id="{A9130515-B732-4A0B-8A5D-1C9E55EF51BF}"/>
                </a:ext>
              </a:extLst>
            </p:cNvPr>
            <p:cNvSpPr txBox="1"/>
            <p:nvPr/>
          </p:nvSpPr>
          <p:spPr>
            <a:xfrm>
              <a:off x="1933616" y="4966423"/>
              <a:ext cx="394660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800" dirty="0"/>
                <a:t>–</a:t>
              </a:r>
            </a:p>
          </p:txBody>
        </p:sp>
        <p:cxnSp>
          <p:nvCxnSpPr>
            <p:cNvPr id="153" name="Straight Connector 152">
              <a:extLst>
                <a:ext uri="{FF2B5EF4-FFF2-40B4-BE49-F238E27FC236}">
                  <a16:creationId xmlns:a16="http://schemas.microsoft.com/office/drawing/2014/main" id="{D6CB41E8-CAD8-4BB4-8654-BCAB113C1B30}"/>
                </a:ext>
              </a:extLst>
            </p:cNvPr>
            <p:cNvCxnSpPr>
              <a:cxnSpLocks/>
            </p:cNvCxnSpPr>
            <p:nvPr/>
          </p:nvCxnSpPr>
          <p:spPr>
            <a:xfrm>
              <a:off x="2024879" y="5810907"/>
              <a:ext cx="1024322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custDataLst>
      <p:tags r:id="rId1"/>
    </p:custDataLst>
    <p:extLst>
      <p:ext uri="{BB962C8B-B14F-4D97-AF65-F5344CB8AC3E}">
        <p14:creationId xmlns:p14="http://schemas.microsoft.com/office/powerpoint/2010/main" val="27618220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136" grpId="0"/>
      <p:bldP spid="13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" y="-54588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30" y="203786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5772" y="-127290"/>
            <a:ext cx="10156721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281824" y="414950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441810" y="1985224"/>
            <a:ext cx="722984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Bài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 2 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Wingdings" panose="05000000000000000000" pitchFamily="2" charset="2"/>
              </a:rPr>
              <a:t>(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Wingdings" panose="05000000000000000000" pitchFamily="2" charset="2"/>
              </a:rPr>
              <a:t>tr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cs typeface="Times New Roman" pitchFamily="18" charset="0"/>
                <a:sym typeface="Wingdings" panose="05000000000000000000" pitchFamily="2" charset="2"/>
              </a:rPr>
              <a:t> 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cs typeface="Times New Roman" pitchFamily="18" charset="0"/>
                <a:sym typeface="Wingdings" panose="05000000000000000000" pitchFamily="2" charset="2"/>
              </a:rPr>
              <a:t>117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Wingdings" panose="05000000000000000000" pitchFamily="2" charset="2"/>
              </a:rPr>
              <a:t>)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3176653" y="4015090"/>
            <a:ext cx="93879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>
                <a:solidFill>
                  <a:srgbClr val="FF0000"/>
                </a:solidFill>
                <a:latin typeface="HP001 4 hàng" panose="020B0603050302020204" pitchFamily="34" charset="0"/>
              </a:rPr>
              <a:t>787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anose="020B0603050302020204" pitchFamily="34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5171761" y="3996949"/>
            <a:ext cx="98149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>
                <a:solidFill>
                  <a:srgbClr val="FF0000"/>
                </a:solidFill>
                <a:latin typeface="HP001 4 hàng" panose="020B0603050302020204" pitchFamily="34" charset="0"/>
              </a:rPr>
              <a:t>764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anose="020B0603050302020204" pitchFamily="34" charset="0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7251628" y="3996949"/>
            <a:ext cx="8880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>
                <a:solidFill>
                  <a:srgbClr val="FF0000"/>
                </a:solidFill>
                <a:latin typeface="HP001 4 hàng" panose="020B0603050302020204" pitchFamily="34" charset="0"/>
              </a:rPr>
              <a:t>417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anose="020B0603050302020204" pitchFamily="34" charset="0"/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3232790" y="6471173"/>
            <a:ext cx="10546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cs typeface="+mn-cs"/>
              </a:rPr>
              <a:t>143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anose="020B0603050302020204" pitchFamily="34" charset="0"/>
              <a:cs typeface="+mn-cs"/>
            </a:endParaRPr>
          </a:p>
        </p:txBody>
      </p:sp>
      <p:sp>
        <p:nvSpPr>
          <p:cNvPr id="77" name="TextBox 76"/>
          <p:cNvSpPr txBox="1"/>
          <p:nvPr/>
        </p:nvSpPr>
        <p:spPr>
          <a:xfrm>
            <a:off x="5314368" y="6475953"/>
            <a:ext cx="8174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cs typeface="+mn-cs"/>
              </a:rPr>
              <a:t>517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anose="020B0603050302020204" pitchFamily="34" charset="0"/>
              <a:cs typeface="+mn-cs"/>
            </a:endParaRPr>
          </a:p>
        </p:txBody>
      </p:sp>
      <p:sp>
        <p:nvSpPr>
          <p:cNvPr id="78" name="TextBox 77"/>
          <p:cNvSpPr txBox="1"/>
          <p:nvPr/>
        </p:nvSpPr>
        <p:spPr>
          <a:xfrm>
            <a:off x="7178599" y="6467160"/>
            <a:ext cx="10546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>
                <a:solidFill>
                  <a:srgbClr val="FF0000"/>
                </a:solidFill>
                <a:latin typeface="HP001 4 hàng" panose="020B0603050302020204" pitchFamily="34" charset="0"/>
              </a:rPr>
              <a:t>826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anose="020B0603050302020204" pitchFamily="34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2378445" y="2633025"/>
            <a:ext cx="5930050" cy="4151700"/>
            <a:chOff x="4763805" y="2540261"/>
            <a:chExt cx="5930050" cy="4151700"/>
          </a:xfrm>
        </p:grpSpPr>
        <p:sp>
          <p:nvSpPr>
            <p:cNvPr id="40" name="TextBox 39"/>
            <p:cNvSpPr txBox="1"/>
            <p:nvPr/>
          </p:nvSpPr>
          <p:spPr>
            <a:xfrm>
              <a:off x="5543820" y="2683371"/>
              <a:ext cx="101407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200" b="1">
                  <a:solidFill>
                    <a:prstClr val="black"/>
                  </a:solidFill>
                  <a:latin typeface="HP001 4 hàng" panose="020B0603050302020204" pitchFamily="34" charset="0"/>
                </a:rPr>
                <a:t>435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endParaRPr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5548529" y="3298078"/>
              <a:ext cx="104318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200" b="1" dirty="0">
                  <a:solidFill>
                    <a:prstClr val="black"/>
                  </a:solidFill>
                  <a:latin typeface="HP001 4 hàng" panose="020B0603050302020204" pitchFamily="34" charset="0"/>
                </a:rPr>
                <a:t>352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endParaRPr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5322859" y="2995335"/>
              <a:ext cx="516833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P001 4 hàng" panose="020B0603050302020204" pitchFamily="34" charset="0"/>
                  <a:cs typeface="+mn-cs"/>
                </a:rPr>
                <a:t>+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cs typeface="+mn-cs"/>
              </a:endParaRPr>
            </a:p>
          </p:txBody>
        </p:sp>
        <p:cxnSp>
          <p:nvCxnSpPr>
            <p:cNvPr id="43" name="Straight Connector 42"/>
            <p:cNvCxnSpPr>
              <a:cxnSpLocks/>
            </p:cNvCxnSpPr>
            <p:nvPr/>
          </p:nvCxnSpPr>
          <p:spPr>
            <a:xfrm>
              <a:off x="5716156" y="3783067"/>
              <a:ext cx="656073" cy="0"/>
            </a:xfrm>
            <a:prstGeom prst="line">
              <a:avLst/>
            </a:prstGeom>
            <a:ln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45" name="TextBox 44"/>
            <p:cNvSpPr txBox="1"/>
            <p:nvPr/>
          </p:nvSpPr>
          <p:spPr>
            <a:xfrm>
              <a:off x="7557667" y="2669083"/>
              <a:ext cx="101407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200" b="1">
                  <a:solidFill>
                    <a:prstClr val="black"/>
                  </a:solidFill>
                  <a:latin typeface="HP001 4 hàng" panose="020B0603050302020204" pitchFamily="34" charset="0"/>
                </a:rPr>
                <a:t>236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endParaRP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7549750" y="3284599"/>
              <a:ext cx="1172191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200" b="1">
                  <a:solidFill>
                    <a:prstClr val="black"/>
                  </a:solidFill>
                  <a:latin typeface="HP001 4 hàng" panose="020B0603050302020204" pitchFamily="34" charset="0"/>
                </a:rPr>
                <a:t>528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endParaRPr>
            </a:p>
          </p:txBody>
        </p:sp>
        <p:cxnSp>
          <p:nvCxnSpPr>
            <p:cNvPr id="48" name="Straight Connector 47"/>
            <p:cNvCxnSpPr>
              <a:cxnSpLocks/>
            </p:cNvCxnSpPr>
            <p:nvPr/>
          </p:nvCxnSpPr>
          <p:spPr>
            <a:xfrm flipV="1">
              <a:off x="7750721" y="3783067"/>
              <a:ext cx="649844" cy="6626"/>
            </a:xfrm>
            <a:prstGeom prst="line">
              <a:avLst/>
            </a:prstGeom>
            <a:ln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0" name="TextBox 49"/>
            <p:cNvSpPr txBox="1"/>
            <p:nvPr/>
          </p:nvSpPr>
          <p:spPr>
            <a:xfrm>
              <a:off x="9601328" y="2671311"/>
              <a:ext cx="957343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P001 4 hàng" panose="020B0603050302020204" pitchFamily="34" charset="0"/>
                  <a:ea typeface="+mn-ea"/>
                  <a:cs typeface="+mn-cs"/>
                </a:rPr>
                <a:t>354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endParaRPr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9851395" y="3279257"/>
              <a:ext cx="768533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200" b="1" dirty="0">
                  <a:solidFill>
                    <a:prstClr val="black"/>
                  </a:solidFill>
                  <a:latin typeface="HP001 4 hàng" panose="020B0603050302020204" pitchFamily="34" charset="0"/>
                </a:rPr>
                <a:t>6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P001 4 hàng" panose="020B0603050302020204" pitchFamily="34" charset="0"/>
                  <a:ea typeface="+mn-ea"/>
                  <a:cs typeface="+mn-cs"/>
                </a:rPr>
                <a:t>3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endParaRPr>
            </a:p>
          </p:txBody>
        </p:sp>
        <p:cxnSp>
          <p:nvCxnSpPr>
            <p:cNvPr id="53" name="Straight Connector 52"/>
            <p:cNvCxnSpPr>
              <a:cxnSpLocks/>
            </p:cNvCxnSpPr>
            <p:nvPr/>
          </p:nvCxnSpPr>
          <p:spPr>
            <a:xfrm flipV="1">
              <a:off x="9756500" y="3792126"/>
              <a:ext cx="609601" cy="924"/>
            </a:xfrm>
            <a:prstGeom prst="line">
              <a:avLst/>
            </a:prstGeom>
            <a:ln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9" name="TextBox 58"/>
            <p:cNvSpPr txBox="1"/>
            <p:nvPr/>
          </p:nvSpPr>
          <p:spPr>
            <a:xfrm>
              <a:off x="5274435" y="5183856"/>
              <a:ext cx="516833" cy="15081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6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P001 4 hàng" panose="020B0603050302020204" pitchFamily="34" charset="0"/>
                  <a:ea typeface="+mn-ea"/>
                  <a:cs typeface="+mn-cs"/>
                </a:rPr>
                <a:t>-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endParaRPr>
            </a:p>
          </p:txBody>
        </p:sp>
        <p:sp>
          <p:nvSpPr>
            <p:cNvPr id="60" name="TextBox 59"/>
            <p:cNvSpPr txBox="1"/>
            <p:nvPr/>
          </p:nvSpPr>
          <p:spPr>
            <a:xfrm>
              <a:off x="5550344" y="5137058"/>
              <a:ext cx="105978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200" b="1">
                  <a:solidFill>
                    <a:prstClr val="black"/>
                  </a:solidFill>
                  <a:latin typeface="HP001 4 hàng" panose="020B0603050302020204" pitchFamily="34" charset="0"/>
                </a:rPr>
                <a:t>569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endParaRPr>
            </a:p>
          </p:txBody>
        </p:sp>
        <p:sp>
          <p:nvSpPr>
            <p:cNvPr id="61" name="TextBox 60"/>
            <p:cNvSpPr txBox="1"/>
            <p:nvPr/>
          </p:nvSpPr>
          <p:spPr>
            <a:xfrm>
              <a:off x="5513303" y="5748507"/>
              <a:ext cx="1372171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200" b="1">
                  <a:solidFill>
                    <a:prstClr val="black"/>
                  </a:solidFill>
                  <a:latin typeface="HP001 4 hàng" panose="020B0603050302020204" pitchFamily="34" charset="0"/>
                </a:rPr>
                <a:t>426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endParaRPr>
            </a:p>
          </p:txBody>
        </p:sp>
        <p:cxnSp>
          <p:nvCxnSpPr>
            <p:cNvPr id="62" name="Straight Connector 61"/>
            <p:cNvCxnSpPr>
              <a:cxnSpLocks/>
            </p:cNvCxnSpPr>
            <p:nvPr/>
          </p:nvCxnSpPr>
          <p:spPr>
            <a:xfrm flipV="1">
              <a:off x="5730856" y="6252042"/>
              <a:ext cx="609601" cy="924"/>
            </a:xfrm>
            <a:prstGeom prst="line">
              <a:avLst/>
            </a:prstGeom>
            <a:ln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64" name="TextBox 63"/>
            <p:cNvSpPr txBox="1"/>
            <p:nvPr/>
          </p:nvSpPr>
          <p:spPr>
            <a:xfrm>
              <a:off x="7394706" y="5196603"/>
              <a:ext cx="51683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6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P001 4 hàng" panose="020B0603050302020204" pitchFamily="34" charset="0"/>
                  <a:ea typeface="+mn-ea"/>
                  <a:cs typeface="+mn-cs"/>
                </a:rPr>
                <a:t>-</a:t>
              </a:r>
            </a:p>
          </p:txBody>
        </p:sp>
        <p:sp>
          <p:nvSpPr>
            <p:cNvPr id="66" name="TextBox 65"/>
            <p:cNvSpPr txBox="1"/>
            <p:nvPr/>
          </p:nvSpPr>
          <p:spPr>
            <a:xfrm>
              <a:off x="4763805" y="2540261"/>
              <a:ext cx="928907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25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10000"/>
                    </a:prstClr>
                  </a:solidFill>
                  <a:effectLst/>
                  <a:uLnTx/>
                  <a:uFillTx/>
                  <a:latin typeface="HP001 4 hàng" panose="020B0603050302020204" pitchFamily="34" charset="0"/>
                  <a:cs typeface="Times New Roman" pitchFamily="18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>
                      <a:lumMod val="10000"/>
                    </a:prstClr>
                  </a:solidFill>
                  <a:effectLst/>
                  <a:uLnTx/>
                  <a:uFillTx/>
                  <a:latin typeface="HP001 4 hàng" panose="020B0603050302020204" pitchFamily="34" charset="0"/>
                  <a:cs typeface="Times New Roman" pitchFamily="18" charset="0"/>
                </a:rPr>
                <a:t>a.</a:t>
              </a:r>
              <a:endPara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0"/>
                <a:cs typeface="Times New Roman" pitchFamily="18" charset="0"/>
              </a:endParaRPr>
            </a:p>
          </p:txBody>
        </p:sp>
        <p:sp>
          <p:nvSpPr>
            <p:cNvPr id="67" name="TextBox 66"/>
            <p:cNvSpPr txBox="1"/>
            <p:nvPr/>
          </p:nvSpPr>
          <p:spPr>
            <a:xfrm>
              <a:off x="7330669" y="2989365"/>
              <a:ext cx="516833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P001 4 hàng" panose="020B0603050302020204" pitchFamily="34" charset="0"/>
                  <a:cs typeface="+mn-cs"/>
                </a:rPr>
                <a:t>+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cs typeface="+mn-cs"/>
              </a:endParaRPr>
            </a:p>
          </p:txBody>
        </p:sp>
        <p:sp>
          <p:nvSpPr>
            <p:cNvPr id="68" name="TextBox 67"/>
            <p:cNvSpPr txBox="1"/>
            <p:nvPr/>
          </p:nvSpPr>
          <p:spPr>
            <a:xfrm>
              <a:off x="9345274" y="2989998"/>
              <a:ext cx="460927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P001 4 hàng" panose="020B0603050302020204" pitchFamily="34" charset="0"/>
                  <a:cs typeface="+mn-cs"/>
                </a:rPr>
                <a:t>+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cs typeface="+mn-cs"/>
              </a:endParaRPr>
            </a:p>
          </p:txBody>
        </p:sp>
        <p:sp>
          <p:nvSpPr>
            <p:cNvPr id="69" name="TextBox 68"/>
            <p:cNvSpPr txBox="1"/>
            <p:nvPr/>
          </p:nvSpPr>
          <p:spPr>
            <a:xfrm>
              <a:off x="7585623" y="5128765"/>
              <a:ext cx="1059787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P001 4 hàng" panose="020B0603050302020204" pitchFamily="34" charset="0"/>
                  <a:ea typeface="+mn-ea"/>
                  <a:cs typeface="+mn-cs"/>
                </a:rPr>
                <a:t>753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endParaRPr>
            </a:p>
          </p:txBody>
        </p:sp>
        <p:sp>
          <p:nvSpPr>
            <p:cNvPr id="70" name="TextBox 69"/>
            <p:cNvSpPr txBox="1"/>
            <p:nvPr/>
          </p:nvSpPr>
          <p:spPr>
            <a:xfrm>
              <a:off x="7559835" y="5767090"/>
              <a:ext cx="105151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P001 4 hàng" panose="020B0603050302020204" pitchFamily="34" charset="0"/>
                  <a:ea typeface="+mn-ea"/>
                  <a:cs typeface="+mn-cs"/>
                </a:rPr>
                <a:t>236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endParaRPr>
            </a:p>
          </p:txBody>
        </p:sp>
        <p:sp>
          <p:nvSpPr>
            <p:cNvPr id="71" name="TextBox 70"/>
            <p:cNvSpPr txBox="1"/>
            <p:nvPr/>
          </p:nvSpPr>
          <p:spPr>
            <a:xfrm>
              <a:off x="9602770" y="5141102"/>
              <a:ext cx="109108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200" b="1">
                  <a:solidFill>
                    <a:prstClr val="black"/>
                  </a:solidFill>
                  <a:latin typeface="HP001 4 hàng" panose="020B0603050302020204" pitchFamily="34" charset="0"/>
                </a:rPr>
                <a:t>880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endParaRPr>
            </a:p>
          </p:txBody>
        </p:sp>
        <p:sp>
          <p:nvSpPr>
            <p:cNvPr id="72" name="TextBox 71"/>
            <p:cNvSpPr txBox="1"/>
            <p:nvPr/>
          </p:nvSpPr>
          <p:spPr>
            <a:xfrm>
              <a:off x="9813849" y="5755904"/>
              <a:ext cx="71959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200" b="1">
                  <a:solidFill>
                    <a:prstClr val="black"/>
                  </a:solidFill>
                  <a:latin typeface="HP001 4 hàng" panose="020B0603050302020204" pitchFamily="34" charset="0"/>
                </a:rPr>
                <a:t>5</a:t>
              </a:r>
              <a:r>
                <a:rPr kumimoji="0" lang="en-US" sz="32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P001 4 hàng" panose="020B0603050302020204" pitchFamily="34" charset="0"/>
                  <a:ea typeface="+mn-ea"/>
                  <a:cs typeface="+mn-cs"/>
                </a:rPr>
                <a:t>4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endParaRPr>
            </a:p>
          </p:txBody>
        </p:sp>
        <p:cxnSp>
          <p:nvCxnSpPr>
            <p:cNvPr id="73" name="Straight Connector 72"/>
            <p:cNvCxnSpPr>
              <a:cxnSpLocks/>
            </p:cNvCxnSpPr>
            <p:nvPr/>
          </p:nvCxnSpPr>
          <p:spPr>
            <a:xfrm flipV="1">
              <a:off x="7752219" y="6252042"/>
              <a:ext cx="609601" cy="924"/>
            </a:xfrm>
            <a:prstGeom prst="line">
              <a:avLst/>
            </a:prstGeom>
            <a:ln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4" name="Straight Connector 73"/>
            <p:cNvCxnSpPr>
              <a:cxnSpLocks/>
            </p:cNvCxnSpPr>
            <p:nvPr/>
          </p:nvCxnSpPr>
          <p:spPr>
            <a:xfrm flipV="1">
              <a:off x="9742155" y="6243209"/>
              <a:ext cx="609601" cy="924"/>
            </a:xfrm>
            <a:prstGeom prst="line">
              <a:avLst/>
            </a:prstGeom>
            <a:ln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76" name="TextBox 75"/>
            <p:cNvSpPr txBox="1"/>
            <p:nvPr/>
          </p:nvSpPr>
          <p:spPr>
            <a:xfrm>
              <a:off x="9443274" y="5184324"/>
              <a:ext cx="51683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6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P001 4 hàng" panose="020B0603050302020204" pitchFamily="34" charset="0"/>
                  <a:ea typeface="+mn-ea"/>
                  <a:cs typeface="+mn-cs"/>
                </a:rPr>
                <a:t>-</a:t>
              </a: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70AF6207-7C82-4A79-B2EE-D775DB6CDF24}"/>
                </a:ext>
              </a:extLst>
            </p:cNvPr>
            <p:cNvSpPr txBox="1"/>
            <p:nvPr/>
          </p:nvSpPr>
          <p:spPr>
            <a:xfrm>
              <a:off x="4766732" y="5010409"/>
              <a:ext cx="928907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25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10000"/>
                    </a:prstClr>
                  </a:solidFill>
                  <a:effectLst/>
                  <a:uLnTx/>
                  <a:uFillTx/>
                  <a:latin typeface="HP001 4 hàng" panose="020B0603050302020204" pitchFamily="34" charset="0"/>
                  <a:cs typeface="Times New Roman" pitchFamily="18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>
                      <a:lumMod val="10000"/>
                    </a:prstClr>
                  </a:solidFill>
                  <a:effectLst/>
                  <a:uLnTx/>
                  <a:uFillTx/>
                  <a:latin typeface="HP001 4 hàng" panose="020B0603050302020204" pitchFamily="34" charset="0"/>
                  <a:cs typeface="Times New Roman" pitchFamily="18" charset="0"/>
                </a:rPr>
                <a:t>b.</a:t>
              </a:r>
              <a:endPara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0"/>
                <a:cs typeface="Times New Roman" pitchFamily="18" charset="0"/>
              </a:endParaRPr>
            </a:p>
          </p:txBody>
        </p:sp>
      </p:grpSp>
      <p:sp>
        <p:nvSpPr>
          <p:cNvPr id="65" name="TextBox 64">
            <a:extLst>
              <a:ext uri="{FF2B5EF4-FFF2-40B4-BE49-F238E27FC236}">
                <a16:creationId xmlns:a16="http://schemas.microsoft.com/office/drawing/2014/main" id="{C6C1121C-1BCF-44FB-8D22-45FA5CEF412A}"/>
              </a:ext>
            </a:extLst>
          </p:cNvPr>
          <p:cNvSpPr txBox="1"/>
          <p:nvPr/>
        </p:nvSpPr>
        <p:spPr>
          <a:xfrm>
            <a:off x="2193618" y="157351"/>
            <a:ext cx="8307448" cy="688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   </a:t>
            </a:r>
            <a:r>
              <a:rPr kumimoji="0" lang="en-US" sz="3100" b="1" i="0" u="none" strike="noStrike" kern="1200" cap="none" spc="0" normalizeH="0" baseline="0" noProof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Thứ</a:t>
            </a:r>
            <a:r>
              <a:rPr kumimoji="0" lang="en-US" sz="31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</a:t>
            </a:r>
            <a:r>
              <a:rPr lang="en-US" sz="3100" b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Tư</a:t>
            </a:r>
            <a:r>
              <a:rPr kumimoji="0" lang="en-US" sz="31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100" b="1" i="0" u="none" strike="noStrike" kern="1200" cap="none" spc="0" normalizeH="0" baseline="0" noProof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ngày</a:t>
            </a:r>
            <a:r>
              <a:rPr kumimoji="0" lang="en-US" sz="31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1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cs typeface="Times New Roman" pitchFamily="18" charset="0"/>
                <a:sym typeface="Arial"/>
              </a:rPr>
              <a:t>27</a:t>
            </a:r>
            <a:r>
              <a:rPr kumimoji="0" lang="en-US" sz="31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tháng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4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năm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2022</a:t>
            </a: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955BFC56-477F-4370-AAA0-974B58386146}"/>
              </a:ext>
            </a:extLst>
          </p:cNvPr>
          <p:cNvSpPr txBox="1"/>
          <p:nvPr/>
        </p:nvSpPr>
        <p:spPr>
          <a:xfrm>
            <a:off x="5806329" y="761871"/>
            <a:ext cx="266763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Toán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  <a:sym typeface="Arial"/>
            </a:endParaRP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6CC46136-032D-4A81-A614-48A77604434F}"/>
              </a:ext>
            </a:extLst>
          </p:cNvPr>
          <p:cNvSpPr txBox="1"/>
          <p:nvPr/>
        </p:nvSpPr>
        <p:spPr>
          <a:xfrm>
            <a:off x="3904678" y="1407138"/>
            <a:ext cx="7166041" cy="688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Bài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lang="en-US" sz="3100" b="1" dirty="0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  <a:sym typeface="Arial"/>
              </a:rPr>
              <a:t>70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: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Luyện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tập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(t</a:t>
            </a:r>
            <a:r>
              <a:rPr lang="en-US" sz="3100" b="1" dirty="0" smtClean="0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  <a:sym typeface="Arial"/>
              </a:rPr>
              <a:t>1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804866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/>
      <p:bldP spid="49" grpId="0"/>
      <p:bldP spid="54" grpId="0"/>
      <p:bldP spid="63" grpId="0"/>
      <p:bldP spid="77" grpId="0"/>
      <p:bldP spid="7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7030A0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98BE1A96-EC7A-4A6D-9199-4C0CC50C2BB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46249" y="2299609"/>
            <a:ext cx="9346544" cy="4076519"/>
          </a:xfrm>
          <a:prstGeom prst="rect">
            <a:avLst/>
          </a:prstGeom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2D65375A-62EC-4AFC-BBE9-43999262B4E0}"/>
              </a:ext>
            </a:extLst>
          </p:cNvPr>
          <p:cNvSpPr/>
          <p:nvPr/>
        </p:nvSpPr>
        <p:spPr>
          <a:xfrm>
            <a:off x="45015" y="576361"/>
            <a:ext cx="437322" cy="437322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3</a:t>
            </a:r>
            <a:endParaRPr lang="vi-VN" sz="3200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0E4C4FB-F0B8-4CE1-80F9-5D904953EFB9}"/>
              </a:ext>
            </a:extLst>
          </p:cNvPr>
          <p:cNvSpPr txBox="1"/>
          <p:nvPr/>
        </p:nvSpPr>
        <p:spPr>
          <a:xfrm>
            <a:off x="482337" y="369332"/>
            <a:ext cx="11709663" cy="14784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 err="1"/>
              <a:t>Trong</a:t>
            </a:r>
            <a:r>
              <a:rPr lang="en-US" sz="3200" dirty="0"/>
              <a:t> </a:t>
            </a:r>
            <a:r>
              <a:rPr lang="en-US" sz="3200" dirty="0" err="1"/>
              <a:t>các</a:t>
            </a:r>
            <a:r>
              <a:rPr lang="en-US" sz="3200" dirty="0"/>
              <a:t> </a:t>
            </a:r>
            <a:r>
              <a:rPr lang="en-US" sz="3200" dirty="0" err="1"/>
              <a:t>phép</a:t>
            </a:r>
            <a:r>
              <a:rPr lang="en-US" sz="3200" dirty="0"/>
              <a:t> </a:t>
            </a:r>
            <a:r>
              <a:rPr lang="en-US" sz="3200" dirty="0" err="1"/>
              <a:t>tính</a:t>
            </a:r>
            <a:r>
              <a:rPr lang="en-US" sz="3200" dirty="0"/>
              <a:t> </a:t>
            </a:r>
            <a:r>
              <a:rPr lang="en-US" sz="3200" dirty="0" err="1"/>
              <a:t>dưới</a:t>
            </a:r>
            <a:r>
              <a:rPr lang="en-US" sz="3200" dirty="0"/>
              <a:t> </a:t>
            </a:r>
            <a:r>
              <a:rPr lang="en-US" sz="3200" dirty="0" err="1"/>
              <a:t>đây</a:t>
            </a:r>
            <a:r>
              <a:rPr lang="en-US" sz="3200" dirty="0"/>
              <a:t>, </a:t>
            </a:r>
            <a:r>
              <a:rPr lang="en-US" sz="3200" dirty="0" err="1"/>
              <a:t>những</a:t>
            </a:r>
            <a:r>
              <a:rPr lang="en-US" sz="3200" dirty="0"/>
              <a:t> </a:t>
            </a:r>
            <a:r>
              <a:rPr lang="en-US" sz="3200" dirty="0" err="1"/>
              <a:t>phép</a:t>
            </a:r>
            <a:r>
              <a:rPr lang="en-US" sz="3200" dirty="0"/>
              <a:t> </a:t>
            </a:r>
            <a:r>
              <a:rPr lang="en-US" sz="3200" dirty="0" err="1"/>
              <a:t>tính</a:t>
            </a:r>
            <a:r>
              <a:rPr lang="en-US" sz="3200" dirty="0"/>
              <a:t> </a:t>
            </a:r>
            <a:r>
              <a:rPr lang="en-US" sz="3200" dirty="0" err="1"/>
              <a:t>nào</a:t>
            </a:r>
            <a:r>
              <a:rPr lang="en-US" sz="3200" dirty="0"/>
              <a:t> </a:t>
            </a:r>
            <a:r>
              <a:rPr lang="en-US" sz="3200" dirty="0" err="1"/>
              <a:t>có</a:t>
            </a:r>
            <a:r>
              <a:rPr lang="en-US" sz="3200" dirty="0"/>
              <a:t> </a:t>
            </a:r>
            <a:r>
              <a:rPr lang="en-US" sz="3200" dirty="0" err="1"/>
              <a:t>kết</a:t>
            </a:r>
            <a:r>
              <a:rPr lang="en-US" sz="3200" dirty="0"/>
              <a:t> </a:t>
            </a:r>
            <a:r>
              <a:rPr lang="en-US" sz="3200" dirty="0" err="1"/>
              <a:t>quả</a:t>
            </a:r>
            <a:r>
              <a:rPr lang="en-US" sz="3200" dirty="0"/>
              <a:t> </a:t>
            </a:r>
            <a:r>
              <a:rPr lang="en-US" sz="3200" dirty="0" err="1"/>
              <a:t>bé</a:t>
            </a:r>
            <a:r>
              <a:rPr lang="en-US" sz="3200" dirty="0"/>
              <a:t> </a:t>
            </a:r>
            <a:r>
              <a:rPr lang="en-US" sz="3200" dirty="0" err="1"/>
              <a:t>hơn</a:t>
            </a:r>
            <a:r>
              <a:rPr lang="en-US" sz="3200" dirty="0"/>
              <a:t> 400, </a:t>
            </a:r>
            <a:r>
              <a:rPr lang="en-US" sz="3200" dirty="0" err="1"/>
              <a:t>những</a:t>
            </a:r>
            <a:r>
              <a:rPr lang="en-US" sz="3200" dirty="0"/>
              <a:t> </a:t>
            </a:r>
            <a:r>
              <a:rPr lang="en-US" sz="3200" dirty="0" err="1"/>
              <a:t>phép</a:t>
            </a:r>
            <a:r>
              <a:rPr lang="en-US" sz="3200" dirty="0"/>
              <a:t> </a:t>
            </a:r>
            <a:r>
              <a:rPr lang="en-US" sz="3200" dirty="0" err="1"/>
              <a:t>tính</a:t>
            </a:r>
            <a:r>
              <a:rPr lang="en-US" sz="3200" dirty="0"/>
              <a:t> </a:t>
            </a:r>
            <a:r>
              <a:rPr lang="en-US" sz="3200" dirty="0" err="1"/>
              <a:t>nào</a:t>
            </a:r>
            <a:r>
              <a:rPr lang="en-US" sz="3200" dirty="0"/>
              <a:t> </a:t>
            </a:r>
            <a:r>
              <a:rPr lang="en-US" sz="3200" dirty="0" err="1"/>
              <a:t>có</a:t>
            </a:r>
            <a:r>
              <a:rPr lang="en-US" sz="3200" dirty="0"/>
              <a:t> </a:t>
            </a:r>
            <a:r>
              <a:rPr lang="en-US" sz="3200" dirty="0" err="1"/>
              <a:t>kết</a:t>
            </a:r>
            <a:r>
              <a:rPr lang="en-US" sz="3200" dirty="0"/>
              <a:t> </a:t>
            </a:r>
            <a:r>
              <a:rPr lang="en-US" sz="3200" dirty="0" err="1"/>
              <a:t>quả</a:t>
            </a:r>
            <a:r>
              <a:rPr lang="en-US" sz="3200" dirty="0"/>
              <a:t> </a:t>
            </a:r>
            <a:r>
              <a:rPr lang="en-US" sz="3200" dirty="0" err="1"/>
              <a:t>lớn</a:t>
            </a:r>
            <a:r>
              <a:rPr lang="en-US" sz="3200" dirty="0"/>
              <a:t> </a:t>
            </a:r>
            <a:r>
              <a:rPr lang="en-US" sz="3200" dirty="0" err="1"/>
              <a:t>hơn</a:t>
            </a:r>
            <a:r>
              <a:rPr lang="en-US" sz="3200" dirty="0"/>
              <a:t> 560?</a:t>
            </a:r>
            <a:endParaRPr lang="vi-VN" sz="3200" dirty="0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FAC429D4-4F60-41C6-8223-0F760CB33C16}"/>
              </a:ext>
            </a:extLst>
          </p:cNvPr>
          <p:cNvSpPr/>
          <p:nvPr/>
        </p:nvSpPr>
        <p:spPr>
          <a:xfrm>
            <a:off x="7862488" y="2809093"/>
            <a:ext cx="1799731" cy="78203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080C462-EE69-4D96-83C1-5BC78742B83C}"/>
              </a:ext>
            </a:extLst>
          </p:cNvPr>
          <p:cNvSpPr txBox="1"/>
          <p:nvPr/>
        </p:nvSpPr>
        <p:spPr>
          <a:xfrm>
            <a:off x="4586510" y="1935356"/>
            <a:ext cx="9288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</a:rPr>
              <a:t>562</a:t>
            </a:r>
            <a:endParaRPr lang="vi-VN" sz="3200" b="1" dirty="0">
              <a:solidFill>
                <a:srgbClr val="FF0000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B744413-AAC9-4FC1-B77F-7BC95F9CFF54}"/>
              </a:ext>
            </a:extLst>
          </p:cNvPr>
          <p:cNvSpPr txBox="1"/>
          <p:nvPr/>
        </p:nvSpPr>
        <p:spPr>
          <a:xfrm>
            <a:off x="8348606" y="2022158"/>
            <a:ext cx="9288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</a:rPr>
              <a:t>389</a:t>
            </a:r>
            <a:endParaRPr lang="vi-VN" sz="3200" b="1" dirty="0">
              <a:solidFill>
                <a:srgbClr val="FF0000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E3AC3DD-D350-498D-BEB1-B703FFF57FC8}"/>
              </a:ext>
            </a:extLst>
          </p:cNvPr>
          <p:cNvSpPr txBox="1"/>
          <p:nvPr/>
        </p:nvSpPr>
        <p:spPr>
          <a:xfrm>
            <a:off x="2140224" y="2927286"/>
            <a:ext cx="101651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</a:rPr>
              <a:t>400</a:t>
            </a:r>
            <a:endParaRPr lang="vi-VN" sz="3200" b="1" dirty="0">
              <a:solidFill>
                <a:srgbClr val="FF0000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53D56D2-E345-4DB0-BFB3-52F0A468B6FF}"/>
              </a:ext>
            </a:extLst>
          </p:cNvPr>
          <p:cNvSpPr txBox="1"/>
          <p:nvPr/>
        </p:nvSpPr>
        <p:spPr>
          <a:xfrm>
            <a:off x="6166508" y="3435311"/>
            <a:ext cx="101651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</a:rPr>
              <a:t>600</a:t>
            </a:r>
            <a:endParaRPr lang="vi-VN" sz="3200" b="1" dirty="0">
              <a:solidFill>
                <a:srgbClr val="FF0000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9FA3909-45F8-404B-902A-A952220102C8}"/>
              </a:ext>
            </a:extLst>
          </p:cNvPr>
          <p:cNvSpPr txBox="1"/>
          <p:nvPr/>
        </p:nvSpPr>
        <p:spPr>
          <a:xfrm>
            <a:off x="3576609" y="4469580"/>
            <a:ext cx="10099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</a:rPr>
              <a:t>560</a:t>
            </a:r>
            <a:endParaRPr lang="vi-VN" sz="3200" b="1" dirty="0">
              <a:solidFill>
                <a:srgbClr val="FF0000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99F6E3D-1DE0-4A60-840F-11C38804523E}"/>
              </a:ext>
            </a:extLst>
          </p:cNvPr>
          <p:cNvSpPr txBox="1"/>
          <p:nvPr/>
        </p:nvSpPr>
        <p:spPr>
          <a:xfrm>
            <a:off x="8658044" y="4387311"/>
            <a:ext cx="9288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</a:rPr>
              <a:t>270</a:t>
            </a:r>
            <a:endParaRPr lang="vi-VN" sz="3200" b="1" dirty="0">
              <a:solidFill>
                <a:srgbClr val="FF0000"/>
              </a:solidFill>
            </a:endParaRP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E312A195-4627-4EF3-A32B-A3946DB66BFE}"/>
              </a:ext>
            </a:extLst>
          </p:cNvPr>
          <p:cNvSpPr/>
          <p:nvPr/>
        </p:nvSpPr>
        <p:spPr>
          <a:xfrm>
            <a:off x="8083606" y="5174246"/>
            <a:ext cx="1799731" cy="78203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EDF009FA-A4CD-4C9E-89E0-61713F205C54}"/>
              </a:ext>
            </a:extLst>
          </p:cNvPr>
          <p:cNvSpPr/>
          <p:nvPr/>
        </p:nvSpPr>
        <p:spPr>
          <a:xfrm>
            <a:off x="4115260" y="2725806"/>
            <a:ext cx="1799731" cy="782030"/>
          </a:xfrm>
          <a:prstGeom prst="ellipse">
            <a:avLst/>
          </a:prstGeom>
          <a:noFill/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D5E68CCF-410D-493B-846E-89D4C4CC551D}"/>
              </a:ext>
            </a:extLst>
          </p:cNvPr>
          <p:cNvSpPr/>
          <p:nvPr/>
        </p:nvSpPr>
        <p:spPr>
          <a:xfrm>
            <a:off x="5662347" y="4207842"/>
            <a:ext cx="1799731" cy="779588"/>
          </a:xfrm>
          <a:prstGeom prst="ellipse">
            <a:avLst/>
          </a:prstGeom>
          <a:noFill/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BD132A8B-F3F2-4D54-8930-42A28D25A8F1}"/>
              </a:ext>
            </a:extLst>
          </p:cNvPr>
          <p:cNvSpPr/>
          <p:nvPr/>
        </p:nvSpPr>
        <p:spPr>
          <a:xfrm>
            <a:off x="2968309" y="5288013"/>
            <a:ext cx="1799731" cy="779588"/>
          </a:xfrm>
          <a:prstGeom prst="ellipse">
            <a:avLst/>
          </a:prstGeom>
          <a:noFill/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71681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12" grpId="0" animBg="1"/>
      <p:bldP spid="14" grpId="0"/>
      <p:bldP spid="15" grpId="0"/>
      <p:bldP spid="16" grpId="0"/>
      <p:bldP spid="17" grpId="0"/>
      <p:bldP spid="18" grpId="0"/>
      <p:bldP spid="19" grpId="0"/>
      <p:bldP spid="21" grpId="0" animBg="1"/>
      <p:bldP spid="22" grpId="0" animBg="1"/>
      <p:bldP spid="23" grpId="0" animBg="1"/>
      <p:bldP spid="2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7030A0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E98CF6E-975F-405E-B0CF-A2314EEA1AA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5748" b="1818"/>
          <a:stretch/>
        </p:blipFill>
        <p:spPr>
          <a:xfrm>
            <a:off x="6644196" y="824773"/>
            <a:ext cx="5459363" cy="5605816"/>
          </a:xfrm>
          <a:prstGeom prst="rect">
            <a:avLst/>
          </a:prstGeom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2A360CFB-78A6-4639-AF94-94E4AB10EEBD}"/>
              </a:ext>
            </a:extLst>
          </p:cNvPr>
          <p:cNvSpPr/>
          <p:nvPr/>
        </p:nvSpPr>
        <p:spPr>
          <a:xfrm>
            <a:off x="166863" y="168069"/>
            <a:ext cx="437322" cy="437322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4</a:t>
            </a:r>
            <a:endParaRPr lang="vi-VN" sz="3200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B5CC4FB-9D2C-4CDD-AA67-E1111FD2C9F1}"/>
              </a:ext>
            </a:extLst>
          </p:cNvPr>
          <p:cNvSpPr txBox="1"/>
          <p:nvPr/>
        </p:nvSpPr>
        <p:spPr>
          <a:xfrm>
            <a:off x="657452" y="14744"/>
            <a:ext cx="10163612" cy="739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200" dirty="0"/>
              <a:t>Quan </a:t>
            </a:r>
            <a:r>
              <a:rPr lang="en-US" sz="3200" dirty="0" err="1"/>
              <a:t>sát</a:t>
            </a:r>
            <a:r>
              <a:rPr lang="en-US" sz="3200" dirty="0"/>
              <a:t> </a:t>
            </a:r>
            <a:r>
              <a:rPr lang="en-US" sz="3200" dirty="0" err="1"/>
              <a:t>một</a:t>
            </a:r>
            <a:r>
              <a:rPr lang="en-US" sz="3200" dirty="0"/>
              <a:t> </a:t>
            </a:r>
            <a:r>
              <a:rPr lang="en-US" sz="3200" dirty="0" err="1"/>
              <a:t>số</a:t>
            </a:r>
            <a:r>
              <a:rPr lang="en-US" sz="3200" dirty="0"/>
              <a:t> </a:t>
            </a:r>
            <a:r>
              <a:rPr lang="en-US" sz="3200" dirty="0" err="1"/>
              <a:t>tuyến</a:t>
            </a:r>
            <a:r>
              <a:rPr lang="en-US" sz="3200" dirty="0"/>
              <a:t> </a:t>
            </a:r>
            <a:r>
              <a:rPr lang="en-US" sz="3200" dirty="0" err="1"/>
              <a:t>đường</a:t>
            </a:r>
            <a:r>
              <a:rPr lang="en-US" sz="3200" dirty="0"/>
              <a:t> </a:t>
            </a:r>
            <a:r>
              <a:rPr lang="en-US" sz="3200" dirty="0" err="1"/>
              <a:t>bộ</a:t>
            </a:r>
            <a:r>
              <a:rPr lang="en-US" sz="3200" dirty="0"/>
              <a:t> </a:t>
            </a:r>
            <a:r>
              <a:rPr lang="en-US" sz="3200" dirty="0" err="1"/>
              <a:t>trong</a:t>
            </a:r>
            <a:r>
              <a:rPr lang="en-US" sz="3200" dirty="0"/>
              <a:t> </a:t>
            </a:r>
            <a:r>
              <a:rPr lang="en-US" sz="3200" dirty="0" err="1"/>
              <a:t>hình</a:t>
            </a:r>
            <a:r>
              <a:rPr lang="en-US" sz="3200" dirty="0"/>
              <a:t> </a:t>
            </a:r>
            <a:r>
              <a:rPr lang="en-US" sz="3200" dirty="0" err="1"/>
              <a:t>vẽ</a:t>
            </a:r>
            <a:r>
              <a:rPr lang="en-US" sz="3200" dirty="0"/>
              <a:t>.</a:t>
            </a:r>
            <a:endParaRPr lang="vi-VN" sz="32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1C2DFCB-A8BC-4FAD-8599-B5174579C265}"/>
              </a:ext>
            </a:extLst>
          </p:cNvPr>
          <p:cNvSpPr txBox="1"/>
          <p:nvPr/>
        </p:nvSpPr>
        <p:spPr>
          <a:xfrm>
            <a:off x="261486" y="911810"/>
            <a:ext cx="519633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a. </a:t>
            </a:r>
            <a:r>
              <a:rPr lang="en-US" sz="2800" dirty="0"/>
              <a:t>Cao </a:t>
            </a:r>
            <a:r>
              <a:rPr lang="en-US" sz="2800" dirty="0" err="1"/>
              <a:t>Bằng</a:t>
            </a:r>
            <a:r>
              <a:rPr lang="en-US" sz="2800" dirty="0"/>
              <a:t> </a:t>
            </a:r>
            <a:r>
              <a:rPr lang="en-US" sz="2800" dirty="0" err="1"/>
              <a:t>và</a:t>
            </a:r>
            <a:r>
              <a:rPr lang="en-US" sz="2800" dirty="0"/>
              <a:t> Vinh, </a:t>
            </a:r>
            <a:r>
              <a:rPr lang="en-US" sz="2800" dirty="0" err="1"/>
              <a:t>nơi</a:t>
            </a:r>
            <a:r>
              <a:rPr lang="en-US" sz="2800" dirty="0"/>
              <a:t> </a:t>
            </a:r>
            <a:r>
              <a:rPr lang="en-US" sz="2800" dirty="0" err="1"/>
              <a:t>nào</a:t>
            </a:r>
            <a:r>
              <a:rPr lang="en-US" sz="2800" dirty="0"/>
              <a:t> </a:t>
            </a:r>
            <a:r>
              <a:rPr lang="en-US" sz="2800" dirty="0" err="1"/>
              <a:t>xa</a:t>
            </a:r>
            <a:r>
              <a:rPr lang="en-US" sz="2800" dirty="0"/>
              <a:t> </a:t>
            </a:r>
            <a:r>
              <a:rPr lang="en-US" sz="2800" dirty="0" err="1"/>
              <a:t>Hà</a:t>
            </a:r>
            <a:r>
              <a:rPr lang="en-US" sz="2800" dirty="0"/>
              <a:t> </a:t>
            </a:r>
            <a:r>
              <a:rPr lang="en-US" sz="2800" dirty="0" err="1"/>
              <a:t>Nội</a:t>
            </a:r>
            <a:r>
              <a:rPr lang="en-US" sz="2800" dirty="0"/>
              <a:t> </a:t>
            </a:r>
            <a:r>
              <a:rPr lang="en-US" sz="2800" dirty="0" err="1"/>
              <a:t>hơn</a:t>
            </a:r>
            <a:r>
              <a:rPr lang="en-US" sz="2800" dirty="0"/>
              <a:t>?</a:t>
            </a:r>
            <a:endParaRPr lang="vi-VN" sz="28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0E033F9-CBC9-46EC-B836-9F06CCBEE0E9}"/>
              </a:ext>
            </a:extLst>
          </p:cNvPr>
          <p:cNvSpPr txBox="1"/>
          <p:nvPr/>
        </p:nvSpPr>
        <p:spPr>
          <a:xfrm>
            <a:off x="-49511" y="1793436"/>
            <a:ext cx="4200959" cy="6589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800" i="1" dirty="0">
                <a:solidFill>
                  <a:srgbClr val="FF0000"/>
                </a:solidFill>
                <a:sym typeface="Wingdings" panose="05000000000000000000" pitchFamily="2" charset="2"/>
              </a:rPr>
              <a:t> </a:t>
            </a:r>
            <a:r>
              <a:rPr lang="en-US" sz="2800" i="1" dirty="0">
                <a:solidFill>
                  <a:srgbClr val="FF0000"/>
                </a:solidFill>
              </a:rPr>
              <a:t>Vinh </a:t>
            </a:r>
            <a:r>
              <a:rPr lang="en-US" sz="2800" i="1" dirty="0" err="1">
                <a:solidFill>
                  <a:srgbClr val="FF0000"/>
                </a:solidFill>
              </a:rPr>
              <a:t>xa</a:t>
            </a:r>
            <a:r>
              <a:rPr lang="en-US" sz="2800" i="1" dirty="0">
                <a:solidFill>
                  <a:srgbClr val="FF0000"/>
                </a:solidFill>
              </a:rPr>
              <a:t> </a:t>
            </a:r>
            <a:r>
              <a:rPr lang="en-US" sz="2800" i="1" dirty="0" err="1">
                <a:solidFill>
                  <a:srgbClr val="FF0000"/>
                </a:solidFill>
              </a:rPr>
              <a:t>Hà</a:t>
            </a:r>
            <a:r>
              <a:rPr lang="en-US" sz="2800" i="1" dirty="0">
                <a:solidFill>
                  <a:srgbClr val="FF0000"/>
                </a:solidFill>
              </a:rPr>
              <a:t> </a:t>
            </a:r>
            <a:r>
              <a:rPr lang="en-US" sz="2800" i="1" dirty="0" err="1">
                <a:solidFill>
                  <a:srgbClr val="FF0000"/>
                </a:solidFill>
              </a:rPr>
              <a:t>Nội</a:t>
            </a:r>
            <a:r>
              <a:rPr lang="en-US" sz="2800" i="1" dirty="0">
                <a:solidFill>
                  <a:srgbClr val="FF0000"/>
                </a:solidFill>
              </a:rPr>
              <a:t> </a:t>
            </a:r>
            <a:r>
              <a:rPr lang="en-US" sz="2800" i="1" dirty="0" err="1">
                <a:solidFill>
                  <a:srgbClr val="FF0000"/>
                </a:solidFill>
              </a:rPr>
              <a:t>hơn</a:t>
            </a:r>
            <a:r>
              <a:rPr lang="en-US" sz="2800" i="1" dirty="0">
                <a:solidFill>
                  <a:srgbClr val="FF0000"/>
                </a:solidFill>
              </a:rPr>
              <a:t>.</a:t>
            </a:r>
            <a:endParaRPr lang="en-US" sz="2800" dirty="0">
              <a:solidFill>
                <a:srgbClr val="00206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0D5E1DF-5057-4E6C-B737-6C5D8034EEBB}"/>
              </a:ext>
            </a:extLst>
          </p:cNvPr>
          <p:cNvSpPr txBox="1"/>
          <p:nvPr/>
        </p:nvSpPr>
        <p:spPr>
          <a:xfrm>
            <a:off x="265309" y="2469700"/>
            <a:ext cx="609779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b. </a:t>
            </a:r>
            <a:r>
              <a:rPr lang="en-US" sz="2800" dirty="0" err="1"/>
              <a:t>Quãng</a:t>
            </a:r>
            <a:r>
              <a:rPr lang="en-US" sz="2800" dirty="0"/>
              <a:t> </a:t>
            </a:r>
            <a:r>
              <a:rPr lang="en-US" sz="2800" dirty="0" err="1"/>
              <a:t>đường</a:t>
            </a:r>
            <a:r>
              <a:rPr lang="en-US" sz="2800" dirty="0"/>
              <a:t> </a:t>
            </a:r>
            <a:r>
              <a:rPr lang="en-US" sz="2800" dirty="0" err="1"/>
              <a:t>Hà</a:t>
            </a:r>
            <a:r>
              <a:rPr lang="en-US" sz="2800" dirty="0"/>
              <a:t> </a:t>
            </a:r>
            <a:r>
              <a:rPr lang="en-US" sz="2800" dirty="0" err="1"/>
              <a:t>Nội</a:t>
            </a:r>
            <a:r>
              <a:rPr lang="en-US" sz="2800" dirty="0"/>
              <a:t> – </a:t>
            </a:r>
            <a:r>
              <a:rPr lang="en-US" sz="2800" dirty="0" err="1"/>
              <a:t>Đà</a:t>
            </a:r>
            <a:r>
              <a:rPr lang="en-US" sz="2800" dirty="0"/>
              <a:t> </a:t>
            </a:r>
            <a:r>
              <a:rPr lang="en-US" sz="2800" dirty="0" err="1"/>
              <a:t>Nẵng</a:t>
            </a:r>
            <a:r>
              <a:rPr lang="en-US" sz="2800" dirty="0"/>
              <a:t> </a:t>
            </a:r>
          </a:p>
          <a:p>
            <a:r>
              <a:rPr lang="en-US" sz="2800" dirty="0"/>
              <a:t>(qua Vinh) </a:t>
            </a:r>
            <a:r>
              <a:rPr lang="en-US" sz="2800" dirty="0" err="1"/>
              <a:t>dài</a:t>
            </a:r>
            <a:r>
              <a:rPr lang="en-US" sz="2800" dirty="0"/>
              <a:t> bao </a:t>
            </a:r>
            <a:r>
              <a:rPr lang="en-US" sz="2800" dirty="0" err="1"/>
              <a:t>nhiêu</a:t>
            </a:r>
            <a:r>
              <a:rPr lang="en-US" sz="2800" dirty="0"/>
              <a:t> ki-</a:t>
            </a:r>
            <a:r>
              <a:rPr lang="en-US" sz="2800" dirty="0" err="1"/>
              <a:t>lô</a:t>
            </a:r>
            <a:r>
              <a:rPr lang="en-US" sz="2800" dirty="0"/>
              <a:t>-</a:t>
            </a:r>
            <a:r>
              <a:rPr lang="en-US" sz="2800" dirty="0" err="1"/>
              <a:t>mét</a:t>
            </a:r>
            <a:r>
              <a:rPr lang="en-US" sz="2800" dirty="0"/>
              <a:t>?</a:t>
            </a:r>
            <a:endParaRPr lang="vi-VN" sz="28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55366DF-0B02-409F-8187-F8FDCCF9CDD7}"/>
              </a:ext>
            </a:extLst>
          </p:cNvPr>
          <p:cNvSpPr txBox="1"/>
          <p:nvPr/>
        </p:nvSpPr>
        <p:spPr>
          <a:xfrm>
            <a:off x="-204625" y="3306731"/>
            <a:ext cx="543382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800" i="1" dirty="0">
                <a:solidFill>
                  <a:srgbClr val="FF0000"/>
                </a:solidFill>
                <a:sym typeface="Wingdings" panose="05000000000000000000" pitchFamily="2" charset="2"/>
              </a:rPr>
              <a:t> </a:t>
            </a:r>
            <a:r>
              <a:rPr lang="en-US" sz="2800" i="1" dirty="0" err="1">
                <a:solidFill>
                  <a:srgbClr val="FF0000"/>
                </a:solidFill>
              </a:rPr>
              <a:t>Quãng</a:t>
            </a:r>
            <a:r>
              <a:rPr lang="en-US" sz="2800" i="1" dirty="0">
                <a:solidFill>
                  <a:srgbClr val="FF0000"/>
                </a:solidFill>
              </a:rPr>
              <a:t> </a:t>
            </a:r>
            <a:r>
              <a:rPr lang="en-US" sz="2800" i="1" dirty="0" err="1">
                <a:solidFill>
                  <a:srgbClr val="FF0000"/>
                </a:solidFill>
              </a:rPr>
              <a:t>đường</a:t>
            </a:r>
            <a:r>
              <a:rPr lang="en-US" sz="2800" i="1" dirty="0">
                <a:solidFill>
                  <a:srgbClr val="FF0000"/>
                </a:solidFill>
              </a:rPr>
              <a:t> </a:t>
            </a:r>
            <a:r>
              <a:rPr lang="en-US" sz="2800" i="1" dirty="0" err="1">
                <a:solidFill>
                  <a:srgbClr val="FF0000"/>
                </a:solidFill>
              </a:rPr>
              <a:t>dài</a:t>
            </a:r>
            <a:r>
              <a:rPr lang="en-US" sz="2800" i="1" dirty="0">
                <a:solidFill>
                  <a:srgbClr val="FF0000"/>
                </a:solidFill>
              </a:rPr>
              <a:t> 771 km.</a:t>
            </a:r>
            <a:endParaRPr lang="en-US" sz="2800" dirty="0">
              <a:solidFill>
                <a:srgbClr val="002060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B5D3091-9D99-411B-A436-C94A8E8F669D}"/>
              </a:ext>
            </a:extLst>
          </p:cNvPr>
          <p:cNvSpPr txBox="1"/>
          <p:nvPr/>
        </p:nvSpPr>
        <p:spPr>
          <a:xfrm>
            <a:off x="250537" y="4059194"/>
            <a:ext cx="650745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c. </a:t>
            </a:r>
            <a:r>
              <a:rPr lang="en-US" sz="2800" dirty="0" err="1"/>
              <a:t>Quãng</a:t>
            </a:r>
            <a:r>
              <a:rPr lang="en-US" sz="2800" dirty="0"/>
              <a:t> </a:t>
            </a:r>
            <a:r>
              <a:rPr lang="en-US" sz="2800" dirty="0" err="1"/>
              <a:t>đường</a:t>
            </a:r>
            <a:r>
              <a:rPr lang="en-US" sz="2800" dirty="0"/>
              <a:t> </a:t>
            </a:r>
            <a:r>
              <a:rPr lang="en-US" sz="2800" dirty="0" err="1"/>
              <a:t>Đà</a:t>
            </a:r>
            <a:r>
              <a:rPr lang="en-US" sz="2800" dirty="0"/>
              <a:t> </a:t>
            </a:r>
            <a:r>
              <a:rPr lang="en-US" sz="2800" dirty="0" err="1"/>
              <a:t>Nẵng</a:t>
            </a:r>
            <a:r>
              <a:rPr lang="en-US" sz="2800" dirty="0"/>
              <a:t> – TP </a:t>
            </a:r>
            <a:r>
              <a:rPr lang="en-US" sz="2800" dirty="0" err="1"/>
              <a:t>Hồ</a:t>
            </a:r>
            <a:r>
              <a:rPr lang="en-US" sz="2800" dirty="0"/>
              <a:t> </a:t>
            </a:r>
            <a:r>
              <a:rPr lang="en-US" sz="2800" dirty="0" err="1"/>
              <a:t>Chí</a:t>
            </a:r>
            <a:r>
              <a:rPr lang="en-US" sz="2800" dirty="0"/>
              <a:t> Minh </a:t>
            </a:r>
            <a:r>
              <a:rPr lang="en-US" sz="2800" dirty="0" err="1"/>
              <a:t>dài</a:t>
            </a:r>
            <a:r>
              <a:rPr lang="en-US" sz="2800" dirty="0"/>
              <a:t> </a:t>
            </a:r>
            <a:r>
              <a:rPr lang="en-US" sz="2800" dirty="0" err="1"/>
              <a:t>hơn</a:t>
            </a:r>
            <a:r>
              <a:rPr lang="en-US" sz="2800" dirty="0"/>
              <a:t> </a:t>
            </a:r>
            <a:r>
              <a:rPr lang="en-US" sz="2800" dirty="0" err="1"/>
              <a:t>quãng</a:t>
            </a:r>
            <a:r>
              <a:rPr lang="en-US" sz="2800" dirty="0"/>
              <a:t> </a:t>
            </a:r>
            <a:r>
              <a:rPr lang="en-US" sz="2800" dirty="0" err="1"/>
              <a:t>đường</a:t>
            </a:r>
            <a:r>
              <a:rPr lang="en-US" sz="2800" dirty="0"/>
              <a:t> TP </a:t>
            </a:r>
            <a:r>
              <a:rPr lang="en-US" sz="2800" dirty="0" err="1"/>
              <a:t>Hồ</a:t>
            </a:r>
            <a:r>
              <a:rPr lang="en-US" sz="2800" dirty="0"/>
              <a:t> </a:t>
            </a:r>
            <a:r>
              <a:rPr lang="en-US" sz="2800" dirty="0" err="1"/>
              <a:t>Chí</a:t>
            </a:r>
            <a:r>
              <a:rPr lang="en-US" sz="2800" dirty="0"/>
              <a:t> Minh – </a:t>
            </a:r>
            <a:r>
              <a:rPr lang="en-US" sz="2800" dirty="0" err="1"/>
              <a:t>Cần</a:t>
            </a:r>
            <a:r>
              <a:rPr lang="en-US" sz="2800" dirty="0"/>
              <a:t> </a:t>
            </a:r>
            <a:r>
              <a:rPr lang="en-US" sz="2800" dirty="0" err="1"/>
              <a:t>Thơ</a:t>
            </a:r>
            <a:r>
              <a:rPr lang="en-US" sz="2800" dirty="0"/>
              <a:t> bao </a:t>
            </a:r>
            <a:r>
              <a:rPr lang="en-US" sz="2800" dirty="0" err="1"/>
              <a:t>nhiêu</a:t>
            </a:r>
            <a:r>
              <a:rPr lang="en-US" sz="2800" dirty="0"/>
              <a:t> </a:t>
            </a:r>
            <a:r>
              <a:rPr lang="en-US" sz="2800" dirty="0" err="1"/>
              <a:t>ki-lô-mét</a:t>
            </a:r>
            <a:r>
              <a:rPr lang="en-US" sz="2800" dirty="0"/>
              <a:t>?</a:t>
            </a:r>
            <a:endParaRPr lang="vi-VN" sz="28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B23D9D3-D8D1-42F0-899C-CA20E12FBC3A}"/>
              </a:ext>
            </a:extLst>
          </p:cNvPr>
          <p:cNvSpPr txBox="1"/>
          <p:nvPr/>
        </p:nvSpPr>
        <p:spPr>
          <a:xfrm>
            <a:off x="79080" y="5443351"/>
            <a:ext cx="622687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i="1" dirty="0">
                <a:solidFill>
                  <a:srgbClr val="FB1D12"/>
                </a:solidFill>
                <a:sym typeface="Wingdings" panose="05000000000000000000" pitchFamily="2" charset="2"/>
              </a:rPr>
              <a:t> </a:t>
            </a:r>
            <a:r>
              <a:rPr lang="en-US" sz="2800" i="1" dirty="0" err="1">
                <a:solidFill>
                  <a:srgbClr val="FB1D12"/>
                </a:solidFill>
              </a:rPr>
              <a:t>Quãng</a:t>
            </a:r>
            <a:r>
              <a:rPr lang="en-US" sz="2800" i="1" dirty="0">
                <a:solidFill>
                  <a:srgbClr val="FB1D12"/>
                </a:solidFill>
              </a:rPr>
              <a:t> </a:t>
            </a:r>
            <a:r>
              <a:rPr lang="en-US" sz="2800" i="1" dirty="0" err="1">
                <a:solidFill>
                  <a:srgbClr val="FB1D12"/>
                </a:solidFill>
              </a:rPr>
              <a:t>đường</a:t>
            </a:r>
            <a:r>
              <a:rPr lang="en-US" sz="2800" i="1" dirty="0">
                <a:solidFill>
                  <a:srgbClr val="FB1D12"/>
                </a:solidFill>
              </a:rPr>
              <a:t> </a:t>
            </a:r>
            <a:r>
              <a:rPr lang="en-US" sz="2800" i="1" dirty="0" err="1">
                <a:solidFill>
                  <a:srgbClr val="FB1D12"/>
                </a:solidFill>
              </a:rPr>
              <a:t>Đà</a:t>
            </a:r>
            <a:r>
              <a:rPr lang="en-US" sz="2800" i="1" dirty="0">
                <a:solidFill>
                  <a:srgbClr val="FB1D12"/>
                </a:solidFill>
              </a:rPr>
              <a:t> </a:t>
            </a:r>
            <a:r>
              <a:rPr lang="en-US" sz="2800" i="1" dirty="0" err="1">
                <a:solidFill>
                  <a:srgbClr val="FB1D12"/>
                </a:solidFill>
              </a:rPr>
              <a:t>Nẵng</a:t>
            </a:r>
            <a:r>
              <a:rPr lang="en-US" sz="2800" i="1" dirty="0">
                <a:solidFill>
                  <a:srgbClr val="FB1D12"/>
                </a:solidFill>
              </a:rPr>
              <a:t> – TP </a:t>
            </a:r>
            <a:r>
              <a:rPr lang="en-US" sz="2800" i="1" dirty="0" err="1">
                <a:solidFill>
                  <a:srgbClr val="FB1D12"/>
                </a:solidFill>
              </a:rPr>
              <a:t>Hồ</a:t>
            </a:r>
            <a:r>
              <a:rPr lang="en-US" sz="2800" i="1" dirty="0">
                <a:solidFill>
                  <a:srgbClr val="FB1D12"/>
                </a:solidFill>
              </a:rPr>
              <a:t> </a:t>
            </a:r>
            <a:r>
              <a:rPr lang="en-US" sz="2800" i="1" dirty="0" err="1">
                <a:solidFill>
                  <a:srgbClr val="FB1D12"/>
                </a:solidFill>
              </a:rPr>
              <a:t>Chí</a:t>
            </a:r>
            <a:r>
              <a:rPr lang="en-US" sz="2800" i="1" dirty="0">
                <a:solidFill>
                  <a:srgbClr val="FB1D12"/>
                </a:solidFill>
              </a:rPr>
              <a:t> Minh </a:t>
            </a:r>
            <a:r>
              <a:rPr lang="en-US" sz="2800" i="1" dirty="0" err="1">
                <a:solidFill>
                  <a:srgbClr val="FB1D12"/>
                </a:solidFill>
              </a:rPr>
              <a:t>dài</a:t>
            </a:r>
            <a:r>
              <a:rPr lang="en-US" sz="2800" i="1" dirty="0">
                <a:solidFill>
                  <a:srgbClr val="FB1D12"/>
                </a:solidFill>
              </a:rPr>
              <a:t> </a:t>
            </a:r>
            <a:r>
              <a:rPr lang="en-US" sz="2800" i="1" dirty="0" err="1">
                <a:solidFill>
                  <a:srgbClr val="FB1D12"/>
                </a:solidFill>
              </a:rPr>
              <a:t>hơn</a:t>
            </a:r>
            <a:r>
              <a:rPr lang="en-US" sz="2800" i="1" dirty="0">
                <a:solidFill>
                  <a:srgbClr val="FB1D12"/>
                </a:solidFill>
              </a:rPr>
              <a:t> </a:t>
            </a:r>
            <a:r>
              <a:rPr lang="en-US" sz="2800" i="1" dirty="0" err="1">
                <a:solidFill>
                  <a:srgbClr val="FB1D12"/>
                </a:solidFill>
              </a:rPr>
              <a:t>quãng</a:t>
            </a:r>
            <a:r>
              <a:rPr lang="en-US" sz="2800" i="1" dirty="0">
                <a:solidFill>
                  <a:srgbClr val="FB1D12"/>
                </a:solidFill>
              </a:rPr>
              <a:t> </a:t>
            </a:r>
            <a:r>
              <a:rPr lang="en-US" sz="2800" i="1" dirty="0" err="1">
                <a:solidFill>
                  <a:srgbClr val="FB1D12"/>
                </a:solidFill>
              </a:rPr>
              <a:t>đường</a:t>
            </a:r>
            <a:r>
              <a:rPr lang="en-US" sz="2800" i="1" dirty="0">
                <a:solidFill>
                  <a:srgbClr val="FB1D12"/>
                </a:solidFill>
              </a:rPr>
              <a:t> TP </a:t>
            </a:r>
            <a:r>
              <a:rPr lang="en-US" sz="2800" i="1" dirty="0" err="1">
                <a:solidFill>
                  <a:srgbClr val="FB1D12"/>
                </a:solidFill>
              </a:rPr>
              <a:t>Hồ</a:t>
            </a:r>
            <a:r>
              <a:rPr lang="en-US" sz="2800" i="1" dirty="0">
                <a:solidFill>
                  <a:srgbClr val="FB1D12"/>
                </a:solidFill>
              </a:rPr>
              <a:t> </a:t>
            </a:r>
            <a:r>
              <a:rPr lang="en-US" sz="2800" i="1" dirty="0" err="1">
                <a:solidFill>
                  <a:srgbClr val="FB1D12"/>
                </a:solidFill>
              </a:rPr>
              <a:t>Chí</a:t>
            </a:r>
            <a:r>
              <a:rPr lang="en-US" sz="2800" i="1" dirty="0">
                <a:solidFill>
                  <a:srgbClr val="FB1D12"/>
                </a:solidFill>
              </a:rPr>
              <a:t> Minh – </a:t>
            </a:r>
            <a:r>
              <a:rPr lang="en-US" sz="2800" i="1" dirty="0" err="1">
                <a:solidFill>
                  <a:srgbClr val="FB1D12"/>
                </a:solidFill>
              </a:rPr>
              <a:t>Cần</a:t>
            </a:r>
            <a:r>
              <a:rPr lang="en-US" sz="2800" i="1" dirty="0">
                <a:solidFill>
                  <a:srgbClr val="FB1D12"/>
                </a:solidFill>
              </a:rPr>
              <a:t> </a:t>
            </a:r>
            <a:r>
              <a:rPr lang="en-US" sz="2800" i="1" dirty="0" err="1">
                <a:solidFill>
                  <a:srgbClr val="FB1D12"/>
                </a:solidFill>
              </a:rPr>
              <a:t>Thơ</a:t>
            </a:r>
            <a:r>
              <a:rPr lang="en-US" sz="2800" i="1" dirty="0">
                <a:solidFill>
                  <a:srgbClr val="FB1D12"/>
                </a:solidFill>
              </a:rPr>
              <a:t> 684 km.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050009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8" grpId="0"/>
      <p:bldP spid="9" grpId="0" build="p"/>
      <p:bldP spid="10" grpId="0"/>
      <p:bldP spid="11" grpId="0" build="p"/>
      <p:bldP spid="12" grpId="0"/>
      <p:bldP spid="1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" y="-54588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30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600" b="1" dirty="0">
                <a:solidFill>
                  <a:srgbClr val="000000">
                    <a:lumMod val="95000"/>
                    <a:lumOff val="5000"/>
                  </a:srgbClr>
                </a:solidFill>
                <a:latin typeface="HP001 4H" panose="020B0603050302020204" pitchFamily="34" charset="0"/>
                <a:cs typeface="Times New Roman" pitchFamily="18" charset="0"/>
              </a:rPr>
              <a:t> </a:t>
            </a:r>
            <a:endParaRPr lang="en-US" sz="2600" b="1" dirty="0">
              <a:solidFill>
                <a:srgbClr val="000000">
                  <a:lumMod val="95000"/>
                  <a:lumOff val="5000"/>
                </a:srgbClr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5283" y="70060"/>
            <a:ext cx="10156721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7216763" y="381384"/>
            <a:ext cx="3889143" cy="688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100" b="1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Ngày</a:t>
            </a:r>
            <a:r>
              <a:rPr lang="en-US" sz="3100" b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27/4/2022</a:t>
            </a:r>
            <a:endParaRPr lang="en-US" sz="3100" b="1" dirty="0">
              <a:solidFill>
                <a:prstClr val="white">
                  <a:lumMod val="10000"/>
                </a:prstClr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764162" y="984676"/>
            <a:ext cx="67294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 smtClean="0">
                <a:solidFill>
                  <a:schemeClr val="tx1"/>
                </a:solidFill>
                <a:latin typeface="HP001 4 hàng" panose="020B0603050302020204" pitchFamily="34" charset="-93"/>
                <a:cs typeface="Times New Roman" pitchFamily="18" charset="0"/>
              </a:rPr>
              <a:t>1. Ý </a:t>
            </a:r>
            <a:r>
              <a:rPr lang="en-US" sz="3200" b="1" dirty="0" err="1" smtClean="0">
                <a:solidFill>
                  <a:schemeClr val="tx1"/>
                </a:solidFill>
                <a:latin typeface="HP001 4 hàng" panose="020B0603050302020204" pitchFamily="34" charset="-93"/>
                <a:cs typeface="Times New Roman" pitchFamily="18" charset="0"/>
              </a:rPr>
              <a:t>thức</a:t>
            </a:r>
            <a:r>
              <a:rPr lang="en-US" sz="3200" b="1" smtClean="0">
                <a:solidFill>
                  <a:schemeClr val="tx1"/>
                </a:solidFill>
                <a:latin typeface="HP001 4 hàng" panose="020B0603050302020204" pitchFamily="34" charset="-93"/>
                <a:cs typeface="Times New Roman" pitchFamily="18" charset="0"/>
              </a:rPr>
              <a:t>: </a:t>
            </a:r>
            <a:endParaRPr lang="en-US" sz="3200" b="1" dirty="0">
              <a:solidFill>
                <a:srgbClr val="FF0000"/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81824" y="435905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803188" y="1603238"/>
            <a:ext cx="892526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2.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Tiếng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Việt</a:t>
            </a:r>
            <a:r>
              <a:rPr lang="en-US" sz="3200" b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:</a:t>
            </a:r>
            <a:endParaRPr lang="en-US" sz="3200" b="1" dirty="0">
              <a:solidFill>
                <a:srgbClr val="FF0000"/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792760" y="2240497"/>
            <a:ext cx="617642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>
                <a:solidFill>
                  <a:schemeClr val="tx1"/>
                </a:solidFill>
                <a:latin typeface="HP001 4 hàng" panose="020B0603050302020204" pitchFamily="34" charset="-93"/>
                <a:cs typeface="Times New Roman" pitchFamily="18" charset="0"/>
              </a:rPr>
              <a:t>3</a:t>
            </a:r>
            <a:r>
              <a:rPr lang="en-US" sz="3200" b="1" dirty="0" smtClean="0">
                <a:solidFill>
                  <a:schemeClr val="tx1"/>
                </a:solidFill>
                <a:latin typeface="HP001 4 hàng" panose="020B0603050302020204" pitchFamily="34" charset="-93"/>
                <a:cs typeface="Times New Roman" pitchFamily="18" charset="0"/>
              </a:rPr>
              <a:t>. </a:t>
            </a:r>
            <a:r>
              <a:rPr lang="en-US" sz="3200" b="1" err="1" smtClean="0">
                <a:solidFill>
                  <a:schemeClr val="tx1"/>
                </a:solidFill>
                <a:latin typeface="HP001 4 hàng" panose="020B0603050302020204" pitchFamily="34" charset="-93"/>
                <a:cs typeface="Times New Roman" pitchFamily="18" charset="0"/>
              </a:rPr>
              <a:t>Toán</a:t>
            </a:r>
            <a:r>
              <a:rPr lang="en-US" sz="3200" b="1" smtClean="0">
                <a:solidFill>
                  <a:schemeClr val="tx1"/>
                </a:solidFill>
                <a:latin typeface="HP001 4 hàng" panose="020B0603050302020204" pitchFamily="34" charset="-93"/>
                <a:cs typeface="Times New Roman" pitchFamily="18" charset="0"/>
              </a:rPr>
              <a:t> :</a:t>
            </a:r>
            <a:endParaRPr lang="en-US" sz="3200" b="1" dirty="0">
              <a:solidFill>
                <a:srgbClr val="FF0000"/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781630" y="2851660"/>
            <a:ext cx="862905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4.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Dặn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dò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:</a:t>
            </a:r>
            <a:endParaRPr lang="en-US" sz="3200" b="1" dirty="0"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216762" y="4674371"/>
            <a:ext cx="282467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Chữ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kí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dirty="0" smtClean="0">
                <a:solidFill>
                  <a:prstClr val="white">
                    <a:lumMod val="10000"/>
                  </a:prstClr>
                </a:solidFill>
                <a:latin typeface="Times New Roman" pitchFamily="18" charset="0"/>
                <a:cs typeface="Times New Roman" pitchFamily="18" charset="0"/>
              </a:rPr>
              <a:t>PH</a:t>
            </a:r>
            <a:endParaRPr lang="en-US" sz="3200" dirty="0">
              <a:solidFill>
                <a:prstClr val="white">
                  <a:lumMod val="10000"/>
                </a:prst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737027" y="3467371"/>
            <a:ext cx="1003132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– </a:t>
            </a:r>
            <a:r>
              <a:rPr lang="en-US" sz="3200" b="1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Tiếng Việt làm bài 1,2,3,4,5,7,8,9 tr 63 + 64</a:t>
            </a:r>
            <a:endParaRPr lang="en-US" sz="3200" b="1" dirty="0">
              <a:solidFill>
                <a:srgbClr val="FF0000"/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730912" y="4071615"/>
            <a:ext cx="862905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– </a:t>
            </a:r>
            <a:r>
              <a:rPr lang="en-US" sz="3200" b="1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Toán làm bài 1, 2, 3, 4, 5 tr 106, 107, 108</a:t>
            </a:r>
            <a:endParaRPr lang="en-US" sz="3200" b="1" dirty="0">
              <a:solidFill>
                <a:srgbClr val="FF0000"/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5356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_PERSONNUM" val="100"/>
  <p:tag name="ARS_PPT_DBNAME" val="Bai70.Ontapphepcongpheptrutrongphamvi1000[20210616164816684].mdb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heme/theme1.xml><?xml version="1.0" encoding="utf-8"?>
<a:theme xmlns:a="http://schemas.openxmlformats.org/drawingml/2006/main" name="Office Theme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4">
      <a:majorFont>
        <a:latin typeface="UTM Cookies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2">
      <a:majorFont>
        <a:latin typeface="UTM Avo"/>
        <a:ea typeface="UTM Avo"/>
        <a:cs typeface=""/>
      </a:majorFont>
      <a:minorFont>
        <a:latin typeface="UTM Avo"/>
        <a:ea typeface="UTM Avo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3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3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2046</TotalTime>
  <Words>431</Words>
  <Application>Microsoft Office PowerPoint</Application>
  <PresentationFormat>Widescreen</PresentationFormat>
  <Paragraphs>124</Paragraphs>
  <Slides>10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10</vt:i4>
      </vt:variant>
    </vt:vector>
  </HeadingPairs>
  <TitlesOfParts>
    <vt:vector size="26" baseType="lpstr">
      <vt:lpstr>Microsoft YaHei</vt:lpstr>
      <vt:lpstr>Arial</vt:lpstr>
      <vt:lpstr>Arial-Rounded</vt:lpstr>
      <vt:lpstr>Calibri</vt:lpstr>
      <vt:lpstr>等线</vt:lpstr>
      <vt:lpstr>HP001 4 hàng</vt:lpstr>
      <vt:lpstr>HP001 4H</vt:lpstr>
      <vt:lpstr>HP001 5 hàng</vt:lpstr>
      <vt:lpstr>Times New Roman</vt:lpstr>
      <vt:lpstr>UTM Avo</vt:lpstr>
      <vt:lpstr>UTM Cookies</vt:lpstr>
      <vt:lpstr>Wingdings</vt:lpstr>
      <vt:lpstr>Office Theme</vt:lpstr>
      <vt:lpstr>2_Office Theme</vt:lpstr>
      <vt:lpstr>1_Office Theme</vt:lpstr>
      <vt:lpstr>5_Office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Củng cố bài học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Phạm Thanh Hằng (ADAS – GV)</dc:creator>
  <cp:lastModifiedBy>admin</cp:lastModifiedBy>
  <cp:revision>268</cp:revision>
  <dcterms:created xsi:type="dcterms:W3CDTF">2021-06-02T01:34:28Z</dcterms:created>
  <dcterms:modified xsi:type="dcterms:W3CDTF">2023-05-09T08:34:52Z</dcterms:modified>
</cp:coreProperties>
</file>