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  <p:sldMasterId id="2147483700" r:id="rId3"/>
    <p:sldMasterId id="2147483734" r:id="rId4"/>
  </p:sldMasterIdLst>
  <p:notesMasterIdLst>
    <p:notesMasterId r:id="rId18"/>
  </p:notesMasterIdLst>
  <p:sldIdLst>
    <p:sldId id="257" r:id="rId5"/>
    <p:sldId id="2007577125" r:id="rId6"/>
    <p:sldId id="321" r:id="rId7"/>
    <p:sldId id="2007577126" r:id="rId8"/>
    <p:sldId id="322" r:id="rId9"/>
    <p:sldId id="2007577132" r:id="rId10"/>
    <p:sldId id="323" r:id="rId11"/>
    <p:sldId id="2007577135" r:id="rId12"/>
    <p:sldId id="324" r:id="rId13"/>
    <p:sldId id="2007577133" r:id="rId14"/>
    <p:sldId id="325" r:id="rId15"/>
    <p:sldId id="2007577134" r:id="rId16"/>
    <p:sldId id="2895" r:id="rId17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BDFB9-66F9-44B0-95E3-CE849047FBA3}" type="datetimeFigureOut">
              <a:rPr lang="vi-VN" smtClean="0"/>
              <a:t>03/04/2022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D4C7F-90F6-43BF-ABEA-F1EAF3756D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830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707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92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451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8719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8613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451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271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67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8286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680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4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1430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55234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51968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12662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76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46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296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99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81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6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19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61568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1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7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65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1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0956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84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0891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323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4476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6893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15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026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86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6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975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73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80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242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1063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9995" y="1076457"/>
            <a:ext cx="8791213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E3C32F0-F9F1-445B-827B-C46CFE26FF32}"/>
              </a:ext>
            </a:extLst>
          </p:cNvPr>
          <p:cNvSpPr/>
          <p:nvPr/>
        </p:nvSpPr>
        <p:spPr>
          <a:xfrm>
            <a:off x="8830101" y="95534"/>
            <a:ext cx="3361899" cy="3548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79825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" name="Picture 19" descr="Screen Clipping">
            <a:extLst>
              <a:ext uri="{FF2B5EF4-FFF2-40B4-BE49-F238E27FC236}">
                <a16:creationId xmlns="" xmlns:a16="http://schemas.microsoft.com/office/drawing/2014/main" id="{310B886C-90A6-4B4D-915D-0779F7221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7" y="3776870"/>
            <a:ext cx="9528318" cy="3204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447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6514" y="332859"/>
            <a:ext cx="2098120" cy="570588"/>
            <a:chOff x="945529" y="794599"/>
            <a:chExt cx="2098120" cy="570588"/>
          </a:xfrm>
        </p:grpSpPr>
        <p:grpSp>
          <p:nvGrpSpPr>
            <p:cNvPr id="4" name="Group 3"/>
            <p:cNvGrpSpPr/>
            <p:nvPr/>
          </p:nvGrpSpPr>
          <p:grpSpPr>
            <a:xfrm>
              <a:off x="1647393" y="841967"/>
              <a:ext cx="1396256" cy="523220"/>
              <a:chOff x="1216318" y="2040382"/>
              <a:chExt cx="1396256" cy="523220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1216318" y="2048359"/>
                <a:ext cx="705394" cy="483326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37388" y="2040382"/>
                <a:ext cx="13751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 ?</a:t>
                </a:r>
              </a:p>
            </p:txBody>
          </p:sp>
        </p:grpSp>
        <p:sp>
          <p:nvSpPr>
            <p:cNvPr id="5" name="Oval 4"/>
            <p:cNvSpPr/>
            <p:nvPr/>
          </p:nvSpPr>
          <p:spPr>
            <a:xfrm>
              <a:off x="945529" y="794599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</a:p>
          </p:txBody>
        </p:sp>
      </p:grp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"/>
          <a:stretch/>
        </p:blipFill>
        <p:spPr>
          <a:xfrm>
            <a:off x="1023906" y="1545033"/>
            <a:ext cx="4709633" cy="4734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33539" y="2563425"/>
            <a:ext cx="51328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“       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Tíc-tốc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“        ”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Tíc-tốc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c)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Tổng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11525" y="3067050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14825" y="3067050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9118600" y="2895044"/>
            <a:ext cx="4064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9632950" y="2711233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9499600" y="3291693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525000" y="4571444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9080500" y="3997108"/>
            <a:ext cx="1588" cy="3676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188450" y="4206318"/>
            <a:ext cx="3937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9686924" y="3997108"/>
            <a:ext cx="0" cy="4220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7736841" y="5896771"/>
            <a:ext cx="753109" cy="4963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303511" y="4068263"/>
            <a:ext cx="894715" cy="908050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310448" y="3067050"/>
            <a:ext cx="894715" cy="908050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83157" y="3322538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322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14825" y="4068263"/>
            <a:ext cx="894715" cy="908050"/>
          </a:xfrm>
          <a:prstGeom prst="roundRect">
            <a:avLst/>
          </a:prstGeom>
          <a:noFill/>
          <a:ln w="76200">
            <a:solidFill>
              <a:srgbClr val="00B0F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95857" y="4604194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368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12273" y="5929521"/>
            <a:ext cx="602243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690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842899" y="364805"/>
            <a:ext cx="9951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Arial"/>
              </a:rPr>
              <a:t>Rô-bốt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Tíc-tốc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</a:p>
        </p:txBody>
      </p:sp>
      <p:graphicFrame>
        <p:nvGraphicFramePr>
          <p:cNvPr id="11" name="Table 13">
            <a:extLst>
              <a:ext uri="{FF2B5EF4-FFF2-40B4-BE49-F238E27FC236}">
                <a16:creationId xmlns="" xmlns:a16="http://schemas.microsoft.com/office/drawing/2014/main" id="{B9BC7F7D-FCC0-4ADD-AAD3-1DAD5973C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588430"/>
              </p:ext>
            </p:extLst>
          </p:nvPr>
        </p:nvGraphicFramePr>
        <p:xfrm>
          <a:off x="5855404" y="1103338"/>
          <a:ext cx="4826896" cy="1041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3448">
                  <a:extLst>
                    <a:ext uri="{9D8B030D-6E8A-4147-A177-3AD203B41FA5}">
                      <a16:colId xmlns="" xmlns:a16="http://schemas.microsoft.com/office/drawing/2014/main" val="2222394196"/>
                    </a:ext>
                  </a:extLst>
                </a:gridCol>
                <a:gridCol w="2413448">
                  <a:extLst>
                    <a:ext uri="{9D8B030D-6E8A-4147-A177-3AD203B41FA5}">
                      <a16:colId xmlns="" xmlns:a16="http://schemas.microsoft.com/office/drawing/2014/main" val="4039868411"/>
                    </a:ext>
                  </a:extLst>
                </a:gridCol>
              </a:tblGrid>
              <a:tr h="511601">
                <a:tc>
                  <a:txBody>
                    <a:bodyPr/>
                    <a:lstStyle/>
                    <a:p>
                      <a:r>
                        <a:rPr lang="en-US"/>
                        <a:t>      : Sang trái 1 ô</a:t>
                      </a:r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       : Sang phải 1 ô</a:t>
                      </a:r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28402884"/>
                  </a:ext>
                </a:extLst>
              </a:tr>
              <a:tr h="530343">
                <a:tc>
                  <a:txBody>
                    <a:bodyPr/>
                    <a:lstStyle/>
                    <a:p>
                      <a:r>
                        <a:rPr lang="en-US"/>
                        <a:t>      : Đi lên 1 ô</a:t>
                      </a:r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       : Đi xuống 1 ô</a:t>
                      </a:r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12073755"/>
                  </a:ext>
                </a:extLst>
              </a:tr>
            </a:tbl>
          </a:graphicData>
        </a:graphic>
      </p:graphicFrame>
      <p:cxnSp>
        <p:nvCxnSpPr>
          <p:cNvPr id="15" name="Straight Arrow Connector 14">
            <a:extLst>
              <a:ext uri="{FF2B5EF4-FFF2-40B4-BE49-F238E27FC236}">
                <a16:creationId xmlns="" xmlns:a16="http://schemas.microsoft.com/office/drawing/2014/main" id="{ADEC4C90-82B1-46F8-86A7-2092E52C5D6F}"/>
              </a:ext>
            </a:extLst>
          </p:cNvPr>
          <p:cNvCxnSpPr>
            <a:cxnSpLocks/>
          </p:cNvCxnSpPr>
          <p:nvPr/>
        </p:nvCxnSpPr>
        <p:spPr>
          <a:xfrm>
            <a:off x="8299977" y="1335384"/>
            <a:ext cx="4684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BB9C661E-84E9-4058-AE82-D10A25B14647}"/>
              </a:ext>
            </a:extLst>
          </p:cNvPr>
          <p:cNvCxnSpPr>
            <a:cxnSpLocks/>
          </p:cNvCxnSpPr>
          <p:nvPr/>
        </p:nvCxnSpPr>
        <p:spPr>
          <a:xfrm>
            <a:off x="8485257" y="1710226"/>
            <a:ext cx="0" cy="373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CFB39697-0AF8-41A7-84AC-25262CA59B19}"/>
              </a:ext>
            </a:extLst>
          </p:cNvPr>
          <p:cNvCxnSpPr>
            <a:cxnSpLocks/>
          </p:cNvCxnSpPr>
          <p:nvPr/>
        </p:nvCxnSpPr>
        <p:spPr>
          <a:xfrm flipV="1">
            <a:off x="6096000" y="1710226"/>
            <a:ext cx="0" cy="342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="" xmlns:a16="http://schemas.microsoft.com/office/drawing/2014/main" id="{78EF7356-C556-4FCD-9F2E-9ACAB624A87C}"/>
              </a:ext>
            </a:extLst>
          </p:cNvPr>
          <p:cNvCxnSpPr>
            <a:cxnSpLocks/>
          </p:cNvCxnSpPr>
          <p:nvPr/>
        </p:nvCxnSpPr>
        <p:spPr>
          <a:xfrm flipH="1">
            <a:off x="5900530" y="1324427"/>
            <a:ext cx="3909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A79692B8-9202-41C4-875B-738B7A790136}"/>
              </a:ext>
            </a:extLst>
          </p:cNvPr>
          <p:cNvSpPr/>
          <p:nvPr/>
        </p:nvSpPr>
        <p:spPr>
          <a:xfrm>
            <a:off x="5733539" y="2173186"/>
            <a:ext cx="6415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 vị trí ở ô ghi số 460: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="" xmlns:a16="http://schemas.microsoft.com/office/drawing/2014/main" id="{7CCE3C3F-AC9A-46D4-BBE8-562182C39724}"/>
              </a:ext>
            </a:extLst>
          </p:cNvPr>
          <p:cNvGrpSpPr/>
          <p:nvPr/>
        </p:nvGrpSpPr>
        <p:grpSpPr>
          <a:xfrm>
            <a:off x="5819988" y="2205740"/>
            <a:ext cx="4894168" cy="2369765"/>
            <a:chOff x="5819988" y="2205740"/>
            <a:chExt cx="4894168" cy="2369765"/>
          </a:xfrm>
        </p:grpSpPr>
        <p:sp>
          <p:nvSpPr>
            <p:cNvPr id="50" name="Rectangle 49">
              <a:extLst>
                <a:ext uri="{FF2B5EF4-FFF2-40B4-BE49-F238E27FC236}">
                  <a16:creationId xmlns="" xmlns:a16="http://schemas.microsoft.com/office/drawing/2014/main" id="{1369D3EF-AC85-43C0-9F6F-057536177F5A}"/>
                </a:ext>
              </a:extLst>
            </p:cNvPr>
            <p:cNvSpPr/>
            <p:nvPr/>
          </p:nvSpPr>
          <p:spPr>
            <a:xfrm>
              <a:off x="5819988" y="2205740"/>
              <a:ext cx="4894168" cy="2369765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8900000" scaled="1"/>
              <a:tileRect/>
            </a:gradFill>
            <a:effectLst>
              <a:softEdge rad="635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>
                <a:buAutoNum type="alphaLcParenR"/>
              </a:pPr>
              <a:r>
                <a:rPr lang="en-US" sz="2800"/>
                <a:t>Mẫu:  </a:t>
              </a:r>
            </a:p>
            <a:p>
              <a:r>
                <a:rPr lang="en-US" sz="2800"/>
                <a:t>Nếu đi theo lệnh “       “, tức là đi lên 1 ô sau đó sang phải 1 ô, thì Tíc-tốc sẽ đến ô ghi số 552. </a:t>
              </a:r>
              <a:endParaRPr lang="vi-VN" sz="2800"/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="" xmlns:a16="http://schemas.microsoft.com/office/drawing/2014/main" id="{44FEEB12-7DDD-4CCC-B40A-CFD2215689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10913" y="2699739"/>
              <a:ext cx="17734" cy="3316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="" xmlns:a16="http://schemas.microsoft.com/office/drawing/2014/main" id="{5EBBEC33-FB68-4CC6-8693-705D0B99E9D2}"/>
                </a:ext>
              </a:extLst>
            </p:cNvPr>
            <p:cNvCxnSpPr>
              <a:cxnSpLocks/>
            </p:cNvCxnSpPr>
            <p:nvPr/>
          </p:nvCxnSpPr>
          <p:spPr>
            <a:xfrm>
              <a:off x="8949879" y="2865548"/>
              <a:ext cx="42026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387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7" grpId="0" animBg="1"/>
      <p:bldP spid="19" grpId="0" animBg="1"/>
      <p:bldP spid="26" grpId="0" animBg="1"/>
      <p:bldP spid="27" grpId="0" animBg="1"/>
      <p:bldP spid="27" grpId="1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30/3/2022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2823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33986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76 + 77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24270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7931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0728" y="1021002"/>
            <a:ext cx="10266071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6182" y="633930"/>
            <a:ext cx="4855504" cy="584775"/>
            <a:chOff x="1296327" y="1641948"/>
            <a:chExt cx="4855504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1906671" y="1641948"/>
              <a:ext cx="4245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Đặt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rồi</a:t>
              </a: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tính</a:t>
              </a:r>
              <a:r>
                <a:rPr lang="en-US" sz="3200">
                  <a:solidFill>
                    <a:prstClr val="black"/>
                  </a:solidFill>
                  <a:latin typeface="Arial"/>
                </a:rPr>
                <a:t>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26770" y="22654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548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312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3937987" y="22654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592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234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665105" y="22654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690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 89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110270" y="22654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427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125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141476" y="1558169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548 + 312          592 +234             690 + 89           427 + 125 </a:t>
            </a:r>
          </a:p>
        </p:txBody>
      </p:sp>
    </p:spTree>
    <p:extLst>
      <p:ext uri="{BB962C8B-B14F-4D97-AF65-F5344CB8AC3E}">
        <p14:creationId xmlns:p14="http://schemas.microsoft.com/office/powerpoint/2010/main" val="139113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1624560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37362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9022" y="2187319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1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85)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00796" y="2943021"/>
            <a:ext cx="7260937" cy="1232518"/>
            <a:chOff x="3000796" y="2943021"/>
            <a:chExt cx="7260937" cy="1232518"/>
          </a:xfrm>
        </p:grpSpPr>
        <p:sp>
          <p:nvSpPr>
            <p:cNvPr id="40" name="TextBox 39"/>
            <p:cNvSpPr txBox="1"/>
            <p:nvPr/>
          </p:nvSpPr>
          <p:spPr>
            <a:xfrm>
              <a:off x="3133114" y="2943021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548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8294" y="3575600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312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00796" y="326502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279822" y="4069437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84322" y="2950597"/>
              <a:ext cx="9981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592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163159" y="3590764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234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13634" y="4056185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179970" y="2957819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690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465635" y="3570662"/>
              <a:ext cx="1056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89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61884" y="4068911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925904" y="3285124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948387" y="327164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9174425" y="2964447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427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274165" y="3575112"/>
              <a:ext cx="919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125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9369591" y="407553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8956094" y="3278275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EE41F4C3-E960-45E2-968E-5524FD843253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30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A53B5C40-3DAD-4DEC-AE6C-DC9738ADB915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8193D863-3873-4A2D-AE4A-C05E7C972C67}"/>
              </a:ext>
            </a:extLst>
          </p:cNvPr>
          <p:cNvSpPr txBox="1"/>
          <p:nvPr/>
        </p:nvSpPr>
        <p:spPr>
          <a:xfrm>
            <a:off x="3917931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(t 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289" y="218941"/>
            <a:ext cx="9353551" cy="198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2765" y="215506"/>
            <a:ext cx="11966713" cy="1077218"/>
            <a:chOff x="1296327" y="1647588"/>
            <a:chExt cx="9724732" cy="1077218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47588"/>
              <a:ext cx="91541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Toà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336 m.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Tòa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tòa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129 m.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Hỏi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tòa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mét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550214" y="1805979"/>
            <a:ext cx="2635780" cy="3994217"/>
            <a:chOff x="5428342" y="2693987"/>
            <a:chExt cx="1886859" cy="2859315"/>
          </a:xfrm>
        </p:grpSpPr>
        <p:pic>
          <p:nvPicPr>
            <p:cNvPr id="1026" name="Picture 2" descr="Colored Buildings Representing Demographics - Buildings Cartoon Transparent  Background PNG Image | Transparent PNG Free Download on Seek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9480" b="88180" l="53902" r="66585">
                          <a14:foregroundMark x1="55976" y1="41608" x2="55976" y2="41608"/>
                          <a14:foregroundMark x1="59024" y1="41844" x2="59634" y2="41844"/>
                          <a14:foregroundMark x1="61463" y1="41844" x2="61463" y2="41844"/>
                          <a14:foregroundMark x1="64024" y1="42080" x2="64024" y2="42080"/>
                          <a14:foregroundMark x1="55000" y1="86761" x2="64634" y2="86761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5" t="36305" r="33499" b="11461"/>
            <a:stretch/>
          </p:blipFill>
          <p:spPr bwMode="auto">
            <a:xfrm>
              <a:off x="5428342" y="3448730"/>
              <a:ext cx="957944" cy="2104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olored Buildings Representing Demographics - Buildings Cartoon Transparent  Background PNG Image | Transparent PNG Free Download on Seek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7F5F6"/>
                </a:clrFrom>
                <a:clrTo>
                  <a:srgbClr val="F7F5F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72" t="17629" r="55534" b="11404"/>
            <a:stretch/>
          </p:blipFill>
          <p:spPr bwMode="auto">
            <a:xfrm>
              <a:off x="6386286" y="2693987"/>
              <a:ext cx="928915" cy="2859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1929021" y="5800196"/>
            <a:ext cx="208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</a:p>
        </p:txBody>
      </p:sp>
      <p:sp>
        <p:nvSpPr>
          <p:cNvPr id="8" name="Left Brace 7"/>
          <p:cNvSpPr/>
          <p:nvPr/>
        </p:nvSpPr>
        <p:spPr>
          <a:xfrm>
            <a:off x="1270191" y="3154587"/>
            <a:ext cx="332275" cy="2508068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EC6E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58" y="4068633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336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974B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Left Brace 11"/>
          <p:cNvSpPr/>
          <p:nvPr/>
        </p:nvSpPr>
        <p:spPr>
          <a:xfrm>
            <a:off x="2561825" y="1955627"/>
            <a:ext cx="332275" cy="1198960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097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21392" y="2262246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974B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129 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E0ABF6C-B65A-4465-8BCA-F589735D0EA1}"/>
              </a:ext>
            </a:extLst>
          </p:cNvPr>
          <p:cNvSpPr txBox="1"/>
          <p:nvPr/>
        </p:nvSpPr>
        <p:spPr>
          <a:xfrm>
            <a:off x="5063580" y="1387697"/>
            <a:ext cx="7128420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Tóm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tắt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>
                <a:solidFill>
                  <a:srgbClr val="002060"/>
                </a:solidFill>
                <a:latin typeface="Arial"/>
              </a:rPr>
              <a:t>Tòa</a:t>
            </a:r>
            <a:r>
              <a:rPr lang="en-US" sz="3200" noProof="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Arial"/>
              </a:rPr>
              <a:t>nhà</a:t>
            </a:r>
            <a:r>
              <a:rPr lang="en-US" sz="3200" noProof="0" dirty="0">
                <a:solidFill>
                  <a:srgbClr val="002060"/>
                </a:solidFill>
                <a:latin typeface="Arial"/>
              </a:rPr>
              <a:t>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336m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002060"/>
                </a:solidFill>
                <a:latin typeface="Arial"/>
              </a:rPr>
              <a:t>Tòa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B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cao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hơn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tòa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Arial"/>
              </a:rPr>
              <a:t> 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129</a:t>
            </a:r>
            <a:r>
              <a:rPr lang="en-US" sz="3200" noProof="0" dirty="0" err="1">
                <a:solidFill>
                  <a:srgbClr val="002060"/>
                </a:solidFill>
                <a:latin typeface="Arial"/>
              </a:rPr>
              <a:t>m</a:t>
            </a:r>
            <a:endParaRPr lang="en-US" sz="3200" dirty="0">
              <a:solidFill>
                <a:srgbClr val="00206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Tòa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nhà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B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cao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…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mét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0" name="Left Brace 19"/>
          <p:cNvSpPr/>
          <p:nvPr/>
        </p:nvSpPr>
        <p:spPr>
          <a:xfrm rot="10800000">
            <a:off x="4164576" y="2080591"/>
            <a:ext cx="332275" cy="3582064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EC6E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36608" y="3531874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EC6E19"/>
                </a:solidFill>
                <a:latin typeface="Arial"/>
              </a:rPr>
              <a:t>?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C6E1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974B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67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11" grpId="0"/>
      <p:bldP spid="12" grpId="0" animBg="1"/>
      <p:bldP spid="13" grpId="0"/>
      <p:bldP spid="24" grpId="0"/>
      <p:bldP spid="20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85)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779825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83" y="3961498"/>
            <a:ext cx="9473081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2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94764" y="186874"/>
            <a:ext cx="2249653" cy="769441"/>
            <a:chOff x="1296327" y="1647588"/>
            <a:chExt cx="2249653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47588"/>
              <a:ext cx="167906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442228" y="1106683"/>
            <a:ext cx="73511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468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+ 22 +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200</a:t>
            </a:r>
            <a:r>
              <a:rPr lang="en-US" sz="4400" b="1" dirty="0">
                <a:solidFill>
                  <a:prstClr val="black"/>
                </a:solidFill>
                <a:latin typeface="Arial"/>
              </a:rPr>
              <a:t>	</a:t>
            </a:r>
            <a:r>
              <a:rPr lang="en-US" sz="4400" b="1" dirty="0" smtClean="0">
                <a:solidFill>
                  <a:prstClr val="black"/>
                </a:solidFill>
                <a:latin typeface="Arial"/>
              </a:rPr>
              <a:t>		 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4661" y="2195425"/>
            <a:ext cx="78688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75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– 25 +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550</a:t>
            </a:r>
            <a:r>
              <a:rPr lang="en-US" sz="4400" b="1" dirty="0" smtClean="0">
                <a:solidFill>
                  <a:prstClr val="black"/>
                </a:solidFill>
                <a:latin typeface="Arial"/>
              </a:rPr>
              <a:t>                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7304" y="3327883"/>
            <a:ext cx="6782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747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+ 123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– 100</a:t>
            </a:r>
            <a:r>
              <a:rPr lang="en-US" sz="4400" b="1" dirty="0" smtClean="0">
                <a:solidFill>
                  <a:prstClr val="black"/>
                </a:solidFill>
                <a:latin typeface="Arial"/>
              </a:rPr>
              <a:t>                       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45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uiExpand="1" build="p"/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85)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40492" y="961198"/>
            <a:ext cx="65938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468 + 22 + 200 =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                  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0492" y="2206905"/>
            <a:ext cx="65938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75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– 25 + 550 =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                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0492" y="3444707"/>
            <a:ext cx="65938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747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+ 123 – 100 =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                 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4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7146" y="241343"/>
            <a:ext cx="12054854" cy="954107"/>
            <a:chOff x="1296327" y="1571386"/>
            <a:chExt cx="9928418" cy="954107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571386"/>
              <a:ext cx="93578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cá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sấu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đang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mở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đầy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vào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453" y="1304628"/>
            <a:ext cx="6374296" cy="4248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F9DFCB-0F6B-4120-A192-FA1955D8D03F}"/>
              </a:ext>
            </a:extLst>
          </p:cNvPr>
          <p:cNvSpPr txBox="1"/>
          <p:nvPr/>
        </p:nvSpPr>
        <p:spPr>
          <a:xfrm>
            <a:off x="137146" y="5586347"/>
            <a:ext cx="12054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>
                <a:solidFill>
                  <a:prstClr val="black"/>
                </a:solidFill>
                <a:latin typeface="Arial"/>
              </a:rPr>
              <a:t>Sau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khi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cả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hai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bể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đầy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nước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tổng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lượng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nước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hai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bể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bao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nhiêu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/>
              </a:rPr>
              <a:t>lít</a:t>
            </a:r>
            <a:r>
              <a:rPr lang="en-US" sz="2800" dirty="0">
                <a:solidFill>
                  <a:prstClr val="black"/>
                </a:solidFill>
                <a:latin typeface="Arial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24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455</Words>
  <Application>Microsoft Office PowerPoint</Application>
  <PresentationFormat>Custom</PresentationFormat>
  <Paragraphs>100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1_Office Theme</vt:lpstr>
      <vt:lpstr>自定义设计方案</vt:lpstr>
      <vt:lpstr>3_Office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AnhBinh</cp:lastModifiedBy>
  <cp:revision>12</cp:revision>
  <dcterms:created xsi:type="dcterms:W3CDTF">2022-03-27T04:20:00Z</dcterms:created>
  <dcterms:modified xsi:type="dcterms:W3CDTF">2022-04-03T12:46:08Z</dcterms:modified>
</cp:coreProperties>
</file>