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7" r:id="rId2"/>
    <p:sldMasterId id="2147483709" r:id="rId3"/>
    <p:sldMasterId id="2147483721" r:id="rId4"/>
    <p:sldMasterId id="2147483735" r:id="rId5"/>
  </p:sldMasterIdLst>
  <p:notesMasterIdLst>
    <p:notesMasterId r:id="rId15"/>
  </p:notesMasterIdLst>
  <p:sldIdLst>
    <p:sldId id="2007577102" r:id="rId6"/>
    <p:sldId id="2007577096" r:id="rId7"/>
    <p:sldId id="278" r:id="rId8"/>
    <p:sldId id="2893" r:id="rId9"/>
    <p:sldId id="2007577098" r:id="rId10"/>
    <p:sldId id="286" r:id="rId11"/>
    <p:sldId id="2007577097" r:id="rId12"/>
    <p:sldId id="2007577103" r:id="rId13"/>
    <p:sldId id="20075771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9061-A35D-46B7-B637-3BD8E32F4EBD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5B1B-5542-44F1-9EC5-FEF3A0AEF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31A09-249F-4AAF-A048-3EE6B3CBF3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=""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=""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=""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292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659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83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27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80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44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90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07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00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=""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8224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11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78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4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8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29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4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08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6600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3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=""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86056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95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2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31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24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5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6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10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4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244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=""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178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60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1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0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13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25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87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11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0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88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14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973879" y="6503396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3022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2023/1/30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23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4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702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9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16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microsoft.com/office/2007/relationships/hdphoto" Target="../media/hdphoto4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2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3300" y="653342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58292" y="1519013"/>
            <a:ext cx="7286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40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(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2 )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3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D3C7197-9858-48C9-973E-0C697A69A5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3013" y="3202226"/>
            <a:ext cx="10158412" cy="326999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F1A7E99D-B5C8-454C-8540-51769A4FA8D7}"/>
              </a:ext>
            </a:extLst>
          </p:cNvPr>
          <p:cNvSpPr/>
          <p:nvPr/>
        </p:nvSpPr>
        <p:spPr>
          <a:xfrm>
            <a:off x="371015" y="11148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CE29D-52AB-4AF8-8BFE-9A3B9307F368}"/>
              </a:ext>
            </a:extLst>
          </p:cNvPr>
          <p:cNvSpPr txBox="1"/>
          <p:nvPr/>
        </p:nvSpPr>
        <p:spPr>
          <a:xfrm>
            <a:off x="956483" y="83773"/>
            <a:ext cx="1461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D8C03E7-2F3B-4B9F-998C-3A6FCD127BF0}"/>
              </a:ext>
            </a:extLst>
          </p:cNvPr>
          <p:cNvSpPr txBox="1"/>
          <p:nvPr/>
        </p:nvSpPr>
        <p:spPr>
          <a:xfrm>
            <a:off x="245347" y="957818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15" name="Table 17">
            <a:extLst>
              <a:ext uri="{FF2B5EF4-FFF2-40B4-BE49-F238E27FC236}">
                <a16:creationId xmlns="" xmlns:a16="http://schemas.microsoft.com/office/drawing/2014/main" id="{28B8BD3C-0CED-45D8-ABB9-7302237F0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195046"/>
              </p:ext>
            </p:extLst>
          </p:nvPr>
        </p:nvGraphicFramePr>
        <p:xfrm>
          <a:off x="808337" y="1023118"/>
          <a:ext cx="11078865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7738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042988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057276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993443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181484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181484">
                  <a:extLst>
                    <a:ext uri="{9D8B030D-6E8A-4147-A177-3AD203B41FA5}">
                      <a16:colId xmlns="" xmlns:a16="http://schemas.microsoft.com/office/drawing/2014/main" val="1514898112"/>
                    </a:ext>
                  </a:extLst>
                </a:gridCol>
                <a:gridCol w="1181484">
                  <a:extLst>
                    <a:ext uri="{9D8B030D-6E8A-4147-A177-3AD203B41FA5}">
                      <a16:colId xmlns="" xmlns:a16="http://schemas.microsoft.com/office/drawing/2014/main" val="177573286"/>
                    </a:ext>
                  </a:extLst>
                </a:gridCol>
                <a:gridCol w="1181484">
                  <a:extLst>
                    <a:ext uri="{9D8B030D-6E8A-4147-A177-3AD203B41FA5}">
                      <a16:colId xmlns="" xmlns:a16="http://schemas.microsoft.com/office/drawing/2014/main" val="1931872673"/>
                    </a:ext>
                  </a:extLst>
                </a:gridCol>
                <a:gridCol w="1181484">
                  <a:extLst>
                    <a:ext uri="{9D8B030D-6E8A-4147-A177-3AD203B41FA5}">
                      <a16:colId xmlns="" xmlns:a16="http://schemas.microsoft.com/office/drawing/2014/main" val="720397088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F110C8-6417-4C9C-812E-E73FA4545221}"/>
              </a:ext>
            </a:extLst>
          </p:cNvPr>
          <p:cNvSpPr txBox="1"/>
          <p:nvPr/>
        </p:nvSpPr>
        <p:spPr>
          <a:xfrm>
            <a:off x="4016570" y="227741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C0BE0B4-ED63-4B78-A18A-ABECED948624}"/>
              </a:ext>
            </a:extLst>
          </p:cNvPr>
          <p:cNvSpPr txBox="1"/>
          <p:nvPr/>
        </p:nvSpPr>
        <p:spPr>
          <a:xfrm>
            <a:off x="5097286" y="2275482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055E144-5D46-4ED5-BFD0-7C2B7A4F4F01}"/>
              </a:ext>
            </a:extLst>
          </p:cNvPr>
          <p:cNvSpPr txBox="1"/>
          <p:nvPr/>
        </p:nvSpPr>
        <p:spPr>
          <a:xfrm>
            <a:off x="6177173" y="227548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9A1D3A4-64CB-47AB-AA3B-1356D5181858}"/>
              </a:ext>
            </a:extLst>
          </p:cNvPr>
          <p:cNvSpPr txBox="1"/>
          <p:nvPr/>
        </p:nvSpPr>
        <p:spPr>
          <a:xfrm>
            <a:off x="7339512" y="2276869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AAF2E9C-2254-4794-AD75-C254A017D17C}"/>
              </a:ext>
            </a:extLst>
          </p:cNvPr>
          <p:cNvSpPr txBox="1"/>
          <p:nvPr/>
        </p:nvSpPr>
        <p:spPr>
          <a:xfrm>
            <a:off x="245347" y="3054920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4D82CE3-FF52-4731-B592-D4EF79A3B566}"/>
              </a:ext>
            </a:extLst>
          </p:cNvPr>
          <p:cNvSpPr txBox="1"/>
          <p:nvPr/>
        </p:nvSpPr>
        <p:spPr>
          <a:xfrm>
            <a:off x="4526805" y="4013822"/>
            <a:ext cx="95918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5642468-838C-40C8-B8C6-CD1B688F9746}"/>
              </a:ext>
            </a:extLst>
          </p:cNvPr>
          <p:cNvSpPr txBox="1"/>
          <p:nvPr/>
        </p:nvSpPr>
        <p:spPr>
          <a:xfrm>
            <a:off x="7383211" y="5482897"/>
            <a:ext cx="614976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C0580B1-3D5F-4509-A61B-2852A302EDF4}"/>
              </a:ext>
            </a:extLst>
          </p:cNvPr>
          <p:cNvSpPr txBox="1"/>
          <p:nvPr/>
        </p:nvSpPr>
        <p:spPr>
          <a:xfrm>
            <a:off x="9789605" y="4037499"/>
            <a:ext cx="8260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3F61F2-096D-45A7-803F-093B88B88D65}"/>
              </a:ext>
            </a:extLst>
          </p:cNvPr>
          <p:cNvSpPr txBox="1"/>
          <p:nvPr/>
        </p:nvSpPr>
        <p:spPr>
          <a:xfrm>
            <a:off x="8491315" y="226258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69FC7D4-9719-45A5-8473-5C268D10A3A0}"/>
              </a:ext>
            </a:extLst>
          </p:cNvPr>
          <p:cNvSpPr txBox="1"/>
          <p:nvPr/>
        </p:nvSpPr>
        <p:spPr>
          <a:xfrm>
            <a:off x="9728846" y="226258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7805D39-3711-4AE5-8C36-A89C1416AA58}"/>
              </a:ext>
            </a:extLst>
          </p:cNvPr>
          <p:cNvSpPr txBox="1"/>
          <p:nvPr/>
        </p:nvSpPr>
        <p:spPr>
          <a:xfrm>
            <a:off x="10894937" y="2276869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2209463-566D-43AD-BD1E-0410F1AEBA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824" y="874952"/>
            <a:ext cx="11183794" cy="559060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62375CEB-EDE8-46CA-A9D7-31BC9EFCEDAE}"/>
              </a:ext>
            </a:extLst>
          </p:cNvPr>
          <p:cNvSpPr/>
          <p:nvPr/>
        </p:nvSpPr>
        <p:spPr>
          <a:xfrm>
            <a:off x="155242" y="180921"/>
            <a:ext cx="603581" cy="62475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61AC8EF-BEF2-429D-99D7-305C1A5F5E75}"/>
              </a:ext>
            </a:extLst>
          </p:cNvPr>
          <p:cNvSpPr txBox="1"/>
          <p:nvPr/>
        </p:nvSpPr>
        <p:spPr>
          <a:xfrm>
            <a:off x="758824" y="167066"/>
            <a:ext cx="8599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 thêm 5 rồi nêu số còn thiếu.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2B8806C-60D8-4E42-BA98-8F1AC74A5FAE}"/>
              </a:ext>
            </a:extLst>
          </p:cNvPr>
          <p:cNvSpPr txBox="1"/>
          <p:nvPr/>
        </p:nvSpPr>
        <p:spPr>
          <a:xfrm>
            <a:off x="5869527" y="2978281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86591C8-4EF9-4DAF-B442-1E77800E469E}"/>
              </a:ext>
            </a:extLst>
          </p:cNvPr>
          <p:cNvSpPr txBox="1"/>
          <p:nvPr/>
        </p:nvSpPr>
        <p:spPr>
          <a:xfrm>
            <a:off x="7348383" y="2677544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3A24AED-C574-4EF6-95DF-7CFF4E91A3EA}"/>
              </a:ext>
            </a:extLst>
          </p:cNvPr>
          <p:cNvSpPr txBox="1"/>
          <p:nvPr/>
        </p:nvSpPr>
        <p:spPr>
          <a:xfrm>
            <a:off x="8866974" y="2638278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AE80E24-5D8E-4A17-817A-5656CA3449DB}"/>
              </a:ext>
            </a:extLst>
          </p:cNvPr>
          <p:cNvSpPr txBox="1"/>
          <p:nvPr/>
        </p:nvSpPr>
        <p:spPr>
          <a:xfrm>
            <a:off x="9138138" y="3472202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F831DC3-C6E7-4B7B-B632-D5A89F6AF845}"/>
              </a:ext>
            </a:extLst>
          </p:cNvPr>
          <p:cNvSpPr txBox="1"/>
          <p:nvPr/>
        </p:nvSpPr>
        <p:spPr>
          <a:xfrm>
            <a:off x="8357379" y="4160098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F45669DB-E60B-4F0F-B01D-70113ECD6EDF}"/>
              </a:ext>
            </a:extLst>
          </p:cNvPr>
          <p:cNvSpPr/>
          <p:nvPr/>
        </p:nvSpPr>
        <p:spPr>
          <a:xfrm>
            <a:off x="130404" y="150579"/>
            <a:ext cx="759654" cy="69907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5BE6E63-064A-4405-8F02-A5BC5E3E0A31}"/>
              </a:ext>
            </a:extLst>
          </p:cNvPr>
          <p:cNvSpPr txBox="1"/>
          <p:nvPr/>
        </p:nvSpPr>
        <p:spPr>
          <a:xfrm>
            <a:off x="130404" y="3807398"/>
            <a:ext cx="5871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Toa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 nào ghi 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kumimoji="0" lang="en-US" sz="36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kết quả lớn nhất?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0E4950F-DA4D-4835-B672-82F1E68318D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8186" y="1003813"/>
            <a:ext cx="2740803" cy="21765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684A0EE-F3C2-49F8-9387-BC3453031F0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6223" y="500118"/>
            <a:ext cx="2691272" cy="25860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368059E-A3FF-4292-9BA3-D23C586FC9E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6091" y="1110245"/>
            <a:ext cx="2464165" cy="19786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B35B037-6949-490C-B5CC-B482F3168D2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5544" y="991687"/>
            <a:ext cx="2559128" cy="2093032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xmlns="" id="{6E424C24-DA51-43BE-87F6-EF0F5DF78780}"/>
              </a:ext>
            </a:extLst>
          </p:cNvPr>
          <p:cNvSpPr/>
          <p:nvPr/>
        </p:nvSpPr>
        <p:spPr>
          <a:xfrm>
            <a:off x="3389611" y="2647535"/>
            <a:ext cx="1181598" cy="79666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B5211B3-F6FF-481D-A78C-876AD38B69B7}"/>
              </a:ext>
            </a:extLst>
          </p:cNvPr>
          <p:cNvSpPr/>
          <p:nvPr/>
        </p:nvSpPr>
        <p:spPr>
          <a:xfrm>
            <a:off x="5678548" y="2765309"/>
            <a:ext cx="1181598" cy="79666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4C2D7654-7BF5-4A63-AC6E-B61FEBB09645}"/>
              </a:ext>
            </a:extLst>
          </p:cNvPr>
          <p:cNvSpPr/>
          <p:nvPr/>
        </p:nvSpPr>
        <p:spPr>
          <a:xfrm>
            <a:off x="7989766" y="2723578"/>
            <a:ext cx="1181598" cy="79666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25680D49-3962-4BC8-B68D-155F010AA765}"/>
              </a:ext>
            </a:extLst>
          </p:cNvPr>
          <p:cNvSpPr/>
          <p:nvPr/>
        </p:nvSpPr>
        <p:spPr>
          <a:xfrm>
            <a:off x="10368516" y="2823898"/>
            <a:ext cx="1181598" cy="79666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3F08B31D-54BC-4236-B507-0CE9F7FA89C8}"/>
              </a:ext>
            </a:extLst>
          </p:cNvPr>
          <p:cNvSpPr/>
          <p:nvPr/>
        </p:nvSpPr>
        <p:spPr>
          <a:xfrm>
            <a:off x="130404" y="5526453"/>
            <a:ext cx="6395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Toa tàu nào ghi phép 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 </a:t>
            </a:r>
            <a:endParaRPr kumimoji="0" lang="en-US" sz="36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 quả bé nhất?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D244874-CF4F-3045-A4A7-0F9374033C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5" y="1003813"/>
            <a:ext cx="1796580" cy="197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9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1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0.07005 0.3039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" y="1518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0.1707 0.1657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9" y="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25482 0.6115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34" y="30579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40026 0.4393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3" y="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2" grpId="0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2556865-2B19-4EB3-B0AA-2E5CE566BA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4035" y="352024"/>
            <a:ext cx="4665093" cy="307697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F1D95760-FBE6-4DC3-83E9-8C295A2F8648}"/>
              </a:ext>
            </a:extLst>
          </p:cNvPr>
          <p:cNvSpPr/>
          <p:nvPr/>
        </p:nvSpPr>
        <p:spPr>
          <a:xfrm>
            <a:off x="266763" y="248738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CCFA90-98BB-4AA3-8C95-28997D9F6D67}"/>
              </a:ext>
            </a:extLst>
          </p:cNvPr>
          <p:cNvSpPr txBox="1"/>
          <p:nvPr/>
        </p:nvSpPr>
        <p:spPr>
          <a:xfrm>
            <a:off x="906291" y="151109"/>
            <a:ext cx="6133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Hòa làm ống hút bằng tre thay ống nhựa. Mỗi đoạn tre làm được 5 ống hút. Hỏi với 5 đoạn tre như vậy, bác Hòa làm được bao nhiêu ống hút?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569119-1E05-49CC-9EC7-97DD777A91F5}"/>
              </a:ext>
            </a:extLst>
          </p:cNvPr>
          <p:cNvSpPr txBox="1"/>
          <p:nvPr/>
        </p:nvSpPr>
        <p:spPr>
          <a:xfrm>
            <a:off x="2912294" y="4432284"/>
            <a:ext cx="6106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5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hút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F569119-1E05-49CC-9EC7-97DD777A91F5}"/>
              </a:ext>
            </a:extLst>
          </p:cNvPr>
          <p:cNvSpPr txBox="1"/>
          <p:nvPr/>
        </p:nvSpPr>
        <p:spPr>
          <a:xfrm>
            <a:off x="2912293" y="5153311"/>
            <a:ext cx="697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 làm được: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F569119-1E05-49CC-9EC7-97DD777A91F5}"/>
              </a:ext>
            </a:extLst>
          </p:cNvPr>
          <p:cNvSpPr txBox="1"/>
          <p:nvPr/>
        </p:nvSpPr>
        <p:spPr>
          <a:xfrm>
            <a:off x="5074463" y="3778574"/>
            <a:ext cx="2919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tắt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369" y="304906"/>
            <a:ext cx="398453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 14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74906" y="971227"/>
            <a:ext cx="32745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F569119-1E05-49CC-9EC7-97DD777A91F5}"/>
              </a:ext>
            </a:extLst>
          </p:cNvPr>
          <p:cNvSpPr txBox="1"/>
          <p:nvPr/>
        </p:nvSpPr>
        <p:spPr>
          <a:xfrm>
            <a:off x="2210554" y="4007157"/>
            <a:ext cx="7963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</a:t>
            </a:r>
            <a:r>
              <a:rPr lang="en-US" sz="360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Tóm tắt</a:t>
            </a: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5 </a:t>
            </a:r>
            <a:r>
              <a:rPr lang="en-US" sz="360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ống</a:t>
            </a: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hút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đoạn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tre làm được: … ống hút?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376169" y="358915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1, 2, 3 tr 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</a:t>
            </a:r>
            <a:r>
              <a:rPr lang="en-US" sz="4400" smtClean="0"/>
              <a:t>13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5245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C12F779-C941-7B43-BA26-F26AAEFC62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5" b="6051"/>
          <a:stretch/>
        </p:blipFill>
        <p:spPr>
          <a:xfrm>
            <a:off x="2377440" y="98474"/>
            <a:ext cx="8026155" cy="5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ạt động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257</Words>
  <Application>Microsoft Office PowerPoint</Application>
  <PresentationFormat>Custom</PresentationFormat>
  <Paragraphs>83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Hoạt động</vt:lpstr>
      <vt:lpstr>Office 主题</vt:lpstr>
      <vt:lpstr>1_Office 主题</vt:lpstr>
      <vt:lpstr>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33</cp:revision>
  <dcterms:created xsi:type="dcterms:W3CDTF">2021-07-12T00:56:13Z</dcterms:created>
  <dcterms:modified xsi:type="dcterms:W3CDTF">2023-01-29T22:19:53Z</dcterms:modified>
</cp:coreProperties>
</file>