
<file path=[Content_Types].xml><?xml version="1.0" encoding="utf-8"?>
<Types xmlns="http://schemas.openxmlformats.org/package/2006/content-types">
  <Default Extension="png" ContentType="image/png"/>
  <Default Extension="mp3" ContentType="audio/unknown"/>
  <Default Extension="jpeg" ContentType="image/jpeg"/>
  <Default Extension="rels" ContentType="application/vnd.openxmlformats-package.relationships+xml"/>
  <Default Extension="xml" ContentType="application/xml"/>
  <Default Extension="wav" ContentType="audio/x-wav"/>
  <Default Extension="wdp" ContentType="image/vnd.ms-photo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theme/theme2.xml" ContentType="application/vnd.openxmlformats-officedocument.theme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theme/theme3.xml" ContentType="application/vnd.openxmlformats-officedocument.theme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theme/theme4.xml" ContentType="application/vnd.openxmlformats-officedocument.theme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theme/theme5.xml" ContentType="application/vnd.openxmlformats-officedocument.theme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theme/theme6.xml" ContentType="application/vnd.openxmlformats-officedocument.theme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theme/theme7.xml" ContentType="application/vnd.openxmlformats-officedocument.theme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theme/theme8.xml" ContentType="application/vnd.openxmlformats-officedocument.theme+xml"/>
  <Override PartName="/ppt/theme/theme9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718" r:id="rId2"/>
    <p:sldMasterId id="2147483731" r:id="rId3"/>
    <p:sldMasterId id="2147483761" r:id="rId4"/>
    <p:sldMasterId id="2147483809" r:id="rId5"/>
    <p:sldMasterId id="2147483827" r:id="rId6"/>
    <p:sldMasterId id="2147483895" r:id="rId7"/>
    <p:sldMasterId id="2147483911" r:id="rId8"/>
  </p:sldMasterIdLst>
  <p:notesMasterIdLst>
    <p:notesMasterId r:id="rId24"/>
  </p:notesMasterIdLst>
  <p:sldIdLst>
    <p:sldId id="3401" r:id="rId9"/>
    <p:sldId id="3402" r:id="rId10"/>
    <p:sldId id="258" r:id="rId11"/>
    <p:sldId id="259" r:id="rId12"/>
    <p:sldId id="260" r:id="rId13"/>
    <p:sldId id="261" r:id="rId14"/>
    <p:sldId id="262" r:id="rId15"/>
    <p:sldId id="263" r:id="rId16"/>
    <p:sldId id="3404" r:id="rId17"/>
    <p:sldId id="3398" r:id="rId18"/>
    <p:sldId id="275" r:id="rId19"/>
    <p:sldId id="265" r:id="rId20"/>
    <p:sldId id="3408" r:id="rId21"/>
    <p:sldId id="3397" r:id="rId22"/>
    <p:sldId id="3409" r:id="rId2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66FF"/>
    <a:srgbClr val="FFE5FF"/>
    <a:srgbClr val="FF99CC"/>
    <a:srgbClr val="E6CD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817" autoAdjust="0"/>
    <p:restoredTop sz="94660"/>
  </p:normalViewPr>
  <p:slideViewPr>
    <p:cSldViewPr snapToGrid="0">
      <p:cViewPr varScale="1">
        <p:scale>
          <a:sx n="69" d="100"/>
          <a:sy n="69" d="100"/>
        </p:scale>
        <p:origin x="-558" y="-10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8.xml"/><Relationship Id="rId13" Type="http://schemas.openxmlformats.org/officeDocument/2006/relationships/slide" Target="slides/slide5.xml"/><Relationship Id="rId18" Type="http://schemas.openxmlformats.org/officeDocument/2006/relationships/slide" Target="slides/slide10.xml"/><Relationship Id="rId26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3.xml"/><Relationship Id="rId7" Type="http://schemas.openxmlformats.org/officeDocument/2006/relationships/slideMaster" Target="slideMasters/slideMaster7.xml"/><Relationship Id="rId12" Type="http://schemas.openxmlformats.org/officeDocument/2006/relationships/slide" Target="slides/slide4.xml"/><Relationship Id="rId17" Type="http://schemas.openxmlformats.org/officeDocument/2006/relationships/slide" Target="slides/slide9.xml"/><Relationship Id="rId25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8.xml"/><Relationship Id="rId20" Type="http://schemas.openxmlformats.org/officeDocument/2006/relationships/slide" Target="slides/slide12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3.xml"/><Relationship Id="rId24" Type="http://schemas.openxmlformats.org/officeDocument/2006/relationships/notesMaster" Target="notesMasters/notesMaster1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7.xml"/><Relationship Id="rId23" Type="http://schemas.openxmlformats.org/officeDocument/2006/relationships/slide" Target="slides/slide15.xml"/><Relationship Id="rId28" Type="http://schemas.openxmlformats.org/officeDocument/2006/relationships/tableStyles" Target="tableStyles.xml"/><Relationship Id="rId10" Type="http://schemas.openxmlformats.org/officeDocument/2006/relationships/slide" Target="slides/slide2.xml"/><Relationship Id="rId19" Type="http://schemas.openxmlformats.org/officeDocument/2006/relationships/slide" Target="slides/slide11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1.xml"/><Relationship Id="rId14" Type="http://schemas.openxmlformats.org/officeDocument/2006/relationships/slide" Target="slides/slide6.xml"/><Relationship Id="rId22" Type="http://schemas.openxmlformats.org/officeDocument/2006/relationships/slide" Target="slides/slide14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9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5C7C870-01CD-44BE-B8B4-B3FCA5C58FD9}" type="datetimeFigureOut">
              <a:rPr lang="en-US" smtClean="0"/>
              <a:t>4/2/2023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9EFD831-A322-40CE-9411-6E8D2E6C19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399879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98E650A-89FF-4CC3-B1B5-DF8CF759A315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1085109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Text Placeholder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rPr lang="en-US">
                <a:sym typeface="+mn-ea"/>
              </a:rPr>
              <a:t>Bài giảng thiết kế bởi: Hương Thảo - tranthao121006@gmail.com</a:t>
            </a:r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73F73CF-F6A6-4CA6-A9DA-9A35694212C8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3974915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6DC5C0A-0D26-4132-B61F-2E06C1498EC8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8091874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tags" Target="../tags/tag3.xml"/><Relationship Id="rId7" Type="http://schemas.openxmlformats.org/officeDocument/2006/relationships/image" Target="../media/image4.png"/><Relationship Id="rId2" Type="http://schemas.openxmlformats.org/officeDocument/2006/relationships/tags" Target="../tags/tag2.xml"/><Relationship Id="rId1" Type="http://schemas.openxmlformats.org/officeDocument/2006/relationships/tags" Target="../tags/tag1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slideMaster" Target="../slideMasters/slideMaster1.xml"/><Relationship Id="rId9" Type="http://schemas.openxmlformats.org/officeDocument/2006/relationships/image" Target="../media/image6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4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jp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2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26.png"/><Relationship Id="rId5" Type="http://schemas.openxmlformats.org/officeDocument/2006/relationships/image" Target="../media/image13.png"/><Relationship Id="rId4" Type="http://schemas.openxmlformats.org/officeDocument/2006/relationships/image" Target="../media/image25.png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5" Type="http://schemas.openxmlformats.org/officeDocument/2006/relationships/image" Target="../media/image28.png"/><Relationship Id="rId4" Type="http://schemas.openxmlformats.org/officeDocument/2006/relationships/image" Target="../media/image27.jpg"/></Relationships>
</file>

<file path=ppt/slideLayouts/_rels/slideLayout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13" Type="http://schemas.openxmlformats.org/officeDocument/2006/relationships/image" Target="../media/image38.png"/><Relationship Id="rId3" Type="http://schemas.openxmlformats.org/officeDocument/2006/relationships/image" Target="../media/image15.png"/><Relationship Id="rId7" Type="http://schemas.openxmlformats.org/officeDocument/2006/relationships/image" Target="../media/image33.png"/><Relationship Id="rId12" Type="http://schemas.openxmlformats.org/officeDocument/2006/relationships/image" Target="../media/image37.png"/><Relationship Id="rId2" Type="http://schemas.openxmlformats.org/officeDocument/2006/relationships/image" Target="../media/image29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32.png"/><Relationship Id="rId11" Type="http://schemas.openxmlformats.org/officeDocument/2006/relationships/image" Target="../media/image36.png"/><Relationship Id="rId5" Type="http://schemas.openxmlformats.org/officeDocument/2006/relationships/image" Target="../media/image31.png"/><Relationship Id="rId10" Type="http://schemas.openxmlformats.org/officeDocument/2006/relationships/image" Target="../media/image16.png"/><Relationship Id="rId4" Type="http://schemas.openxmlformats.org/officeDocument/2006/relationships/image" Target="../media/image30.png"/><Relationship Id="rId9" Type="http://schemas.openxmlformats.org/officeDocument/2006/relationships/image" Target="../media/image35.png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g"/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Master" Target="../slideMasters/slideMaster3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Master" Target="../slideMasters/slideMaster7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1">
          <a:blip r:embed="rId2">
            <a:lum/>
          </a:blip>
          <a:srcRect/>
          <a:stretch>
            <a:fillRect t="-12000" b="-1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6B1F203C-26B7-4FFE-BE5E-0E3DE940E96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="" xmlns:a16="http://schemas.microsoft.com/office/drawing/2014/main" id="{83EE8102-9CB9-4EC7-8C08-3CD968720C6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46E74408-354A-4938-B7C6-B4E1E21E33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EBD0CC-E3E2-4331-AA06-EBB8ADD6037D}" type="datetimeFigureOut">
              <a:rPr lang="en-US" smtClean="0"/>
              <a:t>4/2/2023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8888F464-37B1-4A5C-A8FD-3DF9EDF27C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B27CD406-0728-4961-82AD-8277EE1DD6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634F2D-4F96-4A1A-A648-518B1AFE05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83930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Custom Layout">
    <p:bg>
      <p:bgPr>
        <a:blipFill dpi="0" rotWithShape="1">
          <a:blip r:embed="rId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A_图片 2" descr="图片包含 室内, 墙壁&#10;&#10;已生成高可信度的说明">
            <a:extLst>
              <a:ext uri="{FF2B5EF4-FFF2-40B4-BE49-F238E27FC236}">
                <a16:creationId xmlns="" xmlns:a16="http://schemas.microsoft.com/office/drawing/2014/main" id="{3D3BFAC6-E4F7-4285-9F4E-EFC21AFFE8BC}"/>
              </a:ext>
            </a:extLst>
          </p:cNvPr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69561" y="-321904"/>
            <a:ext cx="9892397" cy="7501808"/>
          </a:xfrm>
          <a:prstGeom prst="rect">
            <a:avLst/>
          </a:prstGeom>
        </p:spPr>
      </p:pic>
      <p:pic>
        <p:nvPicPr>
          <p:cNvPr id="11" name="图片 10">
            <a:extLst>
              <a:ext uri="{FF2B5EF4-FFF2-40B4-BE49-F238E27FC236}">
                <a16:creationId xmlns="" xmlns:a16="http://schemas.microsoft.com/office/drawing/2014/main" id="{0890A358-1FE7-49FE-8C71-27E2C45C82FE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630226" y="-242207"/>
            <a:ext cx="5352893" cy="3506145"/>
          </a:xfrm>
          <a:prstGeom prst="rect">
            <a:avLst/>
          </a:prstGeom>
        </p:spPr>
      </p:pic>
      <p:pic>
        <p:nvPicPr>
          <p:cNvPr id="12" name="PA_图片 6">
            <a:extLst>
              <a:ext uri="{FF2B5EF4-FFF2-40B4-BE49-F238E27FC236}">
                <a16:creationId xmlns="" xmlns:a16="http://schemas.microsoft.com/office/drawing/2014/main" id="{1EB92C0C-91B8-4FCE-B507-FFA510A4D8CC}"/>
              </a:ext>
            </a:extLst>
          </p:cNvPr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77175" y="433160"/>
            <a:ext cx="4229070" cy="3064817"/>
          </a:xfrm>
          <a:prstGeom prst="rect">
            <a:avLst/>
          </a:prstGeom>
        </p:spPr>
      </p:pic>
      <p:pic>
        <p:nvPicPr>
          <p:cNvPr id="13" name="PA_图片 8" descr="图片包含 矢量图形&#10;&#10;已生成高可信度的说明">
            <a:extLst>
              <a:ext uri="{FF2B5EF4-FFF2-40B4-BE49-F238E27FC236}">
                <a16:creationId xmlns="" xmlns:a16="http://schemas.microsoft.com/office/drawing/2014/main" id="{D5901FA8-80E5-47CA-B278-792CF245A161}"/>
              </a:ext>
            </a:extLst>
          </p:cNvPr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85747" y="3859845"/>
            <a:ext cx="2559562" cy="3696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92808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withEffect">
                                  <p:stCondLst>
                                    <p:cond delay="5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38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86419 0.85926 L 0.86419 0.85926 C 0.86133 0.86297 0.85885 0.86713 0.85573 0.86991 C 0.8543 0.8713 0.8526 0.87153 0.85104 0.87199 C 0.84531 0.87408 0.84023 0.875 0.83438 0.87639 L 0.79271 0.87408 C 0.78906 0.87385 0.78542 0.87361 0.78203 0.87199 C 0.7806 0.87153 0.77982 0.86852 0.77839 0.86783 C 0.77487 0.86574 0.77122 0.86505 0.76771 0.86366 C 0.75859 0.85973 0.76732 0.8625 0.75456 0.85926 C 0.74688 0.85486 0.75495 0.85926 0.74154 0.85301 C 0.73581 0.85024 0.7293 0.84653 0.7237 0.84445 C 0.72044 0.84352 0.71732 0.84329 0.71406 0.84236 C 0.71172 0.8419 0.70938 0.84098 0.70703 0.84028 C 0.70221 0.8375 0.69753 0.83403 0.69271 0.83172 C 0.68737 0.8294 0.68112 0.82709 0.67604 0.82338 C 0.67044 0.81922 0.66953 0.81783 0.66523 0.81274 C 0.66081 0.78102 0.66328 0.80209 0.66523 0.73033 C 0.66536 0.72593 0.66615 0.72176 0.66654 0.7176 C 0.66797 0.69561 0.66784 0.6838 0.66888 0.66042 C 0.67109 0.61019 0.66901 0.66111 0.67122 0.62662 C 0.67175 0.61875 0.67201 0.61088 0.6724 0.60324 C 0.67279 0.58357 0.67357 0.56366 0.67357 0.54399 C 0.67357 0.54121 0.67552 0.48658 0.67122 0.46343 C 0.67057 0.45996 0.66992 0.45625 0.66888 0.45301 C 0.66797 0.44977 0.66654 0.44723 0.66523 0.44445 C 0.66445 0.44028 0.66419 0.43565 0.66289 0.43172 C 0.66094 0.4257 0.65794 0.42061 0.65573 0.41482 C 0.65495 0.41274 0.6543 0.41042 0.65339 0.40857 C 0.65195 0.40556 0.65039 0.40232 0.64857 0.4 C 0.64727 0.39815 0.64531 0.39746 0.64388 0.39584 C 0.64219 0.39399 0.64089 0.39098 0.63906 0.38936 C 0.63685 0.3875 0.63438 0.38681 0.6319 0.38519 C 0.62995 0.3838 0.628 0.38218 0.62604 0.38102 C 0.61966 0.37686 0.61979 0.37709 0.61406 0.37454 C 0.60234 0.36412 0.61706 0.37709 0.60339 0.36621 C 0.60182 0.36482 0.60039 0.36274 0.59857 0.36204 C 0.59518 0.36042 0.59154 0.36019 0.58789 0.35973 C 0.55143 0.35486 0.58112 0.36042 0.5569 0.35556 C 0.54909 0.35602 0.51706 0.35672 0.50339 0.35973 C 0.50208 0.36019 0.50104 0.36135 0.49974 0.36204 C 0.4974 0.36297 0.49505 0.36343 0.49271 0.36412 C 0.48242 0.3669 0.4849 0.36598 0.47357 0.36829 L 0.46406 0.37037 C 0.45182 0.36899 0.43945 0.36899 0.42721 0.36621 C 0.42422 0.36551 0.42161 0.36181 0.41888 0.35973 C 0.41654 0.35811 0.41406 0.35695 0.41172 0.35556 L 0.40456 0.34283 C 0.40339 0.34074 0.40234 0.33843 0.40104 0.33658 C 0.39779 0.33241 0.39479 0.32778 0.39141 0.32385 C 0.39023 0.32246 0.38906 0.32107 0.38789 0.31968 C 0.38633 0.3176 0.38477 0.31505 0.38307 0.3132 C 0.38164 0.31158 0.37995 0.31065 0.37839 0.30903 C 0.37708 0.30764 0.37604 0.30602 0.37474 0.30486 C 0.3737 0.30371 0.3724 0.30348 0.37122 0.30255 C 0.36719 0.3 0.36341 0.29607 0.35938 0.29422 C 0.35612 0.29283 0.35286 0.2919 0.34974 0.29005 C 0.32122 0.27153 0.3418 0.28102 0.32839 0.27524 C 0.32682 0.27292 0.32487 0.27153 0.32357 0.26875 C 0.32279 0.26713 0.32305 0.26436 0.3224 0.2625 C 0.32148 0.25996 0.32005 0.25811 0.31888 0.25602 L 0.31641 0.24329 C 0.31602 0.24121 0.31563 0.23912 0.31523 0.23704 L 0.31406 0.22848 C 0.31367 0.22153 0.31393 0.21412 0.31289 0.20741 C 0.31237 0.20394 0.31029 0.20209 0.30925 0.19885 C 0.30208 0.17639 0.31745 0.21482 0.30456 0.18403 C 0.30221 0.17199 0.30508 0.18287 0.29857 0.17153 C 0.2944 0.16412 0.29388 0.15834 0.28906 0.15232 C 0.28802 0.15116 0.28659 0.15116 0.28555 0.15024 C 0.28346 0.14838 0.28164 0.14561 0.27956 0.14399 C 0.27721 0.14213 0.27474 0.14144 0.2724 0.13959 C 0.27057 0.13843 0.26536 0.13449 0.26289 0.13334 C 0.26094 0.13241 0.25885 0.13195 0.2569 0.13125 C 0.24661 0.13195 0.2362 0.13172 0.22591 0.13334 C 0.22266 0.1338 0.21966 0.13704 0.21641 0.1375 L 0.20456 0.13959 C 0.2013 0.14028 0.19818 0.14121 0.19505 0.1419 C 0.19023 0.1426 0.18555 0.14329 0.18073 0.14399 C 0.17917 0.14468 0.17747 0.14514 0.17591 0.14607 C 0.17474 0.14653 0.17357 0.14769 0.1724 0.14815 C 0.17044 0.14908 0.16836 0.14954 0.16641 0.15024 C 0.15833 0.15741 0.15755 0.1588 0.14505 0.16297 C 0.13997 0.16459 0.13464 0.16436 0.12956 0.16505 C 0.10104 0.16945 0.1375 0.16598 0.08542 0.16922 C 0.08385 0.16991 0.08229 0.17107 0.08073 0.17153 C 0.05964 0.1757 0.07005 0.16991 0.06042 0.1757 C 0.05052 0.175 0.0405 0.17616 0.03073 0.17361 C 0.0293 0.17315 0.02943 0.16875 0.02839 0.16713 C 0.02734 0.16574 0.02591 0.16574 0.02474 0.16505 C 0.02253 0.15348 0.02487 0.16389 0.02122 0.15232 C 0.01888 0.14514 0.01888 0.14468 0.01758 0.1375 C 0.01719 0.11713 0.01693 0.09653 0.01641 0.07616 C 0.01615 0.0669 0.01589 0.05787 0.01523 0.04861 C 0.0151 0.04653 0.01471 0.04422 0.01406 0.04236 C 0.01341 0.04051 0.0125 0.03959 0.01172 0.0382 L 0.01523 0.0382 " pathEditMode="relative" ptsTypes="AAAAAAAAAAAAAAAAAAAAAAAAAAAAAAAAAAAAAAAAAAAAAAAAAAAAAAAAAAAAAAAAAAAAAAAAAAAAAAAAAAAAAAAAAAAAAAAAA">
                                      <p:cBhvr>
                                        <p:cTn id="19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22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path" presetSubtype="0" repeatCount="2000" accel="50000" decel="50000" autoRev="1" fill="hold" nodeType="withEffect">
                                  <p:stCondLst>
                                    <p:cond delay="3300"/>
                                  </p:stCondLst>
                                  <p:childTnLst>
                                    <p:animMotion origin="layout" path="M 3.75E-6 4.44444E-6 L 0.06705 0.00694 " pathEditMode="relative" rAng="0" ptsTypes="AA">
                                      <p:cBhvr>
                                        <p:cTn id="26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346" y="34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Custom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F:\1-原创素材\1_mm1102\PPT\PPT_014\materaials\pageimg_g16.png">
            <a:extLst>
              <a:ext uri="{FF2B5EF4-FFF2-40B4-BE49-F238E27FC236}">
                <a16:creationId xmlns="" xmlns:a16="http://schemas.microsoft.com/office/drawing/2014/main" id="{F0C5347E-219D-4058-A14F-DA8D5D9656CE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721" y="-30992"/>
            <a:ext cx="11848906" cy="6888992"/>
          </a:xfrm>
          <a:prstGeom prst="rect">
            <a:avLst/>
          </a:prstGeom>
          <a:noFill/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图片 34">
            <a:extLst>
              <a:ext uri="{FF2B5EF4-FFF2-40B4-BE49-F238E27FC236}">
                <a16:creationId xmlns="" xmlns:a16="http://schemas.microsoft.com/office/drawing/2014/main" id="{7A94D1F6-8705-4172-8272-342EA32602BB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59041" y="0"/>
            <a:ext cx="1302586" cy="1207834"/>
          </a:xfrm>
          <a:prstGeom prst="rect">
            <a:avLst/>
          </a:prstGeom>
        </p:spPr>
      </p:pic>
      <p:pic>
        <p:nvPicPr>
          <p:cNvPr id="4" name="图片 35">
            <a:extLst>
              <a:ext uri="{FF2B5EF4-FFF2-40B4-BE49-F238E27FC236}">
                <a16:creationId xmlns="" xmlns:a16="http://schemas.microsoft.com/office/drawing/2014/main" id="{90B4873B-BBB4-4E65-8321-DEBC9EDB2511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61400" y="1011299"/>
            <a:ext cx="5374251" cy="10906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76367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tical Title and Text">
    <p:bg>
      <p:bgPr>
        <a:solidFill>
          <a:schemeClr val="accent6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1">
            <a:extLst>
              <a:ext uri="{FF2B5EF4-FFF2-40B4-BE49-F238E27FC236}">
                <a16:creationId xmlns="" xmlns:a16="http://schemas.microsoft.com/office/drawing/2014/main" id="{B22B1E67-3008-4521-AE81-657AB5E1176C}"/>
              </a:ext>
            </a:extLst>
          </p:cNvPr>
          <p:cNvSpPr/>
          <p:nvPr userDrawn="1"/>
        </p:nvSpPr>
        <p:spPr>
          <a:xfrm>
            <a:off x="106327" y="95693"/>
            <a:ext cx="11972260" cy="6634716"/>
          </a:xfrm>
          <a:prstGeom prst="rect">
            <a:avLst/>
          </a:prstGeom>
          <a:noFill/>
          <a:ln w="28575">
            <a:solidFill>
              <a:srgbClr val="DC5D3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cs typeface="+mn-ea"/>
              <a:sym typeface="+mn-lt"/>
            </a:endParaRPr>
          </a:p>
        </p:txBody>
      </p:sp>
      <p:pic>
        <p:nvPicPr>
          <p:cNvPr id="8" name="图片 8">
            <a:extLst>
              <a:ext uri="{FF2B5EF4-FFF2-40B4-BE49-F238E27FC236}">
                <a16:creationId xmlns="" xmlns:a16="http://schemas.microsoft.com/office/drawing/2014/main" id="{318CC0AA-2F1C-47E2-96E1-12F350AB09C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3594895" y="56367"/>
            <a:ext cx="5002213" cy="1549970"/>
          </a:xfrm>
          <a:prstGeom prst="rect">
            <a:avLst/>
          </a:prstGeom>
        </p:spPr>
      </p:pic>
      <p:pic>
        <p:nvPicPr>
          <p:cNvPr id="9" name="PA_图片 2">
            <a:extLst>
              <a:ext uri="{FF2B5EF4-FFF2-40B4-BE49-F238E27FC236}">
                <a16:creationId xmlns="" xmlns:a16="http://schemas.microsoft.com/office/drawing/2014/main" id="{F453868A-7C7E-4C9C-BFDE-8FEE5AE3420C}"/>
              </a:ext>
            </a:extLst>
          </p:cNvPr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2538663" y="1049796"/>
            <a:ext cx="7547145" cy="6071588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1" name="图片 22">
            <a:extLst>
              <a:ext uri="{FF2B5EF4-FFF2-40B4-BE49-F238E27FC236}">
                <a16:creationId xmlns="" xmlns:a16="http://schemas.microsoft.com/office/drawing/2014/main" id="{3FCE1FC1-F6CB-4EDD-B53D-CAC516587933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199881" y="4085590"/>
            <a:ext cx="2421891" cy="2250440"/>
          </a:xfrm>
          <a:prstGeom prst="rect">
            <a:avLst/>
          </a:prstGeom>
        </p:spPr>
      </p:pic>
      <p:pic>
        <p:nvPicPr>
          <p:cNvPr id="12" name="图片 20">
            <a:extLst>
              <a:ext uri="{FF2B5EF4-FFF2-40B4-BE49-F238E27FC236}">
                <a16:creationId xmlns="" xmlns:a16="http://schemas.microsoft.com/office/drawing/2014/main" id="{12D22E61-431C-4BF7-B86C-F36DBA00E062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8337" y="408940"/>
            <a:ext cx="1630363" cy="1485900"/>
          </a:xfrm>
          <a:prstGeom prst="rect">
            <a:avLst/>
          </a:prstGeom>
          <a:noFill/>
          <a:ln w="9525">
            <a:noFill/>
          </a:ln>
        </p:spPr>
      </p:pic>
    </p:spTree>
    <p:extLst>
      <p:ext uri="{BB962C8B-B14F-4D97-AF65-F5344CB8AC3E}">
        <p14:creationId xmlns:p14="http://schemas.microsoft.com/office/powerpoint/2010/main" val="3605730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bg>
      <p:bgPr>
        <a:solidFill>
          <a:schemeClr val="accent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857655D7-831E-4361-B238-F2CAB201269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F6F8D30F-F0A2-4A3B-B58D-661FFB5B9F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EBD0CC-E3E2-4331-AA06-EBB8ADD6037D}" type="datetimeFigureOut">
              <a:rPr lang="en-US" smtClean="0"/>
              <a:t>4/2/2023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5721126F-EAB8-450A-8D64-688E673241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DABE0255-8A45-49EF-924E-CB064091B6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634F2D-4F96-4A1A-A648-518B1AFE058E}" type="slidenum">
              <a:rPr lang="en-US" smtClean="0"/>
              <a:t>‹#›</a:t>
            </a:fld>
            <a:endParaRPr lang="en-US"/>
          </a:p>
        </p:txBody>
      </p:sp>
      <p:sp>
        <p:nvSpPr>
          <p:cNvPr id="12" name="Freeform 17">
            <a:extLst>
              <a:ext uri="{FF2B5EF4-FFF2-40B4-BE49-F238E27FC236}">
                <a16:creationId xmlns="" xmlns:a16="http://schemas.microsoft.com/office/drawing/2014/main" id="{211953F5-6B26-4EF9-80F1-8C59D26D86B6}"/>
              </a:ext>
            </a:extLst>
          </p:cNvPr>
          <p:cNvSpPr/>
          <p:nvPr userDrawn="1"/>
        </p:nvSpPr>
        <p:spPr>
          <a:xfrm>
            <a:off x="280793" y="1122218"/>
            <a:ext cx="11640697" cy="5479962"/>
          </a:xfrm>
          <a:prstGeom prst="rect">
            <a:avLst/>
          </a:prstGeom>
          <a:solidFill>
            <a:srgbClr val="FFFFFF"/>
          </a:solidFill>
          <a:ln w="25400" cap="flat" cmpd="sng" algn="ctr">
            <a:solidFill>
              <a:srgbClr val="FFAB4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en-US" sz="1400" b="0" i="0" u="none" strike="noStrike" kern="0" cap="none" spc="0" normalizeH="0" baseline="0" noProof="0">
              <a:ln>
                <a:noFill/>
              </a:ln>
              <a:solidFill>
                <a:srgbClr val="BAE5E4"/>
              </a:solidFill>
              <a:effectLst/>
              <a:uLnTx/>
              <a:uFillTx/>
              <a:latin typeface="Arial-Rounded"/>
              <a:ea typeface="Arial-Rounded"/>
              <a:cs typeface="+mn-cs"/>
              <a:sym typeface="Arial"/>
            </a:endParaRPr>
          </a:p>
        </p:txBody>
      </p:sp>
      <p:grpSp>
        <p:nvGrpSpPr>
          <p:cNvPr id="13" name="Group 12">
            <a:extLst>
              <a:ext uri="{FF2B5EF4-FFF2-40B4-BE49-F238E27FC236}">
                <a16:creationId xmlns="" xmlns:a16="http://schemas.microsoft.com/office/drawing/2014/main" id="{5292217B-AAAB-4C97-A9F3-72484E8C0407}"/>
              </a:ext>
            </a:extLst>
          </p:cNvPr>
          <p:cNvGrpSpPr/>
          <p:nvPr userDrawn="1"/>
        </p:nvGrpSpPr>
        <p:grpSpPr>
          <a:xfrm>
            <a:off x="377049" y="255821"/>
            <a:ext cx="2619178" cy="2075610"/>
            <a:chOff x="237072" y="234585"/>
            <a:chExt cx="1448294" cy="1448294"/>
          </a:xfrm>
        </p:grpSpPr>
        <p:sp>
          <p:nvSpPr>
            <p:cNvPr id="14" name="Oval 13">
              <a:extLst>
                <a:ext uri="{FF2B5EF4-FFF2-40B4-BE49-F238E27FC236}">
                  <a16:creationId xmlns="" xmlns:a16="http://schemas.microsoft.com/office/drawing/2014/main" id="{2376D84D-018E-4D01-942E-AE923E1C4CE8}"/>
                </a:ext>
              </a:extLst>
            </p:cNvPr>
            <p:cNvSpPr/>
            <p:nvPr/>
          </p:nvSpPr>
          <p:spPr>
            <a:xfrm>
              <a:off x="237072" y="234585"/>
              <a:ext cx="1448294" cy="1448294"/>
            </a:xfrm>
            <a:prstGeom prst="ellipse">
              <a:avLst/>
            </a:prstGeom>
            <a:solidFill>
              <a:srgbClr val="FFAB40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en-US" sz="1400" b="0" i="0" u="none" strike="noStrike" kern="0" cap="none" spc="0" normalizeH="0" baseline="0" noProof="0">
                <a:ln>
                  <a:noFill/>
                </a:ln>
                <a:solidFill>
                  <a:srgbClr val="BAE5E4"/>
                </a:solidFill>
                <a:effectLst/>
                <a:uLnTx/>
                <a:uFillTx/>
                <a:latin typeface="Arial-Rounded"/>
                <a:ea typeface="Arial-Rounded"/>
                <a:cs typeface="+mn-cs"/>
                <a:sym typeface="Arial"/>
              </a:endParaRPr>
            </a:p>
          </p:txBody>
        </p:sp>
        <p:sp>
          <p:nvSpPr>
            <p:cNvPr id="15" name="Oval 14">
              <a:extLst>
                <a:ext uri="{FF2B5EF4-FFF2-40B4-BE49-F238E27FC236}">
                  <a16:creationId xmlns="" xmlns:a16="http://schemas.microsoft.com/office/drawing/2014/main" id="{F916C782-6A15-4A1C-B436-6AA78F90670C}"/>
                </a:ext>
              </a:extLst>
            </p:cNvPr>
            <p:cNvSpPr/>
            <p:nvPr/>
          </p:nvSpPr>
          <p:spPr>
            <a:xfrm>
              <a:off x="283311" y="280824"/>
              <a:ext cx="1355815" cy="1355815"/>
            </a:xfrm>
            <a:prstGeom prst="ellipse">
              <a:avLst/>
            </a:prstGeom>
            <a:solidFill>
              <a:srgbClr val="FFFFFF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en-US" sz="1400" b="0" i="0" u="none" strike="noStrike" kern="0" cap="none" spc="0" normalizeH="0" baseline="0" noProof="0">
                <a:ln>
                  <a:noFill/>
                </a:ln>
                <a:solidFill>
                  <a:srgbClr val="BAE5E4"/>
                </a:solidFill>
                <a:effectLst/>
                <a:uLnTx/>
                <a:uFillTx/>
                <a:latin typeface="Arial-Rounded"/>
                <a:ea typeface="Arial-Rounded"/>
                <a:cs typeface="+mn-cs"/>
                <a:sym typeface="Arial"/>
              </a:endParaRPr>
            </a:p>
          </p:txBody>
        </p:sp>
        <p:sp>
          <p:nvSpPr>
            <p:cNvPr id="16" name="Oval 15">
              <a:extLst>
                <a:ext uri="{FF2B5EF4-FFF2-40B4-BE49-F238E27FC236}">
                  <a16:creationId xmlns="" xmlns:a16="http://schemas.microsoft.com/office/drawing/2014/main" id="{7E3CAB66-C4EE-4FB9-95A3-DAF258DCF997}"/>
                </a:ext>
              </a:extLst>
            </p:cNvPr>
            <p:cNvSpPr/>
            <p:nvPr/>
          </p:nvSpPr>
          <p:spPr>
            <a:xfrm>
              <a:off x="251674" y="248347"/>
              <a:ext cx="1419087" cy="1419087"/>
            </a:xfrm>
            <a:prstGeom prst="ellipse">
              <a:avLst/>
            </a:prstGeom>
            <a:noFill/>
            <a:ln w="9525" cap="flat" cmpd="sng" algn="ctr">
              <a:solidFill>
                <a:srgbClr val="BAE5E4">
                  <a:lumMod val="25000"/>
                </a:srgbClr>
              </a:solidFill>
              <a:prstDash val="dash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en-US" sz="1400" b="0" i="0" u="none" strike="noStrike" kern="0" cap="none" spc="0" normalizeH="0" baseline="0" noProof="0">
                <a:ln>
                  <a:noFill/>
                </a:ln>
                <a:solidFill>
                  <a:srgbClr val="BAE5E4"/>
                </a:solidFill>
                <a:effectLst/>
                <a:uLnTx/>
                <a:uFillTx/>
                <a:latin typeface="Arial-Rounded"/>
                <a:ea typeface="Arial-Rounded"/>
                <a:cs typeface="+mn-cs"/>
                <a:sym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2428800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lowchart: Document 17">
            <a:extLst>
              <a:ext uri="{FF2B5EF4-FFF2-40B4-BE49-F238E27FC236}">
                <a16:creationId xmlns="" xmlns:a16="http://schemas.microsoft.com/office/drawing/2014/main" id="{32888698-6355-46B4-87D5-BC0381CA579C}"/>
              </a:ext>
            </a:extLst>
          </p:cNvPr>
          <p:cNvSpPr/>
          <p:nvPr userDrawn="1"/>
        </p:nvSpPr>
        <p:spPr>
          <a:xfrm>
            <a:off x="-138222" y="0"/>
            <a:ext cx="12346422" cy="1741732"/>
          </a:xfrm>
          <a:custGeom>
            <a:avLst/>
            <a:gdLst>
              <a:gd name="connsiteX0" fmla="*/ 0 w 21600"/>
              <a:gd name="connsiteY0" fmla="*/ 0 h 21600"/>
              <a:gd name="connsiteX1" fmla="*/ 21600 w 21600"/>
              <a:gd name="connsiteY1" fmla="*/ 0 h 21600"/>
              <a:gd name="connsiteX2" fmla="*/ 21600 w 21600"/>
              <a:gd name="connsiteY2" fmla="*/ 17322 h 21600"/>
              <a:gd name="connsiteX3" fmla="*/ 0 w 21600"/>
              <a:gd name="connsiteY3" fmla="*/ 20172 h 21600"/>
              <a:gd name="connsiteX4" fmla="*/ 0 w 21600"/>
              <a:gd name="connsiteY4" fmla="*/ 0 h 21600"/>
              <a:gd name="connsiteX0-1" fmla="*/ 0 w 21600"/>
              <a:gd name="connsiteY0-2" fmla="*/ 0 h 17322"/>
              <a:gd name="connsiteX1-3" fmla="*/ 21600 w 21600"/>
              <a:gd name="connsiteY1-4" fmla="*/ 0 h 17322"/>
              <a:gd name="connsiteX2-5" fmla="*/ 21600 w 21600"/>
              <a:gd name="connsiteY2-6" fmla="*/ 17322 h 17322"/>
              <a:gd name="connsiteX3-7" fmla="*/ 50 w 21600"/>
              <a:gd name="connsiteY3-8" fmla="*/ 13503 h 17322"/>
              <a:gd name="connsiteX4-9" fmla="*/ 0 w 21600"/>
              <a:gd name="connsiteY4-10" fmla="*/ 0 h 17322"/>
              <a:gd name="connsiteX0-11" fmla="*/ 0 w 21600"/>
              <a:gd name="connsiteY0-12" fmla="*/ 0 h 18888"/>
              <a:gd name="connsiteX1-13" fmla="*/ 21600 w 21600"/>
              <a:gd name="connsiteY1-14" fmla="*/ 0 h 18888"/>
              <a:gd name="connsiteX2-15" fmla="*/ 21600 w 21600"/>
              <a:gd name="connsiteY2-16" fmla="*/ 17322 h 18888"/>
              <a:gd name="connsiteX3-17" fmla="*/ 50 w 21600"/>
              <a:gd name="connsiteY3-18" fmla="*/ 13503 h 18888"/>
              <a:gd name="connsiteX4-19" fmla="*/ 0 w 21600"/>
              <a:gd name="connsiteY4-20" fmla="*/ 0 h 18888"/>
              <a:gd name="connsiteX0-21" fmla="*/ 0 w 21600"/>
              <a:gd name="connsiteY0-22" fmla="*/ 0 h 18322"/>
              <a:gd name="connsiteX1-23" fmla="*/ 21600 w 21600"/>
              <a:gd name="connsiteY1-24" fmla="*/ 0 h 18322"/>
              <a:gd name="connsiteX2-25" fmla="*/ 21600 w 21600"/>
              <a:gd name="connsiteY2-26" fmla="*/ 17322 h 18322"/>
              <a:gd name="connsiteX3-27" fmla="*/ 15726 w 21600"/>
              <a:gd name="connsiteY3-28" fmla="*/ 14955 h 18322"/>
              <a:gd name="connsiteX4-29" fmla="*/ 50 w 21600"/>
              <a:gd name="connsiteY4-30" fmla="*/ 13503 h 18322"/>
              <a:gd name="connsiteX5" fmla="*/ 0 w 21600"/>
              <a:gd name="connsiteY5" fmla="*/ 0 h 18322"/>
              <a:gd name="connsiteX0-31" fmla="*/ 0 w 21600"/>
              <a:gd name="connsiteY0-32" fmla="*/ 0 h 18400"/>
              <a:gd name="connsiteX1-33" fmla="*/ 21600 w 21600"/>
              <a:gd name="connsiteY1-34" fmla="*/ 0 h 18400"/>
              <a:gd name="connsiteX2-35" fmla="*/ 21600 w 21600"/>
              <a:gd name="connsiteY2-36" fmla="*/ 17322 h 18400"/>
              <a:gd name="connsiteX3-37" fmla="*/ 15726 w 21600"/>
              <a:gd name="connsiteY3-38" fmla="*/ 14955 h 18400"/>
              <a:gd name="connsiteX4-39" fmla="*/ 5570 w 21600"/>
              <a:gd name="connsiteY4-40" fmla="*/ 18390 h 18400"/>
              <a:gd name="connsiteX5-41" fmla="*/ 50 w 21600"/>
              <a:gd name="connsiteY5-42" fmla="*/ 13503 h 18400"/>
              <a:gd name="connsiteX6" fmla="*/ 0 w 21600"/>
              <a:gd name="connsiteY6" fmla="*/ 0 h 18400"/>
              <a:gd name="connsiteX0-43" fmla="*/ 0 w 21600"/>
              <a:gd name="connsiteY0-44" fmla="*/ 0 h 18400"/>
              <a:gd name="connsiteX1-45" fmla="*/ 21600 w 21600"/>
              <a:gd name="connsiteY1-46" fmla="*/ 0 h 18400"/>
              <a:gd name="connsiteX2-47" fmla="*/ 21600 w 21600"/>
              <a:gd name="connsiteY2-48" fmla="*/ 17322 h 18400"/>
              <a:gd name="connsiteX3-49" fmla="*/ 15726 w 21600"/>
              <a:gd name="connsiteY3-50" fmla="*/ 14955 h 18400"/>
              <a:gd name="connsiteX4-51" fmla="*/ 5570 w 21600"/>
              <a:gd name="connsiteY4-52" fmla="*/ 18390 h 18400"/>
              <a:gd name="connsiteX5-53" fmla="*/ 50 w 21600"/>
              <a:gd name="connsiteY5-54" fmla="*/ 13503 h 18400"/>
              <a:gd name="connsiteX6-55" fmla="*/ 0 w 21600"/>
              <a:gd name="connsiteY6-56" fmla="*/ 0 h 18400"/>
              <a:gd name="connsiteX0-57" fmla="*/ 0 w 21600"/>
              <a:gd name="connsiteY0-58" fmla="*/ 0 h 18400"/>
              <a:gd name="connsiteX1-59" fmla="*/ 21600 w 21600"/>
              <a:gd name="connsiteY1-60" fmla="*/ 0 h 18400"/>
              <a:gd name="connsiteX2-61" fmla="*/ 21499 w 21600"/>
              <a:gd name="connsiteY2-62" fmla="*/ 15907 h 18400"/>
              <a:gd name="connsiteX3-63" fmla="*/ 15726 w 21600"/>
              <a:gd name="connsiteY3-64" fmla="*/ 14955 h 18400"/>
              <a:gd name="connsiteX4-65" fmla="*/ 5570 w 21600"/>
              <a:gd name="connsiteY4-66" fmla="*/ 18390 h 18400"/>
              <a:gd name="connsiteX5-67" fmla="*/ 50 w 21600"/>
              <a:gd name="connsiteY5-68" fmla="*/ 13503 h 18400"/>
              <a:gd name="connsiteX6-69" fmla="*/ 0 w 21600"/>
              <a:gd name="connsiteY6-70" fmla="*/ 0 h 18400"/>
              <a:gd name="connsiteX0-71" fmla="*/ 0 w 21600"/>
              <a:gd name="connsiteY0-72" fmla="*/ 0 h 18736"/>
              <a:gd name="connsiteX1-73" fmla="*/ 21600 w 21600"/>
              <a:gd name="connsiteY1-74" fmla="*/ 0 h 18736"/>
              <a:gd name="connsiteX2-75" fmla="*/ 21524 w 21600"/>
              <a:gd name="connsiteY2-76" fmla="*/ 18736 h 18736"/>
              <a:gd name="connsiteX3-77" fmla="*/ 15726 w 21600"/>
              <a:gd name="connsiteY3-78" fmla="*/ 14955 h 18736"/>
              <a:gd name="connsiteX4-79" fmla="*/ 5570 w 21600"/>
              <a:gd name="connsiteY4-80" fmla="*/ 18390 h 18736"/>
              <a:gd name="connsiteX5-81" fmla="*/ 50 w 21600"/>
              <a:gd name="connsiteY5-82" fmla="*/ 13503 h 18736"/>
              <a:gd name="connsiteX6-83" fmla="*/ 0 w 21600"/>
              <a:gd name="connsiteY6-84" fmla="*/ 0 h 18736"/>
              <a:gd name="connsiteX0-85" fmla="*/ 0 w 21600"/>
              <a:gd name="connsiteY0-86" fmla="*/ 0 h 18736"/>
              <a:gd name="connsiteX1-87" fmla="*/ 21600 w 21600"/>
              <a:gd name="connsiteY1-88" fmla="*/ 0 h 18736"/>
              <a:gd name="connsiteX2-89" fmla="*/ 21524 w 21600"/>
              <a:gd name="connsiteY2-90" fmla="*/ 18736 h 18736"/>
              <a:gd name="connsiteX3-91" fmla="*/ 15726 w 21600"/>
              <a:gd name="connsiteY3-92" fmla="*/ 14147 h 18736"/>
              <a:gd name="connsiteX4-93" fmla="*/ 5570 w 21600"/>
              <a:gd name="connsiteY4-94" fmla="*/ 18390 h 18736"/>
              <a:gd name="connsiteX5-95" fmla="*/ 50 w 21600"/>
              <a:gd name="connsiteY5-96" fmla="*/ 13503 h 18736"/>
              <a:gd name="connsiteX6-97" fmla="*/ 0 w 21600"/>
              <a:gd name="connsiteY6-98" fmla="*/ 0 h 18736"/>
              <a:gd name="connsiteX0-99" fmla="*/ 0 w 21600"/>
              <a:gd name="connsiteY0-100" fmla="*/ 0 h 19811"/>
              <a:gd name="connsiteX1-101" fmla="*/ 21600 w 21600"/>
              <a:gd name="connsiteY1-102" fmla="*/ 0 h 19811"/>
              <a:gd name="connsiteX2-103" fmla="*/ 21524 w 21600"/>
              <a:gd name="connsiteY2-104" fmla="*/ 18736 h 19811"/>
              <a:gd name="connsiteX3-105" fmla="*/ 15726 w 21600"/>
              <a:gd name="connsiteY3-106" fmla="*/ 14147 h 19811"/>
              <a:gd name="connsiteX4-107" fmla="*/ 5545 w 21600"/>
              <a:gd name="connsiteY4-108" fmla="*/ 19805 h 19811"/>
              <a:gd name="connsiteX5-109" fmla="*/ 50 w 21600"/>
              <a:gd name="connsiteY5-110" fmla="*/ 13503 h 19811"/>
              <a:gd name="connsiteX6-111" fmla="*/ 0 w 21600"/>
              <a:gd name="connsiteY6-112" fmla="*/ 0 h 19811"/>
              <a:gd name="connsiteX0-113" fmla="*/ 0 w 21600"/>
              <a:gd name="connsiteY0-114" fmla="*/ 0 h 19811"/>
              <a:gd name="connsiteX1-115" fmla="*/ 21600 w 21600"/>
              <a:gd name="connsiteY1-116" fmla="*/ 0 h 19811"/>
              <a:gd name="connsiteX2-117" fmla="*/ 21524 w 21600"/>
              <a:gd name="connsiteY2-118" fmla="*/ 18736 h 19811"/>
              <a:gd name="connsiteX3-119" fmla="*/ 15726 w 21600"/>
              <a:gd name="connsiteY3-120" fmla="*/ 14147 h 19811"/>
              <a:gd name="connsiteX4-121" fmla="*/ 5545 w 21600"/>
              <a:gd name="connsiteY4-122" fmla="*/ 19805 h 19811"/>
              <a:gd name="connsiteX5-123" fmla="*/ 25 w 21600"/>
              <a:gd name="connsiteY5-124" fmla="*/ 17343 h 19811"/>
              <a:gd name="connsiteX6-125" fmla="*/ 0 w 21600"/>
              <a:gd name="connsiteY6-126" fmla="*/ 0 h 19811"/>
              <a:gd name="connsiteX0-127" fmla="*/ 0 w 21600"/>
              <a:gd name="connsiteY0-128" fmla="*/ 0 h 19811"/>
              <a:gd name="connsiteX1-129" fmla="*/ 21600 w 21600"/>
              <a:gd name="connsiteY1-130" fmla="*/ 0 h 19811"/>
              <a:gd name="connsiteX2-131" fmla="*/ 21524 w 21600"/>
              <a:gd name="connsiteY2-132" fmla="*/ 18736 h 19811"/>
              <a:gd name="connsiteX3-133" fmla="*/ 15726 w 21600"/>
              <a:gd name="connsiteY3-134" fmla="*/ 14147 h 19811"/>
              <a:gd name="connsiteX4-135" fmla="*/ 5545 w 21600"/>
              <a:gd name="connsiteY4-136" fmla="*/ 19805 h 19811"/>
              <a:gd name="connsiteX5-137" fmla="*/ 25 w 21600"/>
              <a:gd name="connsiteY5-138" fmla="*/ 17343 h 19811"/>
              <a:gd name="connsiteX6-139" fmla="*/ 0 w 21600"/>
              <a:gd name="connsiteY6-140" fmla="*/ 0 h 19811"/>
              <a:gd name="connsiteX0-141" fmla="*/ 0 w 21600"/>
              <a:gd name="connsiteY0-142" fmla="*/ 0 h 20417"/>
              <a:gd name="connsiteX1-143" fmla="*/ 21600 w 21600"/>
              <a:gd name="connsiteY1-144" fmla="*/ 0 h 20417"/>
              <a:gd name="connsiteX2-145" fmla="*/ 21524 w 21600"/>
              <a:gd name="connsiteY2-146" fmla="*/ 18736 h 20417"/>
              <a:gd name="connsiteX3-147" fmla="*/ 15726 w 21600"/>
              <a:gd name="connsiteY3-148" fmla="*/ 14147 h 20417"/>
              <a:gd name="connsiteX4-149" fmla="*/ 8393 w 21600"/>
              <a:gd name="connsiteY4-150" fmla="*/ 20411 h 20417"/>
              <a:gd name="connsiteX5-151" fmla="*/ 25 w 21600"/>
              <a:gd name="connsiteY5-152" fmla="*/ 17343 h 20417"/>
              <a:gd name="connsiteX6-153" fmla="*/ 0 w 21600"/>
              <a:gd name="connsiteY6-154" fmla="*/ 0 h 20417"/>
              <a:gd name="connsiteX0-155" fmla="*/ 0 w 21600"/>
              <a:gd name="connsiteY0-156" fmla="*/ 0 h 20605"/>
              <a:gd name="connsiteX1-157" fmla="*/ 21600 w 21600"/>
              <a:gd name="connsiteY1-158" fmla="*/ 0 h 20605"/>
              <a:gd name="connsiteX2-159" fmla="*/ 21524 w 21600"/>
              <a:gd name="connsiteY2-160" fmla="*/ 18736 h 20605"/>
              <a:gd name="connsiteX3-161" fmla="*/ 15726 w 21600"/>
              <a:gd name="connsiteY3-162" fmla="*/ 14147 h 20605"/>
              <a:gd name="connsiteX4-163" fmla="*/ 8393 w 21600"/>
              <a:gd name="connsiteY4-164" fmla="*/ 20411 h 20605"/>
              <a:gd name="connsiteX5-165" fmla="*/ 25 w 21600"/>
              <a:gd name="connsiteY5-166" fmla="*/ 17343 h 20605"/>
              <a:gd name="connsiteX6-167" fmla="*/ 0 w 21600"/>
              <a:gd name="connsiteY6-168" fmla="*/ 0 h 20605"/>
              <a:gd name="connsiteX0-169" fmla="*/ 0 w 21600"/>
              <a:gd name="connsiteY0-170" fmla="*/ 0 h 20658"/>
              <a:gd name="connsiteX1-171" fmla="*/ 21600 w 21600"/>
              <a:gd name="connsiteY1-172" fmla="*/ 0 h 20658"/>
              <a:gd name="connsiteX2-173" fmla="*/ 21524 w 21600"/>
              <a:gd name="connsiteY2-174" fmla="*/ 18736 h 20658"/>
              <a:gd name="connsiteX3-175" fmla="*/ 15726 w 21600"/>
              <a:gd name="connsiteY3-176" fmla="*/ 14147 h 20658"/>
              <a:gd name="connsiteX4-177" fmla="*/ 8393 w 21600"/>
              <a:gd name="connsiteY4-178" fmla="*/ 20411 h 20658"/>
              <a:gd name="connsiteX5-179" fmla="*/ 101 w 21600"/>
              <a:gd name="connsiteY5-180" fmla="*/ 18151 h 20658"/>
              <a:gd name="connsiteX6-181" fmla="*/ 0 w 21600"/>
              <a:gd name="connsiteY6-182" fmla="*/ 0 h 20658"/>
              <a:gd name="connsiteX0-183" fmla="*/ 0 w 21600"/>
              <a:gd name="connsiteY0-184" fmla="*/ 0 h 20618"/>
              <a:gd name="connsiteX1-185" fmla="*/ 21600 w 21600"/>
              <a:gd name="connsiteY1-186" fmla="*/ 0 h 20618"/>
              <a:gd name="connsiteX2-187" fmla="*/ 21524 w 21600"/>
              <a:gd name="connsiteY2-188" fmla="*/ 18736 h 20618"/>
              <a:gd name="connsiteX3-189" fmla="*/ 15726 w 21600"/>
              <a:gd name="connsiteY3-190" fmla="*/ 14147 h 20618"/>
              <a:gd name="connsiteX4-191" fmla="*/ 8393 w 21600"/>
              <a:gd name="connsiteY4-192" fmla="*/ 20411 h 20618"/>
              <a:gd name="connsiteX5-193" fmla="*/ 101 w 21600"/>
              <a:gd name="connsiteY5-194" fmla="*/ 18151 h 20618"/>
              <a:gd name="connsiteX6-195" fmla="*/ 0 w 21600"/>
              <a:gd name="connsiteY6-196" fmla="*/ 0 h 20618"/>
              <a:gd name="connsiteX0-197" fmla="*/ 76 w 21676"/>
              <a:gd name="connsiteY0-198" fmla="*/ 0 h 20662"/>
              <a:gd name="connsiteX1-199" fmla="*/ 21676 w 21676"/>
              <a:gd name="connsiteY1-200" fmla="*/ 0 h 20662"/>
              <a:gd name="connsiteX2-201" fmla="*/ 21600 w 21676"/>
              <a:gd name="connsiteY2-202" fmla="*/ 18736 h 20662"/>
              <a:gd name="connsiteX3-203" fmla="*/ 15802 w 21676"/>
              <a:gd name="connsiteY3-204" fmla="*/ 14147 h 20662"/>
              <a:gd name="connsiteX4-205" fmla="*/ 8469 w 21676"/>
              <a:gd name="connsiteY4-206" fmla="*/ 20411 h 20662"/>
              <a:gd name="connsiteX5-207" fmla="*/ 1 w 21676"/>
              <a:gd name="connsiteY5-208" fmla="*/ 18757 h 20662"/>
              <a:gd name="connsiteX6-209" fmla="*/ 76 w 21676"/>
              <a:gd name="connsiteY6-210" fmla="*/ 0 h 20662"/>
              <a:gd name="connsiteX0-211" fmla="*/ 76 w 21676"/>
              <a:gd name="connsiteY0-212" fmla="*/ 0 h 23168"/>
              <a:gd name="connsiteX1-213" fmla="*/ 21676 w 21676"/>
              <a:gd name="connsiteY1-214" fmla="*/ 0 h 23168"/>
              <a:gd name="connsiteX2-215" fmla="*/ 21600 w 21676"/>
              <a:gd name="connsiteY2-216" fmla="*/ 18736 h 23168"/>
              <a:gd name="connsiteX3-217" fmla="*/ 15802 w 21676"/>
              <a:gd name="connsiteY3-218" fmla="*/ 14147 h 23168"/>
              <a:gd name="connsiteX4-219" fmla="*/ 8469 w 21676"/>
              <a:gd name="connsiteY4-220" fmla="*/ 23038 h 23168"/>
              <a:gd name="connsiteX5-221" fmla="*/ 1 w 21676"/>
              <a:gd name="connsiteY5-222" fmla="*/ 18757 h 23168"/>
              <a:gd name="connsiteX6-223" fmla="*/ 76 w 21676"/>
              <a:gd name="connsiteY6-224" fmla="*/ 0 h 23168"/>
              <a:gd name="connsiteX0-225" fmla="*/ 76 w 21676"/>
              <a:gd name="connsiteY0-226" fmla="*/ 0 h 23168"/>
              <a:gd name="connsiteX1-227" fmla="*/ 21676 w 21676"/>
              <a:gd name="connsiteY1-228" fmla="*/ 0 h 23168"/>
              <a:gd name="connsiteX2-229" fmla="*/ 21600 w 21676"/>
              <a:gd name="connsiteY2-230" fmla="*/ 18736 h 23168"/>
              <a:gd name="connsiteX3-231" fmla="*/ 15802 w 21676"/>
              <a:gd name="connsiteY3-232" fmla="*/ 15764 h 23168"/>
              <a:gd name="connsiteX4-233" fmla="*/ 8469 w 21676"/>
              <a:gd name="connsiteY4-234" fmla="*/ 23038 h 23168"/>
              <a:gd name="connsiteX5-235" fmla="*/ 1 w 21676"/>
              <a:gd name="connsiteY5-236" fmla="*/ 18757 h 23168"/>
              <a:gd name="connsiteX6-237" fmla="*/ 76 w 21676"/>
              <a:gd name="connsiteY6-238" fmla="*/ 0 h 23168"/>
              <a:gd name="connsiteX0-239" fmla="*/ 76 w 21676"/>
              <a:gd name="connsiteY0-240" fmla="*/ 0 h 23168"/>
              <a:gd name="connsiteX1-241" fmla="*/ 21676 w 21676"/>
              <a:gd name="connsiteY1-242" fmla="*/ 0 h 23168"/>
              <a:gd name="connsiteX2-243" fmla="*/ 21600 w 21676"/>
              <a:gd name="connsiteY2-244" fmla="*/ 18736 h 23168"/>
              <a:gd name="connsiteX3-245" fmla="*/ 15802 w 21676"/>
              <a:gd name="connsiteY3-246" fmla="*/ 15764 h 23168"/>
              <a:gd name="connsiteX4-247" fmla="*/ 8469 w 21676"/>
              <a:gd name="connsiteY4-248" fmla="*/ 23038 h 23168"/>
              <a:gd name="connsiteX5-249" fmla="*/ 1 w 21676"/>
              <a:gd name="connsiteY5-250" fmla="*/ 18757 h 23168"/>
              <a:gd name="connsiteX6-251" fmla="*/ 76 w 21676"/>
              <a:gd name="connsiteY6-252" fmla="*/ 0 h 23168"/>
              <a:gd name="connsiteX0-253" fmla="*/ 76 w 21676"/>
              <a:gd name="connsiteY0-254" fmla="*/ 0 h 23168"/>
              <a:gd name="connsiteX1-255" fmla="*/ 21676 w 21676"/>
              <a:gd name="connsiteY1-256" fmla="*/ 0 h 23168"/>
              <a:gd name="connsiteX2-257" fmla="*/ 21600 w 21676"/>
              <a:gd name="connsiteY2-258" fmla="*/ 18736 h 23168"/>
              <a:gd name="connsiteX3-259" fmla="*/ 15802 w 21676"/>
              <a:gd name="connsiteY3-260" fmla="*/ 15764 h 23168"/>
              <a:gd name="connsiteX4-261" fmla="*/ 8469 w 21676"/>
              <a:gd name="connsiteY4-262" fmla="*/ 23038 h 23168"/>
              <a:gd name="connsiteX5-263" fmla="*/ 1 w 21676"/>
              <a:gd name="connsiteY5-264" fmla="*/ 18757 h 23168"/>
              <a:gd name="connsiteX6-265" fmla="*/ 76 w 21676"/>
              <a:gd name="connsiteY6-266" fmla="*/ 0 h 23168"/>
              <a:gd name="connsiteX0-267" fmla="*/ 76 w 21676"/>
              <a:gd name="connsiteY0-268" fmla="*/ 0 h 23168"/>
              <a:gd name="connsiteX1-269" fmla="*/ 21676 w 21676"/>
              <a:gd name="connsiteY1-270" fmla="*/ 0 h 23168"/>
              <a:gd name="connsiteX2-271" fmla="*/ 21600 w 21676"/>
              <a:gd name="connsiteY2-272" fmla="*/ 18736 h 23168"/>
              <a:gd name="connsiteX3-273" fmla="*/ 17163 w 21676"/>
              <a:gd name="connsiteY3-274" fmla="*/ 16168 h 23168"/>
              <a:gd name="connsiteX4-275" fmla="*/ 8469 w 21676"/>
              <a:gd name="connsiteY4-276" fmla="*/ 23038 h 23168"/>
              <a:gd name="connsiteX5-277" fmla="*/ 1 w 21676"/>
              <a:gd name="connsiteY5-278" fmla="*/ 18757 h 23168"/>
              <a:gd name="connsiteX6-279" fmla="*/ 76 w 21676"/>
              <a:gd name="connsiteY6-280" fmla="*/ 0 h 23168"/>
              <a:gd name="connsiteX0-281" fmla="*/ 76 w 21676"/>
              <a:gd name="connsiteY0-282" fmla="*/ 0 h 23168"/>
              <a:gd name="connsiteX1-283" fmla="*/ 21676 w 21676"/>
              <a:gd name="connsiteY1-284" fmla="*/ 0 h 23168"/>
              <a:gd name="connsiteX2-285" fmla="*/ 21600 w 21676"/>
              <a:gd name="connsiteY2-286" fmla="*/ 18736 h 23168"/>
              <a:gd name="connsiteX3-287" fmla="*/ 17793 w 21676"/>
              <a:gd name="connsiteY3-288" fmla="*/ 17785 h 23168"/>
              <a:gd name="connsiteX4-289" fmla="*/ 8469 w 21676"/>
              <a:gd name="connsiteY4-290" fmla="*/ 23038 h 23168"/>
              <a:gd name="connsiteX5-291" fmla="*/ 1 w 21676"/>
              <a:gd name="connsiteY5-292" fmla="*/ 18757 h 23168"/>
              <a:gd name="connsiteX6-293" fmla="*/ 76 w 21676"/>
              <a:gd name="connsiteY6-294" fmla="*/ 0 h 23168"/>
              <a:gd name="connsiteX0-295" fmla="*/ 76 w 21676"/>
              <a:gd name="connsiteY0-296" fmla="*/ 0 h 23168"/>
              <a:gd name="connsiteX1-297" fmla="*/ 21676 w 21676"/>
              <a:gd name="connsiteY1-298" fmla="*/ 0 h 23168"/>
              <a:gd name="connsiteX2-299" fmla="*/ 21600 w 21676"/>
              <a:gd name="connsiteY2-300" fmla="*/ 20353 h 23168"/>
              <a:gd name="connsiteX3-301" fmla="*/ 17793 w 21676"/>
              <a:gd name="connsiteY3-302" fmla="*/ 17785 h 23168"/>
              <a:gd name="connsiteX4-303" fmla="*/ 8469 w 21676"/>
              <a:gd name="connsiteY4-304" fmla="*/ 23038 h 23168"/>
              <a:gd name="connsiteX5-305" fmla="*/ 1 w 21676"/>
              <a:gd name="connsiteY5-306" fmla="*/ 18757 h 23168"/>
              <a:gd name="connsiteX6-307" fmla="*/ 76 w 21676"/>
              <a:gd name="connsiteY6-308" fmla="*/ 0 h 23168"/>
              <a:gd name="connsiteX0-309" fmla="*/ 76 w 21676"/>
              <a:gd name="connsiteY0-310" fmla="*/ 0 h 23168"/>
              <a:gd name="connsiteX1-311" fmla="*/ 21676 w 21676"/>
              <a:gd name="connsiteY1-312" fmla="*/ 0 h 23168"/>
              <a:gd name="connsiteX2-313" fmla="*/ 21600 w 21676"/>
              <a:gd name="connsiteY2-314" fmla="*/ 20353 h 23168"/>
              <a:gd name="connsiteX3-315" fmla="*/ 17793 w 21676"/>
              <a:gd name="connsiteY3-316" fmla="*/ 17785 h 23168"/>
              <a:gd name="connsiteX4-317" fmla="*/ 8469 w 21676"/>
              <a:gd name="connsiteY4-318" fmla="*/ 23038 h 23168"/>
              <a:gd name="connsiteX5-319" fmla="*/ 1 w 21676"/>
              <a:gd name="connsiteY5-320" fmla="*/ 18757 h 23168"/>
              <a:gd name="connsiteX6-321" fmla="*/ 76 w 21676"/>
              <a:gd name="connsiteY6-322" fmla="*/ 0 h 23168"/>
              <a:gd name="connsiteX0-323" fmla="*/ 76 w 21676"/>
              <a:gd name="connsiteY0-324" fmla="*/ 0 h 23168"/>
              <a:gd name="connsiteX1-325" fmla="*/ 21676 w 21676"/>
              <a:gd name="connsiteY1-326" fmla="*/ 0 h 23168"/>
              <a:gd name="connsiteX2-327" fmla="*/ 21600 w 21676"/>
              <a:gd name="connsiteY2-328" fmla="*/ 20353 h 23168"/>
              <a:gd name="connsiteX3-329" fmla="*/ 17591 w 21676"/>
              <a:gd name="connsiteY3-330" fmla="*/ 19806 h 23168"/>
              <a:gd name="connsiteX4-331" fmla="*/ 8469 w 21676"/>
              <a:gd name="connsiteY4-332" fmla="*/ 23038 h 23168"/>
              <a:gd name="connsiteX5-333" fmla="*/ 1 w 21676"/>
              <a:gd name="connsiteY5-334" fmla="*/ 18757 h 23168"/>
              <a:gd name="connsiteX6-335" fmla="*/ 76 w 21676"/>
              <a:gd name="connsiteY6-336" fmla="*/ 0 h 23168"/>
              <a:gd name="connsiteX0-337" fmla="*/ 76 w 21676"/>
              <a:gd name="connsiteY0-338" fmla="*/ 0 h 23168"/>
              <a:gd name="connsiteX1-339" fmla="*/ 21676 w 21676"/>
              <a:gd name="connsiteY1-340" fmla="*/ 0 h 23168"/>
              <a:gd name="connsiteX2-341" fmla="*/ 21600 w 21676"/>
              <a:gd name="connsiteY2-342" fmla="*/ 20353 h 23168"/>
              <a:gd name="connsiteX3-343" fmla="*/ 17591 w 21676"/>
              <a:gd name="connsiteY3-344" fmla="*/ 19806 h 23168"/>
              <a:gd name="connsiteX4-345" fmla="*/ 8469 w 21676"/>
              <a:gd name="connsiteY4-346" fmla="*/ 23038 h 23168"/>
              <a:gd name="connsiteX5-347" fmla="*/ 1 w 21676"/>
              <a:gd name="connsiteY5-348" fmla="*/ 18757 h 23168"/>
              <a:gd name="connsiteX6-349" fmla="*/ 76 w 21676"/>
              <a:gd name="connsiteY6-350" fmla="*/ 0 h 23168"/>
              <a:gd name="connsiteX0-351" fmla="*/ 76 w 21676"/>
              <a:gd name="connsiteY0-352" fmla="*/ 0 h 23168"/>
              <a:gd name="connsiteX1-353" fmla="*/ 21676 w 21676"/>
              <a:gd name="connsiteY1-354" fmla="*/ 0 h 23168"/>
              <a:gd name="connsiteX2-355" fmla="*/ 21600 w 21676"/>
              <a:gd name="connsiteY2-356" fmla="*/ 20353 h 23168"/>
              <a:gd name="connsiteX3-357" fmla="*/ 17591 w 21676"/>
              <a:gd name="connsiteY3-358" fmla="*/ 19806 h 23168"/>
              <a:gd name="connsiteX4-359" fmla="*/ 8469 w 21676"/>
              <a:gd name="connsiteY4-360" fmla="*/ 23038 h 23168"/>
              <a:gd name="connsiteX5-361" fmla="*/ 1 w 21676"/>
              <a:gd name="connsiteY5-362" fmla="*/ 18757 h 23168"/>
              <a:gd name="connsiteX6-363" fmla="*/ 76 w 21676"/>
              <a:gd name="connsiteY6-364" fmla="*/ 0 h 23168"/>
              <a:gd name="connsiteX0-365" fmla="*/ 76 w 21676"/>
              <a:gd name="connsiteY0-366" fmla="*/ 0 h 23168"/>
              <a:gd name="connsiteX1-367" fmla="*/ 21676 w 21676"/>
              <a:gd name="connsiteY1-368" fmla="*/ 0 h 23168"/>
              <a:gd name="connsiteX2-369" fmla="*/ 21625 w 21676"/>
              <a:gd name="connsiteY2-370" fmla="*/ 20757 h 23168"/>
              <a:gd name="connsiteX3-371" fmla="*/ 17591 w 21676"/>
              <a:gd name="connsiteY3-372" fmla="*/ 19806 h 23168"/>
              <a:gd name="connsiteX4-373" fmla="*/ 8469 w 21676"/>
              <a:gd name="connsiteY4-374" fmla="*/ 23038 h 23168"/>
              <a:gd name="connsiteX5-375" fmla="*/ 1 w 21676"/>
              <a:gd name="connsiteY5-376" fmla="*/ 18757 h 23168"/>
              <a:gd name="connsiteX6-377" fmla="*/ 76 w 21676"/>
              <a:gd name="connsiteY6-378" fmla="*/ 0 h 23168"/>
              <a:gd name="connsiteX0-379" fmla="*/ 76 w 21676"/>
              <a:gd name="connsiteY0-380" fmla="*/ 0 h 23168"/>
              <a:gd name="connsiteX1-381" fmla="*/ 21676 w 21676"/>
              <a:gd name="connsiteY1-382" fmla="*/ 0 h 23168"/>
              <a:gd name="connsiteX2-383" fmla="*/ 21650 w 21676"/>
              <a:gd name="connsiteY2-384" fmla="*/ 17928 h 23168"/>
              <a:gd name="connsiteX3-385" fmla="*/ 17591 w 21676"/>
              <a:gd name="connsiteY3-386" fmla="*/ 19806 h 23168"/>
              <a:gd name="connsiteX4-387" fmla="*/ 8469 w 21676"/>
              <a:gd name="connsiteY4-388" fmla="*/ 23038 h 23168"/>
              <a:gd name="connsiteX5-389" fmla="*/ 1 w 21676"/>
              <a:gd name="connsiteY5-390" fmla="*/ 18757 h 23168"/>
              <a:gd name="connsiteX6-391" fmla="*/ 76 w 21676"/>
              <a:gd name="connsiteY6-392" fmla="*/ 0 h 23168"/>
              <a:gd name="connsiteX0-393" fmla="*/ 76 w 21676"/>
              <a:gd name="connsiteY0-394" fmla="*/ 0 h 23168"/>
              <a:gd name="connsiteX1-395" fmla="*/ 21676 w 21676"/>
              <a:gd name="connsiteY1-396" fmla="*/ 0 h 23168"/>
              <a:gd name="connsiteX2-397" fmla="*/ 21650 w 21676"/>
              <a:gd name="connsiteY2-398" fmla="*/ 17928 h 23168"/>
              <a:gd name="connsiteX3-399" fmla="*/ 17591 w 21676"/>
              <a:gd name="connsiteY3-400" fmla="*/ 19806 h 23168"/>
              <a:gd name="connsiteX4-401" fmla="*/ 8469 w 21676"/>
              <a:gd name="connsiteY4-402" fmla="*/ 23038 h 23168"/>
              <a:gd name="connsiteX5-403" fmla="*/ 1 w 21676"/>
              <a:gd name="connsiteY5-404" fmla="*/ 18757 h 23168"/>
              <a:gd name="connsiteX6-405" fmla="*/ 76 w 21676"/>
              <a:gd name="connsiteY6-406" fmla="*/ 0 h 23168"/>
              <a:gd name="connsiteX0-407" fmla="*/ 76 w 21676"/>
              <a:gd name="connsiteY0-408" fmla="*/ 0 h 23168"/>
              <a:gd name="connsiteX1-409" fmla="*/ 21676 w 21676"/>
              <a:gd name="connsiteY1-410" fmla="*/ 0 h 23168"/>
              <a:gd name="connsiteX2-411" fmla="*/ 21650 w 21676"/>
              <a:gd name="connsiteY2-412" fmla="*/ 17928 h 23168"/>
              <a:gd name="connsiteX3-413" fmla="*/ 17591 w 21676"/>
              <a:gd name="connsiteY3-414" fmla="*/ 19806 h 23168"/>
              <a:gd name="connsiteX4-415" fmla="*/ 8469 w 21676"/>
              <a:gd name="connsiteY4-416" fmla="*/ 23038 h 23168"/>
              <a:gd name="connsiteX5-417" fmla="*/ 1 w 21676"/>
              <a:gd name="connsiteY5-418" fmla="*/ 18757 h 23168"/>
              <a:gd name="connsiteX6-419" fmla="*/ 76 w 21676"/>
              <a:gd name="connsiteY6-420" fmla="*/ 0 h 23168"/>
              <a:gd name="connsiteX0-421" fmla="*/ 76 w 21676"/>
              <a:gd name="connsiteY0-422" fmla="*/ 0 h 23168"/>
              <a:gd name="connsiteX1-423" fmla="*/ 21676 w 21676"/>
              <a:gd name="connsiteY1-424" fmla="*/ 0 h 23168"/>
              <a:gd name="connsiteX2-425" fmla="*/ 21625 w 21676"/>
              <a:gd name="connsiteY2-426" fmla="*/ 18938 h 23168"/>
              <a:gd name="connsiteX3-427" fmla="*/ 17591 w 21676"/>
              <a:gd name="connsiteY3-428" fmla="*/ 19806 h 23168"/>
              <a:gd name="connsiteX4-429" fmla="*/ 8469 w 21676"/>
              <a:gd name="connsiteY4-430" fmla="*/ 23038 h 23168"/>
              <a:gd name="connsiteX5-431" fmla="*/ 1 w 21676"/>
              <a:gd name="connsiteY5-432" fmla="*/ 18757 h 23168"/>
              <a:gd name="connsiteX6-433" fmla="*/ 76 w 21676"/>
              <a:gd name="connsiteY6-434" fmla="*/ 0 h 23168"/>
              <a:gd name="connsiteX0-435" fmla="*/ 76 w 21676"/>
              <a:gd name="connsiteY0-436" fmla="*/ 0 h 23168"/>
              <a:gd name="connsiteX1-437" fmla="*/ 21676 w 21676"/>
              <a:gd name="connsiteY1-438" fmla="*/ 0 h 23168"/>
              <a:gd name="connsiteX2-439" fmla="*/ 21625 w 21676"/>
              <a:gd name="connsiteY2-440" fmla="*/ 18938 h 23168"/>
              <a:gd name="connsiteX3-441" fmla="*/ 17591 w 21676"/>
              <a:gd name="connsiteY3-442" fmla="*/ 19806 h 23168"/>
              <a:gd name="connsiteX4-443" fmla="*/ 8469 w 21676"/>
              <a:gd name="connsiteY4-444" fmla="*/ 23038 h 23168"/>
              <a:gd name="connsiteX5-445" fmla="*/ 1 w 21676"/>
              <a:gd name="connsiteY5-446" fmla="*/ 18757 h 23168"/>
              <a:gd name="connsiteX6-447" fmla="*/ 76 w 21676"/>
              <a:gd name="connsiteY6-448" fmla="*/ 0 h 23168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41" y="connsiteY5-42"/>
              </a:cxn>
              <a:cxn ang="0">
                <a:pos x="connsiteX6-55" y="connsiteY6-56"/>
              </a:cxn>
            </a:cxnLst>
            <a:rect l="l" t="t" r="r" b="b"/>
            <a:pathLst>
              <a:path w="21676" h="23168">
                <a:moveTo>
                  <a:pt x="76" y="0"/>
                </a:moveTo>
                <a:lnTo>
                  <a:pt x="21676" y="0"/>
                </a:lnTo>
                <a:cubicBezTo>
                  <a:pt x="21642" y="5302"/>
                  <a:pt x="21659" y="13636"/>
                  <a:pt x="21625" y="18938"/>
                </a:cubicBezTo>
                <a:cubicBezTo>
                  <a:pt x="19315" y="18936"/>
                  <a:pt x="19771" y="19028"/>
                  <a:pt x="17591" y="19806"/>
                </a:cubicBezTo>
                <a:cubicBezTo>
                  <a:pt x="14874" y="20859"/>
                  <a:pt x="11082" y="23280"/>
                  <a:pt x="8469" y="23038"/>
                </a:cubicBezTo>
                <a:cubicBezTo>
                  <a:pt x="5856" y="24009"/>
                  <a:pt x="1035" y="19262"/>
                  <a:pt x="1" y="18757"/>
                </a:cubicBezTo>
                <a:cubicBezTo>
                  <a:pt x="-16" y="14256"/>
                  <a:pt x="93" y="4501"/>
                  <a:pt x="76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52" tIns="34277" rIns="68552" bIns="34277" rtlCol="0" anchor="ctr"/>
          <a:lstStyle/>
          <a:p>
            <a:pPr algn="ctr" defTabSz="685800">
              <a:buClrTx/>
              <a:defRPr/>
            </a:pPr>
            <a:endParaRPr lang="en-US" sz="1350" kern="1200">
              <a:solidFill>
                <a:prstClr val="white"/>
              </a:solidFill>
              <a:latin typeface="Calibri"/>
              <a:ea typeface="Arial-Rounded"/>
            </a:endParaRP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A177E1ED-35EE-4A35-AB1B-C27E8E85F6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EBD0CC-E3E2-4331-AA06-EBB8ADD6037D}" type="datetimeFigureOut">
              <a:rPr lang="en-US" smtClean="0"/>
              <a:t>4/2/2023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659F781B-348E-4241-AEB5-EDA391A21F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642938E5-D814-47FF-8739-F01A13BC6D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634F2D-4F96-4A1A-A648-518B1AFE058E}" type="slidenum">
              <a:rPr lang="en-US" smtClean="0"/>
              <a:t>‹#›</a:t>
            </a:fld>
            <a:endParaRPr lang="en-US"/>
          </a:p>
        </p:txBody>
      </p:sp>
      <p:grpSp>
        <p:nvGrpSpPr>
          <p:cNvPr id="10" name="Group 9">
            <a:extLst>
              <a:ext uri="{FF2B5EF4-FFF2-40B4-BE49-F238E27FC236}">
                <a16:creationId xmlns="" xmlns:a16="http://schemas.microsoft.com/office/drawing/2014/main" id="{AD6C5AC5-4737-4E0C-AF3A-BE5C93980E77}"/>
              </a:ext>
            </a:extLst>
          </p:cNvPr>
          <p:cNvGrpSpPr/>
          <p:nvPr userDrawn="1"/>
        </p:nvGrpSpPr>
        <p:grpSpPr>
          <a:xfrm>
            <a:off x="2222205" y="2224564"/>
            <a:ext cx="9845748" cy="1783150"/>
            <a:chOff x="9566064" y="964372"/>
            <a:chExt cx="5446164" cy="698253"/>
          </a:xfrm>
        </p:grpSpPr>
        <p:sp>
          <p:nvSpPr>
            <p:cNvPr id="11" name="Rectangle 10">
              <a:extLst>
                <a:ext uri="{FF2B5EF4-FFF2-40B4-BE49-F238E27FC236}">
                  <a16:creationId xmlns="" xmlns:a16="http://schemas.microsoft.com/office/drawing/2014/main" id="{BF655384-50D8-4A34-9319-7850232AC3C4}"/>
                </a:ext>
              </a:extLst>
            </p:cNvPr>
            <p:cNvSpPr/>
            <p:nvPr/>
          </p:nvSpPr>
          <p:spPr>
            <a:xfrm rot="416356">
              <a:off x="13066912" y="966823"/>
              <a:ext cx="1945316" cy="695802"/>
            </a:xfrm>
            <a:custGeom>
              <a:avLst/>
              <a:gdLst>
                <a:gd name="connsiteX0" fmla="*/ 0 w 5334000"/>
                <a:gd name="connsiteY0" fmla="*/ 0 h 724766"/>
                <a:gd name="connsiteX1" fmla="*/ 5334000 w 5334000"/>
                <a:gd name="connsiteY1" fmla="*/ 0 h 724766"/>
                <a:gd name="connsiteX2" fmla="*/ 5334000 w 5334000"/>
                <a:gd name="connsiteY2" fmla="*/ 724766 h 724766"/>
                <a:gd name="connsiteX3" fmla="*/ 0 w 5334000"/>
                <a:gd name="connsiteY3" fmla="*/ 724766 h 724766"/>
                <a:gd name="connsiteX4" fmla="*/ 0 w 5334000"/>
                <a:gd name="connsiteY4" fmla="*/ 0 h 724766"/>
                <a:gd name="connsiteX0-1" fmla="*/ 0 w 5334002"/>
                <a:gd name="connsiteY0-2" fmla="*/ 0 h 724766"/>
                <a:gd name="connsiteX1-3" fmla="*/ 5334000 w 5334002"/>
                <a:gd name="connsiteY1-4" fmla="*/ 0 h 724766"/>
                <a:gd name="connsiteX2-5" fmla="*/ 4869873 w 5334002"/>
                <a:gd name="connsiteY2-6" fmla="*/ 506124 h 724766"/>
                <a:gd name="connsiteX3-7" fmla="*/ 5334000 w 5334002"/>
                <a:gd name="connsiteY3-8" fmla="*/ 724766 h 724766"/>
                <a:gd name="connsiteX4-9" fmla="*/ 0 w 5334002"/>
                <a:gd name="connsiteY4-10" fmla="*/ 724766 h 724766"/>
                <a:gd name="connsiteX5" fmla="*/ 0 w 5334002"/>
                <a:gd name="connsiteY5" fmla="*/ 0 h 724766"/>
                <a:gd name="connsiteX0-11" fmla="*/ 0 w 5334002"/>
                <a:gd name="connsiteY0-12" fmla="*/ 0 h 724766"/>
                <a:gd name="connsiteX1-13" fmla="*/ 5334000 w 5334002"/>
                <a:gd name="connsiteY1-14" fmla="*/ 0 h 724766"/>
                <a:gd name="connsiteX2-15" fmla="*/ 4849092 w 5334002"/>
                <a:gd name="connsiteY2-16" fmla="*/ 454170 h 724766"/>
                <a:gd name="connsiteX3-17" fmla="*/ 5334000 w 5334002"/>
                <a:gd name="connsiteY3-18" fmla="*/ 724766 h 724766"/>
                <a:gd name="connsiteX4-19" fmla="*/ 0 w 5334002"/>
                <a:gd name="connsiteY4-20" fmla="*/ 724766 h 724766"/>
                <a:gd name="connsiteX5-21" fmla="*/ 0 w 5334002"/>
                <a:gd name="connsiteY5-22" fmla="*/ 0 h 724766"/>
                <a:gd name="connsiteX0-23" fmla="*/ 0 w 5333999"/>
                <a:gd name="connsiteY0-24" fmla="*/ 0 h 724766"/>
                <a:gd name="connsiteX1-25" fmla="*/ 5334000 w 5333999"/>
                <a:gd name="connsiteY1-26" fmla="*/ 0 h 724766"/>
                <a:gd name="connsiteX2-27" fmla="*/ 3970191 w 5333999"/>
                <a:gd name="connsiteY2-28" fmla="*/ 513468 h 724766"/>
                <a:gd name="connsiteX3-29" fmla="*/ 5334000 w 5333999"/>
                <a:gd name="connsiteY3-30" fmla="*/ 724766 h 724766"/>
                <a:gd name="connsiteX4-31" fmla="*/ 0 w 5333999"/>
                <a:gd name="connsiteY4-32" fmla="*/ 724766 h 724766"/>
                <a:gd name="connsiteX5-33" fmla="*/ 0 w 5333999"/>
                <a:gd name="connsiteY5-34" fmla="*/ 0 h 724766"/>
                <a:gd name="connsiteX0-35" fmla="*/ 0 w 5334002"/>
                <a:gd name="connsiteY0-36" fmla="*/ 0 h 724766"/>
                <a:gd name="connsiteX1-37" fmla="*/ 5334000 w 5334002"/>
                <a:gd name="connsiteY1-38" fmla="*/ 0 h 724766"/>
                <a:gd name="connsiteX2-39" fmla="*/ 4572681 w 5334002"/>
                <a:gd name="connsiteY2-40" fmla="*/ 409907 h 724766"/>
                <a:gd name="connsiteX3-41" fmla="*/ 5334000 w 5334002"/>
                <a:gd name="connsiteY3-42" fmla="*/ 724766 h 724766"/>
                <a:gd name="connsiteX4-43" fmla="*/ 0 w 5334002"/>
                <a:gd name="connsiteY4-44" fmla="*/ 724766 h 724766"/>
                <a:gd name="connsiteX5-45" fmla="*/ 0 w 5334002"/>
                <a:gd name="connsiteY5-46" fmla="*/ 0 h 724766"/>
                <a:gd name="connsiteX0-47" fmla="*/ 0 w 5649495"/>
                <a:gd name="connsiteY0-48" fmla="*/ 0 h 724766"/>
                <a:gd name="connsiteX1-49" fmla="*/ 5649496 w 5649495"/>
                <a:gd name="connsiteY1-50" fmla="*/ 27302 h 724766"/>
                <a:gd name="connsiteX2-51" fmla="*/ 4572681 w 5649495"/>
                <a:gd name="connsiteY2-52" fmla="*/ 409907 h 724766"/>
                <a:gd name="connsiteX3-53" fmla="*/ 5334000 w 5649495"/>
                <a:gd name="connsiteY3-54" fmla="*/ 724766 h 724766"/>
                <a:gd name="connsiteX4-55" fmla="*/ 0 w 5649495"/>
                <a:gd name="connsiteY4-56" fmla="*/ 724766 h 724766"/>
                <a:gd name="connsiteX5-57" fmla="*/ 0 w 5649495"/>
                <a:gd name="connsiteY5-58" fmla="*/ 0 h 724766"/>
                <a:gd name="connsiteX0-59" fmla="*/ -1 w 5673840"/>
                <a:gd name="connsiteY0-60" fmla="*/ 152873 h 697464"/>
                <a:gd name="connsiteX1-61" fmla="*/ 5673841 w 5673840"/>
                <a:gd name="connsiteY1-62" fmla="*/ 0 h 697464"/>
                <a:gd name="connsiteX2-63" fmla="*/ 4597026 w 5673840"/>
                <a:gd name="connsiteY2-64" fmla="*/ 382605 h 697464"/>
                <a:gd name="connsiteX3-65" fmla="*/ 5358345 w 5673840"/>
                <a:gd name="connsiteY3-66" fmla="*/ 697464 h 697464"/>
                <a:gd name="connsiteX4-67" fmla="*/ 24345 w 5673840"/>
                <a:gd name="connsiteY4-68" fmla="*/ 697464 h 697464"/>
                <a:gd name="connsiteX5-69" fmla="*/ -1 w 5673840"/>
                <a:gd name="connsiteY5-70" fmla="*/ 152873 h 697464"/>
                <a:gd name="connsiteX0-71" fmla="*/ -1 w 5673840"/>
                <a:gd name="connsiteY0-72" fmla="*/ 152873 h 697464"/>
                <a:gd name="connsiteX1-73" fmla="*/ 5673841 w 5673840"/>
                <a:gd name="connsiteY1-74" fmla="*/ 0 h 697464"/>
                <a:gd name="connsiteX2-75" fmla="*/ 4597026 w 5673840"/>
                <a:gd name="connsiteY2-76" fmla="*/ 382605 h 697464"/>
                <a:gd name="connsiteX3-77" fmla="*/ 5358345 w 5673840"/>
                <a:gd name="connsiteY3-78" fmla="*/ 697464 h 697464"/>
                <a:gd name="connsiteX4-79" fmla="*/ 6831 w 5673840"/>
                <a:gd name="connsiteY4-80" fmla="*/ 568730 h 697464"/>
                <a:gd name="connsiteX5-81" fmla="*/ -1 w 5673840"/>
                <a:gd name="connsiteY5-82" fmla="*/ 152873 h 697464"/>
                <a:gd name="connsiteX0-83" fmla="*/ -1 w 5673840"/>
                <a:gd name="connsiteY0-84" fmla="*/ 152873 h 661803"/>
                <a:gd name="connsiteX1-85" fmla="*/ 5673841 w 5673840"/>
                <a:gd name="connsiteY1-86" fmla="*/ 0 h 661803"/>
                <a:gd name="connsiteX2-87" fmla="*/ 4597026 w 5673840"/>
                <a:gd name="connsiteY2-88" fmla="*/ 382605 h 661803"/>
                <a:gd name="connsiteX3-89" fmla="*/ 5253439 w 5673840"/>
                <a:gd name="connsiteY3-90" fmla="*/ 661803 h 661803"/>
                <a:gd name="connsiteX4-91" fmla="*/ 6831 w 5673840"/>
                <a:gd name="connsiteY4-92" fmla="*/ 568730 h 661803"/>
                <a:gd name="connsiteX5-93" fmla="*/ -1 w 5673840"/>
                <a:gd name="connsiteY5-94" fmla="*/ 152873 h 661803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21" y="connsiteY5-22"/>
                </a:cxn>
              </a:cxnLst>
              <a:rect l="l" t="t" r="r" b="b"/>
              <a:pathLst>
                <a:path w="5673840" h="661803">
                  <a:moveTo>
                    <a:pt x="-1" y="152873"/>
                  </a:moveTo>
                  <a:lnTo>
                    <a:pt x="5673841" y="0"/>
                  </a:lnTo>
                  <a:cubicBezTo>
                    <a:pt x="5674995" y="102899"/>
                    <a:pt x="4595872" y="279706"/>
                    <a:pt x="4597026" y="382605"/>
                  </a:cubicBezTo>
                  <a:lnTo>
                    <a:pt x="5253439" y="661803"/>
                  </a:lnTo>
                  <a:lnTo>
                    <a:pt x="6831" y="568730"/>
                  </a:lnTo>
                  <a:lnTo>
                    <a:pt x="-1" y="152873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71" tIns="34286" rIns="68571" bIns="34286" spcCol="0" rtlCol="0" anchor="ctr"/>
            <a:lstStyle/>
            <a:p>
              <a:pPr algn="ctr" defTabSz="685800">
                <a:buClrTx/>
                <a:defRPr/>
              </a:pPr>
              <a:endParaRPr lang="en-US" sz="1350" kern="1200">
                <a:solidFill>
                  <a:prstClr val="white"/>
                </a:solidFill>
                <a:latin typeface="Calibri"/>
                <a:ea typeface="Arial-Rounded"/>
              </a:endParaRPr>
            </a:p>
          </p:txBody>
        </p:sp>
        <p:sp>
          <p:nvSpPr>
            <p:cNvPr id="12" name="Rectangle 10">
              <a:extLst>
                <a:ext uri="{FF2B5EF4-FFF2-40B4-BE49-F238E27FC236}">
                  <a16:creationId xmlns="" xmlns:a16="http://schemas.microsoft.com/office/drawing/2014/main" id="{61F8DAC8-BEF5-47CE-809B-214CCD5FC825}"/>
                </a:ext>
              </a:extLst>
            </p:cNvPr>
            <p:cNvSpPr/>
            <p:nvPr/>
          </p:nvSpPr>
          <p:spPr>
            <a:xfrm>
              <a:off x="9566064" y="964372"/>
              <a:ext cx="5334002" cy="646524"/>
            </a:xfrm>
            <a:custGeom>
              <a:avLst/>
              <a:gdLst>
                <a:gd name="connsiteX0" fmla="*/ 0 w 5334000"/>
                <a:gd name="connsiteY0" fmla="*/ 0 h 724766"/>
                <a:gd name="connsiteX1" fmla="*/ 5334000 w 5334000"/>
                <a:gd name="connsiteY1" fmla="*/ 0 h 724766"/>
                <a:gd name="connsiteX2" fmla="*/ 5334000 w 5334000"/>
                <a:gd name="connsiteY2" fmla="*/ 724766 h 724766"/>
                <a:gd name="connsiteX3" fmla="*/ 0 w 5334000"/>
                <a:gd name="connsiteY3" fmla="*/ 724766 h 724766"/>
                <a:gd name="connsiteX4" fmla="*/ 0 w 5334000"/>
                <a:gd name="connsiteY4" fmla="*/ 0 h 724766"/>
                <a:gd name="connsiteX0-1" fmla="*/ 0 w 5334002"/>
                <a:gd name="connsiteY0-2" fmla="*/ 0 h 724766"/>
                <a:gd name="connsiteX1-3" fmla="*/ 5334000 w 5334002"/>
                <a:gd name="connsiteY1-4" fmla="*/ 0 h 724766"/>
                <a:gd name="connsiteX2-5" fmla="*/ 4869873 w 5334002"/>
                <a:gd name="connsiteY2-6" fmla="*/ 506124 h 724766"/>
                <a:gd name="connsiteX3-7" fmla="*/ 5334000 w 5334002"/>
                <a:gd name="connsiteY3-8" fmla="*/ 724766 h 724766"/>
                <a:gd name="connsiteX4-9" fmla="*/ 0 w 5334002"/>
                <a:gd name="connsiteY4-10" fmla="*/ 724766 h 724766"/>
                <a:gd name="connsiteX5" fmla="*/ 0 w 5334002"/>
                <a:gd name="connsiteY5" fmla="*/ 0 h 724766"/>
                <a:gd name="connsiteX0-11" fmla="*/ 0 w 5334002"/>
                <a:gd name="connsiteY0-12" fmla="*/ 0 h 724766"/>
                <a:gd name="connsiteX1-13" fmla="*/ 5334000 w 5334002"/>
                <a:gd name="connsiteY1-14" fmla="*/ 0 h 724766"/>
                <a:gd name="connsiteX2-15" fmla="*/ 4849092 w 5334002"/>
                <a:gd name="connsiteY2-16" fmla="*/ 454170 h 724766"/>
                <a:gd name="connsiteX3-17" fmla="*/ 5334000 w 5334002"/>
                <a:gd name="connsiteY3-18" fmla="*/ 724766 h 724766"/>
                <a:gd name="connsiteX4-19" fmla="*/ 0 w 5334002"/>
                <a:gd name="connsiteY4-20" fmla="*/ 724766 h 724766"/>
                <a:gd name="connsiteX5-21" fmla="*/ 0 w 5334002"/>
                <a:gd name="connsiteY5-22" fmla="*/ 0 h 724766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21" y="connsiteY5-22"/>
                </a:cxn>
              </a:cxnLst>
              <a:rect l="l" t="t" r="r" b="b"/>
              <a:pathLst>
                <a:path w="5334002" h="724766">
                  <a:moveTo>
                    <a:pt x="0" y="0"/>
                  </a:moveTo>
                  <a:lnTo>
                    <a:pt x="5334000" y="0"/>
                  </a:lnTo>
                  <a:cubicBezTo>
                    <a:pt x="5335154" y="102899"/>
                    <a:pt x="4847938" y="351271"/>
                    <a:pt x="4849092" y="454170"/>
                  </a:cubicBezTo>
                  <a:lnTo>
                    <a:pt x="5334000" y="724766"/>
                  </a:lnTo>
                  <a:lnTo>
                    <a:pt x="0" y="72476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71" tIns="34286" rIns="68571" bIns="34286" spcCol="0" rtlCol="0" anchor="ctr"/>
            <a:lstStyle/>
            <a:p>
              <a:pPr algn="ctr" defTabSz="685800">
                <a:buClrTx/>
                <a:defRPr/>
              </a:pPr>
              <a:endParaRPr lang="en-US" sz="1350" kern="1200">
                <a:solidFill>
                  <a:prstClr val="white"/>
                </a:solidFill>
                <a:latin typeface="Calibri"/>
                <a:ea typeface="Arial-Rounded"/>
              </a:endParaRPr>
            </a:p>
          </p:txBody>
        </p:sp>
        <p:sp>
          <p:nvSpPr>
            <p:cNvPr id="13" name="Rectangle 10">
              <a:extLst>
                <a:ext uri="{FF2B5EF4-FFF2-40B4-BE49-F238E27FC236}">
                  <a16:creationId xmlns="" xmlns:a16="http://schemas.microsoft.com/office/drawing/2014/main" id="{F092A2B4-2FAA-4A47-9149-9FA895BC8381}"/>
                </a:ext>
              </a:extLst>
            </p:cNvPr>
            <p:cNvSpPr/>
            <p:nvPr/>
          </p:nvSpPr>
          <p:spPr>
            <a:xfrm>
              <a:off x="9623715" y="1023319"/>
              <a:ext cx="5049983" cy="543791"/>
            </a:xfrm>
            <a:custGeom>
              <a:avLst/>
              <a:gdLst>
                <a:gd name="connsiteX0" fmla="*/ 0 w 5334000"/>
                <a:gd name="connsiteY0" fmla="*/ 0 h 724766"/>
                <a:gd name="connsiteX1" fmla="*/ 5334000 w 5334000"/>
                <a:gd name="connsiteY1" fmla="*/ 0 h 724766"/>
                <a:gd name="connsiteX2" fmla="*/ 5334000 w 5334000"/>
                <a:gd name="connsiteY2" fmla="*/ 724766 h 724766"/>
                <a:gd name="connsiteX3" fmla="*/ 0 w 5334000"/>
                <a:gd name="connsiteY3" fmla="*/ 724766 h 724766"/>
                <a:gd name="connsiteX4" fmla="*/ 0 w 5334000"/>
                <a:gd name="connsiteY4" fmla="*/ 0 h 724766"/>
                <a:gd name="connsiteX0-1" fmla="*/ 0 w 5334002"/>
                <a:gd name="connsiteY0-2" fmla="*/ 0 h 724766"/>
                <a:gd name="connsiteX1-3" fmla="*/ 5334000 w 5334002"/>
                <a:gd name="connsiteY1-4" fmla="*/ 0 h 724766"/>
                <a:gd name="connsiteX2-5" fmla="*/ 4869873 w 5334002"/>
                <a:gd name="connsiteY2-6" fmla="*/ 506124 h 724766"/>
                <a:gd name="connsiteX3-7" fmla="*/ 5334000 w 5334002"/>
                <a:gd name="connsiteY3-8" fmla="*/ 724766 h 724766"/>
                <a:gd name="connsiteX4-9" fmla="*/ 0 w 5334002"/>
                <a:gd name="connsiteY4-10" fmla="*/ 724766 h 724766"/>
                <a:gd name="connsiteX5" fmla="*/ 0 w 5334002"/>
                <a:gd name="connsiteY5" fmla="*/ 0 h 724766"/>
                <a:gd name="connsiteX0-11" fmla="*/ 0 w 5334002"/>
                <a:gd name="connsiteY0-12" fmla="*/ 0 h 724766"/>
                <a:gd name="connsiteX1-13" fmla="*/ 5334000 w 5334002"/>
                <a:gd name="connsiteY1-14" fmla="*/ 0 h 724766"/>
                <a:gd name="connsiteX2-15" fmla="*/ 4849092 w 5334002"/>
                <a:gd name="connsiteY2-16" fmla="*/ 454170 h 724766"/>
                <a:gd name="connsiteX3-17" fmla="*/ 5334000 w 5334002"/>
                <a:gd name="connsiteY3-18" fmla="*/ 724766 h 724766"/>
                <a:gd name="connsiteX4-19" fmla="*/ 0 w 5334002"/>
                <a:gd name="connsiteY4-20" fmla="*/ 724766 h 724766"/>
                <a:gd name="connsiteX5-21" fmla="*/ 0 w 5334002"/>
                <a:gd name="connsiteY5-22" fmla="*/ 0 h 724766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21" y="connsiteY5-22"/>
                </a:cxn>
              </a:cxnLst>
              <a:rect l="l" t="t" r="r" b="b"/>
              <a:pathLst>
                <a:path w="5334002" h="724766">
                  <a:moveTo>
                    <a:pt x="0" y="0"/>
                  </a:moveTo>
                  <a:lnTo>
                    <a:pt x="5334000" y="0"/>
                  </a:lnTo>
                  <a:cubicBezTo>
                    <a:pt x="5335154" y="102899"/>
                    <a:pt x="4847938" y="351271"/>
                    <a:pt x="4849092" y="454170"/>
                  </a:cubicBezTo>
                  <a:lnTo>
                    <a:pt x="5334000" y="724766"/>
                  </a:lnTo>
                  <a:lnTo>
                    <a:pt x="0" y="72476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71" tIns="34286" rIns="68571" bIns="34286" spcCol="0" rtlCol="0" anchor="ctr"/>
            <a:lstStyle/>
            <a:p>
              <a:pPr algn="ctr" defTabSz="685800">
                <a:buClrTx/>
                <a:defRPr/>
              </a:pPr>
              <a:endParaRPr lang="en-US" sz="1350" kern="1200">
                <a:solidFill>
                  <a:prstClr val="white"/>
                </a:solidFill>
                <a:latin typeface="Calibri"/>
                <a:ea typeface="Arial-Rounded"/>
              </a:endParaRPr>
            </a:p>
          </p:txBody>
        </p:sp>
      </p:grpSp>
      <p:sp>
        <p:nvSpPr>
          <p:cNvPr id="17" name="Rectangle 17">
            <a:extLst>
              <a:ext uri="{FF2B5EF4-FFF2-40B4-BE49-F238E27FC236}">
                <a16:creationId xmlns="" xmlns:a16="http://schemas.microsoft.com/office/drawing/2014/main" id="{AB5ABAEB-B6DE-4128-ACA3-6591223A9BC3}"/>
              </a:ext>
            </a:extLst>
          </p:cNvPr>
          <p:cNvSpPr/>
          <p:nvPr userDrawn="1"/>
        </p:nvSpPr>
        <p:spPr>
          <a:xfrm>
            <a:off x="121324" y="2161349"/>
            <a:ext cx="1545885" cy="1761680"/>
          </a:xfrm>
          <a:custGeom>
            <a:avLst/>
            <a:gdLst>
              <a:gd name="connsiteX0" fmla="*/ 0 w 1371600"/>
              <a:gd name="connsiteY0" fmla="*/ 0 h 1295400"/>
              <a:gd name="connsiteX1" fmla="*/ 1371600 w 1371600"/>
              <a:gd name="connsiteY1" fmla="*/ 0 h 1295400"/>
              <a:gd name="connsiteX2" fmla="*/ 1371600 w 1371600"/>
              <a:gd name="connsiteY2" fmla="*/ 1295400 h 1295400"/>
              <a:gd name="connsiteX3" fmla="*/ 0 w 1371600"/>
              <a:gd name="connsiteY3" fmla="*/ 1295400 h 1295400"/>
              <a:gd name="connsiteX4" fmla="*/ 0 w 1371600"/>
              <a:gd name="connsiteY4" fmla="*/ 0 h 1295400"/>
              <a:gd name="connsiteX0-1" fmla="*/ 6 w 1371606"/>
              <a:gd name="connsiteY0-2" fmla="*/ 0 h 1295400"/>
              <a:gd name="connsiteX1-3" fmla="*/ 1371606 w 1371606"/>
              <a:gd name="connsiteY1-4" fmla="*/ 0 h 1295400"/>
              <a:gd name="connsiteX2-5" fmla="*/ 1371606 w 1371606"/>
              <a:gd name="connsiteY2-6" fmla="*/ 1295400 h 1295400"/>
              <a:gd name="connsiteX3-7" fmla="*/ 6 w 1371606"/>
              <a:gd name="connsiteY3-8" fmla="*/ 1295400 h 1295400"/>
              <a:gd name="connsiteX4-9" fmla="*/ 630388 w 1371606"/>
              <a:gd name="connsiteY4-10" fmla="*/ 609600 h 1295400"/>
              <a:gd name="connsiteX5" fmla="*/ 6 w 1371606"/>
              <a:gd name="connsiteY5" fmla="*/ 0 h 1295400"/>
              <a:gd name="connsiteX0-11" fmla="*/ 9 w 1371609"/>
              <a:gd name="connsiteY0-12" fmla="*/ 0 h 1295400"/>
              <a:gd name="connsiteX1-13" fmla="*/ 1371609 w 1371609"/>
              <a:gd name="connsiteY1-14" fmla="*/ 0 h 1295400"/>
              <a:gd name="connsiteX2-15" fmla="*/ 1371609 w 1371609"/>
              <a:gd name="connsiteY2-16" fmla="*/ 1295400 h 1295400"/>
              <a:gd name="connsiteX3-17" fmla="*/ 9 w 1371609"/>
              <a:gd name="connsiteY3-18" fmla="*/ 1295400 h 1295400"/>
              <a:gd name="connsiteX4-19" fmla="*/ 434971 w 1371609"/>
              <a:gd name="connsiteY4-20" fmla="*/ 564951 h 1295400"/>
              <a:gd name="connsiteX5-21" fmla="*/ 9 w 1371609"/>
              <a:gd name="connsiteY5-22" fmla="*/ 0 h 129540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21" y="connsiteY5-22"/>
              </a:cxn>
            </a:cxnLst>
            <a:rect l="l" t="t" r="r" b="b"/>
            <a:pathLst>
              <a:path w="1371609" h="1295400">
                <a:moveTo>
                  <a:pt x="9" y="0"/>
                </a:moveTo>
                <a:lnTo>
                  <a:pt x="1371609" y="0"/>
                </a:lnTo>
                <a:lnTo>
                  <a:pt x="1371609" y="1295400"/>
                </a:lnTo>
                <a:lnTo>
                  <a:pt x="9" y="1295400"/>
                </a:lnTo>
                <a:cubicBezTo>
                  <a:pt x="-2300" y="1071418"/>
                  <a:pt x="437280" y="788933"/>
                  <a:pt x="434971" y="564951"/>
                </a:cubicBezTo>
                <a:lnTo>
                  <a:pt x="9" y="0"/>
                </a:lnTo>
                <a:close/>
              </a:path>
            </a:pathLst>
          </a:custGeom>
          <a:solidFill>
            <a:srgbClr val="F79646"/>
          </a:solidFill>
          <a:ln w="25400" cap="flat" cmpd="sng" algn="ctr">
            <a:solidFill>
              <a:srgbClr val="F79646">
                <a:lumMod val="60000"/>
                <a:lumOff val="4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6858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endParaRPr kumimoji="0" lang="en-US" sz="135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Arial-Rounded"/>
              <a:cs typeface="+mn-cs"/>
              <a:sym typeface="Arial"/>
            </a:endParaRPr>
          </a:p>
        </p:txBody>
      </p:sp>
      <p:sp>
        <p:nvSpPr>
          <p:cNvPr id="14" name="Rectangle 16">
            <a:extLst>
              <a:ext uri="{FF2B5EF4-FFF2-40B4-BE49-F238E27FC236}">
                <a16:creationId xmlns="" xmlns:a16="http://schemas.microsoft.com/office/drawing/2014/main" id="{51DF8B52-6FB7-427D-B981-7B81EC39B6C8}"/>
              </a:ext>
            </a:extLst>
          </p:cNvPr>
          <p:cNvSpPr/>
          <p:nvPr userDrawn="1"/>
        </p:nvSpPr>
        <p:spPr>
          <a:xfrm>
            <a:off x="418553" y="2224564"/>
            <a:ext cx="1394416" cy="1581352"/>
          </a:xfrm>
          <a:custGeom>
            <a:avLst/>
            <a:gdLst>
              <a:gd name="connsiteX0" fmla="*/ 0 w 1246092"/>
              <a:gd name="connsiteY0" fmla="*/ 0 h 1219200"/>
              <a:gd name="connsiteX1" fmla="*/ 1246092 w 1246092"/>
              <a:gd name="connsiteY1" fmla="*/ 0 h 1219200"/>
              <a:gd name="connsiteX2" fmla="*/ 1246092 w 1246092"/>
              <a:gd name="connsiteY2" fmla="*/ 1219200 h 1219200"/>
              <a:gd name="connsiteX3" fmla="*/ 0 w 1246092"/>
              <a:gd name="connsiteY3" fmla="*/ 1219200 h 1219200"/>
              <a:gd name="connsiteX4" fmla="*/ 0 w 1246092"/>
              <a:gd name="connsiteY4" fmla="*/ 0 h 1219200"/>
              <a:gd name="connsiteX0-1" fmla="*/ 307 w 1246399"/>
              <a:gd name="connsiteY0-2" fmla="*/ 0 h 1219200"/>
              <a:gd name="connsiteX1-3" fmla="*/ 1246399 w 1246399"/>
              <a:gd name="connsiteY1-4" fmla="*/ 0 h 1219200"/>
              <a:gd name="connsiteX2-5" fmla="*/ 1246399 w 1246399"/>
              <a:gd name="connsiteY2-6" fmla="*/ 1219200 h 1219200"/>
              <a:gd name="connsiteX3-7" fmla="*/ 307 w 1246399"/>
              <a:gd name="connsiteY3-8" fmla="*/ 1219200 h 1219200"/>
              <a:gd name="connsiteX4-9" fmla="*/ 7234 w 1246399"/>
              <a:gd name="connsiteY4-10" fmla="*/ 41564 h 1219200"/>
              <a:gd name="connsiteX5" fmla="*/ 307 w 1246399"/>
              <a:gd name="connsiteY5" fmla="*/ 0 h 1219200"/>
              <a:gd name="connsiteX0-11" fmla="*/ 307 w 1246399"/>
              <a:gd name="connsiteY0-12" fmla="*/ 0 h 1219200"/>
              <a:gd name="connsiteX1-13" fmla="*/ 1246399 w 1246399"/>
              <a:gd name="connsiteY1-14" fmla="*/ 0 h 1219200"/>
              <a:gd name="connsiteX2-15" fmla="*/ 1246399 w 1246399"/>
              <a:gd name="connsiteY2-16" fmla="*/ 1219200 h 1219200"/>
              <a:gd name="connsiteX3-17" fmla="*/ 307 w 1246399"/>
              <a:gd name="connsiteY3-18" fmla="*/ 1219200 h 1219200"/>
              <a:gd name="connsiteX4-19" fmla="*/ 7234 w 1246399"/>
              <a:gd name="connsiteY4-20" fmla="*/ 41564 h 1219200"/>
              <a:gd name="connsiteX5-21" fmla="*/ 307 w 1246399"/>
              <a:gd name="connsiteY5-22" fmla="*/ 0 h 1219200"/>
              <a:gd name="connsiteX0-23" fmla="*/ 3 w 1246095"/>
              <a:gd name="connsiteY0-24" fmla="*/ 0 h 1219200"/>
              <a:gd name="connsiteX1-25" fmla="*/ 1246095 w 1246095"/>
              <a:gd name="connsiteY1-26" fmla="*/ 0 h 1219200"/>
              <a:gd name="connsiteX2-27" fmla="*/ 1246095 w 1246095"/>
              <a:gd name="connsiteY2-28" fmla="*/ 1219200 h 1219200"/>
              <a:gd name="connsiteX3-29" fmla="*/ 3 w 1246095"/>
              <a:gd name="connsiteY3-30" fmla="*/ 1219200 h 1219200"/>
              <a:gd name="connsiteX4-31" fmla="*/ 6930 w 1246095"/>
              <a:gd name="connsiteY4-32" fmla="*/ 41564 h 1219200"/>
              <a:gd name="connsiteX5-33" fmla="*/ 3 w 1246095"/>
              <a:gd name="connsiteY5-34" fmla="*/ 0 h 1219200"/>
              <a:gd name="connsiteX0-35" fmla="*/ 11917 w 1258009"/>
              <a:gd name="connsiteY0-36" fmla="*/ 0 h 1219200"/>
              <a:gd name="connsiteX1-37" fmla="*/ 1258009 w 1258009"/>
              <a:gd name="connsiteY1-38" fmla="*/ 0 h 1219200"/>
              <a:gd name="connsiteX2-39" fmla="*/ 1258009 w 1258009"/>
              <a:gd name="connsiteY2-40" fmla="*/ 1219200 h 1219200"/>
              <a:gd name="connsiteX3-41" fmla="*/ 11917 w 1258009"/>
              <a:gd name="connsiteY3-42" fmla="*/ 1219200 h 1219200"/>
              <a:gd name="connsiteX4-43" fmla="*/ 441405 w 1258009"/>
              <a:gd name="connsiteY4-44" fmla="*/ 625256 h 1219200"/>
              <a:gd name="connsiteX5-45" fmla="*/ 18844 w 1258009"/>
              <a:gd name="connsiteY5-46" fmla="*/ 41564 h 1219200"/>
              <a:gd name="connsiteX6" fmla="*/ 11917 w 1258009"/>
              <a:gd name="connsiteY6" fmla="*/ 0 h 121920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21" y="connsiteY5-22"/>
              </a:cxn>
              <a:cxn ang="0">
                <a:pos x="connsiteX6" y="connsiteY6"/>
              </a:cxn>
            </a:cxnLst>
            <a:rect l="l" t="t" r="r" b="b"/>
            <a:pathLst>
              <a:path w="1258009" h="1219200">
                <a:moveTo>
                  <a:pt x="11917" y="0"/>
                </a:moveTo>
                <a:lnTo>
                  <a:pt x="1258009" y="0"/>
                </a:lnTo>
                <a:lnTo>
                  <a:pt x="1258009" y="1219200"/>
                </a:lnTo>
                <a:lnTo>
                  <a:pt x="11917" y="1219200"/>
                </a:lnTo>
                <a:cubicBezTo>
                  <a:pt x="-84929" y="1123024"/>
                  <a:pt x="440251" y="821529"/>
                  <a:pt x="441405" y="625256"/>
                </a:cubicBezTo>
                <a:cubicBezTo>
                  <a:pt x="442560" y="428983"/>
                  <a:pt x="129680" y="148589"/>
                  <a:pt x="18844" y="41564"/>
                </a:cubicBezTo>
                <a:lnTo>
                  <a:pt x="11917" y="0"/>
                </a:lnTo>
                <a:close/>
              </a:path>
            </a:pathLst>
          </a:cu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buClrTx/>
              <a:defRPr/>
            </a:pPr>
            <a:endParaRPr lang="en-US" sz="1350" kern="1200" dirty="0">
              <a:solidFill>
                <a:prstClr val="white"/>
              </a:solidFill>
              <a:latin typeface="Calibri"/>
              <a:ea typeface="Arial-Rounded"/>
            </a:endParaRPr>
          </a:p>
        </p:txBody>
      </p:sp>
      <p:grpSp>
        <p:nvGrpSpPr>
          <p:cNvPr id="24" name="Group 23">
            <a:extLst>
              <a:ext uri="{FF2B5EF4-FFF2-40B4-BE49-F238E27FC236}">
                <a16:creationId xmlns="" xmlns:a16="http://schemas.microsoft.com/office/drawing/2014/main" id="{C0C2327F-772D-471F-A831-A1DEF1E65AF1}"/>
              </a:ext>
            </a:extLst>
          </p:cNvPr>
          <p:cNvGrpSpPr/>
          <p:nvPr userDrawn="1"/>
        </p:nvGrpSpPr>
        <p:grpSpPr>
          <a:xfrm>
            <a:off x="825316" y="2087841"/>
            <a:ext cx="1861680" cy="1924493"/>
            <a:chOff x="1149549" y="1066515"/>
            <a:chExt cx="992332" cy="992332"/>
          </a:xfrm>
          <a:solidFill>
            <a:srgbClr val="F79646">
              <a:lumMod val="75000"/>
            </a:srgbClr>
          </a:solidFill>
        </p:grpSpPr>
        <p:sp>
          <p:nvSpPr>
            <p:cNvPr id="25" name="Oval 24">
              <a:extLst>
                <a:ext uri="{FF2B5EF4-FFF2-40B4-BE49-F238E27FC236}">
                  <a16:creationId xmlns="" xmlns:a16="http://schemas.microsoft.com/office/drawing/2014/main" id="{53C7C092-C2E1-4EAB-81DD-9FBC247ABEE4}"/>
                </a:ext>
              </a:extLst>
            </p:cNvPr>
            <p:cNvSpPr/>
            <p:nvPr/>
          </p:nvSpPr>
          <p:spPr>
            <a:xfrm>
              <a:off x="1149549" y="1066515"/>
              <a:ext cx="992332" cy="992332"/>
            </a:xfrm>
            <a:prstGeom prst="ellipse">
              <a:avLst/>
            </a:prstGeom>
            <a:grp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858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/>
                <a:buNone/>
                <a:tabLst/>
                <a:defRPr/>
              </a:pPr>
              <a:endParaRPr kumimoji="0" lang="en-US" sz="135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Arial-Rounded"/>
                <a:cs typeface="+mn-cs"/>
                <a:sym typeface="Arial"/>
              </a:endParaRPr>
            </a:p>
          </p:txBody>
        </p:sp>
        <p:sp>
          <p:nvSpPr>
            <p:cNvPr id="26" name="Oval 25">
              <a:extLst>
                <a:ext uri="{FF2B5EF4-FFF2-40B4-BE49-F238E27FC236}">
                  <a16:creationId xmlns="" xmlns:a16="http://schemas.microsoft.com/office/drawing/2014/main" id="{B55C85B9-5AD0-477D-800F-329C4602AFE8}"/>
                </a:ext>
              </a:extLst>
            </p:cNvPr>
            <p:cNvSpPr/>
            <p:nvPr/>
          </p:nvSpPr>
          <p:spPr>
            <a:xfrm>
              <a:off x="1188515" y="1081392"/>
              <a:ext cx="914400" cy="914400"/>
            </a:xfrm>
            <a:prstGeom prst="ellipse">
              <a:avLst/>
            </a:prstGeom>
            <a:grp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858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/>
                <a:buNone/>
                <a:tabLst/>
                <a:defRPr/>
              </a:pPr>
              <a:endParaRPr kumimoji="0" lang="en-US" sz="135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Arial-Rounded"/>
                <a:cs typeface="+mn-cs"/>
                <a:sym typeface="Arial"/>
              </a:endParaRPr>
            </a:p>
          </p:txBody>
        </p:sp>
      </p:grpSp>
      <p:sp>
        <p:nvSpPr>
          <p:cNvPr id="27" name="TextBox 26">
            <a:extLst>
              <a:ext uri="{FF2B5EF4-FFF2-40B4-BE49-F238E27FC236}">
                <a16:creationId xmlns="" xmlns:a16="http://schemas.microsoft.com/office/drawing/2014/main" id="{E929A2D4-A6E4-4062-8DEA-65CE7EA4FE50}"/>
              </a:ext>
            </a:extLst>
          </p:cNvPr>
          <p:cNvSpPr txBox="1"/>
          <p:nvPr userDrawn="1"/>
        </p:nvSpPr>
        <p:spPr>
          <a:xfrm>
            <a:off x="9271945" y="6473418"/>
            <a:ext cx="346727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>
                <a:srgbClr val="000000"/>
              </a:buClr>
              <a:buFont typeface="Arial"/>
              <a:buNone/>
            </a:pPr>
            <a:r>
              <a:rPr lang="en-US" sz="1200" kern="0" dirty="0" err="1">
                <a:solidFill>
                  <a:schemeClr val="tx1">
                    <a:lumMod val="50000"/>
                    <a:lumOff val="50000"/>
                  </a:schemeClr>
                </a:solidFill>
                <a:cs typeface="Arial"/>
                <a:sym typeface="Arial"/>
              </a:rPr>
              <a:t>Hương</a:t>
            </a:r>
            <a:r>
              <a:rPr lang="en-US" sz="1200" kern="0" dirty="0">
                <a:solidFill>
                  <a:schemeClr val="tx1">
                    <a:lumMod val="50000"/>
                    <a:lumOff val="50000"/>
                  </a:schemeClr>
                </a:solidFill>
                <a:cs typeface="Arial"/>
                <a:sym typeface="Arial"/>
              </a:rPr>
              <a:t> </a:t>
            </a:r>
            <a:r>
              <a:rPr lang="en-US" sz="1200" kern="0" dirty="0" err="1">
                <a:solidFill>
                  <a:schemeClr val="tx1">
                    <a:lumMod val="50000"/>
                    <a:lumOff val="50000"/>
                  </a:schemeClr>
                </a:solidFill>
                <a:cs typeface="Arial"/>
                <a:sym typeface="Arial"/>
              </a:rPr>
              <a:t>Thảo</a:t>
            </a:r>
            <a:r>
              <a:rPr lang="en-US" sz="1200" kern="0" dirty="0">
                <a:solidFill>
                  <a:schemeClr val="tx1">
                    <a:lumMod val="50000"/>
                    <a:lumOff val="50000"/>
                  </a:schemeClr>
                </a:solidFill>
                <a:cs typeface="Arial"/>
                <a:sym typeface="Arial"/>
              </a:rPr>
              <a:t>: tranthao121004@gmail.com</a:t>
            </a:r>
          </a:p>
        </p:txBody>
      </p:sp>
    </p:spTree>
    <p:extLst>
      <p:ext uri="{BB962C8B-B14F-4D97-AF65-F5344CB8AC3E}">
        <p14:creationId xmlns:p14="http://schemas.microsoft.com/office/powerpoint/2010/main" val="6871267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bg>
      <p:bgPr>
        <a:solidFill>
          <a:srgbClr val="E6CD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 17">
            <a:extLst>
              <a:ext uri="{FF2B5EF4-FFF2-40B4-BE49-F238E27FC236}">
                <a16:creationId xmlns="" xmlns:a16="http://schemas.microsoft.com/office/drawing/2014/main" id="{9F4ACC47-C9C6-4F81-BB25-DACCF7DD0A1C}"/>
              </a:ext>
            </a:extLst>
          </p:cNvPr>
          <p:cNvSpPr/>
          <p:nvPr userDrawn="1"/>
        </p:nvSpPr>
        <p:spPr>
          <a:xfrm>
            <a:off x="280793" y="1122217"/>
            <a:ext cx="11691467" cy="5523131"/>
          </a:xfrm>
          <a:prstGeom prst="rect">
            <a:avLst/>
          </a:prstGeom>
          <a:solidFill>
            <a:srgbClr val="FFFFFF"/>
          </a:solidFill>
          <a:ln w="25400" cap="flat" cmpd="sng" algn="ctr">
            <a:solidFill>
              <a:srgbClr val="A889CC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en-US" sz="1400" b="0" i="0" u="none" strike="noStrike" kern="0" cap="none" spc="0" normalizeH="0" baseline="0" noProof="0">
              <a:ln>
                <a:noFill/>
              </a:ln>
              <a:solidFill>
                <a:srgbClr val="BAE5E4"/>
              </a:solidFill>
              <a:effectLst/>
              <a:uLnTx/>
              <a:uFillTx/>
              <a:latin typeface="Arial-Rounded"/>
              <a:ea typeface="Arial-Rounded"/>
              <a:cs typeface="+mn-cs"/>
              <a:sym typeface="Arial"/>
            </a:endParaRPr>
          </a:p>
        </p:txBody>
      </p:sp>
      <p:grpSp>
        <p:nvGrpSpPr>
          <p:cNvPr id="14" name="Group 13">
            <a:extLst>
              <a:ext uri="{FF2B5EF4-FFF2-40B4-BE49-F238E27FC236}">
                <a16:creationId xmlns="" xmlns:a16="http://schemas.microsoft.com/office/drawing/2014/main" id="{373B789B-7F2E-4429-A489-1553207A25DE}"/>
              </a:ext>
            </a:extLst>
          </p:cNvPr>
          <p:cNvGrpSpPr/>
          <p:nvPr userDrawn="1"/>
        </p:nvGrpSpPr>
        <p:grpSpPr>
          <a:xfrm>
            <a:off x="377049" y="255821"/>
            <a:ext cx="2630602" cy="2047390"/>
            <a:chOff x="237072" y="234585"/>
            <a:chExt cx="1448294" cy="1448294"/>
          </a:xfrm>
        </p:grpSpPr>
        <p:sp>
          <p:nvSpPr>
            <p:cNvPr id="15" name="Oval 14">
              <a:extLst>
                <a:ext uri="{FF2B5EF4-FFF2-40B4-BE49-F238E27FC236}">
                  <a16:creationId xmlns="" xmlns:a16="http://schemas.microsoft.com/office/drawing/2014/main" id="{E4EE6655-F091-4A19-B7C1-4C7F8015D865}"/>
                </a:ext>
              </a:extLst>
            </p:cNvPr>
            <p:cNvSpPr/>
            <p:nvPr/>
          </p:nvSpPr>
          <p:spPr>
            <a:xfrm>
              <a:off x="237072" y="234585"/>
              <a:ext cx="1448294" cy="1448294"/>
            </a:xfrm>
            <a:prstGeom prst="ellipse">
              <a:avLst/>
            </a:prstGeom>
            <a:solidFill>
              <a:srgbClr val="A889CC">
                <a:lumMod val="40000"/>
                <a:lumOff val="60000"/>
              </a:srgbClr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en-US" sz="1400" b="0" i="0" u="none" strike="noStrike" kern="0" cap="none" spc="0" normalizeH="0" baseline="0" noProof="0">
                <a:ln>
                  <a:noFill/>
                </a:ln>
                <a:solidFill>
                  <a:srgbClr val="BAE5E4"/>
                </a:solidFill>
                <a:effectLst/>
                <a:uLnTx/>
                <a:uFillTx/>
                <a:latin typeface="Arial-Rounded"/>
                <a:ea typeface="Arial-Rounded"/>
                <a:cs typeface="+mn-cs"/>
                <a:sym typeface="Arial"/>
              </a:endParaRPr>
            </a:p>
          </p:txBody>
        </p:sp>
        <p:sp>
          <p:nvSpPr>
            <p:cNvPr id="16" name="Oval 15">
              <a:extLst>
                <a:ext uri="{FF2B5EF4-FFF2-40B4-BE49-F238E27FC236}">
                  <a16:creationId xmlns="" xmlns:a16="http://schemas.microsoft.com/office/drawing/2014/main" id="{181BBDEA-EA5F-44EB-9888-7D77B1301735}"/>
                </a:ext>
              </a:extLst>
            </p:cNvPr>
            <p:cNvSpPr/>
            <p:nvPr/>
          </p:nvSpPr>
          <p:spPr>
            <a:xfrm>
              <a:off x="283311" y="280824"/>
              <a:ext cx="1355815" cy="1355815"/>
            </a:xfrm>
            <a:prstGeom prst="ellipse">
              <a:avLst/>
            </a:prstGeom>
            <a:solidFill>
              <a:srgbClr val="FFFFFF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en-US" sz="1400" b="0" i="0" u="none" strike="noStrike" kern="0" cap="none" spc="0" normalizeH="0" baseline="0" noProof="0">
                <a:ln>
                  <a:noFill/>
                </a:ln>
                <a:solidFill>
                  <a:srgbClr val="BAE5E4"/>
                </a:solidFill>
                <a:effectLst/>
                <a:uLnTx/>
                <a:uFillTx/>
                <a:latin typeface="Arial-Rounded"/>
                <a:ea typeface="Arial-Rounded"/>
                <a:cs typeface="+mn-cs"/>
                <a:sym typeface="Arial"/>
              </a:endParaRPr>
            </a:p>
          </p:txBody>
        </p:sp>
        <p:sp>
          <p:nvSpPr>
            <p:cNvPr id="17" name="Oval 16">
              <a:extLst>
                <a:ext uri="{FF2B5EF4-FFF2-40B4-BE49-F238E27FC236}">
                  <a16:creationId xmlns="" xmlns:a16="http://schemas.microsoft.com/office/drawing/2014/main" id="{7E7A3F90-C945-4A54-87CF-B865A1B2E4B3}"/>
                </a:ext>
              </a:extLst>
            </p:cNvPr>
            <p:cNvSpPr/>
            <p:nvPr/>
          </p:nvSpPr>
          <p:spPr>
            <a:xfrm>
              <a:off x="254348" y="252246"/>
              <a:ext cx="1419087" cy="1419087"/>
            </a:xfrm>
            <a:prstGeom prst="ellipse">
              <a:avLst/>
            </a:prstGeom>
            <a:noFill/>
            <a:ln w="9525" cap="flat" cmpd="sng" algn="ctr">
              <a:solidFill>
                <a:srgbClr val="BAE5E4">
                  <a:lumMod val="25000"/>
                </a:srgbClr>
              </a:solidFill>
              <a:prstDash val="dash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en-US" sz="1400" b="0" i="0" u="none" strike="noStrike" kern="0" cap="none" spc="0" normalizeH="0" baseline="0" noProof="0">
                <a:ln>
                  <a:noFill/>
                </a:ln>
                <a:solidFill>
                  <a:srgbClr val="BAE5E4"/>
                </a:solidFill>
                <a:effectLst/>
                <a:uLnTx/>
                <a:uFillTx/>
                <a:latin typeface="Arial-Rounded"/>
                <a:ea typeface="Arial-Rounded"/>
                <a:cs typeface="+mn-cs"/>
                <a:sym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2690978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bg>
      <p:bgPr>
        <a:blipFill dpi="0" rotWithShape="1">
          <a:blip r:embed="rId2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299312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bg>
      <p:bgPr>
        <a:solidFill>
          <a:schemeClr val="accent5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17">
            <a:extLst>
              <a:ext uri="{FF2B5EF4-FFF2-40B4-BE49-F238E27FC236}">
                <a16:creationId xmlns="" xmlns:a16="http://schemas.microsoft.com/office/drawing/2014/main" id="{11AD8B8B-499E-4064-9606-1DD7568A748C}"/>
              </a:ext>
            </a:extLst>
          </p:cNvPr>
          <p:cNvSpPr/>
          <p:nvPr userDrawn="1"/>
        </p:nvSpPr>
        <p:spPr>
          <a:xfrm>
            <a:off x="247076" y="287079"/>
            <a:ext cx="11697847" cy="6434396"/>
          </a:xfrm>
          <a:prstGeom prst="roundRect">
            <a:avLst>
              <a:gd name="adj" fmla="val 8405"/>
            </a:avLst>
          </a:prstGeom>
          <a:solidFill>
            <a:srgbClr val="FFFFFF"/>
          </a:solidFill>
          <a:ln w="25400" cap="flat" cmpd="sng" algn="ctr">
            <a:solidFill>
              <a:schemeClr val="bg1">
                <a:lumMod val="85000"/>
              </a:schemeClr>
            </a:solidFill>
            <a:prstDash val="lgDash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en-US" sz="1400" b="0" i="0" u="none" strike="noStrike" kern="0" cap="none" spc="0" normalizeH="0" baseline="0" noProof="0" dirty="0">
              <a:ln>
                <a:noFill/>
              </a:ln>
              <a:solidFill>
                <a:srgbClr val="BAE5E4"/>
              </a:solidFill>
              <a:effectLst/>
              <a:uLnTx/>
              <a:uFillTx/>
              <a:latin typeface="Arial-Rounded"/>
              <a:ea typeface="Arial-Rounded"/>
              <a:cs typeface="+mn-cs"/>
              <a:sym typeface="Arial"/>
            </a:endParaRPr>
          </a:p>
        </p:txBody>
      </p:sp>
      <p:sp>
        <p:nvSpPr>
          <p:cNvPr id="3" name="Date Placeholder 2">
            <a:extLst>
              <a:ext uri="{FF2B5EF4-FFF2-40B4-BE49-F238E27FC236}">
                <a16:creationId xmlns="" xmlns:a16="http://schemas.microsoft.com/office/drawing/2014/main" id="{523D60F7-56F1-4181-BD85-F81551044A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EBD0CC-E3E2-4331-AA06-EBB8ADD6037D}" type="datetimeFigureOut">
              <a:rPr lang="en-US" smtClean="0"/>
              <a:t>4/2/2023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="" xmlns:a16="http://schemas.microsoft.com/office/drawing/2014/main" id="{8DF30DBA-58E9-471D-B31C-7704066C10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="" xmlns:a16="http://schemas.microsoft.com/office/drawing/2014/main" id="{6A268F58-8D48-4EEB-8630-35022767B4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634F2D-4F96-4A1A-A648-518B1AFE05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21652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bg>
      <p:bgPr>
        <a:solidFill>
          <a:schemeClr val="accent6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 17">
            <a:extLst>
              <a:ext uri="{FF2B5EF4-FFF2-40B4-BE49-F238E27FC236}">
                <a16:creationId xmlns="" xmlns:a16="http://schemas.microsoft.com/office/drawing/2014/main" id="{F00510D4-679A-4B44-AFFD-FD1FF3551A62}"/>
              </a:ext>
            </a:extLst>
          </p:cNvPr>
          <p:cNvSpPr/>
          <p:nvPr userDrawn="1"/>
        </p:nvSpPr>
        <p:spPr>
          <a:xfrm>
            <a:off x="280793" y="1122218"/>
            <a:ext cx="11720707" cy="5564332"/>
          </a:xfrm>
          <a:prstGeom prst="rect">
            <a:avLst/>
          </a:prstGeom>
          <a:solidFill>
            <a:srgbClr val="FFFFFF"/>
          </a:solidFill>
          <a:ln w="25400" cap="flat" cmpd="sng" algn="ctr">
            <a:solidFill>
              <a:srgbClr val="00B05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en-US" sz="1400" b="0" i="0" u="none" strike="noStrike" kern="0" cap="none" spc="0" normalizeH="0" baseline="0" noProof="0">
              <a:ln>
                <a:noFill/>
              </a:ln>
              <a:solidFill>
                <a:srgbClr val="BAE5E4"/>
              </a:solidFill>
              <a:effectLst/>
              <a:uLnTx/>
              <a:uFillTx/>
              <a:latin typeface="Arial-Rounded"/>
              <a:ea typeface="Arial-Rounded"/>
              <a:cs typeface="+mn-cs"/>
              <a:sym typeface="Arial"/>
            </a:endParaRPr>
          </a:p>
        </p:txBody>
      </p:sp>
      <p:grpSp>
        <p:nvGrpSpPr>
          <p:cNvPr id="14" name="Group 13">
            <a:extLst>
              <a:ext uri="{FF2B5EF4-FFF2-40B4-BE49-F238E27FC236}">
                <a16:creationId xmlns="" xmlns:a16="http://schemas.microsoft.com/office/drawing/2014/main" id="{72B9509B-2605-49B8-82AA-4026BF3B536B}"/>
              </a:ext>
            </a:extLst>
          </p:cNvPr>
          <p:cNvGrpSpPr/>
          <p:nvPr userDrawn="1"/>
        </p:nvGrpSpPr>
        <p:grpSpPr>
          <a:xfrm>
            <a:off x="377049" y="255820"/>
            <a:ext cx="2637181" cy="2062663"/>
            <a:chOff x="237072" y="234585"/>
            <a:chExt cx="1448294" cy="1448294"/>
          </a:xfrm>
        </p:grpSpPr>
        <p:sp>
          <p:nvSpPr>
            <p:cNvPr id="15" name="Oval 14">
              <a:extLst>
                <a:ext uri="{FF2B5EF4-FFF2-40B4-BE49-F238E27FC236}">
                  <a16:creationId xmlns="" xmlns:a16="http://schemas.microsoft.com/office/drawing/2014/main" id="{7E9B5808-68F7-4A14-A759-6246698FF09F}"/>
                </a:ext>
              </a:extLst>
            </p:cNvPr>
            <p:cNvSpPr/>
            <p:nvPr/>
          </p:nvSpPr>
          <p:spPr>
            <a:xfrm>
              <a:off x="237072" y="234585"/>
              <a:ext cx="1448294" cy="1448294"/>
            </a:xfrm>
            <a:prstGeom prst="ellipse">
              <a:avLst/>
            </a:prstGeom>
            <a:solidFill>
              <a:srgbClr val="B7D574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en-US" sz="1400" b="0" i="0" u="none" strike="noStrike" kern="0" cap="none" spc="0" normalizeH="0" baseline="0" noProof="0">
                <a:ln>
                  <a:noFill/>
                </a:ln>
                <a:solidFill>
                  <a:srgbClr val="BAE5E4"/>
                </a:solidFill>
                <a:effectLst/>
                <a:uLnTx/>
                <a:uFillTx/>
                <a:latin typeface="Arial-Rounded"/>
                <a:ea typeface="Arial-Rounded"/>
                <a:cs typeface="+mn-cs"/>
                <a:sym typeface="Arial"/>
              </a:endParaRPr>
            </a:p>
          </p:txBody>
        </p:sp>
        <p:sp>
          <p:nvSpPr>
            <p:cNvPr id="16" name="Oval 15">
              <a:extLst>
                <a:ext uri="{FF2B5EF4-FFF2-40B4-BE49-F238E27FC236}">
                  <a16:creationId xmlns="" xmlns:a16="http://schemas.microsoft.com/office/drawing/2014/main" id="{DD9337EE-9449-4FAF-8ADB-03892A796D0C}"/>
                </a:ext>
              </a:extLst>
            </p:cNvPr>
            <p:cNvSpPr/>
            <p:nvPr/>
          </p:nvSpPr>
          <p:spPr>
            <a:xfrm>
              <a:off x="283311" y="280824"/>
              <a:ext cx="1355815" cy="1355815"/>
            </a:xfrm>
            <a:prstGeom prst="ellipse">
              <a:avLst/>
            </a:prstGeom>
            <a:solidFill>
              <a:srgbClr val="FFFFFF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en-US" sz="1400" b="0" i="0" u="none" strike="noStrike" kern="0" cap="none" spc="0" normalizeH="0" baseline="0" noProof="0">
                <a:ln>
                  <a:noFill/>
                </a:ln>
                <a:solidFill>
                  <a:srgbClr val="BAE5E4"/>
                </a:solidFill>
                <a:effectLst/>
                <a:uLnTx/>
                <a:uFillTx/>
                <a:latin typeface="Arial-Rounded"/>
                <a:ea typeface="Arial-Rounded"/>
                <a:cs typeface="+mn-cs"/>
                <a:sym typeface="Arial"/>
              </a:endParaRPr>
            </a:p>
          </p:txBody>
        </p:sp>
        <p:sp>
          <p:nvSpPr>
            <p:cNvPr id="17" name="Oval 16">
              <a:extLst>
                <a:ext uri="{FF2B5EF4-FFF2-40B4-BE49-F238E27FC236}">
                  <a16:creationId xmlns="" xmlns:a16="http://schemas.microsoft.com/office/drawing/2014/main" id="{7229F8EB-2732-4CE9-8470-DB69792CAA1E}"/>
                </a:ext>
              </a:extLst>
            </p:cNvPr>
            <p:cNvSpPr/>
            <p:nvPr/>
          </p:nvSpPr>
          <p:spPr>
            <a:xfrm>
              <a:off x="244823" y="252246"/>
              <a:ext cx="1419087" cy="1419087"/>
            </a:xfrm>
            <a:prstGeom prst="ellipse">
              <a:avLst/>
            </a:prstGeom>
            <a:noFill/>
            <a:ln w="9525" cap="flat" cmpd="sng" algn="ctr">
              <a:solidFill>
                <a:srgbClr val="BAE5E4">
                  <a:lumMod val="25000"/>
                </a:srgbClr>
              </a:solidFill>
              <a:prstDash val="dash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en-US" sz="1400" b="0" i="0" u="none" strike="noStrike" kern="0" cap="none" spc="0" normalizeH="0" baseline="0" noProof="0">
                <a:ln>
                  <a:noFill/>
                </a:ln>
                <a:solidFill>
                  <a:srgbClr val="BAE5E4"/>
                </a:solidFill>
                <a:effectLst/>
                <a:uLnTx/>
                <a:uFillTx/>
                <a:latin typeface="Arial-Rounded"/>
                <a:ea typeface="Arial-Rounded"/>
                <a:cs typeface="+mn-cs"/>
                <a:sym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8281515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4">
            <a:extLst>
              <a:ext uri="{FF2B5EF4-FFF2-40B4-BE49-F238E27FC236}">
                <a16:creationId xmlns="" xmlns:a16="http://schemas.microsoft.com/office/drawing/2014/main" id="{06641879-0A61-4DE0-96FB-E16ED04EE3B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2921077" y="-2315702"/>
            <a:ext cx="6349846" cy="11655706"/>
          </a:xfrm>
          <a:prstGeom prst="rect">
            <a:avLst/>
          </a:prstGeom>
        </p:spPr>
      </p:pic>
      <p:pic>
        <p:nvPicPr>
          <p:cNvPr id="9" name="图片 8">
            <a:extLst>
              <a:ext uri="{FF2B5EF4-FFF2-40B4-BE49-F238E27FC236}">
                <a16:creationId xmlns="" xmlns:a16="http://schemas.microsoft.com/office/drawing/2014/main" id="{37404B6D-4094-42EA-B728-B90A2DF483A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515" b="75097"/>
          <a:stretch/>
        </p:blipFill>
        <p:spPr>
          <a:xfrm rot="17520652">
            <a:off x="-1241912" y="-526164"/>
            <a:ext cx="3020116" cy="31465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55485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8" descr="nen1">
            <a:extLst>
              <a:ext uri="{FF2B5EF4-FFF2-40B4-BE49-F238E27FC236}">
                <a16:creationId xmlns="" xmlns:a16="http://schemas.microsoft.com/office/drawing/2014/main" id="{0ED50697-74BC-4EFA-B781-F79743CC2C5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8657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7" name="TextBox 6">
            <a:extLst>
              <a:ext uri="{FF2B5EF4-FFF2-40B4-BE49-F238E27FC236}">
                <a16:creationId xmlns="" xmlns:a16="http://schemas.microsoft.com/office/drawing/2014/main" id="{513B3005-989A-4064-A3A2-8F1316801303}"/>
              </a:ext>
            </a:extLst>
          </p:cNvPr>
          <p:cNvSpPr txBox="1"/>
          <p:nvPr userDrawn="1"/>
        </p:nvSpPr>
        <p:spPr>
          <a:xfrm>
            <a:off x="9250680" y="47238"/>
            <a:ext cx="346727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>
                <a:srgbClr val="000000"/>
              </a:buClr>
              <a:buFont typeface="Arial"/>
              <a:buNone/>
            </a:pPr>
            <a:r>
              <a:rPr lang="en-US" sz="1200" kern="0" dirty="0" err="1">
                <a:solidFill>
                  <a:schemeClr val="tx1">
                    <a:lumMod val="50000"/>
                    <a:lumOff val="50000"/>
                  </a:schemeClr>
                </a:solidFill>
                <a:cs typeface="Arial"/>
                <a:sym typeface="Arial"/>
              </a:rPr>
              <a:t>Hương</a:t>
            </a:r>
            <a:r>
              <a:rPr lang="en-US" sz="1200" kern="0" dirty="0">
                <a:solidFill>
                  <a:schemeClr val="tx1">
                    <a:lumMod val="50000"/>
                    <a:lumOff val="50000"/>
                  </a:schemeClr>
                </a:solidFill>
                <a:cs typeface="Arial"/>
                <a:sym typeface="Arial"/>
              </a:rPr>
              <a:t> </a:t>
            </a:r>
            <a:r>
              <a:rPr lang="en-US" sz="1200" kern="0" dirty="0" err="1">
                <a:solidFill>
                  <a:schemeClr val="tx1">
                    <a:lumMod val="50000"/>
                    <a:lumOff val="50000"/>
                  </a:schemeClr>
                </a:solidFill>
                <a:cs typeface="Arial"/>
                <a:sym typeface="Arial"/>
              </a:rPr>
              <a:t>Thảo</a:t>
            </a:r>
            <a:r>
              <a:rPr lang="en-US" sz="1200" kern="0" dirty="0">
                <a:solidFill>
                  <a:schemeClr val="tx1">
                    <a:lumMod val="50000"/>
                    <a:lumOff val="50000"/>
                  </a:schemeClr>
                </a:solidFill>
                <a:cs typeface="Arial"/>
                <a:sym typeface="Arial"/>
              </a:rPr>
              <a:t>: tranthao121004@gmail.com</a:t>
            </a:r>
          </a:p>
        </p:txBody>
      </p:sp>
    </p:spTree>
    <p:extLst>
      <p:ext uri="{BB962C8B-B14F-4D97-AF65-F5344CB8AC3E}">
        <p14:creationId xmlns:p14="http://schemas.microsoft.com/office/powerpoint/2010/main" val="11512865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Custom Layout">
    <p:bg>
      <p:bgPr>
        <a:blipFill dpi="0" rotWithShape="1">
          <a:blip r:embed="rId2">
            <a:lum/>
          </a:blip>
          <a:srcRect/>
          <a:stretch>
            <a:fillRect l="-7000" r="-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1">
            <a:extLst>
              <a:ext uri="{FF2B5EF4-FFF2-40B4-BE49-F238E27FC236}">
                <a16:creationId xmlns="" xmlns:a16="http://schemas.microsoft.com/office/drawing/2014/main" id="{EF218D41-CACC-45EA-9B9C-2C45D39FBC7D}"/>
              </a:ext>
            </a:extLst>
          </p:cNvPr>
          <p:cNvSpPr/>
          <p:nvPr userDrawn="1"/>
        </p:nvSpPr>
        <p:spPr>
          <a:xfrm>
            <a:off x="395785" y="1201003"/>
            <a:ext cx="10508776" cy="500872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8" name="组合 4">
            <a:extLst>
              <a:ext uri="{FF2B5EF4-FFF2-40B4-BE49-F238E27FC236}">
                <a16:creationId xmlns="" xmlns:a16="http://schemas.microsoft.com/office/drawing/2014/main" id="{02083DA8-612E-41DA-A4D1-2ACB2678C6D8}"/>
              </a:ext>
            </a:extLst>
          </p:cNvPr>
          <p:cNvGrpSpPr/>
          <p:nvPr userDrawn="1"/>
        </p:nvGrpSpPr>
        <p:grpSpPr>
          <a:xfrm>
            <a:off x="-418200" y="1324483"/>
            <a:ext cx="1627969" cy="3772305"/>
            <a:chOff x="2822570" y="743589"/>
            <a:chExt cx="1294598" cy="2999823"/>
          </a:xfrm>
        </p:grpSpPr>
        <p:pic>
          <p:nvPicPr>
            <p:cNvPr id="9" name="图片 17">
              <a:extLst>
                <a:ext uri="{FF2B5EF4-FFF2-40B4-BE49-F238E27FC236}">
                  <a16:creationId xmlns="" xmlns:a16="http://schemas.microsoft.com/office/drawing/2014/main" id="{189FBF95-47D8-446F-BB0A-1652EB7CD5C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5400000" flipH="1">
              <a:off x="3172519" y="3110245"/>
              <a:ext cx="633167" cy="633167"/>
            </a:xfrm>
            <a:prstGeom prst="rect">
              <a:avLst/>
            </a:prstGeom>
          </p:spPr>
        </p:pic>
        <p:pic>
          <p:nvPicPr>
            <p:cNvPr id="10" name="图形 21">
              <a:extLst>
                <a:ext uri="{FF2B5EF4-FFF2-40B4-BE49-F238E27FC236}">
                  <a16:creationId xmlns="" xmlns:a16="http://schemas.microsoft.com/office/drawing/2014/main" id="{8D592D9E-78DF-4E6B-B377-C92906ECC23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 rot="17931827">
              <a:off x="2374753" y="1191406"/>
              <a:ext cx="2190232" cy="1294598"/>
            </a:xfrm>
            <a:prstGeom prst="rect">
              <a:avLst/>
            </a:prstGeom>
          </p:spPr>
        </p:pic>
      </p:grpSp>
      <p:pic>
        <p:nvPicPr>
          <p:cNvPr id="11" name="图片 20">
            <a:extLst>
              <a:ext uri="{FF2B5EF4-FFF2-40B4-BE49-F238E27FC236}">
                <a16:creationId xmlns="" xmlns:a16="http://schemas.microsoft.com/office/drawing/2014/main" id="{46A1C692-1A89-4E71-82D9-E6FC90E3EB51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38370" y="-150126"/>
            <a:ext cx="2257728" cy="3457550"/>
          </a:xfrm>
          <a:prstGeom prst="rect">
            <a:avLst/>
          </a:prstGeom>
        </p:spPr>
      </p:pic>
      <p:sp>
        <p:nvSpPr>
          <p:cNvPr id="13" name="矩形 15">
            <a:extLst>
              <a:ext uri="{FF2B5EF4-FFF2-40B4-BE49-F238E27FC236}">
                <a16:creationId xmlns="" xmlns:a16="http://schemas.microsoft.com/office/drawing/2014/main" id="{4109CCAE-A277-41A5-B571-A07038641370}"/>
              </a:ext>
            </a:extLst>
          </p:cNvPr>
          <p:cNvSpPr/>
          <p:nvPr/>
        </p:nvSpPr>
        <p:spPr>
          <a:xfrm>
            <a:off x="1993312" y="224266"/>
            <a:ext cx="7200913" cy="805103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00021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4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Custom Layout">
    <p:bg>
      <p:bgPr>
        <a:blipFill dpi="0" rotWithShape="1">
          <a:blip r:embed="rId2">
            <a:lum/>
          </a:blip>
          <a:srcRect/>
          <a:stretch>
            <a:fillRect l="-7000" r="-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604541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椭圆 2">
            <a:extLst>
              <a:ext uri="{FF2B5EF4-FFF2-40B4-BE49-F238E27FC236}">
                <a16:creationId xmlns="" xmlns:a16="http://schemas.microsoft.com/office/drawing/2014/main" id="{82C95F20-6AC4-4CAC-B270-10188A197E0A}"/>
              </a:ext>
            </a:extLst>
          </p:cNvPr>
          <p:cNvSpPr/>
          <p:nvPr userDrawn="1"/>
        </p:nvSpPr>
        <p:spPr>
          <a:xfrm>
            <a:off x="200167" y="464024"/>
            <a:ext cx="11791666" cy="6141492"/>
          </a:xfrm>
          <a:custGeom>
            <a:avLst/>
            <a:gdLst>
              <a:gd name="connsiteX0" fmla="*/ 0 w 8128398"/>
              <a:gd name="connsiteY0" fmla="*/ 2334126 h 4668252"/>
              <a:gd name="connsiteX1" fmla="*/ 4064199 w 8128398"/>
              <a:gd name="connsiteY1" fmla="*/ 0 h 4668252"/>
              <a:gd name="connsiteX2" fmla="*/ 8128398 w 8128398"/>
              <a:gd name="connsiteY2" fmla="*/ 2334126 h 4668252"/>
              <a:gd name="connsiteX3" fmla="*/ 4064199 w 8128398"/>
              <a:gd name="connsiteY3" fmla="*/ 4668252 h 4668252"/>
              <a:gd name="connsiteX4" fmla="*/ 0 w 8128398"/>
              <a:gd name="connsiteY4" fmla="*/ 2334126 h 4668252"/>
              <a:gd name="connsiteX0" fmla="*/ 162302 w 8290700"/>
              <a:gd name="connsiteY0" fmla="*/ 2423774 h 4757900"/>
              <a:gd name="connsiteX1" fmla="*/ 1139129 w 8290700"/>
              <a:gd name="connsiteY1" fmla="*/ 669643 h 4757900"/>
              <a:gd name="connsiteX2" fmla="*/ 4226501 w 8290700"/>
              <a:gd name="connsiteY2" fmla="*/ 89648 h 4757900"/>
              <a:gd name="connsiteX3" fmla="*/ 8290700 w 8290700"/>
              <a:gd name="connsiteY3" fmla="*/ 2423774 h 4757900"/>
              <a:gd name="connsiteX4" fmla="*/ 4226501 w 8290700"/>
              <a:gd name="connsiteY4" fmla="*/ 4757900 h 4757900"/>
              <a:gd name="connsiteX5" fmla="*/ 162302 w 8290700"/>
              <a:gd name="connsiteY5" fmla="*/ 2423774 h 4757900"/>
              <a:gd name="connsiteX0" fmla="*/ 162302 w 8453932"/>
              <a:gd name="connsiteY0" fmla="*/ 2334994 h 4669120"/>
              <a:gd name="connsiteX1" fmla="*/ 1139129 w 8453932"/>
              <a:gd name="connsiteY1" fmla="*/ 580863 h 4669120"/>
              <a:gd name="connsiteX2" fmla="*/ 4226501 w 8453932"/>
              <a:gd name="connsiteY2" fmla="*/ 868 h 4669120"/>
              <a:gd name="connsiteX3" fmla="*/ 7472553 w 8453932"/>
              <a:gd name="connsiteY3" fmla="*/ 677116 h 4669120"/>
              <a:gd name="connsiteX4" fmla="*/ 8290700 w 8453932"/>
              <a:gd name="connsiteY4" fmla="*/ 2334994 h 4669120"/>
              <a:gd name="connsiteX5" fmla="*/ 4226501 w 8453932"/>
              <a:gd name="connsiteY5" fmla="*/ 4669120 h 4669120"/>
              <a:gd name="connsiteX6" fmla="*/ 162302 w 8453932"/>
              <a:gd name="connsiteY6" fmla="*/ 2334994 h 4669120"/>
              <a:gd name="connsiteX0" fmla="*/ 380 w 8292010"/>
              <a:gd name="connsiteY0" fmla="*/ 2334994 h 4737634"/>
              <a:gd name="connsiteX1" fmla="*/ 977207 w 8292010"/>
              <a:gd name="connsiteY1" fmla="*/ 580863 h 4737634"/>
              <a:gd name="connsiteX2" fmla="*/ 4064579 w 8292010"/>
              <a:gd name="connsiteY2" fmla="*/ 868 h 4737634"/>
              <a:gd name="connsiteX3" fmla="*/ 7310631 w 8292010"/>
              <a:gd name="connsiteY3" fmla="*/ 677116 h 4737634"/>
              <a:gd name="connsiteX4" fmla="*/ 8128778 w 8292010"/>
              <a:gd name="connsiteY4" fmla="*/ 2334994 h 4737634"/>
              <a:gd name="connsiteX5" fmla="*/ 4064579 w 8292010"/>
              <a:gd name="connsiteY5" fmla="*/ 4669120 h 4737634"/>
              <a:gd name="connsiteX6" fmla="*/ 1054209 w 8292010"/>
              <a:gd name="connsiteY6" fmla="*/ 3958572 h 4737634"/>
              <a:gd name="connsiteX7" fmla="*/ 380 w 8292010"/>
              <a:gd name="connsiteY7" fmla="*/ 2334994 h 4737634"/>
              <a:gd name="connsiteX0" fmla="*/ 380 w 8160907"/>
              <a:gd name="connsiteY0" fmla="*/ 2334994 h 4676413"/>
              <a:gd name="connsiteX1" fmla="*/ 977207 w 8160907"/>
              <a:gd name="connsiteY1" fmla="*/ 580863 h 4676413"/>
              <a:gd name="connsiteX2" fmla="*/ 4064579 w 8160907"/>
              <a:gd name="connsiteY2" fmla="*/ 868 h 4676413"/>
              <a:gd name="connsiteX3" fmla="*/ 7310631 w 8160907"/>
              <a:gd name="connsiteY3" fmla="*/ 677116 h 4676413"/>
              <a:gd name="connsiteX4" fmla="*/ 8128778 w 8160907"/>
              <a:gd name="connsiteY4" fmla="*/ 2334994 h 4676413"/>
              <a:gd name="connsiteX5" fmla="*/ 7031498 w 8160907"/>
              <a:gd name="connsiteY5" fmla="*/ 4199203 h 4676413"/>
              <a:gd name="connsiteX6" fmla="*/ 4064579 w 8160907"/>
              <a:gd name="connsiteY6" fmla="*/ 4669120 h 4676413"/>
              <a:gd name="connsiteX7" fmla="*/ 1054209 w 8160907"/>
              <a:gd name="connsiteY7" fmla="*/ 3958572 h 4676413"/>
              <a:gd name="connsiteX8" fmla="*/ 380 w 8160907"/>
              <a:gd name="connsiteY8" fmla="*/ 2334994 h 4676413"/>
              <a:gd name="connsiteX0" fmla="*/ 62 w 8160589"/>
              <a:gd name="connsiteY0" fmla="*/ 2334994 h 4670006"/>
              <a:gd name="connsiteX1" fmla="*/ 976889 w 8160589"/>
              <a:gd name="connsiteY1" fmla="*/ 580863 h 4670006"/>
              <a:gd name="connsiteX2" fmla="*/ 4064261 w 8160589"/>
              <a:gd name="connsiteY2" fmla="*/ 868 h 4670006"/>
              <a:gd name="connsiteX3" fmla="*/ 7310313 w 8160589"/>
              <a:gd name="connsiteY3" fmla="*/ 677116 h 4670006"/>
              <a:gd name="connsiteX4" fmla="*/ 8128460 w 8160589"/>
              <a:gd name="connsiteY4" fmla="*/ 2334994 h 4670006"/>
              <a:gd name="connsiteX5" fmla="*/ 7031180 w 8160589"/>
              <a:gd name="connsiteY5" fmla="*/ 4199203 h 4670006"/>
              <a:gd name="connsiteX6" fmla="*/ 4064261 w 8160589"/>
              <a:gd name="connsiteY6" fmla="*/ 4669120 h 4670006"/>
              <a:gd name="connsiteX7" fmla="*/ 948013 w 8160589"/>
              <a:gd name="connsiteY7" fmla="*/ 4131826 h 4670006"/>
              <a:gd name="connsiteX8" fmla="*/ 62 w 8160589"/>
              <a:gd name="connsiteY8" fmla="*/ 2334994 h 4670006"/>
              <a:gd name="connsiteX0" fmla="*/ 3056 w 8163583"/>
              <a:gd name="connsiteY0" fmla="*/ 2353191 h 4688203"/>
              <a:gd name="connsiteX1" fmla="*/ 791407 w 8163583"/>
              <a:gd name="connsiteY1" fmla="*/ 387304 h 4688203"/>
              <a:gd name="connsiteX2" fmla="*/ 4067255 w 8163583"/>
              <a:gd name="connsiteY2" fmla="*/ 19065 h 4688203"/>
              <a:gd name="connsiteX3" fmla="*/ 7313307 w 8163583"/>
              <a:gd name="connsiteY3" fmla="*/ 695313 h 4688203"/>
              <a:gd name="connsiteX4" fmla="*/ 8131454 w 8163583"/>
              <a:gd name="connsiteY4" fmla="*/ 2353191 h 4688203"/>
              <a:gd name="connsiteX5" fmla="*/ 7034174 w 8163583"/>
              <a:gd name="connsiteY5" fmla="*/ 4217400 h 4688203"/>
              <a:gd name="connsiteX6" fmla="*/ 4067255 w 8163583"/>
              <a:gd name="connsiteY6" fmla="*/ 4687317 h 4688203"/>
              <a:gd name="connsiteX7" fmla="*/ 951007 w 8163583"/>
              <a:gd name="connsiteY7" fmla="*/ 4150023 h 4688203"/>
              <a:gd name="connsiteX8" fmla="*/ 3056 w 8163583"/>
              <a:gd name="connsiteY8" fmla="*/ 2353191 h 4688203"/>
              <a:gd name="connsiteX0" fmla="*/ 38786 w 8199313"/>
              <a:gd name="connsiteY0" fmla="*/ 2353191 h 4794578"/>
              <a:gd name="connsiteX1" fmla="*/ 827137 w 8199313"/>
              <a:gd name="connsiteY1" fmla="*/ 387304 h 4794578"/>
              <a:gd name="connsiteX2" fmla="*/ 4102985 w 8199313"/>
              <a:gd name="connsiteY2" fmla="*/ 19065 h 4794578"/>
              <a:gd name="connsiteX3" fmla="*/ 7349037 w 8199313"/>
              <a:gd name="connsiteY3" fmla="*/ 695313 h 4794578"/>
              <a:gd name="connsiteX4" fmla="*/ 8167184 w 8199313"/>
              <a:gd name="connsiteY4" fmla="*/ 2353191 h 4794578"/>
              <a:gd name="connsiteX5" fmla="*/ 7069904 w 8199313"/>
              <a:gd name="connsiteY5" fmla="*/ 4217400 h 4794578"/>
              <a:gd name="connsiteX6" fmla="*/ 4102985 w 8199313"/>
              <a:gd name="connsiteY6" fmla="*/ 4687317 h 4794578"/>
              <a:gd name="connsiteX7" fmla="*/ 549204 w 8199313"/>
              <a:gd name="connsiteY7" fmla="*/ 4563909 h 4794578"/>
              <a:gd name="connsiteX8" fmla="*/ 38786 w 8199313"/>
              <a:gd name="connsiteY8" fmla="*/ 2353191 h 4794578"/>
              <a:gd name="connsiteX0" fmla="*/ 38786 w 8199313"/>
              <a:gd name="connsiteY0" fmla="*/ 2353191 h 4802240"/>
              <a:gd name="connsiteX1" fmla="*/ 827137 w 8199313"/>
              <a:gd name="connsiteY1" fmla="*/ 387304 h 4802240"/>
              <a:gd name="connsiteX2" fmla="*/ 4102985 w 8199313"/>
              <a:gd name="connsiteY2" fmla="*/ 19065 h 4802240"/>
              <a:gd name="connsiteX3" fmla="*/ 7349037 w 8199313"/>
              <a:gd name="connsiteY3" fmla="*/ 695313 h 4802240"/>
              <a:gd name="connsiteX4" fmla="*/ 8167184 w 8199313"/>
              <a:gd name="connsiteY4" fmla="*/ 2353191 h 4802240"/>
              <a:gd name="connsiteX5" fmla="*/ 7460318 w 8199313"/>
              <a:gd name="connsiteY5" fmla="*/ 4602411 h 4802240"/>
              <a:gd name="connsiteX6" fmla="*/ 4102985 w 8199313"/>
              <a:gd name="connsiteY6" fmla="*/ 4687317 h 4802240"/>
              <a:gd name="connsiteX7" fmla="*/ 549204 w 8199313"/>
              <a:gd name="connsiteY7" fmla="*/ 4563909 h 4802240"/>
              <a:gd name="connsiteX8" fmla="*/ 38786 w 8199313"/>
              <a:gd name="connsiteY8" fmla="*/ 2353191 h 4802240"/>
              <a:gd name="connsiteX0" fmla="*/ 38786 w 8234668"/>
              <a:gd name="connsiteY0" fmla="*/ 2415359 h 4864408"/>
              <a:gd name="connsiteX1" fmla="*/ 827137 w 8234668"/>
              <a:gd name="connsiteY1" fmla="*/ 449472 h 4864408"/>
              <a:gd name="connsiteX2" fmla="*/ 4102985 w 8234668"/>
              <a:gd name="connsiteY2" fmla="*/ 81233 h 4864408"/>
              <a:gd name="connsiteX3" fmla="*/ 7618288 w 8234668"/>
              <a:gd name="connsiteY3" fmla="*/ 237716 h 4864408"/>
              <a:gd name="connsiteX4" fmla="*/ 8167184 w 8234668"/>
              <a:gd name="connsiteY4" fmla="*/ 2415359 h 4864408"/>
              <a:gd name="connsiteX5" fmla="*/ 7460318 w 8234668"/>
              <a:gd name="connsiteY5" fmla="*/ 4664579 h 4864408"/>
              <a:gd name="connsiteX6" fmla="*/ 4102985 w 8234668"/>
              <a:gd name="connsiteY6" fmla="*/ 4749485 h 4864408"/>
              <a:gd name="connsiteX7" fmla="*/ 549204 w 8234668"/>
              <a:gd name="connsiteY7" fmla="*/ 4626077 h 4864408"/>
              <a:gd name="connsiteX8" fmla="*/ 38786 w 8234668"/>
              <a:gd name="connsiteY8" fmla="*/ 2415359 h 4864408"/>
              <a:gd name="connsiteX0" fmla="*/ 38786 w 8234668"/>
              <a:gd name="connsiteY0" fmla="*/ 2415359 h 4864408"/>
              <a:gd name="connsiteX1" fmla="*/ 827137 w 8234668"/>
              <a:gd name="connsiteY1" fmla="*/ 449472 h 4864408"/>
              <a:gd name="connsiteX2" fmla="*/ 4102985 w 8234668"/>
              <a:gd name="connsiteY2" fmla="*/ 81233 h 4864408"/>
              <a:gd name="connsiteX3" fmla="*/ 7618288 w 8234668"/>
              <a:gd name="connsiteY3" fmla="*/ 237716 h 4864408"/>
              <a:gd name="connsiteX4" fmla="*/ 8167184 w 8234668"/>
              <a:gd name="connsiteY4" fmla="*/ 2444235 h 4864408"/>
              <a:gd name="connsiteX5" fmla="*/ 7460318 w 8234668"/>
              <a:gd name="connsiteY5" fmla="*/ 4664579 h 4864408"/>
              <a:gd name="connsiteX6" fmla="*/ 4102985 w 8234668"/>
              <a:gd name="connsiteY6" fmla="*/ 4749485 h 4864408"/>
              <a:gd name="connsiteX7" fmla="*/ 549204 w 8234668"/>
              <a:gd name="connsiteY7" fmla="*/ 4626077 h 4864408"/>
              <a:gd name="connsiteX8" fmla="*/ 38786 w 8234668"/>
              <a:gd name="connsiteY8" fmla="*/ 2415359 h 48644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234668" h="4864408">
                <a:moveTo>
                  <a:pt x="38786" y="2415359"/>
                </a:moveTo>
                <a:cubicBezTo>
                  <a:pt x="85108" y="1719258"/>
                  <a:pt x="149771" y="838493"/>
                  <a:pt x="827137" y="449472"/>
                </a:cubicBezTo>
                <a:cubicBezTo>
                  <a:pt x="1504504" y="60451"/>
                  <a:pt x="2971127" y="116526"/>
                  <a:pt x="4102985" y="81233"/>
                </a:cubicBezTo>
                <a:cubicBezTo>
                  <a:pt x="5234844" y="45940"/>
                  <a:pt x="6940922" y="-151305"/>
                  <a:pt x="7618288" y="237716"/>
                </a:cubicBezTo>
                <a:cubicBezTo>
                  <a:pt x="8295655" y="626737"/>
                  <a:pt x="8298729" y="1966307"/>
                  <a:pt x="8167184" y="2444235"/>
                </a:cubicBezTo>
                <a:cubicBezTo>
                  <a:pt x="8035639" y="2922163"/>
                  <a:pt x="8137685" y="4275558"/>
                  <a:pt x="7460318" y="4664579"/>
                </a:cubicBezTo>
                <a:cubicBezTo>
                  <a:pt x="6782952" y="5053600"/>
                  <a:pt x="5254837" y="4755902"/>
                  <a:pt x="4102985" y="4749485"/>
                </a:cubicBezTo>
                <a:cubicBezTo>
                  <a:pt x="2951133" y="4743068"/>
                  <a:pt x="1226571" y="5015098"/>
                  <a:pt x="549204" y="4626077"/>
                </a:cubicBezTo>
                <a:cubicBezTo>
                  <a:pt x="-128162" y="4237056"/>
                  <a:pt x="-7536" y="3111460"/>
                  <a:pt x="38786" y="2415359"/>
                </a:cubicBezTo>
                <a:close/>
              </a:path>
            </a:pathLst>
          </a:custGeom>
          <a:noFill/>
          <a:ln w="19050">
            <a:solidFill>
              <a:schemeClr val="accent5"/>
            </a:solidFill>
            <a:prstDash val="lgDashDot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789719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164711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2FE1EAE2-2D75-466D-AF47-208DCDA327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EBD0CC-E3E2-4331-AA06-EBB8ADD6037D}" type="datetimeFigureOut">
              <a:rPr lang="en-US" smtClean="0"/>
              <a:t>4/2/2023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A33A7CAC-56E0-43EC-9C88-5F957FB61D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2A17C680-3799-40B0-ABB3-F65E69A1A0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634F2D-4F96-4A1A-A648-518B1AFE058E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10">
            <a:extLst>
              <a:ext uri="{FF2B5EF4-FFF2-40B4-BE49-F238E27FC236}">
                <a16:creationId xmlns="" xmlns:a16="http://schemas.microsoft.com/office/drawing/2014/main" id="{3DF38B27-1082-401F-91DD-A33BC451FD7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/>
          <a:stretch>
            <a:fillRect/>
          </a:stretch>
        </p:blipFill>
        <p:spPr>
          <a:xfrm>
            <a:off x="4301603" y="4901803"/>
            <a:ext cx="7918522" cy="1956197"/>
          </a:xfrm>
          <a:prstGeom prst="rect">
            <a:avLst/>
          </a:prstGeom>
        </p:spPr>
      </p:pic>
      <p:pic>
        <p:nvPicPr>
          <p:cNvPr id="8" name="13">
            <a:extLst>
              <a:ext uri="{FF2B5EF4-FFF2-40B4-BE49-F238E27FC236}">
                <a16:creationId xmlns="" xmlns:a16="http://schemas.microsoft.com/office/drawing/2014/main" id="{DC523EAF-88A8-4AA0-9FCC-904DE7B06366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8800215" y="4001444"/>
            <a:ext cx="3419910" cy="2720031"/>
          </a:xfrm>
          <a:prstGeom prst="rect">
            <a:avLst/>
          </a:prstGeom>
        </p:spPr>
      </p:pic>
      <p:pic>
        <p:nvPicPr>
          <p:cNvPr id="9" name="16">
            <a:extLst>
              <a:ext uri="{FF2B5EF4-FFF2-40B4-BE49-F238E27FC236}">
                <a16:creationId xmlns="" xmlns:a16="http://schemas.microsoft.com/office/drawing/2014/main" id="{112F61C9-C7A0-409F-98FF-3A8B41055B1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/>
          <a:stretch>
            <a:fillRect/>
          </a:stretch>
        </p:blipFill>
        <p:spPr>
          <a:xfrm>
            <a:off x="0" y="4901803"/>
            <a:ext cx="7918522" cy="19561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01205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ustom Layout">
    <p:bg>
      <p:bgPr>
        <a:solidFill>
          <a:schemeClr val="accent6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>
            <a:extLst>
              <a:ext uri="{FF2B5EF4-FFF2-40B4-BE49-F238E27FC236}">
                <a16:creationId xmlns="" xmlns:a16="http://schemas.microsoft.com/office/drawing/2014/main" id="{36E15F07-3376-4EB4-851C-C01CF14852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EBD0CC-E3E2-4331-AA06-EBB8ADD6037D}" type="datetimeFigureOut">
              <a:rPr lang="en-US" smtClean="0"/>
              <a:t>4/2/2023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="" xmlns:a16="http://schemas.microsoft.com/office/drawing/2014/main" id="{37B2C266-EC5F-43A6-86D4-1CC2C7AD61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634F2D-4F96-4A1A-A648-518B1AFE058E}" type="slidenum">
              <a:rPr lang="en-US" smtClean="0"/>
              <a:t>‹#›</a:t>
            </a:fld>
            <a:endParaRPr lang="en-US"/>
          </a:p>
        </p:txBody>
      </p:sp>
      <p:pic>
        <p:nvPicPr>
          <p:cNvPr id="6" name="图片 9">
            <a:extLst>
              <a:ext uri="{FF2B5EF4-FFF2-40B4-BE49-F238E27FC236}">
                <a16:creationId xmlns="" xmlns:a16="http://schemas.microsoft.com/office/drawing/2014/main" id="{4B1DF6FC-7E16-4635-8A35-944AD89C606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1908" t="16713" b="14111"/>
          <a:stretch>
            <a:fillRect/>
          </a:stretch>
        </p:blipFill>
        <p:spPr>
          <a:xfrm>
            <a:off x="2456500" y="508763"/>
            <a:ext cx="7558181" cy="580857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7" name="图片 12">
            <a:extLst>
              <a:ext uri="{FF2B5EF4-FFF2-40B4-BE49-F238E27FC236}">
                <a16:creationId xmlns="" xmlns:a16="http://schemas.microsoft.com/office/drawing/2014/main" id="{97358077-9EE7-44A7-97C6-315D9C46C89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3487479" y="1331058"/>
            <a:ext cx="5507665" cy="1549970"/>
          </a:xfrm>
          <a:prstGeom prst="rect">
            <a:avLst/>
          </a:prstGeom>
        </p:spPr>
      </p:pic>
      <p:pic>
        <p:nvPicPr>
          <p:cNvPr id="8" name="图片 1">
            <a:extLst>
              <a:ext uri="{FF2B5EF4-FFF2-40B4-BE49-F238E27FC236}">
                <a16:creationId xmlns="" xmlns:a16="http://schemas.microsoft.com/office/drawing/2014/main" id="{9646E44B-3867-4CC2-B640-09E839EA103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4193" t="2191" r="2694" b="6031"/>
          <a:stretch>
            <a:fillRect/>
          </a:stretch>
        </p:blipFill>
        <p:spPr>
          <a:xfrm>
            <a:off x="112395" y="3453134"/>
            <a:ext cx="3482340" cy="3165475"/>
          </a:xfrm>
          <a:prstGeom prst="rect">
            <a:avLst/>
          </a:prstGeom>
        </p:spPr>
      </p:pic>
      <p:pic>
        <p:nvPicPr>
          <p:cNvPr id="9" name="图片 20">
            <a:extLst>
              <a:ext uri="{FF2B5EF4-FFF2-40B4-BE49-F238E27FC236}">
                <a16:creationId xmlns="" xmlns:a16="http://schemas.microsoft.com/office/drawing/2014/main" id="{A048540C-02AE-45F9-A868-5AF452F0EFD2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26137" y="142240"/>
            <a:ext cx="1630363" cy="14859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0" name="图片 9" descr="7025f93bab81e29a45dfc8ebfbf481b9">
            <a:extLst>
              <a:ext uri="{FF2B5EF4-FFF2-40B4-BE49-F238E27FC236}">
                <a16:creationId xmlns="" xmlns:a16="http://schemas.microsoft.com/office/drawing/2014/main" id="{890BE992-9077-47BD-BA72-99B4456EAB4A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7913372" y="955675"/>
            <a:ext cx="4785995" cy="6764020"/>
          </a:xfrm>
          <a:prstGeom prst="rect">
            <a:avLst/>
          </a:prstGeom>
        </p:spPr>
      </p:pic>
      <p:sp>
        <p:nvSpPr>
          <p:cNvPr id="11" name="矩形 8">
            <a:extLst>
              <a:ext uri="{FF2B5EF4-FFF2-40B4-BE49-F238E27FC236}">
                <a16:creationId xmlns="" xmlns:a16="http://schemas.microsoft.com/office/drawing/2014/main" id="{93040D19-7743-43B1-A900-286D474B37E7}"/>
              </a:ext>
            </a:extLst>
          </p:cNvPr>
          <p:cNvSpPr/>
          <p:nvPr userDrawn="1"/>
        </p:nvSpPr>
        <p:spPr>
          <a:xfrm>
            <a:off x="106327" y="95693"/>
            <a:ext cx="11972260" cy="6634716"/>
          </a:xfrm>
          <a:prstGeom prst="rect">
            <a:avLst/>
          </a:prstGeom>
          <a:noFill/>
          <a:ln w="28575">
            <a:solidFill>
              <a:srgbClr val="DC5D3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4773448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CF09AE12-2383-4AF9-8359-698ABAA21B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="" xmlns:a16="http://schemas.microsoft.com/office/drawing/2014/main" id="{039FAA95-4383-4919-B4B6-17A3DE4A21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EBD0CC-E3E2-4331-AA06-EBB8ADD6037D}" type="datetimeFigureOut">
              <a:rPr lang="en-US" smtClean="0"/>
              <a:t>4/2/2023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="" xmlns:a16="http://schemas.microsoft.com/office/drawing/2014/main" id="{AC5D1CFC-5940-49FA-A9B1-F0F1922C2E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="" xmlns:a16="http://schemas.microsoft.com/office/drawing/2014/main" id="{825B394D-F8FC-4D7A-A8E5-32FE0A8DD1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634F2D-4F96-4A1A-A648-518B1AFE058E}" type="slidenum">
              <a:rPr lang="en-US" smtClean="0"/>
              <a:t>‹#›</a:t>
            </a:fld>
            <a:endParaRPr lang="en-US"/>
          </a:p>
        </p:txBody>
      </p:sp>
      <p:pic>
        <p:nvPicPr>
          <p:cNvPr id="6" name="图片 2">
            <a:extLst>
              <a:ext uri="{FF2B5EF4-FFF2-40B4-BE49-F238E27FC236}">
                <a16:creationId xmlns="" xmlns:a16="http://schemas.microsoft.com/office/drawing/2014/main" id="{316C996C-61E1-487A-B996-5A13664185C3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龚芝怡 - 卓别林">
            <a:hlinkClick r:id="" action="ppaction://media"/>
            <a:extLst>
              <a:ext uri="{FF2B5EF4-FFF2-40B4-BE49-F238E27FC236}">
                <a16:creationId xmlns="" xmlns:a16="http://schemas.microsoft.com/office/drawing/2014/main" id="{4BBE9D32-A35B-4C15-927C-15CB5DD7FEA9}"/>
              </a:ext>
            </a:extLst>
          </p:cNvPr>
          <p:cNvPicPr>
            <a:picLocks noChangeAspect="1"/>
          </p:cNvPicPr>
          <p:nvPr userDrawn="1"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027113" y="-1600200"/>
            <a:ext cx="609600" cy="60960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="" xmlns:a16="http://schemas.microsoft.com/office/drawing/2014/main" id="{367ECCED-74AF-4222-ACEA-AF0F161A1948}"/>
              </a:ext>
            </a:extLst>
          </p:cNvPr>
          <p:cNvSpPr txBox="1"/>
          <p:nvPr userDrawn="1"/>
        </p:nvSpPr>
        <p:spPr>
          <a:xfrm>
            <a:off x="2968651" y="2321004"/>
            <a:ext cx="656059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2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Đọc</a:t>
            </a:r>
            <a:r>
              <a:rPr kumimoji="0" lang="en-US" sz="7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0" lang="en-US" sz="72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mở</a:t>
            </a:r>
            <a:r>
              <a:rPr kumimoji="0" lang="en-US" sz="7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0" lang="en-US" sz="72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rộng</a:t>
            </a:r>
            <a:endParaRPr kumimoji="0" lang="en-US" sz="7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="" xmlns:a16="http://schemas.microsoft.com/office/drawing/2014/main" id="{F1285DAF-BC7B-4DEA-9336-B1E7E1A835AE}"/>
              </a:ext>
            </a:extLst>
          </p:cNvPr>
          <p:cNvSpPr txBox="1"/>
          <p:nvPr userDrawn="1"/>
        </p:nvSpPr>
        <p:spPr>
          <a:xfrm>
            <a:off x="8248564" y="5910407"/>
            <a:ext cx="346727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>
                <a:srgbClr val="000000"/>
              </a:buClr>
              <a:buFont typeface="Arial"/>
              <a:buNone/>
            </a:pPr>
            <a:r>
              <a:rPr lang="en-US" sz="1200" kern="0" dirty="0" err="1">
                <a:solidFill>
                  <a:schemeClr val="tx1"/>
                </a:solidFill>
                <a:cs typeface="Arial"/>
                <a:sym typeface="Arial"/>
              </a:rPr>
              <a:t>Hương</a:t>
            </a:r>
            <a:r>
              <a:rPr lang="en-US" sz="1200" kern="0" dirty="0">
                <a:solidFill>
                  <a:schemeClr val="tx1"/>
                </a:solidFill>
                <a:cs typeface="Arial"/>
                <a:sym typeface="Arial"/>
              </a:rPr>
              <a:t> </a:t>
            </a:r>
            <a:r>
              <a:rPr lang="en-US" sz="1200" kern="0" dirty="0" err="1">
                <a:solidFill>
                  <a:schemeClr val="tx1"/>
                </a:solidFill>
                <a:cs typeface="Arial"/>
                <a:sym typeface="Arial"/>
              </a:rPr>
              <a:t>Thảo</a:t>
            </a:r>
            <a:r>
              <a:rPr lang="en-US" sz="1200" kern="0" dirty="0">
                <a:solidFill>
                  <a:schemeClr val="tx1"/>
                </a:solidFill>
                <a:cs typeface="Arial"/>
                <a:sym typeface="Arial"/>
              </a:rPr>
              <a:t>: tranthao121004@gmail.com</a:t>
            </a:r>
          </a:p>
        </p:txBody>
      </p:sp>
    </p:spTree>
    <p:extLst>
      <p:ext uri="{BB962C8B-B14F-4D97-AF65-F5344CB8AC3E}">
        <p14:creationId xmlns:p14="http://schemas.microsoft.com/office/powerpoint/2010/main" val="27829445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100000" numSld="999" showWhenStopped="0">
                <p:cTn id="13" repeatCount="indefinite" fill="remove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6">
            <a:extLst>
              <a:ext uri="{FF2B5EF4-FFF2-40B4-BE49-F238E27FC236}">
                <a16:creationId xmlns="" xmlns:a16="http://schemas.microsoft.com/office/drawing/2014/main" id="{B06B21EF-4290-4023-8D12-6133B345606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2628900" y="-2705103"/>
            <a:ext cx="6858000" cy="12268204"/>
          </a:xfrm>
          <a:prstGeom prst="rect">
            <a:avLst/>
          </a:prstGeom>
        </p:spPr>
      </p:pic>
      <p:pic>
        <p:nvPicPr>
          <p:cNvPr id="3" name="图片 8">
            <a:extLst>
              <a:ext uri="{FF2B5EF4-FFF2-40B4-BE49-F238E27FC236}">
                <a16:creationId xmlns="" xmlns:a16="http://schemas.microsoft.com/office/drawing/2014/main" id="{73C579E6-EAF1-422D-AC51-D4A36153AB74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3007678" y="-2289879"/>
            <a:ext cx="6224681" cy="11494606"/>
          </a:xfrm>
          <a:prstGeom prst="rect">
            <a:avLst/>
          </a:prstGeom>
        </p:spPr>
      </p:pic>
      <p:pic>
        <p:nvPicPr>
          <p:cNvPr id="4" name="图片 10">
            <a:extLst>
              <a:ext uri="{FF2B5EF4-FFF2-40B4-BE49-F238E27FC236}">
                <a16:creationId xmlns="" xmlns:a16="http://schemas.microsoft.com/office/drawing/2014/main" id="{1220DD6E-E2D4-4158-9681-6CFE69A19E8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63865" y="1274025"/>
            <a:ext cx="5215801" cy="5583975"/>
          </a:xfrm>
          <a:prstGeom prst="rect">
            <a:avLst/>
          </a:prstGeom>
        </p:spPr>
      </p:pic>
      <p:pic>
        <p:nvPicPr>
          <p:cNvPr id="5" name="图片 14">
            <a:extLst>
              <a:ext uri="{FF2B5EF4-FFF2-40B4-BE49-F238E27FC236}">
                <a16:creationId xmlns="" xmlns:a16="http://schemas.microsoft.com/office/drawing/2014/main" id="{3E428603-5A8C-47DE-80E7-95AD414D89F3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39876" y="6143219"/>
            <a:ext cx="656057" cy="677220"/>
          </a:xfrm>
          <a:prstGeom prst="rect">
            <a:avLst/>
          </a:prstGeom>
        </p:spPr>
      </p:pic>
      <p:pic>
        <p:nvPicPr>
          <p:cNvPr id="6" name="图片 16">
            <a:extLst>
              <a:ext uri="{FF2B5EF4-FFF2-40B4-BE49-F238E27FC236}">
                <a16:creationId xmlns="" xmlns:a16="http://schemas.microsoft.com/office/drawing/2014/main" id="{F3F40050-FF5E-4375-9241-620E3FAC999F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374652">
            <a:off x="115079" y="968971"/>
            <a:ext cx="419196" cy="1232181"/>
          </a:xfrm>
          <a:prstGeom prst="rect">
            <a:avLst/>
          </a:prstGeom>
        </p:spPr>
      </p:pic>
      <p:pic>
        <p:nvPicPr>
          <p:cNvPr id="7" name="图片 18">
            <a:extLst>
              <a:ext uri="{FF2B5EF4-FFF2-40B4-BE49-F238E27FC236}">
                <a16:creationId xmlns="" xmlns:a16="http://schemas.microsoft.com/office/drawing/2014/main" id="{604A78A6-248E-4841-9FCB-2B52759943ED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329" y="5756310"/>
            <a:ext cx="497071" cy="529665"/>
          </a:xfrm>
          <a:prstGeom prst="rect">
            <a:avLst/>
          </a:prstGeom>
        </p:spPr>
      </p:pic>
      <p:pic>
        <p:nvPicPr>
          <p:cNvPr id="8" name="图片 20">
            <a:extLst>
              <a:ext uri="{FF2B5EF4-FFF2-40B4-BE49-F238E27FC236}">
                <a16:creationId xmlns="" xmlns:a16="http://schemas.microsoft.com/office/drawing/2014/main" id="{452DF785-0E58-4CAE-AFE9-171977E46685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32862" y="94409"/>
            <a:ext cx="498012" cy="597614"/>
          </a:xfrm>
          <a:prstGeom prst="rect">
            <a:avLst/>
          </a:prstGeom>
        </p:spPr>
      </p:pic>
      <p:pic>
        <p:nvPicPr>
          <p:cNvPr id="9" name="图片 24">
            <a:extLst>
              <a:ext uri="{FF2B5EF4-FFF2-40B4-BE49-F238E27FC236}">
                <a16:creationId xmlns="" xmlns:a16="http://schemas.microsoft.com/office/drawing/2014/main" id="{D4D8A061-494A-4B32-A7C3-42E31E5A3762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4872" y="1274025"/>
            <a:ext cx="571630" cy="787579"/>
          </a:xfrm>
          <a:prstGeom prst="rect">
            <a:avLst/>
          </a:prstGeom>
        </p:spPr>
      </p:pic>
      <p:pic>
        <p:nvPicPr>
          <p:cNvPr id="10" name="图片 26">
            <a:extLst>
              <a:ext uri="{FF2B5EF4-FFF2-40B4-BE49-F238E27FC236}">
                <a16:creationId xmlns="" xmlns:a16="http://schemas.microsoft.com/office/drawing/2014/main" id="{1DF9917B-E90E-4946-84E5-4E3AC4D3CDF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515" b="75097"/>
          <a:stretch/>
        </p:blipFill>
        <p:spPr>
          <a:xfrm rot="7290495">
            <a:off x="10805766" y="5220749"/>
            <a:ext cx="2044871" cy="2130452"/>
          </a:xfrm>
          <a:prstGeom prst="rect">
            <a:avLst/>
          </a:prstGeom>
        </p:spPr>
      </p:pic>
      <p:pic>
        <p:nvPicPr>
          <p:cNvPr id="11" name="图片 28">
            <a:extLst>
              <a:ext uri="{FF2B5EF4-FFF2-40B4-BE49-F238E27FC236}">
                <a16:creationId xmlns="" xmlns:a16="http://schemas.microsoft.com/office/drawing/2014/main" id="{1FC472B4-0239-4099-BDB8-3CD9C4FFBBB4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52791" y="753947"/>
            <a:ext cx="444494" cy="732592"/>
          </a:xfrm>
          <a:prstGeom prst="rect">
            <a:avLst/>
          </a:prstGeom>
        </p:spPr>
      </p:pic>
      <p:pic>
        <p:nvPicPr>
          <p:cNvPr id="12" name="图片 36">
            <a:extLst>
              <a:ext uri="{FF2B5EF4-FFF2-40B4-BE49-F238E27FC236}">
                <a16:creationId xmlns="" xmlns:a16="http://schemas.microsoft.com/office/drawing/2014/main" id="{3F5532E2-9ED9-4571-B262-DB498E11489E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0156" y="4004224"/>
            <a:ext cx="532692" cy="594157"/>
          </a:xfrm>
          <a:prstGeom prst="rect">
            <a:avLst/>
          </a:prstGeom>
        </p:spPr>
      </p:pic>
      <p:sp>
        <p:nvSpPr>
          <p:cNvPr id="13" name="矩形 39">
            <a:extLst>
              <a:ext uri="{FF2B5EF4-FFF2-40B4-BE49-F238E27FC236}">
                <a16:creationId xmlns="" xmlns:a16="http://schemas.microsoft.com/office/drawing/2014/main" id="{BC667135-285B-43E4-9109-FD5A575A6D8C}"/>
              </a:ext>
            </a:extLst>
          </p:cNvPr>
          <p:cNvSpPr/>
          <p:nvPr userDrawn="1"/>
        </p:nvSpPr>
        <p:spPr>
          <a:xfrm>
            <a:off x="11460235" y="699479"/>
            <a:ext cx="99112" cy="858080"/>
          </a:xfrm>
          <a:prstGeom prst="rect">
            <a:avLst/>
          </a:prstGeom>
          <a:solidFill>
            <a:srgbClr val="49D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pic>
        <p:nvPicPr>
          <p:cNvPr id="14" name="图片 23">
            <a:extLst>
              <a:ext uri="{FF2B5EF4-FFF2-40B4-BE49-F238E27FC236}">
                <a16:creationId xmlns="" xmlns:a16="http://schemas.microsoft.com/office/drawing/2014/main" id="{89A685F2-D426-47F1-9E6E-91E41B3E6B60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30874" y="4953111"/>
            <a:ext cx="716833" cy="803199"/>
          </a:xfrm>
          <a:prstGeom prst="rect">
            <a:avLst/>
          </a:prstGeom>
        </p:spPr>
      </p:pic>
      <p:sp>
        <p:nvSpPr>
          <p:cNvPr id="15" name="Rectangle 14">
            <a:extLst>
              <a:ext uri="{FF2B5EF4-FFF2-40B4-BE49-F238E27FC236}">
                <a16:creationId xmlns="" xmlns:a16="http://schemas.microsoft.com/office/drawing/2014/main" id="{E1050C6A-EBF3-4AAC-9E6B-85FB9AC093B4}"/>
              </a:ext>
            </a:extLst>
          </p:cNvPr>
          <p:cNvSpPr/>
          <p:nvPr userDrawn="1"/>
        </p:nvSpPr>
        <p:spPr>
          <a:xfrm>
            <a:off x="490782" y="2406689"/>
            <a:ext cx="5944848" cy="992579"/>
          </a:xfrm>
          <a:prstGeom prst="rect">
            <a:avLst/>
          </a:prstGeom>
          <a:noFill/>
        </p:spPr>
        <p:txBody>
          <a:bodyPr wrap="square" lIns="68580" tIns="34290" rIns="68580" bIns="3429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1" i="0" u="none" strike="noStrike" kern="1200" cap="none" spc="0" normalizeH="0" baseline="0" noProof="0" dirty="0" err="1">
                <a:ln w="22225">
                  <a:solidFill>
                    <a:srgbClr val="ED7D31"/>
                  </a:solidFill>
                  <a:prstDash val="solid"/>
                </a:ln>
                <a:solidFill>
                  <a:srgbClr val="FF000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Củng</a:t>
            </a:r>
            <a:r>
              <a:rPr kumimoji="0" lang="en-US" sz="6000" b="1" i="0" u="none" strike="noStrike" kern="1200" cap="none" spc="0" normalizeH="0" baseline="0" noProof="0" dirty="0">
                <a:ln w="22225">
                  <a:solidFill>
                    <a:srgbClr val="ED7D31"/>
                  </a:solidFill>
                  <a:prstDash val="solid"/>
                </a:ln>
                <a:solidFill>
                  <a:srgbClr val="FF000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6000" b="1" i="0" u="none" strike="noStrike" kern="1200" cap="none" spc="0" normalizeH="0" baseline="0" noProof="0" dirty="0" err="1">
                <a:ln w="22225">
                  <a:solidFill>
                    <a:srgbClr val="ED7D31"/>
                  </a:solidFill>
                  <a:prstDash val="solid"/>
                </a:ln>
                <a:solidFill>
                  <a:srgbClr val="FF000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cố</a:t>
            </a:r>
            <a:r>
              <a:rPr kumimoji="0" lang="en-US" sz="6000" b="1" i="0" u="none" strike="noStrike" kern="1200" cap="none" spc="0" normalizeH="0" baseline="0" noProof="0" dirty="0">
                <a:ln w="22225">
                  <a:solidFill>
                    <a:srgbClr val="ED7D31"/>
                  </a:solidFill>
                  <a:prstDash val="solid"/>
                </a:ln>
                <a:solidFill>
                  <a:srgbClr val="FF000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, </a:t>
            </a:r>
            <a:r>
              <a:rPr kumimoji="0" lang="en-US" sz="6000" b="1" i="0" u="none" strike="noStrike" kern="1200" cap="none" spc="0" normalizeH="0" baseline="0" noProof="0" dirty="0" err="1">
                <a:ln w="22225">
                  <a:solidFill>
                    <a:srgbClr val="ED7D31"/>
                  </a:solidFill>
                  <a:prstDash val="solid"/>
                </a:ln>
                <a:solidFill>
                  <a:srgbClr val="FF000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dặn</a:t>
            </a:r>
            <a:r>
              <a:rPr kumimoji="0" lang="en-US" sz="6000" b="1" i="0" u="none" strike="noStrike" kern="1200" cap="none" spc="0" normalizeH="0" baseline="0" noProof="0" dirty="0">
                <a:ln w="22225">
                  <a:solidFill>
                    <a:srgbClr val="ED7D31"/>
                  </a:solidFill>
                  <a:prstDash val="solid"/>
                </a:ln>
                <a:solidFill>
                  <a:srgbClr val="FF000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6000" b="1" i="0" u="none" strike="noStrike" kern="1200" cap="none" spc="0" normalizeH="0" baseline="0" noProof="0" dirty="0" err="1">
                <a:ln w="22225">
                  <a:solidFill>
                    <a:srgbClr val="ED7D31"/>
                  </a:solidFill>
                  <a:prstDash val="solid"/>
                </a:ln>
                <a:solidFill>
                  <a:srgbClr val="FF000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dò</a:t>
            </a:r>
            <a:endParaRPr kumimoji="0" lang="en-US" sz="6000" b="1" i="0" u="none" strike="noStrike" kern="1200" cap="none" spc="0" normalizeH="0" baseline="0" noProof="0" dirty="0">
              <a:ln w="22225">
                <a:solidFill>
                  <a:srgbClr val="ED7D31"/>
                </a:solidFill>
                <a:prstDash val="solid"/>
              </a:ln>
              <a:solidFill>
                <a:srgbClr val="FF0000"/>
              </a:solidFill>
              <a:effectLst/>
              <a:uLnTx/>
              <a:uFillTx/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741800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2023/2/4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08559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2023/2/4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419898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2023/2/4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787203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2023/2/4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775222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2023/2/4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424293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2023/2/4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832498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2023/2/4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  <p:pic>
        <p:nvPicPr>
          <p:cNvPr id="5" name="图片 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78" y="-1"/>
            <a:ext cx="12179121" cy="69143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66619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bg>
      <p:bgPr>
        <a:solidFill>
          <a:srgbClr val="7DD7C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 userDrawn="1"/>
        </p:nvSpPr>
        <p:spPr>
          <a:xfrm>
            <a:off x="261257" y="261257"/>
            <a:ext cx="11683093" cy="6357257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14300" dist="508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847144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2023/2/4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585921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2023/2/4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301484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2023/2/4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782935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2023/2/4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070277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="" xmlns:a16="http://schemas.microsoft.com/office/drawing/2014/main" id="{269E6307-B339-4BB6-917D-3C23473274C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="" xmlns:a16="http://schemas.microsoft.com/office/drawing/2014/main" id="{E2072071-EDC3-4497-9CF5-D380D82635D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="" xmlns:a16="http://schemas.microsoft.com/office/drawing/2014/main" id="{260F51E2-6110-42B6-AD1C-2A061E7009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1456EF-EDA7-466D-90A9-97D47B7037CB}" type="datetimeFigureOut">
              <a:rPr lang="zh-CN" altLang="en-US" smtClean="0"/>
              <a:t>2023/2/4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="" xmlns:a16="http://schemas.microsoft.com/office/drawing/2014/main" id="{0FB077BF-E70D-46F2-806A-019D5E9D85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="" xmlns:a16="http://schemas.microsoft.com/office/drawing/2014/main" id="{E190F3DE-A7B7-4C33-862E-179405C3AC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7D73ED-7EBB-4E11-B60B-79773C5177D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829679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="" xmlns:a16="http://schemas.microsoft.com/office/drawing/2014/main" id="{73EF77EB-7B1C-4797-B807-1B765A2162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="" xmlns:a16="http://schemas.microsoft.com/office/drawing/2014/main" id="{2F7EB334-C061-42FA-A5AE-07BFA35371E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="" xmlns:a16="http://schemas.microsoft.com/office/drawing/2014/main" id="{1147535A-CA5C-4FEB-8741-595DAEBF88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1456EF-EDA7-466D-90A9-97D47B7037CB}" type="datetimeFigureOut">
              <a:rPr lang="zh-CN" altLang="en-US" smtClean="0"/>
              <a:t>2023/2/4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="" xmlns:a16="http://schemas.microsoft.com/office/drawing/2014/main" id="{0E5168A3-DC42-4431-B2A4-33DDF8F942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="" xmlns:a16="http://schemas.microsoft.com/office/drawing/2014/main" id="{428EB0B5-8941-4C75-B707-5940D44EDB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7D73ED-7EBB-4E11-B60B-79773C5177D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568381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="" xmlns:a16="http://schemas.microsoft.com/office/drawing/2014/main" id="{E805127F-20D8-4068-878F-48890575BF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="" xmlns:a16="http://schemas.microsoft.com/office/drawing/2014/main" id="{EB98F518-0D22-4132-8C68-ED1D54680E2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="" xmlns:a16="http://schemas.microsoft.com/office/drawing/2014/main" id="{6A1F2D2F-B897-46FD-A83C-A03ED06B7A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1456EF-EDA7-466D-90A9-97D47B7037CB}" type="datetimeFigureOut">
              <a:rPr lang="zh-CN" altLang="en-US" smtClean="0"/>
              <a:t>2023/2/4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="" xmlns:a16="http://schemas.microsoft.com/office/drawing/2014/main" id="{BE6671F4-D60B-47B4-BB35-3100C47437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="" xmlns:a16="http://schemas.microsoft.com/office/drawing/2014/main" id="{DE45399D-A2E8-4CAD-B3BB-26E911D8EA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7D73ED-7EBB-4E11-B60B-79773C5177D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567522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="" xmlns:a16="http://schemas.microsoft.com/office/drawing/2014/main" id="{5A94A8BC-975A-4B24-8DA5-BFD4085B51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="" xmlns:a16="http://schemas.microsoft.com/office/drawing/2014/main" id="{A1B4331B-1258-49A7-A448-BA619BD2CBF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="" xmlns:a16="http://schemas.microsoft.com/office/drawing/2014/main" id="{CA832F10-E7A1-4918-9586-614F89310C7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="" xmlns:a16="http://schemas.microsoft.com/office/drawing/2014/main" id="{96315400-E657-44A6-9431-0775D13380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1456EF-EDA7-466D-90A9-97D47B7037CB}" type="datetimeFigureOut">
              <a:rPr lang="zh-CN" altLang="en-US" smtClean="0"/>
              <a:t>2023/2/4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="" xmlns:a16="http://schemas.microsoft.com/office/drawing/2014/main" id="{894BE32A-A4EE-4002-9DA3-2E867BA793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="" xmlns:a16="http://schemas.microsoft.com/office/drawing/2014/main" id="{E905ECE8-9536-4F2A-A2C6-F24A7E3A8A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7D73ED-7EBB-4E11-B60B-79773C5177D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026262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="" xmlns:a16="http://schemas.microsoft.com/office/drawing/2014/main" id="{63728D4C-61C7-4860-85A6-A3F6A9C47B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="" xmlns:a16="http://schemas.microsoft.com/office/drawing/2014/main" id="{55DC5404-67DA-47BC-BDC7-CFE0371E0D5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="" xmlns:a16="http://schemas.microsoft.com/office/drawing/2014/main" id="{9DC7319B-9EFD-4F2B-AFB4-6F8FF9B70EC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>
            <a:extLst>
              <a:ext uri="{FF2B5EF4-FFF2-40B4-BE49-F238E27FC236}">
                <a16:creationId xmlns="" xmlns:a16="http://schemas.microsoft.com/office/drawing/2014/main" id="{0BA08BC7-5813-4F8F-A400-9C517B3D3C9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="" xmlns:a16="http://schemas.microsoft.com/office/drawing/2014/main" id="{D2A17C35-FA6D-40CF-817E-CED56FC4744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>
            <a:extLst>
              <a:ext uri="{FF2B5EF4-FFF2-40B4-BE49-F238E27FC236}">
                <a16:creationId xmlns="" xmlns:a16="http://schemas.microsoft.com/office/drawing/2014/main" id="{6C908C43-40B8-47E0-BEE5-4D569B395D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1456EF-EDA7-466D-90A9-97D47B7037CB}" type="datetimeFigureOut">
              <a:rPr lang="zh-CN" altLang="en-US" smtClean="0"/>
              <a:t>2023/2/4</a:t>
            </a:fld>
            <a:endParaRPr lang="zh-CN" altLang="en-US"/>
          </a:p>
        </p:txBody>
      </p:sp>
      <p:sp>
        <p:nvSpPr>
          <p:cNvPr id="8" name="页脚占位符 7">
            <a:extLst>
              <a:ext uri="{FF2B5EF4-FFF2-40B4-BE49-F238E27FC236}">
                <a16:creationId xmlns="" xmlns:a16="http://schemas.microsoft.com/office/drawing/2014/main" id="{5B9C5204-5B7E-43D5-BD5A-EE4E20494E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>
            <a:extLst>
              <a:ext uri="{FF2B5EF4-FFF2-40B4-BE49-F238E27FC236}">
                <a16:creationId xmlns="" xmlns:a16="http://schemas.microsoft.com/office/drawing/2014/main" id="{C9D37292-8C9A-410B-BA66-F18700020C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7D73ED-7EBB-4E11-B60B-79773C5177D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499283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="" xmlns:a16="http://schemas.microsoft.com/office/drawing/2014/main" id="{24D604C9-D928-41DE-A839-3EAEC1FAB6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="" xmlns:a16="http://schemas.microsoft.com/office/drawing/2014/main" id="{55DAC134-AFFB-4EBC-8577-3763C77156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1456EF-EDA7-466D-90A9-97D47B7037CB}" type="datetimeFigureOut">
              <a:rPr lang="zh-CN" altLang="en-US" smtClean="0"/>
              <a:t>2023/2/4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="" xmlns:a16="http://schemas.microsoft.com/office/drawing/2014/main" id="{65D0B644-513C-4606-84A6-087331DB59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="" xmlns:a16="http://schemas.microsoft.com/office/drawing/2014/main" id="{AAF4FFAE-F259-4982-A5E1-51E8751844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7D73ED-7EBB-4E11-B60B-79773C5177D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573612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="" xmlns:a16="http://schemas.microsoft.com/office/drawing/2014/main" id="{CB8FB671-D110-4C75-BC20-D71012F4A8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1456EF-EDA7-466D-90A9-97D47B7037CB}" type="datetimeFigureOut">
              <a:rPr lang="zh-CN" altLang="en-US" smtClean="0"/>
              <a:t>2023/2/4</a:t>
            </a:fld>
            <a:endParaRPr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="" xmlns:a16="http://schemas.microsoft.com/office/drawing/2014/main" id="{14D5A602-2A66-4B9D-AC99-DCA045FC37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="" xmlns:a16="http://schemas.microsoft.com/office/drawing/2014/main" id="{EAFDC037-E85D-4B1C-AAF2-707E200379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7D73ED-7EBB-4E11-B60B-79773C5177D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333623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="" xmlns:a16="http://schemas.microsoft.com/office/drawing/2014/main" id="{5468E56B-88A9-4A63-AA39-EEC66F4BBF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="" xmlns:a16="http://schemas.microsoft.com/office/drawing/2014/main" id="{ADAD1967-9EA4-49D8-B47A-A4928B9BDA0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="" xmlns:a16="http://schemas.microsoft.com/office/drawing/2014/main" id="{7B30B7C7-9F69-405B-A724-A56FFE8CF0D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="" xmlns:a16="http://schemas.microsoft.com/office/drawing/2014/main" id="{15A3FB0E-9CF1-484B-B4E7-EDED727E82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1456EF-EDA7-466D-90A9-97D47B7037CB}" type="datetimeFigureOut">
              <a:rPr lang="zh-CN" altLang="en-US" smtClean="0"/>
              <a:t>2023/2/4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="" xmlns:a16="http://schemas.microsoft.com/office/drawing/2014/main" id="{A0058464-C1D5-4E69-91AB-FEEADBE5E5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="" xmlns:a16="http://schemas.microsoft.com/office/drawing/2014/main" id="{4FD4698F-D47F-464C-8A82-581E076C79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7D73ED-7EBB-4E11-B60B-79773C5177D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017287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="" xmlns:a16="http://schemas.microsoft.com/office/drawing/2014/main" id="{3CACE7E5-5001-424A-AA19-22C73E2924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>
            <a:extLst>
              <a:ext uri="{FF2B5EF4-FFF2-40B4-BE49-F238E27FC236}">
                <a16:creationId xmlns="" xmlns:a16="http://schemas.microsoft.com/office/drawing/2014/main" id="{D37281FE-6EDA-43D6-9015-553BF16EDF8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="" xmlns:a16="http://schemas.microsoft.com/office/drawing/2014/main" id="{D30C39A6-BBC0-4016-B558-EF17FDE3498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="" xmlns:a16="http://schemas.microsoft.com/office/drawing/2014/main" id="{9C7275C6-0447-48E4-871A-D2274E6D96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1456EF-EDA7-466D-90A9-97D47B7037CB}" type="datetimeFigureOut">
              <a:rPr lang="zh-CN" altLang="en-US" smtClean="0"/>
              <a:t>2023/2/4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="" xmlns:a16="http://schemas.microsoft.com/office/drawing/2014/main" id="{4EAF0A44-B67C-432B-AF7A-A261D75E71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="" xmlns:a16="http://schemas.microsoft.com/office/drawing/2014/main" id="{654500BC-68D8-47FB-87BF-3CAD99BFFB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7D73ED-7EBB-4E11-B60B-79773C5177D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620101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="" xmlns:a16="http://schemas.microsoft.com/office/drawing/2014/main" id="{38DF56CA-60B2-41D2-9BC1-9F491180B7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="" xmlns:a16="http://schemas.microsoft.com/office/drawing/2014/main" id="{4D036413-0D1F-49C6-ABC3-E88B00AA9D1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="" xmlns:a16="http://schemas.microsoft.com/office/drawing/2014/main" id="{990967AC-5B2E-4CE5-B02B-28F41E919F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1456EF-EDA7-466D-90A9-97D47B7037CB}" type="datetimeFigureOut">
              <a:rPr lang="zh-CN" altLang="en-US" smtClean="0"/>
              <a:t>2023/2/4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="" xmlns:a16="http://schemas.microsoft.com/office/drawing/2014/main" id="{8E7432D6-B28E-4415-90A8-1491910D2A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="" xmlns:a16="http://schemas.microsoft.com/office/drawing/2014/main" id="{CFD1B169-DE41-4C59-B264-6376E14F05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7D73ED-7EBB-4E11-B60B-79773C5177D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72144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="" xmlns:a16="http://schemas.microsoft.com/office/drawing/2014/main" id="{EF2B3E7E-5BF0-4A59-8E75-85A611782CB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="" xmlns:a16="http://schemas.microsoft.com/office/drawing/2014/main" id="{98194D29-58BB-4975-B376-EF1A5BC29E8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="" xmlns:a16="http://schemas.microsoft.com/office/drawing/2014/main" id="{F808C711-39DA-4EF0-8F62-5B958554AD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1456EF-EDA7-466D-90A9-97D47B7037CB}" type="datetimeFigureOut">
              <a:rPr lang="zh-CN" altLang="en-US" smtClean="0"/>
              <a:t>2023/2/4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="" xmlns:a16="http://schemas.microsoft.com/office/drawing/2014/main" id="{E334A974-65FE-4464-B01A-02E8F7EFEA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="" xmlns:a16="http://schemas.microsoft.com/office/drawing/2014/main" id="{C5120632-8296-4676-AD40-600AE63B59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7D73ED-7EBB-4E11-B60B-79773C5177D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223282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356290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内页-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>
            <a:extLst>
              <a:ext uri="{FF2B5EF4-FFF2-40B4-BE49-F238E27FC236}">
                <a16:creationId xmlns="" xmlns:a16="http://schemas.microsoft.com/office/drawing/2014/main" id="{0A404991-DC8B-44E9-97DB-783310D506B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22"/>
            <a:ext cx="12192000" cy="6857355"/>
          </a:xfrm>
          <a:prstGeom prst="rect">
            <a:avLst/>
          </a:prstGeom>
        </p:spPr>
      </p:pic>
      <p:sp>
        <p:nvSpPr>
          <p:cNvPr id="5" name="矩形 4">
            <a:extLst>
              <a:ext uri="{FF2B5EF4-FFF2-40B4-BE49-F238E27FC236}">
                <a16:creationId xmlns="" xmlns:a16="http://schemas.microsoft.com/office/drawing/2014/main" id="{925B1FBD-A72F-4401-8221-9042861C1EB0}"/>
              </a:ext>
            </a:extLst>
          </p:cNvPr>
          <p:cNvSpPr/>
          <p:nvPr userDrawn="1"/>
        </p:nvSpPr>
        <p:spPr>
          <a:xfrm>
            <a:off x="192910" y="196770"/>
            <a:ext cx="11806177" cy="646445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矩形 5">
            <a:extLst>
              <a:ext uri="{FF2B5EF4-FFF2-40B4-BE49-F238E27FC236}">
                <a16:creationId xmlns="" xmlns:a16="http://schemas.microsoft.com/office/drawing/2014/main" id="{0F73B100-4B5E-4F9E-8674-58E9344AFC50}"/>
              </a:ext>
            </a:extLst>
          </p:cNvPr>
          <p:cNvSpPr/>
          <p:nvPr userDrawn="1"/>
        </p:nvSpPr>
        <p:spPr>
          <a:xfrm>
            <a:off x="360742" y="344346"/>
            <a:ext cx="11470511" cy="6169306"/>
          </a:xfrm>
          <a:prstGeom prst="rect">
            <a:avLst/>
          </a:prstGeom>
          <a:noFill/>
          <a:ln w="38100">
            <a:solidFill>
              <a:schemeClr val="accent2"/>
            </a:solidFill>
            <a:prstDash val="dash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50101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740137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675744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32"/>
          <p:cNvSpPr txBox="1"/>
          <p:nvPr userDrawn="1"/>
        </p:nvSpPr>
        <p:spPr>
          <a:xfrm>
            <a:off x="353484" y="342796"/>
            <a:ext cx="1521524" cy="358987"/>
          </a:xfrm>
          <a:prstGeom prst="rect">
            <a:avLst/>
          </a:prstGeom>
          <a:noFill/>
        </p:spPr>
        <p:txBody>
          <a:bodyPr wrap="none" lIns="91417" tIns="45709" rIns="91417" bIns="45709">
            <a:spAutoFit/>
          </a:bodyPr>
          <a:lstStyle/>
          <a:p>
            <a:pPr defTabSz="914096">
              <a:defRPr/>
            </a:pPr>
            <a:r>
              <a:rPr lang="zh-CN" altLang="en-US" sz="1733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年度工作概述</a:t>
            </a:r>
          </a:p>
        </p:txBody>
      </p:sp>
      <p:sp>
        <p:nvSpPr>
          <p:cNvPr id="4" name="文本框 33"/>
          <p:cNvSpPr txBox="1"/>
          <p:nvPr userDrawn="1"/>
        </p:nvSpPr>
        <p:spPr>
          <a:xfrm>
            <a:off x="353485" y="619994"/>
            <a:ext cx="1899833" cy="276977"/>
          </a:xfrm>
          <a:prstGeom prst="rect">
            <a:avLst/>
          </a:prstGeom>
          <a:noFill/>
        </p:spPr>
        <p:txBody>
          <a:bodyPr wrap="none" lIns="91417" tIns="45709" rIns="91417" bIns="45709">
            <a:spAutoFit/>
          </a:bodyPr>
          <a:lstStyle/>
          <a:p>
            <a:pPr defTabSz="914096">
              <a:defRPr/>
            </a:pPr>
            <a:r>
              <a:rPr lang="en-US" altLang="zh-CN" sz="12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Annual work summary</a:t>
            </a:r>
            <a:endParaRPr lang="zh-CN" altLang="en-US" sz="1200" dirty="0">
              <a:solidFill>
                <a:schemeClr val="tx1">
                  <a:lumMod val="50000"/>
                  <a:lumOff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5" name="矩形 4"/>
          <p:cNvSpPr/>
          <p:nvPr userDrawn="1"/>
        </p:nvSpPr>
        <p:spPr>
          <a:xfrm>
            <a:off x="0" y="342796"/>
            <a:ext cx="213784" cy="55651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17" tIns="45709" rIns="91417" bIns="45709" anchor="ctr"/>
          <a:lstStyle/>
          <a:p>
            <a:pPr algn="ctr" defTabSz="914096">
              <a:defRPr/>
            </a:pPr>
            <a:endParaRPr lang="zh-CN" altLang="en-US" sz="1866" dirty="0">
              <a:solidFill>
                <a:srgbClr val="E7E6E6">
                  <a:lumMod val="50000"/>
                </a:srgbClr>
              </a:solidFill>
              <a:cs typeface="+mn-ea"/>
              <a:sym typeface="+mn-lt"/>
            </a:endParaRPr>
          </a:p>
        </p:txBody>
      </p:sp>
      <p:sp>
        <p:nvSpPr>
          <p:cNvPr id="6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062C1E6-100B-44D2-A1C7-A34E3BD9A12C}" type="datetimeFigureOut">
              <a:rPr lang="zh-CN" altLang="en-US"/>
              <a:pPr>
                <a:defRPr/>
              </a:pPr>
              <a:t>2023/2/4</a:t>
            </a:fld>
            <a:endParaRPr lang="zh-CN" altLang="en-US"/>
          </a:p>
        </p:txBody>
      </p:sp>
      <p:sp>
        <p:nvSpPr>
          <p:cNvPr id="7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8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14A6F88-39AC-442E-B372-2FEBDC340D1D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906227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015636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2_Title and Content">
    <p:bg>
      <p:bgPr>
        <a:solidFill>
          <a:schemeClr val="accent6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oogle Shape;992;p14">
            <a:extLst>
              <a:ext uri="{FF2B5EF4-FFF2-40B4-BE49-F238E27FC236}">
                <a16:creationId xmlns:a16="http://schemas.microsoft.com/office/drawing/2014/main" xmlns="" id="{EF6FD315-F887-4E7B-BF0C-3EC48D585604}"/>
              </a:ext>
            </a:extLst>
          </p:cNvPr>
          <p:cNvGrpSpPr/>
          <p:nvPr userDrawn="1"/>
        </p:nvGrpSpPr>
        <p:grpSpPr>
          <a:xfrm>
            <a:off x="395894" y="219519"/>
            <a:ext cx="11613234" cy="6240131"/>
            <a:chOff x="395894" y="219519"/>
            <a:chExt cx="8518865" cy="4788281"/>
          </a:xfrm>
        </p:grpSpPr>
        <p:sp>
          <p:nvSpPr>
            <p:cNvPr id="8" name="Google Shape;993;p14">
              <a:extLst>
                <a:ext uri="{FF2B5EF4-FFF2-40B4-BE49-F238E27FC236}">
                  <a16:creationId xmlns:a16="http://schemas.microsoft.com/office/drawing/2014/main" xmlns="" id="{ED6ABFE7-BF37-4F7F-8D5D-600A7D834F21}"/>
                </a:ext>
              </a:extLst>
            </p:cNvPr>
            <p:cNvSpPr/>
            <p:nvPr/>
          </p:nvSpPr>
          <p:spPr>
            <a:xfrm>
              <a:off x="661185" y="219519"/>
              <a:ext cx="8068819" cy="4788281"/>
            </a:xfrm>
            <a:custGeom>
              <a:avLst/>
              <a:gdLst/>
              <a:ahLst/>
              <a:cxnLst/>
              <a:rect l="l" t="t" r="r" b="b"/>
              <a:pathLst>
                <a:path w="257584" h="146846" extrusionOk="0">
                  <a:moveTo>
                    <a:pt x="7146" y="1"/>
                  </a:moveTo>
                  <a:cubicBezTo>
                    <a:pt x="3214" y="1"/>
                    <a:pt x="1" y="3214"/>
                    <a:pt x="1" y="7146"/>
                  </a:cubicBezTo>
                  <a:lnTo>
                    <a:pt x="1" y="139700"/>
                  </a:lnTo>
                  <a:cubicBezTo>
                    <a:pt x="1" y="143632"/>
                    <a:pt x="3214" y="146845"/>
                    <a:pt x="7146" y="146845"/>
                  </a:cubicBezTo>
                  <a:lnTo>
                    <a:pt x="250438" y="146845"/>
                  </a:lnTo>
                  <a:cubicBezTo>
                    <a:pt x="254408" y="146845"/>
                    <a:pt x="257584" y="143632"/>
                    <a:pt x="257584" y="139700"/>
                  </a:cubicBezTo>
                  <a:lnTo>
                    <a:pt x="257584" y="7146"/>
                  </a:lnTo>
                  <a:cubicBezTo>
                    <a:pt x="257584" y="3214"/>
                    <a:pt x="254408" y="1"/>
                    <a:pt x="25043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9" name="Google Shape;994;p14">
              <a:extLst>
                <a:ext uri="{FF2B5EF4-FFF2-40B4-BE49-F238E27FC236}">
                  <a16:creationId xmlns:a16="http://schemas.microsoft.com/office/drawing/2014/main" xmlns="" id="{45D5AE83-1783-43E2-A213-A5A5EBD17266}"/>
                </a:ext>
              </a:extLst>
            </p:cNvPr>
            <p:cNvGrpSpPr/>
            <p:nvPr/>
          </p:nvGrpSpPr>
          <p:grpSpPr>
            <a:xfrm>
              <a:off x="8341543" y="2282008"/>
              <a:ext cx="569676" cy="380612"/>
              <a:chOff x="8341543" y="2282008"/>
              <a:chExt cx="569676" cy="380612"/>
            </a:xfrm>
          </p:grpSpPr>
          <p:sp>
            <p:nvSpPr>
              <p:cNvPr id="28" name="Google Shape;995;p14">
                <a:extLst>
                  <a:ext uri="{FF2B5EF4-FFF2-40B4-BE49-F238E27FC236}">
                    <a16:creationId xmlns:a16="http://schemas.microsoft.com/office/drawing/2014/main" xmlns="" id="{D06F31EF-754A-4F9F-A77D-7C1C58F47361}"/>
                  </a:ext>
                </a:extLst>
              </p:cNvPr>
              <p:cNvSpPr/>
              <p:nvPr/>
            </p:nvSpPr>
            <p:spPr>
              <a:xfrm>
                <a:off x="8341543" y="2361783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" name="Google Shape;996;p14">
                <a:extLst>
                  <a:ext uri="{FF2B5EF4-FFF2-40B4-BE49-F238E27FC236}">
                    <a16:creationId xmlns:a16="http://schemas.microsoft.com/office/drawing/2014/main" xmlns="" id="{2A6ED803-0DF8-42E8-8A88-BB9F2CDF6D32}"/>
                  </a:ext>
                </a:extLst>
              </p:cNvPr>
              <p:cNvSpPr/>
              <p:nvPr/>
            </p:nvSpPr>
            <p:spPr>
              <a:xfrm>
                <a:off x="8341543" y="2282008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10" name="Google Shape;997;p14">
              <a:extLst>
                <a:ext uri="{FF2B5EF4-FFF2-40B4-BE49-F238E27FC236}">
                  <a16:creationId xmlns:a16="http://schemas.microsoft.com/office/drawing/2014/main" xmlns="" id="{6E08B2E4-05D4-4A21-BDFA-FCE59E28EE53}"/>
                </a:ext>
              </a:extLst>
            </p:cNvPr>
            <p:cNvSpPr/>
            <p:nvPr/>
          </p:nvSpPr>
          <p:spPr>
            <a:xfrm>
              <a:off x="8341543" y="4447718"/>
              <a:ext cx="569676" cy="308239"/>
            </a:xfrm>
            <a:custGeom>
              <a:avLst/>
              <a:gdLst/>
              <a:ahLst/>
              <a:cxnLst/>
              <a:rect l="l" t="t" r="r" b="b"/>
              <a:pathLst>
                <a:path w="18186" h="9453" extrusionOk="0">
                  <a:moveTo>
                    <a:pt x="0" y="0"/>
                  </a:moveTo>
                  <a:lnTo>
                    <a:pt x="0" y="9452"/>
                  </a:lnTo>
                  <a:lnTo>
                    <a:pt x="18186" y="9452"/>
                  </a:lnTo>
                  <a:lnTo>
                    <a:pt x="16824" y="4613"/>
                  </a:lnTo>
                  <a:lnTo>
                    <a:pt x="18186" y="0"/>
                  </a:lnTo>
                  <a:close/>
                </a:path>
              </a:pathLst>
            </a:custGeom>
            <a:solidFill>
              <a:srgbClr val="595959">
                <a:alpha val="145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11" name="Google Shape;998;p14">
              <a:extLst>
                <a:ext uri="{FF2B5EF4-FFF2-40B4-BE49-F238E27FC236}">
                  <a16:creationId xmlns:a16="http://schemas.microsoft.com/office/drawing/2014/main" xmlns="" id="{B43A1E9A-54EB-4A95-B37E-51072FAD6CAD}"/>
                </a:ext>
              </a:extLst>
            </p:cNvPr>
            <p:cNvGrpSpPr/>
            <p:nvPr/>
          </p:nvGrpSpPr>
          <p:grpSpPr>
            <a:xfrm>
              <a:off x="8341543" y="1721094"/>
              <a:ext cx="569676" cy="380612"/>
              <a:chOff x="8341543" y="1721094"/>
              <a:chExt cx="569676" cy="380612"/>
            </a:xfrm>
          </p:grpSpPr>
          <p:sp>
            <p:nvSpPr>
              <p:cNvPr id="26" name="Google Shape;999;p14">
                <a:extLst>
                  <a:ext uri="{FF2B5EF4-FFF2-40B4-BE49-F238E27FC236}">
                    <a16:creationId xmlns:a16="http://schemas.microsoft.com/office/drawing/2014/main" xmlns="" id="{B5709D43-3D83-463A-9E8C-6FA8BF6FE3F4}"/>
                  </a:ext>
                </a:extLst>
              </p:cNvPr>
              <p:cNvSpPr/>
              <p:nvPr/>
            </p:nvSpPr>
            <p:spPr>
              <a:xfrm>
                <a:off x="8341543" y="1800869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0"/>
                    </a:moveTo>
                    <a:lnTo>
                      <a:pt x="0" y="9225"/>
                    </a:lnTo>
                    <a:lnTo>
                      <a:pt x="18186" y="9225"/>
                    </a:lnTo>
                    <a:lnTo>
                      <a:pt x="16824" y="4462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" name="Google Shape;1000;p14">
                <a:extLst>
                  <a:ext uri="{FF2B5EF4-FFF2-40B4-BE49-F238E27FC236}">
                    <a16:creationId xmlns:a16="http://schemas.microsoft.com/office/drawing/2014/main" xmlns="" id="{0088CC8B-A9D0-4733-8E17-053C04A699A0}"/>
                  </a:ext>
                </a:extLst>
              </p:cNvPr>
              <p:cNvSpPr/>
              <p:nvPr/>
            </p:nvSpPr>
            <p:spPr>
              <a:xfrm>
                <a:off x="8341543" y="1721094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0"/>
                    </a:moveTo>
                    <a:lnTo>
                      <a:pt x="0" y="9225"/>
                    </a:lnTo>
                    <a:lnTo>
                      <a:pt x="18186" y="9225"/>
                    </a:lnTo>
                    <a:lnTo>
                      <a:pt x="16824" y="4462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2" name="Google Shape;1001;p14">
              <a:extLst>
                <a:ext uri="{FF2B5EF4-FFF2-40B4-BE49-F238E27FC236}">
                  <a16:creationId xmlns:a16="http://schemas.microsoft.com/office/drawing/2014/main" xmlns="" id="{98A9649B-0F27-46EA-B0AD-B010CF9D80E2}"/>
                </a:ext>
              </a:extLst>
            </p:cNvPr>
            <p:cNvGrpSpPr/>
            <p:nvPr/>
          </p:nvGrpSpPr>
          <p:grpSpPr>
            <a:xfrm>
              <a:off x="8346273" y="1183592"/>
              <a:ext cx="568486" cy="388014"/>
              <a:chOff x="8346273" y="1183592"/>
              <a:chExt cx="568486" cy="388014"/>
            </a:xfrm>
          </p:grpSpPr>
          <p:sp>
            <p:nvSpPr>
              <p:cNvPr id="24" name="Google Shape;1002;p14">
                <a:extLst>
                  <a:ext uri="{FF2B5EF4-FFF2-40B4-BE49-F238E27FC236}">
                    <a16:creationId xmlns:a16="http://schemas.microsoft.com/office/drawing/2014/main" xmlns="" id="{7E2F91D5-68DF-48A6-8869-7FD6B10D5313}"/>
                  </a:ext>
                </a:extLst>
              </p:cNvPr>
              <p:cNvSpPr/>
              <p:nvPr/>
            </p:nvSpPr>
            <p:spPr>
              <a:xfrm>
                <a:off x="8346273" y="1263367"/>
                <a:ext cx="56848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48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48" y="9452"/>
                    </a:lnTo>
                    <a:lnTo>
                      <a:pt x="16787" y="4688"/>
                    </a:lnTo>
                    <a:lnTo>
                      <a:pt x="18148" y="0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" name="Google Shape;1003;p14">
                <a:extLst>
                  <a:ext uri="{FF2B5EF4-FFF2-40B4-BE49-F238E27FC236}">
                    <a16:creationId xmlns:a16="http://schemas.microsoft.com/office/drawing/2014/main" xmlns="" id="{C3EFBFCC-5EC0-422F-83D0-13B128DBCD98}"/>
                  </a:ext>
                </a:extLst>
              </p:cNvPr>
              <p:cNvSpPr/>
              <p:nvPr/>
            </p:nvSpPr>
            <p:spPr>
              <a:xfrm>
                <a:off x="8346273" y="1183592"/>
                <a:ext cx="56848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48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48" y="9452"/>
                    </a:lnTo>
                    <a:lnTo>
                      <a:pt x="16787" y="4688"/>
                    </a:lnTo>
                    <a:lnTo>
                      <a:pt x="18148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3" name="Google Shape;1004;p14">
              <a:extLst>
                <a:ext uri="{FF2B5EF4-FFF2-40B4-BE49-F238E27FC236}">
                  <a16:creationId xmlns:a16="http://schemas.microsoft.com/office/drawing/2014/main" xmlns="" id="{873AEC25-6E98-4A44-BBA8-5258490B51FC}"/>
                </a:ext>
              </a:extLst>
            </p:cNvPr>
            <p:cNvGrpSpPr/>
            <p:nvPr/>
          </p:nvGrpSpPr>
          <p:grpSpPr>
            <a:xfrm>
              <a:off x="8341543" y="606635"/>
              <a:ext cx="569676" cy="388014"/>
              <a:chOff x="8341543" y="606635"/>
              <a:chExt cx="569676" cy="388014"/>
            </a:xfrm>
          </p:grpSpPr>
          <p:sp>
            <p:nvSpPr>
              <p:cNvPr id="22" name="Google Shape;1005;p14">
                <a:extLst>
                  <a:ext uri="{FF2B5EF4-FFF2-40B4-BE49-F238E27FC236}">
                    <a16:creationId xmlns:a16="http://schemas.microsoft.com/office/drawing/2014/main" xmlns="" id="{18466ED5-E416-4DE1-A4F7-CD23EAA77B79}"/>
                  </a:ext>
                </a:extLst>
              </p:cNvPr>
              <p:cNvSpPr/>
              <p:nvPr/>
            </p:nvSpPr>
            <p:spPr>
              <a:xfrm>
                <a:off x="8341543" y="686410"/>
                <a:ext cx="56967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86" y="9452"/>
                    </a:lnTo>
                    <a:lnTo>
                      <a:pt x="16824" y="4613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" name="Google Shape;1006;p14">
                <a:extLst>
                  <a:ext uri="{FF2B5EF4-FFF2-40B4-BE49-F238E27FC236}">
                    <a16:creationId xmlns:a16="http://schemas.microsoft.com/office/drawing/2014/main" xmlns="" id="{2B2454FC-1990-4881-9AD0-D1C7F996114E}"/>
                  </a:ext>
                </a:extLst>
              </p:cNvPr>
              <p:cNvSpPr/>
              <p:nvPr/>
            </p:nvSpPr>
            <p:spPr>
              <a:xfrm>
                <a:off x="8341543" y="606635"/>
                <a:ext cx="56967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86" y="9452"/>
                    </a:lnTo>
                    <a:lnTo>
                      <a:pt x="16824" y="4613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4" name="Google Shape;1007;p14">
              <a:extLst>
                <a:ext uri="{FF2B5EF4-FFF2-40B4-BE49-F238E27FC236}">
                  <a16:creationId xmlns:a16="http://schemas.microsoft.com/office/drawing/2014/main" xmlns="" id="{80E9CEE5-0350-493C-9229-1A39A52E961D}"/>
                </a:ext>
              </a:extLst>
            </p:cNvPr>
            <p:cNvGrpSpPr/>
            <p:nvPr/>
          </p:nvGrpSpPr>
          <p:grpSpPr>
            <a:xfrm>
              <a:off x="8341543" y="2842933"/>
              <a:ext cx="569676" cy="380612"/>
              <a:chOff x="8341543" y="2282008"/>
              <a:chExt cx="569676" cy="380612"/>
            </a:xfrm>
          </p:grpSpPr>
          <p:sp>
            <p:nvSpPr>
              <p:cNvPr id="20" name="Google Shape;1008;p14">
                <a:extLst>
                  <a:ext uri="{FF2B5EF4-FFF2-40B4-BE49-F238E27FC236}">
                    <a16:creationId xmlns:a16="http://schemas.microsoft.com/office/drawing/2014/main" xmlns="" id="{11848AC2-1101-45B6-ABB6-4FD06AA8642A}"/>
                  </a:ext>
                </a:extLst>
              </p:cNvPr>
              <p:cNvSpPr/>
              <p:nvPr/>
            </p:nvSpPr>
            <p:spPr>
              <a:xfrm>
                <a:off x="8341543" y="2361783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" name="Google Shape;1009;p14">
                <a:extLst>
                  <a:ext uri="{FF2B5EF4-FFF2-40B4-BE49-F238E27FC236}">
                    <a16:creationId xmlns:a16="http://schemas.microsoft.com/office/drawing/2014/main" xmlns="" id="{62EF156A-37AB-441F-A5B2-47A1C576F477}"/>
                  </a:ext>
                </a:extLst>
              </p:cNvPr>
              <p:cNvSpPr/>
              <p:nvPr/>
            </p:nvSpPr>
            <p:spPr>
              <a:xfrm>
                <a:off x="8341543" y="2282008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5" name="Google Shape;1010;p14">
              <a:extLst>
                <a:ext uri="{FF2B5EF4-FFF2-40B4-BE49-F238E27FC236}">
                  <a16:creationId xmlns:a16="http://schemas.microsoft.com/office/drawing/2014/main" xmlns="" id="{ABCD2DB3-3524-446A-8B92-A59461EB4B24}"/>
                </a:ext>
              </a:extLst>
            </p:cNvPr>
            <p:cNvGrpSpPr/>
            <p:nvPr/>
          </p:nvGrpSpPr>
          <p:grpSpPr>
            <a:xfrm>
              <a:off x="8341543" y="3403858"/>
              <a:ext cx="569676" cy="380612"/>
              <a:chOff x="8341543" y="2282008"/>
              <a:chExt cx="569676" cy="380612"/>
            </a:xfrm>
          </p:grpSpPr>
          <p:sp>
            <p:nvSpPr>
              <p:cNvPr id="18" name="Google Shape;1011;p14">
                <a:extLst>
                  <a:ext uri="{FF2B5EF4-FFF2-40B4-BE49-F238E27FC236}">
                    <a16:creationId xmlns:a16="http://schemas.microsoft.com/office/drawing/2014/main" xmlns="" id="{87C36489-2782-4D32-8AFF-590446FE6759}"/>
                  </a:ext>
                </a:extLst>
              </p:cNvPr>
              <p:cNvSpPr/>
              <p:nvPr/>
            </p:nvSpPr>
            <p:spPr>
              <a:xfrm>
                <a:off x="8341543" y="2361783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" name="Google Shape;1012;p14">
                <a:extLst>
                  <a:ext uri="{FF2B5EF4-FFF2-40B4-BE49-F238E27FC236}">
                    <a16:creationId xmlns:a16="http://schemas.microsoft.com/office/drawing/2014/main" xmlns="" id="{960D755E-9DD5-4D14-A5D7-995B746EA64C}"/>
                  </a:ext>
                </a:extLst>
              </p:cNvPr>
              <p:cNvSpPr/>
              <p:nvPr/>
            </p:nvSpPr>
            <p:spPr>
              <a:xfrm>
                <a:off x="8341543" y="2282008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16" name="Google Shape;1013;p14">
              <a:extLst>
                <a:ext uri="{FF2B5EF4-FFF2-40B4-BE49-F238E27FC236}">
                  <a16:creationId xmlns:a16="http://schemas.microsoft.com/office/drawing/2014/main" xmlns="" id="{57A347C5-BCEE-4C2E-845B-EF3674655559}"/>
                </a:ext>
              </a:extLst>
            </p:cNvPr>
            <p:cNvSpPr/>
            <p:nvPr/>
          </p:nvSpPr>
          <p:spPr>
            <a:xfrm>
              <a:off x="8341543" y="4367943"/>
              <a:ext cx="569676" cy="308239"/>
            </a:xfrm>
            <a:custGeom>
              <a:avLst/>
              <a:gdLst/>
              <a:ahLst/>
              <a:cxnLst/>
              <a:rect l="l" t="t" r="r" b="b"/>
              <a:pathLst>
                <a:path w="18186" h="9453" extrusionOk="0">
                  <a:moveTo>
                    <a:pt x="0" y="0"/>
                  </a:moveTo>
                  <a:lnTo>
                    <a:pt x="0" y="9452"/>
                  </a:lnTo>
                  <a:lnTo>
                    <a:pt x="18186" y="9452"/>
                  </a:lnTo>
                  <a:lnTo>
                    <a:pt x="16824" y="4613"/>
                  </a:lnTo>
                  <a:lnTo>
                    <a:pt x="18186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" name="Google Shape;1014;p14">
              <a:extLst>
                <a:ext uri="{FF2B5EF4-FFF2-40B4-BE49-F238E27FC236}">
                  <a16:creationId xmlns:a16="http://schemas.microsoft.com/office/drawing/2014/main" xmlns="" id="{B4210492-E8D1-4EE4-AA31-F7A5E84FCB69}"/>
                </a:ext>
              </a:extLst>
            </p:cNvPr>
            <p:cNvSpPr/>
            <p:nvPr/>
          </p:nvSpPr>
          <p:spPr>
            <a:xfrm>
              <a:off x="395894" y="219519"/>
              <a:ext cx="8053438" cy="4788281"/>
            </a:xfrm>
            <a:custGeom>
              <a:avLst/>
              <a:gdLst/>
              <a:ahLst/>
              <a:cxnLst/>
              <a:rect l="l" t="t" r="r" b="b"/>
              <a:pathLst>
                <a:path w="257093" h="146846" extrusionOk="0">
                  <a:moveTo>
                    <a:pt x="7146" y="1"/>
                  </a:moveTo>
                  <a:cubicBezTo>
                    <a:pt x="3177" y="1"/>
                    <a:pt x="1" y="3214"/>
                    <a:pt x="1" y="7146"/>
                  </a:cubicBezTo>
                  <a:lnTo>
                    <a:pt x="1" y="139700"/>
                  </a:lnTo>
                  <a:cubicBezTo>
                    <a:pt x="1" y="143632"/>
                    <a:pt x="3177" y="146845"/>
                    <a:pt x="7146" y="146845"/>
                  </a:cubicBezTo>
                  <a:lnTo>
                    <a:pt x="249947" y="146845"/>
                  </a:lnTo>
                  <a:cubicBezTo>
                    <a:pt x="253879" y="146845"/>
                    <a:pt x="257093" y="143632"/>
                    <a:pt x="257093" y="139700"/>
                  </a:cubicBezTo>
                  <a:lnTo>
                    <a:pt x="257093" y="7146"/>
                  </a:lnTo>
                  <a:cubicBezTo>
                    <a:pt x="257093" y="3214"/>
                    <a:pt x="253879" y="1"/>
                    <a:pt x="249947" y="1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</p:grpSp>
      <p:sp>
        <p:nvSpPr>
          <p:cNvPr id="52" name="Google Shape;1082;p14">
            <a:extLst>
              <a:ext uri="{FF2B5EF4-FFF2-40B4-BE49-F238E27FC236}">
                <a16:creationId xmlns:a16="http://schemas.microsoft.com/office/drawing/2014/main" xmlns="" id="{0F2E9747-C66A-480C-9099-C7BDE1E89365}"/>
              </a:ext>
            </a:extLst>
          </p:cNvPr>
          <p:cNvSpPr/>
          <p:nvPr userDrawn="1"/>
        </p:nvSpPr>
        <p:spPr>
          <a:xfrm>
            <a:off x="465693" y="882176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3" name="Google Shape;1083;p14">
            <a:extLst>
              <a:ext uri="{FF2B5EF4-FFF2-40B4-BE49-F238E27FC236}">
                <a16:creationId xmlns:a16="http://schemas.microsoft.com/office/drawing/2014/main" xmlns="" id="{C10D7406-2BDA-4DC4-9A79-3D4FC95CAC2A}"/>
              </a:ext>
            </a:extLst>
          </p:cNvPr>
          <p:cNvSpPr/>
          <p:nvPr userDrawn="1"/>
        </p:nvSpPr>
        <p:spPr>
          <a:xfrm>
            <a:off x="200402" y="906827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4" name="Google Shape;1084;p14">
            <a:extLst>
              <a:ext uri="{FF2B5EF4-FFF2-40B4-BE49-F238E27FC236}">
                <a16:creationId xmlns:a16="http://schemas.microsoft.com/office/drawing/2014/main" xmlns="" id="{4E0493D0-81D3-4EAC-94E3-12DB540A6AD7}"/>
              </a:ext>
            </a:extLst>
          </p:cNvPr>
          <p:cNvSpPr/>
          <p:nvPr userDrawn="1"/>
        </p:nvSpPr>
        <p:spPr>
          <a:xfrm>
            <a:off x="224083" y="989422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5" name="Google Shape;1085;p14">
            <a:extLst>
              <a:ext uri="{FF2B5EF4-FFF2-40B4-BE49-F238E27FC236}">
                <a16:creationId xmlns:a16="http://schemas.microsoft.com/office/drawing/2014/main" xmlns="" id="{D0FB441C-211A-4F68-8767-DA7B95B4F920}"/>
              </a:ext>
            </a:extLst>
          </p:cNvPr>
          <p:cNvSpPr/>
          <p:nvPr userDrawn="1"/>
        </p:nvSpPr>
        <p:spPr>
          <a:xfrm>
            <a:off x="524898" y="947521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6" name="Google Shape;1086;p14">
            <a:extLst>
              <a:ext uri="{FF2B5EF4-FFF2-40B4-BE49-F238E27FC236}">
                <a16:creationId xmlns:a16="http://schemas.microsoft.com/office/drawing/2014/main" xmlns="" id="{B9340F31-2646-4E29-8212-879AEEF962DA}"/>
              </a:ext>
            </a:extLst>
          </p:cNvPr>
          <p:cNvSpPr/>
          <p:nvPr userDrawn="1"/>
        </p:nvSpPr>
        <p:spPr>
          <a:xfrm>
            <a:off x="201593" y="917945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7" name="Google Shape;1082;p14">
            <a:extLst>
              <a:ext uri="{FF2B5EF4-FFF2-40B4-BE49-F238E27FC236}">
                <a16:creationId xmlns:a16="http://schemas.microsoft.com/office/drawing/2014/main" xmlns="" id="{765A6E3B-E1F9-4D37-B213-7F9E645D0EDA}"/>
              </a:ext>
            </a:extLst>
          </p:cNvPr>
          <p:cNvSpPr/>
          <p:nvPr userDrawn="1"/>
        </p:nvSpPr>
        <p:spPr>
          <a:xfrm>
            <a:off x="464502" y="1496055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8" name="Google Shape;1083;p14">
            <a:extLst>
              <a:ext uri="{FF2B5EF4-FFF2-40B4-BE49-F238E27FC236}">
                <a16:creationId xmlns:a16="http://schemas.microsoft.com/office/drawing/2014/main" xmlns="" id="{867E7D37-2590-4ECE-A535-9DA46F4EA583}"/>
              </a:ext>
            </a:extLst>
          </p:cNvPr>
          <p:cNvSpPr/>
          <p:nvPr userDrawn="1"/>
        </p:nvSpPr>
        <p:spPr>
          <a:xfrm>
            <a:off x="199211" y="1520706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9" name="Google Shape;1084;p14">
            <a:extLst>
              <a:ext uri="{FF2B5EF4-FFF2-40B4-BE49-F238E27FC236}">
                <a16:creationId xmlns:a16="http://schemas.microsoft.com/office/drawing/2014/main" xmlns="" id="{74625DF1-F15F-4CAD-BD7C-85A4680501B4}"/>
              </a:ext>
            </a:extLst>
          </p:cNvPr>
          <p:cNvSpPr/>
          <p:nvPr userDrawn="1"/>
        </p:nvSpPr>
        <p:spPr>
          <a:xfrm>
            <a:off x="222892" y="1603301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0" name="Google Shape;1085;p14">
            <a:extLst>
              <a:ext uri="{FF2B5EF4-FFF2-40B4-BE49-F238E27FC236}">
                <a16:creationId xmlns:a16="http://schemas.microsoft.com/office/drawing/2014/main" xmlns="" id="{B26C5877-FFC0-49F2-89B0-0C72531E73AE}"/>
              </a:ext>
            </a:extLst>
          </p:cNvPr>
          <p:cNvSpPr/>
          <p:nvPr userDrawn="1"/>
        </p:nvSpPr>
        <p:spPr>
          <a:xfrm>
            <a:off x="523707" y="1561400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1" name="Google Shape;1086;p14">
            <a:extLst>
              <a:ext uri="{FF2B5EF4-FFF2-40B4-BE49-F238E27FC236}">
                <a16:creationId xmlns:a16="http://schemas.microsoft.com/office/drawing/2014/main" xmlns="" id="{B081A515-D8D9-4BF5-90F1-621FE162C9F3}"/>
              </a:ext>
            </a:extLst>
          </p:cNvPr>
          <p:cNvSpPr/>
          <p:nvPr userDrawn="1"/>
        </p:nvSpPr>
        <p:spPr>
          <a:xfrm>
            <a:off x="200402" y="1531824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2" name="Google Shape;1082;p14">
            <a:extLst>
              <a:ext uri="{FF2B5EF4-FFF2-40B4-BE49-F238E27FC236}">
                <a16:creationId xmlns:a16="http://schemas.microsoft.com/office/drawing/2014/main" xmlns="" id="{E5B7DF78-1D3E-41E2-9FE9-36B062BD3CC8}"/>
              </a:ext>
            </a:extLst>
          </p:cNvPr>
          <p:cNvSpPr/>
          <p:nvPr userDrawn="1"/>
        </p:nvSpPr>
        <p:spPr>
          <a:xfrm>
            <a:off x="463311" y="2109934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3" name="Google Shape;1083;p14">
            <a:extLst>
              <a:ext uri="{FF2B5EF4-FFF2-40B4-BE49-F238E27FC236}">
                <a16:creationId xmlns:a16="http://schemas.microsoft.com/office/drawing/2014/main" xmlns="" id="{E853253F-BCCE-42EF-8554-3C3E3C2E285A}"/>
              </a:ext>
            </a:extLst>
          </p:cNvPr>
          <p:cNvSpPr/>
          <p:nvPr userDrawn="1"/>
        </p:nvSpPr>
        <p:spPr>
          <a:xfrm>
            <a:off x="198020" y="2134585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4" name="Google Shape;1084;p14">
            <a:extLst>
              <a:ext uri="{FF2B5EF4-FFF2-40B4-BE49-F238E27FC236}">
                <a16:creationId xmlns:a16="http://schemas.microsoft.com/office/drawing/2014/main" xmlns="" id="{E01519CC-0CF0-44E3-B22E-B1AFBCD30DBD}"/>
              </a:ext>
            </a:extLst>
          </p:cNvPr>
          <p:cNvSpPr/>
          <p:nvPr userDrawn="1"/>
        </p:nvSpPr>
        <p:spPr>
          <a:xfrm>
            <a:off x="221701" y="2217180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5" name="Google Shape;1085;p14">
            <a:extLst>
              <a:ext uri="{FF2B5EF4-FFF2-40B4-BE49-F238E27FC236}">
                <a16:creationId xmlns:a16="http://schemas.microsoft.com/office/drawing/2014/main" xmlns="" id="{5EC2F2DD-FC5A-4166-8502-67B0E67210F6}"/>
              </a:ext>
            </a:extLst>
          </p:cNvPr>
          <p:cNvSpPr/>
          <p:nvPr userDrawn="1"/>
        </p:nvSpPr>
        <p:spPr>
          <a:xfrm>
            <a:off x="522516" y="2175279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6" name="Google Shape;1086;p14">
            <a:extLst>
              <a:ext uri="{FF2B5EF4-FFF2-40B4-BE49-F238E27FC236}">
                <a16:creationId xmlns:a16="http://schemas.microsoft.com/office/drawing/2014/main" xmlns="" id="{828B4189-A014-4A06-804B-1589EB2F9CF8}"/>
              </a:ext>
            </a:extLst>
          </p:cNvPr>
          <p:cNvSpPr/>
          <p:nvPr userDrawn="1"/>
        </p:nvSpPr>
        <p:spPr>
          <a:xfrm>
            <a:off x="199211" y="2145703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7" name="Google Shape;1082;p14">
            <a:extLst>
              <a:ext uri="{FF2B5EF4-FFF2-40B4-BE49-F238E27FC236}">
                <a16:creationId xmlns:a16="http://schemas.microsoft.com/office/drawing/2014/main" xmlns="" id="{647DE464-7568-4DD5-8BE4-324C14A8277D}"/>
              </a:ext>
            </a:extLst>
          </p:cNvPr>
          <p:cNvSpPr/>
          <p:nvPr userDrawn="1"/>
        </p:nvSpPr>
        <p:spPr>
          <a:xfrm>
            <a:off x="462120" y="2723813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8" name="Google Shape;1083;p14">
            <a:extLst>
              <a:ext uri="{FF2B5EF4-FFF2-40B4-BE49-F238E27FC236}">
                <a16:creationId xmlns:a16="http://schemas.microsoft.com/office/drawing/2014/main" xmlns="" id="{1ED11714-4115-4417-9213-DBC152A5EE6E}"/>
              </a:ext>
            </a:extLst>
          </p:cNvPr>
          <p:cNvSpPr/>
          <p:nvPr userDrawn="1"/>
        </p:nvSpPr>
        <p:spPr>
          <a:xfrm>
            <a:off x="196829" y="2748464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9" name="Google Shape;1084;p14">
            <a:extLst>
              <a:ext uri="{FF2B5EF4-FFF2-40B4-BE49-F238E27FC236}">
                <a16:creationId xmlns:a16="http://schemas.microsoft.com/office/drawing/2014/main" xmlns="" id="{23D69C4A-B0D7-467F-8C73-F0C897BC4C5A}"/>
              </a:ext>
            </a:extLst>
          </p:cNvPr>
          <p:cNvSpPr/>
          <p:nvPr userDrawn="1"/>
        </p:nvSpPr>
        <p:spPr>
          <a:xfrm>
            <a:off x="220510" y="2831059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0" name="Google Shape;1085;p14">
            <a:extLst>
              <a:ext uri="{FF2B5EF4-FFF2-40B4-BE49-F238E27FC236}">
                <a16:creationId xmlns:a16="http://schemas.microsoft.com/office/drawing/2014/main" xmlns="" id="{23E1F321-10C6-49DB-A01C-554FC1D86C9B}"/>
              </a:ext>
            </a:extLst>
          </p:cNvPr>
          <p:cNvSpPr/>
          <p:nvPr userDrawn="1"/>
        </p:nvSpPr>
        <p:spPr>
          <a:xfrm>
            <a:off x="521325" y="2789158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1" name="Google Shape;1086;p14">
            <a:extLst>
              <a:ext uri="{FF2B5EF4-FFF2-40B4-BE49-F238E27FC236}">
                <a16:creationId xmlns:a16="http://schemas.microsoft.com/office/drawing/2014/main" xmlns="" id="{F9534E45-083B-4C35-AE35-2FECC04EA99E}"/>
              </a:ext>
            </a:extLst>
          </p:cNvPr>
          <p:cNvSpPr/>
          <p:nvPr userDrawn="1"/>
        </p:nvSpPr>
        <p:spPr>
          <a:xfrm>
            <a:off x="198020" y="2759582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2" name="Google Shape;1082;p14">
            <a:extLst>
              <a:ext uri="{FF2B5EF4-FFF2-40B4-BE49-F238E27FC236}">
                <a16:creationId xmlns:a16="http://schemas.microsoft.com/office/drawing/2014/main" xmlns="" id="{65C3AF7D-B3F5-4998-ACC4-2F2F95CA62A8}"/>
              </a:ext>
            </a:extLst>
          </p:cNvPr>
          <p:cNvSpPr/>
          <p:nvPr userDrawn="1"/>
        </p:nvSpPr>
        <p:spPr>
          <a:xfrm>
            <a:off x="460929" y="3337692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3" name="Google Shape;1083;p14">
            <a:extLst>
              <a:ext uri="{FF2B5EF4-FFF2-40B4-BE49-F238E27FC236}">
                <a16:creationId xmlns:a16="http://schemas.microsoft.com/office/drawing/2014/main" xmlns="" id="{92CF6BA5-78C4-4B4E-A78B-B2204A5F2530}"/>
              </a:ext>
            </a:extLst>
          </p:cNvPr>
          <p:cNvSpPr/>
          <p:nvPr userDrawn="1"/>
        </p:nvSpPr>
        <p:spPr>
          <a:xfrm>
            <a:off x="195638" y="3362343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4" name="Google Shape;1084;p14">
            <a:extLst>
              <a:ext uri="{FF2B5EF4-FFF2-40B4-BE49-F238E27FC236}">
                <a16:creationId xmlns:a16="http://schemas.microsoft.com/office/drawing/2014/main" xmlns="" id="{82B6228B-CBBE-463F-9E88-CFBE19F8043E}"/>
              </a:ext>
            </a:extLst>
          </p:cNvPr>
          <p:cNvSpPr/>
          <p:nvPr userDrawn="1"/>
        </p:nvSpPr>
        <p:spPr>
          <a:xfrm>
            <a:off x="219319" y="3444938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5" name="Google Shape;1085;p14">
            <a:extLst>
              <a:ext uri="{FF2B5EF4-FFF2-40B4-BE49-F238E27FC236}">
                <a16:creationId xmlns:a16="http://schemas.microsoft.com/office/drawing/2014/main" xmlns="" id="{7D174B50-8153-4359-8B9D-C9FFAE59E363}"/>
              </a:ext>
            </a:extLst>
          </p:cNvPr>
          <p:cNvSpPr/>
          <p:nvPr userDrawn="1"/>
        </p:nvSpPr>
        <p:spPr>
          <a:xfrm>
            <a:off x="520134" y="3403037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6" name="Google Shape;1086;p14">
            <a:extLst>
              <a:ext uri="{FF2B5EF4-FFF2-40B4-BE49-F238E27FC236}">
                <a16:creationId xmlns:a16="http://schemas.microsoft.com/office/drawing/2014/main" xmlns="" id="{9995CF07-4A23-454A-8825-F6E81F18D160}"/>
              </a:ext>
            </a:extLst>
          </p:cNvPr>
          <p:cNvSpPr/>
          <p:nvPr userDrawn="1"/>
        </p:nvSpPr>
        <p:spPr>
          <a:xfrm>
            <a:off x="196829" y="3373461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7" name="Google Shape;1082;p14">
            <a:extLst>
              <a:ext uri="{FF2B5EF4-FFF2-40B4-BE49-F238E27FC236}">
                <a16:creationId xmlns:a16="http://schemas.microsoft.com/office/drawing/2014/main" xmlns="" id="{7771C690-AD42-49CF-AC87-E4FCB23DD1C7}"/>
              </a:ext>
            </a:extLst>
          </p:cNvPr>
          <p:cNvSpPr/>
          <p:nvPr userDrawn="1"/>
        </p:nvSpPr>
        <p:spPr>
          <a:xfrm>
            <a:off x="459738" y="3951571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8" name="Google Shape;1083;p14">
            <a:extLst>
              <a:ext uri="{FF2B5EF4-FFF2-40B4-BE49-F238E27FC236}">
                <a16:creationId xmlns:a16="http://schemas.microsoft.com/office/drawing/2014/main" xmlns="" id="{F77B608A-FC29-4902-94B6-93F678644B06}"/>
              </a:ext>
            </a:extLst>
          </p:cNvPr>
          <p:cNvSpPr/>
          <p:nvPr userDrawn="1"/>
        </p:nvSpPr>
        <p:spPr>
          <a:xfrm>
            <a:off x="194447" y="3976222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9" name="Google Shape;1084;p14">
            <a:extLst>
              <a:ext uri="{FF2B5EF4-FFF2-40B4-BE49-F238E27FC236}">
                <a16:creationId xmlns:a16="http://schemas.microsoft.com/office/drawing/2014/main" xmlns="" id="{46A1CD74-AD03-4998-A1B4-3B896CADDF14}"/>
              </a:ext>
            </a:extLst>
          </p:cNvPr>
          <p:cNvSpPr/>
          <p:nvPr userDrawn="1"/>
        </p:nvSpPr>
        <p:spPr>
          <a:xfrm>
            <a:off x="218128" y="4058817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0" name="Google Shape;1085;p14">
            <a:extLst>
              <a:ext uri="{FF2B5EF4-FFF2-40B4-BE49-F238E27FC236}">
                <a16:creationId xmlns:a16="http://schemas.microsoft.com/office/drawing/2014/main" xmlns="" id="{00B42C35-3F40-4A4C-94F9-BEA6D12080B9}"/>
              </a:ext>
            </a:extLst>
          </p:cNvPr>
          <p:cNvSpPr/>
          <p:nvPr userDrawn="1"/>
        </p:nvSpPr>
        <p:spPr>
          <a:xfrm>
            <a:off x="518943" y="4016916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1" name="Google Shape;1086;p14">
            <a:extLst>
              <a:ext uri="{FF2B5EF4-FFF2-40B4-BE49-F238E27FC236}">
                <a16:creationId xmlns:a16="http://schemas.microsoft.com/office/drawing/2014/main" xmlns="" id="{5C318D3D-3080-4AD1-B777-CF89EDFC5DC0}"/>
              </a:ext>
            </a:extLst>
          </p:cNvPr>
          <p:cNvSpPr/>
          <p:nvPr userDrawn="1"/>
        </p:nvSpPr>
        <p:spPr>
          <a:xfrm>
            <a:off x="195638" y="3987340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1082;p14">
            <a:extLst>
              <a:ext uri="{FF2B5EF4-FFF2-40B4-BE49-F238E27FC236}">
                <a16:creationId xmlns:a16="http://schemas.microsoft.com/office/drawing/2014/main" xmlns="" id="{94284878-05BB-4FB8-9466-148B677B64CB}"/>
              </a:ext>
            </a:extLst>
          </p:cNvPr>
          <p:cNvSpPr/>
          <p:nvPr userDrawn="1"/>
        </p:nvSpPr>
        <p:spPr>
          <a:xfrm>
            <a:off x="458547" y="4565450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3" name="Google Shape;1083;p14">
            <a:extLst>
              <a:ext uri="{FF2B5EF4-FFF2-40B4-BE49-F238E27FC236}">
                <a16:creationId xmlns:a16="http://schemas.microsoft.com/office/drawing/2014/main" xmlns="" id="{E36AE8A6-DBE3-452F-921D-A87C88B52AA3}"/>
              </a:ext>
            </a:extLst>
          </p:cNvPr>
          <p:cNvSpPr/>
          <p:nvPr userDrawn="1"/>
        </p:nvSpPr>
        <p:spPr>
          <a:xfrm>
            <a:off x="193256" y="4590101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4" name="Google Shape;1084;p14">
            <a:extLst>
              <a:ext uri="{FF2B5EF4-FFF2-40B4-BE49-F238E27FC236}">
                <a16:creationId xmlns:a16="http://schemas.microsoft.com/office/drawing/2014/main" xmlns="" id="{82F27FB2-63D3-42BC-B740-7D13E52AF34F}"/>
              </a:ext>
            </a:extLst>
          </p:cNvPr>
          <p:cNvSpPr/>
          <p:nvPr userDrawn="1"/>
        </p:nvSpPr>
        <p:spPr>
          <a:xfrm>
            <a:off x="216937" y="4672696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5" name="Google Shape;1085;p14">
            <a:extLst>
              <a:ext uri="{FF2B5EF4-FFF2-40B4-BE49-F238E27FC236}">
                <a16:creationId xmlns:a16="http://schemas.microsoft.com/office/drawing/2014/main" xmlns="" id="{1F4E28BC-F2CF-4EC9-88C7-A72ED1261EA0}"/>
              </a:ext>
            </a:extLst>
          </p:cNvPr>
          <p:cNvSpPr/>
          <p:nvPr userDrawn="1"/>
        </p:nvSpPr>
        <p:spPr>
          <a:xfrm>
            <a:off x="517752" y="4630795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6" name="Google Shape;1086;p14">
            <a:extLst>
              <a:ext uri="{FF2B5EF4-FFF2-40B4-BE49-F238E27FC236}">
                <a16:creationId xmlns:a16="http://schemas.microsoft.com/office/drawing/2014/main" xmlns="" id="{122D6AD2-FF93-49D7-8B58-596968D93B34}"/>
              </a:ext>
            </a:extLst>
          </p:cNvPr>
          <p:cNvSpPr/>
          <p:nvPr userDrawn="1"/>
        </p:nvSpPr>
        <p:spPr>
          <a:xfrm>
            <a:off x="194447" y="4601219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7" name="Google Shape;1082;p14">
            <a:extLst>
              <a:ext uri="{FF2B5EF4-FFF2-40B4-BE49-F238E27FC236}">
                <a16:creationId xmlns:a16="http://schemas.microsoft.com/office/drawing/2014/main" xmlns="" id="{2680D11D-7E90-410C-8CE6-8F88E44BBA34}"/>
              </a:ext>
            </a:extLst>
          </p:cNvPr>
          <p:cNvSpPr/>
          <p:nvPr userDrawn="1"/>
        </p:nvSpPr>
        <p:spPr>
          <a:xfrm>
            <a:off x="457356" y="5179329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8" name="Google Shape;1083;p14">
            <a:extLst>
              <a:ext uri="{FF2B5EF4-FFF2-40B4-BE49-F238E27FC236}">
                <a16:creationId xmlns:a16="http://schemas.microsoft.com/office/drawing/2014/main" xmlns="" id="{19C6711F-DDEA-40EF-A499-A7DEE2C2915E}"/>
              </a:ext>
            </a:extLst>
          </p:cNvPr>
          <p:cNvSpPr/>
          <p:nvPr userDrawn="1"/>
        </p:nvSpPr>
        <p:spPr>
          <a:xfrm>
            <a:off x="192065" y="5203980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9" name="Google Shape;1084;p14">
            <a:extLst>
              <a:ext uri="{FF2B5EF4-FFF2-40B4-BE49-F238E27FC236}">
                <a16:creationId xmlns:a16="http://schemas.microsoft.com/office/drawing/2014/main" xmlns="" id="{66F47F23-E578-4EA5-9A6F-F642C1A9E3EA}"/>
              </a:ext>
            </a:extLst>
          </p:cNvPr>
          <p:cNvSpPr/>
          <p:nvPr userDrawn="1"/>
        </p:nvSpPr>
        <p:spPr>
          <a:xfrm>
            <a:off x="215746" y="5286575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0" name="Google Shape;1085;p14">
            <a:extLst>
              <a:ext uri="{FF2B5EF4-FFF2-40B4-BE49-F238E27FC236}">
                <a16:creationId xmlns:a16="http://schemas.microsoft.com/office/drawing/2014/main" xmlns="" id="{9E0AE9EA-DFC8-47FB-9A5C-C4B9AB7167E5}"/>
              </a:ext>
            </a:extLst>
          </p:cNvPr>
          <p:cNvSpPr/>
          <p:nvPr userDrawn="1"/>
        </p:nvSpPr>
        <p:spPr>
          <a:xfrm>
            <a:off x="516561" y="5244674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1" name="Google Shape;1086;p14">
            <a:extLst>
              <a:ext uri="{FF2B5EF4-FFF2-40B4-BE49-F238E27FC236}">
                <a16:creationId xmlns:a16="http://schemas.microsoft.com/office/drawing/2014/main" xmlns="" id="{31C11A86-666C-4ECC-B2BB-22A5F76303A7}"/>
              </a:ext>
            </a:extLst>
          </p:cNvPr>
          <p:cNvSpPr/>
          <p:nvPr userDrawn="1"/>
        </p:nvSpPr>
        <p:spPr>
          <a:xfrm>
            <a:off x="193256" y="5215098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1082;p14">
            <a:extLst>
              <a:ext uri="{FF2B5EF4-FFF2-40B4-BE49-F238E27FC236}">
                <a16:creationId xmlns:a16="http://schemas.microsoft.com/office/drawing/2014/main" xmlns="" id="{89C579DA-732B-4398-92D1-BEE007EBD812}"/>
              </a:ext>
            </a:extLst>
          </p:cNvPr>
          <p:cNvSpPr/>
          <p:nvPr userDrawn="1"/>
        </p:nvSpPr>
        <p:spPr>
          <a:xfrm>
            <a:off x="456165" y="5793208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3" name="Google Shape;1083;p14">
            <a:extLst>
              <a:ext uri="{FF2B5EF4-FFF2-40B4-BE49-F238E27FC236}">
                <a16:creationId xmlns:a16="http://schemas.microsoft.com/office/drawing/2014/main" xmlns="" id="{196CABBD-93A7-4F5C-AEE3-800BD0EA39A1}"/>
              </a:ext>
            </a:extLst>
          </p:cNvPr>
          <p:cNvSpPr/>
          <p:nvPr userDrawn="1"/>
        </p:nvSpPr>
        <p:spPr>
          <a:xfrm>
            <a:off x="190874" y="5817859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4" name="Google Shape;1084;p14">
            <a:extLst>
              <a:ext uri="{FF2B5EF4-FFF2-40B4-BE49-F238E27FC236}">
                <a16:creationId xmlns:a16="http://schemas.microsoft.com/office/drawing/2014/main" xmlns="" id="{0EE478E8-FDD6-49EA-996B-972A74682279}"/>
              </a:ext>
            </a:extLst>
          </p:cNvPr>
          <p:cNvSpPr/>
          <p:nvPr userDrawn="1"/>
        </p:nvSpPr>
        <p:spPr>
          <a:xfrm>
            <a:off x="214555" y="5900454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5" name="Google Shape;1085;p14">
            <a:extLst>
              <a:ext uri="{FF2B5EF4-FFF2-40B4-BE49-F238E27FC236}">
                <a16:creationId xmlns:a16="http://schemas.microsoft.com/office/drawing/2014/main" xmlns="" id="{8266C508-3715-41D3-8F14-A7380A494671}"/>
              </a:ext>
            </a:extLst>
          </p:cNvPr>
          <p:cNvSpPr/>
          <p:nvPr userDrawn="1"/>
        </p:nvSpPr>
        <p:spPr>
          <a:xfrm>
            <a:off x="515370" y="5858553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6" name="Google Shape;1086;p14">
            <a:extLst>
              <a:ext uri="{FF2B5EF4-FFF2-40B4-BE49-F238E27FC236}">
                <a16:creationId xmlns:a16="http://schemas.microsoft.com/office/drawing/2014/main" xmlns="" id="{C7309805-E3C7-4EBD-9DEB-C7217972097B}"/>
              </a:ext>
            </a:extLst>
          </p:cNvPr>
          <p:cNvSpPr/>
          <p:nvPr userDrawn="1"/>
        </p:nvSpPr>
        <p:spPr>
          <a:xfrm>
            <a:off x="192065" y="5828977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087331921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D277C-D2BF-45CB-B9B1-631697971ECF}" type="datetimeFigureOut">
              <a:rPr lang="zh-CN" altLang="en-US" smtClean="0"/>
              <a:t>2023/2/4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57B159-C784-467D-858D-66D384AF0CC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669961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D277C-D2BF-45CB-B9B1-631697971ECF}" type="datetimeFigureOut">
              <a:rPr lang="zh-CN" altLang="en-US" smtClean="0"/>
              <a:t>2023/2/4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57B159-C784-467D-858D-66D384AF0CC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233883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D277C-D2BF-45CB-B9B1-631697971ECF}" type="datetimeFigureOut">
              <a:rPr lang="zh-CN" altLang="en-US" smtClean="0"/>
              <a:t>2023/2/4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57B159-C784-467D-858D-66D384AF0CC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712738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D277C-D2BF-45CB-B9B1-631697971ECF}" type="datetimeFigureOut">
              <a:rPr lang="zh-CN" altLang="en-US" smtClean="0"/>
              <a:t>2023/2/4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57B159-C784-467D-858D-66D384AF0CC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686459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D277C-D2BF-45CB-B9B1-631697971ECF}" type="datetimeFigureOut">
              <a:rPr lang="zh-CN" altLang="en-US" smtClean="0"/>
              <a:t>2023/2/4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57B159-C784-467D-858D-66D384AF0CC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703475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D277C-D2BF-45CB-B9B1-631697971ECF}" type="datetimeFigureOut">
              <a:rPr lang="zh-CN" altLang="en-US" smtClean="0"/>
              <a:t>2023/2/4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57B159-C784-467D-858D-66D384AF0CC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900620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D277C-D2BF-45CB-B9B1-631697971ECF}" type="datetimeFigureOut">
              <a:rPr lang="zh-CN" altLang="en-US" smtClean="0"/>
              <a:t>2023/2/4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57B159-C784-467D-858D-66D384AF0CC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377919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D277C-D2BF-45CB-B9B1-631697971ECF}" type="datetimeFigureOut">
              <a:rPr lang="zh-CN" altLang="en-US" smtClean="0"/>
              <a:t>2023/2/4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57B159-C784-467D-858D-66D384AF0CC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99466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D277C-D2BF-45CB-B9B1-631697971ECF}" type="datetimeFigureOut">
              <a:rPr lang="zh-CN" altLang="en-US" smtClean="0"/>
              <a:t>2023/2/4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57B159-C784-467D-858D-66D384AF0CC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44110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D277C-D2BF-45CB-B9B1-631697971ECF}" type="datetimeFigureOut">
              <a:rPr lang="zh-CN" altLang="en-US" smtClean="0"/>
              <a:t>2023/2/4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57B159-C784-467D-858D-66D384AF0CC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35733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D277C-D2BF-45CB-B9B1-631697971ECF}" type="datetimeFigureOut">
              <a:rPr lang="zh-CN" altLang="en-US" smtClean="0"/>
              <a:t>2023/2/4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57B159-C784-467D-858D-66D384AF0CC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637493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="" xmlns:a16="http://schemas.microsoft.com/office/drawing/2014/main" id="{2D390D2D-7907-4188-BA24-1D61789C3EC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="" xmlns:a16="http://schemas.microsoft.com/office/drawing/2014/main" id="{343EF2F1-17D3-4FB7-A52E-29697AEA4A4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单击以编辑母版副标题样式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="" xmlns:a16="http://schemas.microsoft.com/office/drawing/2014/main" id="{968407C1-25D4-4F8F-8534-3C1C7E2D8E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C5EDB2-2432-4562-A07F-96DD67ADB98D}" type="datetimeFigureOut">
              <a:rPr lang="zh-CN" altLang="en-US" smtClean="0"/>
              <a:t>2023/2/4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="" xmlns:a16="http://schemas.microsoft.com/office/drawing/2014/main" id="{294DABB3-CCEA-41FF-82FD-65C2DA750C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="" xmlns:a16="http://schemas.microsoft.com/office/drawing/2014/main" id="{EF12A5EA-2A58-4B3E-9790-65C98DD041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BA6181-1769-4B1D-B02E-B5069CD68A8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908733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="" xmlns:a16="http://schemas.microsoft.com/office/drawing/2014/main" id="{E30F80B2-7552-4C24-81E0-C0BC26BA5A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="" xmlns:a16="http://schemas.microsoft.com/office/drawing/2014/main" id="{56E120CE-3401-4E23-9732-09DBB7D0027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="" xmlns:a16="http://schemas.microsoft.com/office/drawing/2014/main" id="{01171012-CDED-4137-8EEE-1F77AB7EFB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C5EDB2-2432-4562-A07F-96DD67ADB98D}" type="datetimeFigureOut">
              <a:rPr lang="zh-CN" altLang="en-US" smtClean="0"/>
              <a:t>2023/2/4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="" xmlns:a16="http://schemas.microsoft.com/office/drawing/2014/main" id="{87984408-CD5D-47B8-9FA8-0E1DC0167B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="" xmlns:a16="http://schemas.microsoft.com/office/drawing/2014/main" id="{FEEE771A-ADBE-44E7-8D2B-42DAE82392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BA6181-1769-4B1D-B02E-B5069CD68A8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686953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="" xmlns:a16="http://schemas.microsoft.com/office/drawing/2014/main" id="{F500686E-13BF-4555-AE51-871C47634E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="" xmlns:a16="http://schemas.microsoft.com/office/drawing/2014/main" id="{C6A2A8A0-8D43-4974-A196-A3C86E46EAE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="" xmlns:a16="http://schemas.microsoft.com/office/drawing/2014/main" id="{A526B46A-383C-412D-B6F0-557D7CC5D1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C5EDB2-2432-4562-A07F-96DD67ADB98D}" type="datetimeFigureOut">
              <a:rPr lang="zh-CN" altLang="en-US" smtClean="0"/>
              <a:t>2023/2/4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="" xmlns:a16="http://schemas.microsoft.com/office/drawing/2014/main" id="{70FE2FD2-D9E1-4937-B5EF-6E28782380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="" xmlns:a16="http://schemas.microsoft.com/office/drawing/2014/main" id="{22DBC719-0B2F-4354-A923-041DC8DAD9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BA6181-1769-4B1D-B02E-B5069CD68A8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305058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="" xmlns:a16="http://schemas.microsoft.com/office/drawing/2014/main" id="{48D3FB5B-83D0-45B6-8013-43986B79B7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="" xmlns:a16="http://schemas.microsoft.com/office/drawing/2014/main" id="{4682E1DB-9D73-4321-837F-81E4D0E4BA8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="" xmlns:a16="http://schemas.microsoft.com/office/drawing/2014/main" id="{799D1CC2-A317-4E7B-AA98-F01DA39158A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="" xmlns:a16="http://schemas.microsoft.com/office/drawing/2014/main" id="{948C778E-0E68-411A-9345-88BC1338A9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C5EDB2-2432-4562-A07F-96DD67ADB98D}" type="datetimeFigureOut">
              <a:rPr lang="zh-CN" altLang="en-US" smtClean="0"/>
              <a:t>2023/2/4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="" xmlns:a16="http://schemas.microsoft.com/office/drawing/2014/main" id="{6C294A31-FF45-4C38-9008-081544A028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="" xmlns:a16="http://schemas.microsoft.com/office/drawing/2014/main" id="{EC8152DD-6B00-4F60-895B-79F3026903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BA6181-1769-4B1D-B02E-B5069CD68A8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183907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="" xmlns:a16="http://schemas.microsoft.com/office/drawing/2014/main" id="{CB321263-EB73-4F88-A057-EC2A479670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="" xmlns:a16="http://schemas.microsoft.com/office/drawing/2014/main" id="{C2393544-8B5D-4DC0-ACB9-4E92B798A38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="" xmlns:a16="http://schemas.microsoft.com/office/drawing/2014/main" id="{D37D18CE-5D6D-459D-AD7E-2DFA09A6574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>
            <a:extLst>
              <a:ext uri="{FF2B5EF4-FFF2-40B4-BE49-F238E27FC236}">
                <a16:creationId xmlns="" xmlns:a16="http://schemas.microsoft.com/office/drawing/2014/main" id="{2EC7C903-B206-4394-98C5-F6F140CCFA0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="" xmlns:a16="http://schemas.microsoft.com/office/drawing/2014/main" id="{26317B6A-FBC4-4E38-9366-9A60736D85B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>
            <a:extLst>
              <a:ext uri="{FF2B5EF4-FFF2-40B4-BE49-F238E27FC236}">
                <a16:creationId xmlns="" xmlns:a16="http://schemas.microsoft.com/office/drawing/2014/main" id="{C5292B69-A2CD-4501-8E0F-1108C8DFC0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C5EDB2-2432-4562-A07F-96DD67ADB98D}" type="datetimeFigureOut">
              <a:rPr lang="zh-CN" altLang="en-US" smtClean="0"/>
              <a:t>2023/2/4</a:t>
            </a:fld>
            <a:endParaRPr lang="zh-CN" altLang="en-US"/>
          </a:p>
        </p:txBody>
      </p:sp>
      <p:sp>
        <p:nvSpPr>
          <p:cNvPr id="8" name="页脚占位符 7">
            <a:extLst>
              <a:ext uri="{FF2B5EF4-FFF2-40B4-BE49-F238E27FC236}">
                <a16:creationId xmlns="" xmlns:a16="http://schemas.microsoft.com/office/drawing/2014/main" id="{2318F084-F18B-48B2-B28D-0BD363143C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>
            <a:extLst>
              <a:ext uri="{FF2B5EF4-FFF2-40B4-BE49-F238E27FC236}">
                <a16:creationId xmlns="" xmlns:a16="http://schemas.microsoft.com/office/drawing/2014/main" id="{E9678FF3-A88D-4EE3-B2CB-7936D39A5F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BA6181-1769-4B1D-B02E-B5069CD68A8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013644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="" xmlns:a16="http://schemas.microsoft.com/office/drawing/2014/main" id="{75F6729C-6CCD-464E-A893-CB8A58511B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="" xmlns:a16="http://schemas.microsoft.com/office/drawing/2014/main" id="{C61E4C40-4A52-49CF-9624-16D9C78861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C5EDB2-2432-4562-A07F-96DD67ADB98D}" type="datetimeFigureOut">
              <a:rPr lang="zh-CN" altLang="en-US" smtClean="0"/>
              <a:t>2023/2/4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="" xmlns:a16="http://schemas.microsoft.com/office/drawing/2014/main" id="{08AE2B7B-559E-4190-BB52-5BBE963707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="" xmlns:a16="http://schemas.microsoft.com/office/drawing/2014/main" id="{5BF2E60D-2EF6-4DDC-90F5-DCB4DB67DF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BA6181-1769-4B1D-B02E-B5069CD68A8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093722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="" xmlns:a16="http://schemas.microsoft.com/office/drawing/2014/main" id="{DC5A1017-DD93-4D4E-BE93-30A1B0D2CB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C5EDB2-2432-4562-A07F-96DD67ADB98D}" type="datetimeFigureOut">
              <a:rPr lang="zh-CN" altLang="en-US" smtClean="0"/>
              <a:t>2023/2/4</a:t>
            </a:fld>
            <a:endParaRPr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="" xmlns:a16="http://schemas.microsoft.com/office/drawing/2014/main" id="{4ADE874B-B36B-4AFF-953E-25760E6B61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="" xmlns:a16="http://schemas.microsoft.com/office/drawing/2014/main" id="{156EADDB-861A-452F-AEEA-59B532356D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BA6181-1769-4B1D-B02E-B5069CD68A8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450206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="" xmlns:a16="http://schemas.microsoft.com/office/drawing/2014/main" id="{0B7FA183-630C-40AD-85BD-8BC1419B74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="" xmlns:a16="http://schemas.microsoft.com/office/drawing/2014/main" id="{5BFBF088-B1CD-4EDE-886A-B1D004CAB94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="" xmlns:a16="http://schemas.microsoft.com/office/drawing/2014/main" id="{8A1067F9-7C3E-423E-8A33-4FBEC5AA327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="" xmlns:a16="http://schemas.microsoft.com/office/drawing/2014/main" id="{8BD1016E-F403-4E55-BEA1-585ADEE1C6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C5EDB2-2432-4562-A07F-96DD67ADB98D}" type="datetimeFigureOut">
              <a:rPr lang="zh-CN" altLang="en-US" smtClean="0"/>
              <a:t>2023/2/4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="" xmlns:a16="http://schemas.microsoft.com/office/drawing/2014/main" id="{05D91DCC-2A50-40D3-AF42-3C3FB5E73F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="" xmlns:a16="http://schemas.microsoft.com/office/drawing/2014/main" id="{EA18DFCD-05D5-494E-821E-89D33D087E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BA6181-1769-4B1D-B02E-B5069CD68A8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991582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="" xmlns:a16="http://schemas.microsoft.com/office/drawing/2014/main" id="{0BC55986-7877-42CD-A1D5-A2E882E84A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>
            <a:extLst>
              <a:ext uri="{FF2B5EF4-FFF2-40B4-BE49-F238E27FC236}">
                <a16:creationId xmlns="" xmlns:a16="http://schemas.microsoft.com/office/drawing/2014/main" id="{EF5262C6-72BE-474C-981D-8CFC72C6306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="" xmlns:a16="http://schemas.microsoft.com/office/drawing/2014/main" id="{79B3D02E-1940-403D-80F4-090911D6968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="" xmlns:a16="http://schemas.microsoft.com/office/drawing/2014/main" id="{9013E6DE-1E4E-43F1-B43D-B40BEF00A7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C5EDB2-2432-4562-A07F-96DD67ADB98D}" type="datetimeFigureOut">
              <a:rPr lang="zh-CN" altLang="en-US" smtClean="0"/>
              <a:t>2023/2/4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="" xmlns:a16="http://schemas.microsoft.com/office/drawing/2014/main" id="{B7119EC0-FBFE-4A9D-8E79-C57563540E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="" xmlns:a16="http://schemas.microsoft.com/office/drawing/2014/main" id="{32509CED-ED73-4ED7-9632-64176BC37F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BA6181-1769-4B1D-B02E-B5069CD68A8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332812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="" xmlns:a16="http://schemas.microsoft.com/office/drawing/2014/main" id="{2E2B2715-33FD-4A50-AAC0-CF70D4664A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="" xmlns:a16="http://schemas.microsoft.com/office/drawing/2014/main" id="{E363FA54-9E61-45F3-8B2C-73DD096C78E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="" xmlns:a16="http://schemas.microsoft.com/office/drawing/2014/main" id="{42185B41-5636-496F-A5CF-CF53067823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C5EDB2-2432-4562-A07F-96DD67ADB98D}" type="datetimeFigureOut">
              <a:rPr lang="zh-CN" altLang="en-US" smtClean="0"/>
              <a:t>2023/2/4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="" xmlns:a16="http://schemas.microsoft.com/office/drawing/2014/main" id="{988AA082-2188-42C4-815D-CBF9676967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="" xmlns:a16="http://schemas.microsoft.com/office/drawing/2014/main" id="{B5D517A0-61D6-4DCF-9ACC-8939AB7CAF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BA6181-1769-4B1D-B02E-B5069CD68A8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403624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="" xmlns:a16="http://schemas.microsoft.com/office/drawing/2014/main" id="{3B694206-5EF8-4DB3-A474-98ED35C1F58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="" xmlns:a16="http://schemas.microsoft.com/office/drawing/2014/main" id="{20BCECCB-B84C-4E2C-90C8-1FE9CF842F2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="" xmlns:a16="http://schemas.microsoft.com/office/drawing/2014/main" id="{CFDC912F-2427-49A5-B457-2DDCD49951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C5EDB2-2432-4562-A07F-96DD67ADB98D}" type="datetimeFigureOut">
              <a:rPr lang="zh-CN" altLang="en-US" smtClean="0"/>
              <a:t>2023/2/4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="" xmlns:a16="http://schemas.microsoft.com/office/drawing/2014/main" id="{1CFAF7EF-7F7E-455A-9752-629B82DDB4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="" xmlns:a16="http://schemas.microsoft.com/office/drawing/2014/main" id="{C301CE35-84D6-4D79-A68F-CEFFE1C869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BA6181-1769-4B1D-B02E-B5069CD68A8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635048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69095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A63A4E-F370-4E43-88DF-FF35117A42C8}" type="datetimeFigureOut">
              <a:rPr lang="zh-CN" altLang="en-US" smtClean="0"/>
              <a:t>2023/2/4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9E3902-3291-4BB3-9961-88462FB3455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439421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A63A4E-F370-4E43-88DF-FF35117A42C8}" type="datetimeFigureOut">
              <a:rPr lang="zh-CN" altLang="en-US" smtClean="0"/>
              <a:t>2023/2/4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9E3902-3291-4BB3-9961-88462FB3455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154619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A63A4E-F370-4E43-88DF-FF35117A42C8}" type="datetimeFigureOut">
              <a:rPr lang="zh-CN" altLang="en-US" smtClean="0"/>
              <a:t>2023/2/4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9E3902-3291-4BB3-9961-88462FB3455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384958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A63A4E-F370-4E43-88DF-FF35117A42C8}" type="datetimeFigureOut">
              <a:rPr lang="zh-CN" altLang="en-US" smtClean="0"/>
              <a:t>2023/2/4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9E3902-3291-4BB3-9961-88462FB3455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17179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A63A4E-F370-4E43-88DF-FF35117A42C8}" type="datetimeFigureOut">
              <a:rPr lang="zh-CN" altLang="en-US" smtClean="0"/>
              <a:t>2023/2/4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9E3902-3291-4BB3-9961-88462FB3455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05920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A63A4E-F370-4E43-88DF-FF35117A42C8}" type="datetimeFigureOut">
              <a:rPr lang="zh-CN" altLang="en-US" smtClean="0"/>
              <a:t>2023/2/4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9E3902-3291-4BB3-9961-88462FB3455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517880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A63A4E-F370-4E43-88DF-FF35117A42C8}" type="datetimeFigureOut">
              <a:rPr lang="zh-CN" altLang="en-US" smtClean="0"/>
              <a:t>2023/2/4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9E3902-3291-4BB3-9961-88462FB3455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887804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A63A4E-F370-4E43-88DF-FF35117A42C8}" type="datetimeFigureOut">
              <a:rPr lang="zh-CN" altLang="en-US" smtClean="0"/>
              <a:t>2023/2/4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9E3902-3291-4BB3-9961-88462FB3455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928576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A63A4E-F370-4E43-88DF-FF35117A42C8}" type="datetimeFigureOut">
              <a:rPr lang="zh-CN" altLang="en-US" smtClean="0"/>
              <a:t>2023/2/4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9E3902-3291-4BB3-9961-88462FB3455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621739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A63A4E-F370-4E43-88DF-FF35117A42C8}" type="datetimeFigureOut">
              <a:rPr lang="zh-CN" altLang="en-US" smtClean="0"/>
              <a:t>2023/2/4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9E3902-3291-4BB3-9961-88462FB3455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183202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A63A4E-F370-4E43-88DF-FF35117A42C8}" type="datetimeFigureOut">
              <a:rPr lang="zh-CN" altLang="en-US" smtClean="0"/>
              <a:t>2023/2/4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9E3902-3291-4BB3-9961-88462FB3455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256830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799502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标题和内容">
    <p:bg>
      <p:bgPr>
        <a:solidFill>
          <a:srgbClr val="68BCE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图片 1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2797954"/>
            <a:ext cx="12192000" cy="3923805"/>
          </a:xfrm>
          <a:prstGeom prst="rect">
            <a:avLst/>
          </a:prstGeom>
        </p:spPr>
      </p:pic>
      <p:pic>
        <p:nvPicPr>
          <p:cNvPr id="15" name="图片 14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9410"/>
          <a:stretch/>
        </p:blipFill>
        <p:spPr>
          <a:xfrm>
            <a:off x="27026" y="-12700"/>
            <a:ext cx="12192000" cy="23774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0719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自定义版式">
    <p:bg>
      <p:bgPr>
        <a:solidFill>
          <a:srgbClr val="68BCE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758519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C1C773-6C50-47CB-B854-40F0C6CE833B}" type="datetimeFigureOut">
              <a:rPr lang="en-US" smtClean="0"/>
              <a:t>4/2/2023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3C3A12-48ED-4AB8-9E17-214843E3FA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53253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C1C773-6C50-47CB-B854-40F0C6CE833B}" type="datetimeFigureOut">
              <a:rPr lang="en-US" smtClean="0"/>
              <a:t>4/2/2023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3C3A12-48ED-4AB8-9E17-214843E3FA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95335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C1C773-6C50-47CB-B854-40F0C6CE833B}" type="datetimeFigureOut">
              <a:rPr lang="en-US" smtClean="0"/>
              <a:t>4/2/2023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3C3A12-48ED-4AB8-9E17-214843E3FA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86381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C1C773-6C50-47CB-B854-40F0C6CE833B}" type="datetimeFigureOut">
              <a:rPr lang="en-US" smtClean="0"/>
              <a:t>4/2/2023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3C3A12-48ED-4AB8-9E17-214843E3FA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11015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C1C773-6C50-47CB-B854-40F0C6CE833B}" type="datetimeFigureOut">
              <a:rPr lang="en-US" smtClean="0"/>
              <a:t>4/2/2023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3C3A12-48ED-4AB8-9E17-214843E3FA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2739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C1C773-6C50-47CB-B854-40F0C6CE833B}" type="datetimeFigureOut">
              <a:rPr lang="en-US" smtClean="0"/>
              <a:t>4/2/2023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3C3A12-48ED-4AB8-9E17-214843E3FA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43939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C1C773-6C50-47CB-B854-40F0C6CE833B}" type="datetimeFigureOut">
              <a:rPr lang="en-US" smtClean="0"/>
              <a:t>4/2/2023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3C3A12-48ED-4AB8-9E17-214843E3FA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75155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C1C773-6C50-47CB-B854-40F0C6CE833B}" type="datetimeFigureOut">
              <a:rPr lang="en-US" smtClean="0"/>
              <a:t>4/2/2023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3C3A12-48ED-4AB8-9E17-214843E3FA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46452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C1C773-6C50-47CB-B854-40F0C6CE833B}" type="datetimeFigureOut">
              <a:rPr lang="en-US" smtClean="0"/>
              <a:t>4/2/2023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3C3A12-48ED-4AB8-9E17-214843E3FA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58880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C1C773-6C50-47CB-B854-40F0C6CE833B}" type="datetimeFigureOut">
              <a:rPr lang="en-US" smtClean="0"/>
              <a:t>4/2/2023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3C3A12-48ED-4AB8-9E17-214843E3FA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00826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C1C773-6C50-47CB-B854-40F0C6CE833B}" type="datetimeFigureOut">
              <a:rPr lang="en-US" smtClean="0"/>
              <a:t>4/2/2023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3C3A12-48ED-4AB8-9E17-214843E3FA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04503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8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23.xml"/><Relationship Id="rId7" Type="http://schemas.openxmlformats.org/officeDocument/2006/relationships/slideLayout" Target="../slideLayouts/slideLayout27.xml"/><Relationship Id="rId12" Type="http://schemas.openxmlformats.org/officeDocument/2006/relationships/slideLayout" Target="../slideLayouts/slideLayout32.xml"/><Relationship Id="rId2" Type="http://schemas.openxmlformats.org/officeDocument/2006/relationships/slideLayout" Target="../slideLayouts/slideLayout22.xml"/><Relationship Id="rId1" Type="http://schemas.openxmlformats.org/officeDocument/2006/relationships/slideLayout" Target="../slideLayouts/slideLayout21.xml"/><Relationship Id="rId6" Type="http://schemas.openxmlformats.org/officeDocument/2006/relationships/slideLayout" Target="../slideLayouts/slideLayout26.xml"/><Relationship Id="rId11" Type="http://schemas.openxmlformats.org/officeDocument/2006/relationships/slideLayout" Target="../slideLayouts/slideLayout31.xml"/><Relationship Id="rId5" Type="http://schemas.openxmlformats.org/officeDocument/2006/relationships/slideLayout" Target="../slideLayouts/slideLayout25.xml"/><Relationship Id="rId10" Type="http://schemas.openxmlformats.org/officeDocument/2006/relationships/slideLayout" Target="../slideLayouts/slideLayout30.xml"/><Relationship Id="rId4" Type="http://schemas.openxmlformats.org/officeDocument/2006/relationships/slideLayout" Target="../slideLayouts/slideLayout24.xml"/><Relationship Id="rId9" Type="http://schemas.openxmlformats.org/officeDocument/2006/relationships/slideLayout" Target="../slideLayouts/slideLayout29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0.xml"/><Relationship Id="rId13" Type="http://schemas.openxmlformats.org/officeDocument/2006/relationships/slideLayout" Target="../slideLayouts/slideLayout45.xml"/><Relationship Id="rId18" Type="http://schemas.openxmlformats.org/officeDocument/2006/relationships/slideLayout" Target="../slideLayouts/slideLayout50.xml"/><Relationship Id="rId3" Type="http://schemas.openxmlformats.org/officeDocument/2006/relationships/slideLayout" Target="../slideLayouts/slideLayout35.xml"/><Relationship Id="rId7" Type="http://schemas.openxmlformats.org/officeDocument/2006/relationships/slideLayout" Target="../slideLayouts/slideLayout39.xml"/><Relationship Id="rId12" Type="http://schemas.openxmlformats.org/officeDocument/2006/relationships/slideLayout" Target="../slideLayouts/slideLayout44.xml"/><Relationship Id="rId17" Type="http://schemas.openxmlformats.org/officeDocument/2006/relationships/slideLayout" Target="../slideLayouts/slideLayout49.xml"/><Relationship Id="rId2" Type="http://schemas.openxmlformats.org/officeDocument/2006/relationships/slideLayout" Target="../slideLayouts/slideLayout34.xml"/><Relationship Id="rId16" Type="http://schemas.openxmlformats.org/officeDocument/2006/relationships/slideLayout" Target="../slideLayouts/slideLayout48.xml"/><Relationship Id="rId1" Type="http://schemas.openxmlformats.org/officeDocument/2006/relationships/slideLayout" Target="../slideLayouts/slideLayout33.xml"/><Relationship Id="rId6" Type="http://schemas.openxmlformats.org/officeDocument/2006/relationships/slideLayout" Target="../slideLayouts/slideLayout38.xml"/><Relationship Id="rId11" Type="http://schemas.openxmlformats.org/officeDocument/2006/relationships/slideLayout" Target="../slideLayouts/slideLayout43.xml"/><Relationship Id="rId5" Type="http://schemas.openxmlformats.org/officeDocument/2006/relationships/slideLayout" Target="../slideLayouts/slideLayout37.xml"/><Relationship Id="rId15" Type="http://schemas.openxmlformats.org/officeDocument/2006/relationships/slideLayout" Target="../slideLayouts/slideLayout47.xml"/><Relationship Id="rId10" Type="http://schemas.openxmlformats.org/officeDocument/2006/relationships/slideLayout" Target="../slideLayouts/slideLayout42.xml"/><Relationship Id="rId19" Type="http://schemas.openxmlformats.org/officeDocument/2006/relationships/theme" Target="../theme/theme3.xml"/><Relationship Id="rId4" Type="http://schemas.openxmlformats.org/officeDocument/2006/relationships/slideLayout" Target="../slideLayouts/slideLayout36.xml"/><Relationship Id="rId9" Type="http://schemas.openxmlformats.org/officeDocument/2006/relationships/slideLayout" Target="../slideLayouts/slideLayout41.xml"/><Relationship Id="rId14" Type="http://schemas.openxmlformats.org/officeDocument/2006/relationships/slideLayout" Target="../slideLayouts/slideLayout46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8.xml"/><Relationship Id="rId13" Type="http://schemas.openxmlformats.org/officeDocument/2006/relationships/image" Target="../media/image41.jpeg"/><Relationship Id="rId3" Type="http://schemas.openxmlformats.org/officeDocument/2006/relationships/slideLayout" Target="../slideLayouts/slideLayout53.xml"/><Relationship Id="rId7" Type="http://schemas.openxmlformats.org/officeDocument/2006/relationships/slideLayout" Target="../slideLayouts/slideLayout57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52.xml"/><Relationship Id="rId1" Type="http://schemas.openxmlformats.org/officeDocument/2006/relationships/slideLayout" Target="../slideLayouts/slideLayout51.xml"/><Relationship Id="rId6" Type="http://schemas.openxmlformats.org/officeDocument/2006/relationships/slideLayout" Target="../slideLayouts/slideLayout56.xml"/><Relationship Id="rId11" Type="http://schemas.openxmlformats.org/officeDocument/2006/relationships/slideLayout" Target="../slideLayouts/slideLayout61.xml"/><Relationship Id="rId5" Type="http://schemas.openxmlformats.org/officeDocument/2006/relationships/slideLayout" Target="../slideLayouts/slideLayout55.xml"/><Relationship Id="rId10" Type="http://schemas.openxmlformats.org/officeDocument/2006/relationships/slideLayout" Target="../slideLayouts/slideLayout60.xml"/><Relationship Id="rId4" Type="http://schemas.openxmlformats.org/officeDocument/2006/relationships/slideLayout" Target="../slideLayouts/slideLayout54.xml"/><Relationship Id="rId9" Type="http://schemas.openxmlformats.org/officeDocument/2006/relationships/slideLayout" Target="../slideLayouts/slideLayout59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9.xml"/><Relationship Id="rId13" Type="http://schemas.openxmlformats.org/officeDocument/2006/relationships/theme" Target="../theme/theme5.xml"/><Relationship Id="rId3" Type="http://schemas.openxmlformats.org/officeDocument/2006/relationships/slideLayout" Target="../slideLayouts/slideLayout64.xml"/><Relationship Id="rId7" Type="http://schemas.openxmlformats.org/officeDocument/2006/relationships/slideLayout" Target="../slideLayouts/slideLayout68.xml"/><Relationship Id="rId12" Type="http://schemas.openxmlformats.org/officeDocument/2006/relationships/slideLayout" Target="../slideLayouts/slideLayout73.xml"/><Relationship Id="rId2" Type="http://schemas.openxmlformats.org/officeDocument/2006/relationships/slideLayout" Target="../slideLayouts/slideLayout63.xml"/><Relationship Id="rId1" Type="http://schemas.openxmlformats.org/officeDocument/2006/relationships/slideLayout" Target="../slideLayouts/slideLayout62.xml"/><Relationship Id="rId6" Type="http://schemas.openxmlformats.org/officeDocument/2006/relationships/slideLayout" Target="../slideLayouts/slideLayout67.xml"/><Relationship Id="rId11" Type="http://schemas.openxmlformats.org/officeDocument/2006/relationships/slideLayout" Target="../slideLayouts/slideLayout72.xml"/><Relationship Id="rId5" Type="http://schemas.openxmlformats.org/officeDocument/2006/relationships/slideLayout" Target="../slideLayouts/slideLayout66.xml"/><Relationship Id="rId10" Type="http://schemas.openxmlformats.org/officeDocument/2006/relationships/slideLayout" Target="../slideLayouts/slideLayout71.xml"/><Relationship Id="rId4" Type="http://schemas.openxmlformats.org/officeDocument/2006/relationships/slideLayout" Target="../slideLayouts/slideLayout65.xml"/><Relationship Id="rId9" Type="http://schemas.openxmlformats.org/officeDocument/2006/relationships/slideLayout" Target="../slideLayouts/slideLayout70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1.xml"/><Relationship Id="rId3" Type="http://schemas.openxmlformats.org/officeDocument/2006/relationships/slideLayout" Target="../slideLayouts/slideLayout76.xml"/><Relationship Id="rId7" Type="http://schemas.openxmlformats.org/officeDocument/2006/relationships/slideLayout" Target="../slideLayouts/slideLayout80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75.xml"/><Relationship Id="rId1" Type="http://schemas.openxmlformats.org/officeDocument/2006/relationships/slideLayout" Target="../slideLayouts/slideLayout74.xml"/><Relationship Id="rId6" Type="http://schemas.openxmlformats.org/officeDocument/2006/relationships/slideLayout" Target="../slideLayouts/slideLayout79.xml"/><Relationship Id="rId11" Type="http://schemas.openxmlformats.org/officeDocument/2006/relationships/slideLayout" Target="../slideLayouts/slideLayout84.xml"/><Relationship Id="rId5" Type="http://schemas.openxmlformats.org/officeDocument/2006/relationships/slideLayout" Target="../slideLayouts/slideLayout78.xml"/><Relationship Id="rId10" Type="http://schemas.openxmlformats.org/officeDocument/2006/relationships/slideLayout" Target="../slideLayouts/slideLayout83.xml"/><Relationship Id="rId4" Type="http://schemas.openxmlformats.org/officeDocument/2006/relationships/slideLayout" Target="../slideLayouts/slideLayout77.xml"/><Relationship Id="rId9" Type="http://schemas.openxmlformats.org/officeDocument/2006/relationships/slideLayout" Target="../slideLayouts/slideLayout82.xml"/></Relationships>
</file>

<file path=ppt/slideMasters/_rels/slideMaster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7.xml"/><Relationship Id="rId2" Type="http://schemas.openxmlformats.org/officeDocument/2006/relationships/slideLayout" Target="../slideLayouts/slideLayout86.xml"/><Relationship Id="rId1" Type="http://schemas.openxmlformats.org/officeDocument/2006/relationships/slideLayout" Target="../slideLayouts/slideLayout85.xml"/><Relationship Id="rId4" Type="http://schemas.openxmlformats.org/officeDocument/2006/relationships/theme" Target="../theme/theme7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5.xml"/><Relationship Id="rId3" Type="http://schemas.openxmlformats.org/officeDocument/2006/relationships/slideLayout" Target="../slideLayouts/slideLayout90.xml"/><Relationship Id="rId7" Type="http://schemas.openxmlformats.org/officeDocument/2006/relationships/slideLayout" Target="../slideLayouts/slideLayout94.xml"/><Relationship Id="rId12" Type="http://schemas.openxmlformats.org/officeDocument/2006/relationships/theme" Target="../theme/theme8.xml"/><Relationship Id="rId2" Type="http://schemas.openxmlformats.org/officeDocument/2006/relationships/slideLayout" Target="../slideLayouts/slideLayout89.xml"/><Relationship Id="rId1" Type="http://schemas.openxmlformats.org/officeDocument/2006/relationships/slideLayout" Target="../slideLayouts/slideLayout88.xml"/><Relationship Id="rId6" Type="http://schemas.openxmlformats.org/officeDocument/2006/relationships/slideLayout" Target="../slideLayouts/slideLayout93.xml"/><Relationship Id="rId11" Type="http://schemas.openxmlformats.org/officeDocument/2006/relationships/slideLayout" Target="../slideLayouts/slideLayout98.xml"/><Relationship Id="rId5" Type="http://schemas.openxmlformats.org/officeDocument/2006/relationships/slideLayout" Target="../slideLayouts/slideLayout92.xml"/><Relationship Id="rId10" Type="http://schemas.openxmlformats.org/officeDocument/2006/relationships/slideLayout" Target="../slideLayouts/slideLayout97.xml"/><Relationship Id="rId4" Type="http://schemas.openxmlformats.org/officeDocument/2006/relationships/slideLayout" Target="../slideLayouts/slideLayout91.xml"/><Relationship Id="rId9" Type="http://schemas.openxmlformats.org/officeDocument/2006/relationships/slideLayout" Target="../slideLayouts/slideLayout9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="" xmlns:a16="http://schemas.microsoft.com/office/drawing/2014/main" id="{319E4B4B-505B-43E2-987D-384A64AE44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="" xmlns:a16="http://schemas.microsoft.com/office/drawing/2014/main" id="{BBB41F7E-7A02-4FF2-8AF5-A1AE59CD341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3A41E1E4-156A-4C10-BC26-D07F5C724AD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1EBD0CC-E3E2-4331-AA06-EBB8ADD6037D}" type="datetimeFigureOut">
              <a:rPr lang="en-US" smtClean="0"/>
              <a:t>4/2/2023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E57F9652-3E39-43EA-9F4E-489A7F3BC5F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C26CC6A0-BF40-4ACA-867F-55115DA3FB3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7634F2D-4F96-4A1A-A648-518B1AFE058E}" type="slidenum">
              <a:rPr lang="en-US" smtClean="0"/>
              <a:t>‹#›</a:t>
            </a:fld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="" xmlns:a16="http://schemas.microsoft.com/office/drawing/2014/main" id="{C0E103C9-1932-4B3D-B1A4-7EEDAA6CB569}"/>
              </a:ext>
            </a:extLst>
          </p:cNvPr>
          <p:cNvSpPr txBox="1"/>
          <p:nvPr userDrawn="1"/>
        </p:nvSpPr>
        <p:spPr>
          <a:xfrm>
            <a:off x="9250680" y="47238"/>
            <a:ext cx="346727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>
                <a:srgbClr val="000000"/>
              </a:buClr>
              <a:buFont typeface="Arial"/>
              <a:buNone/>
            </a:pPr>
            <a:r>
              <a:rPr lang="en-US" sz="1200" kern="0" dirty="0" err="1">
                <a:solidFill>
                  <a:schemeClr val="tx1">
                    <a:lumMod val="50000"/>
                    <a:lumOff val="50000"/>
                  </a:schemeClr>
                </a:solidFill>
                <a:cs typeface="Arial"/>
                <a:sym typeface="Arial"/>
              </a:rPr>
              <a:t>Hương</a:t>
            </a:r>
            <a:r>
              <a:rPr lang="en-US" sz="1200" kern="0" dirty="0">
                <a:solidFill>
                  <a:schemeClr val="tx1">
                    <a:lumMod val="50000"/>
                    <a:lumOff val="50000"/>
                  </a:schemeClr>
                </a:solidFill>
                <a:cs typeface="Arial"/>
                <a:sym typeface="Arial"/>
              </a:rPr>
              <a:t> </a:t>
            </a:r>
            <a:r>
              <a:rPr lang="en-US" sz="1200" kern="0" dirty="0" err="1">
                <a:solidFill>
                  <a:schemeClr val="tx1">
                    <a:lumMod val="50000"/>
                    <a:lumOff val="50000"/>
                  </a:schemeClr>
                </a:solidFill>
                <a:cs typeface="Arial"/>
                <a:sym typeface="Arial"/>
              </a:rPr>
              <a:t>Thảo</a:t>
            </a:r>
            <a:r>
              <a:rPr lang="en-US" sz="1200" kern="0" dirty="0">
                <a:solidFill>
                  <a:schemeClr val="tx1">
                    <a:lumMod val="50000"/>
                    <a:lumOff val="50000"/>
                  </a:schemeClr>
                </a:solidFill>
                <a:cs typeface="Arial"/>
                <a:sym typeface="Arial"/>
              </a:rPr>
              <a:t>: tranthao121004@gmail.com</a:t>
            </a:r>
          </a:p>
        </p:txBody>
      </p:sp>
    </p:spTree>
    <p:extLst>
      <p:ext uri="{BB962C8B-B14F-4D97-AF65-F5344CB8AC3E}">
        <p14:creationId xmlns:p14="http://schemas.microsoft.com/office/powerpoint/2010/main" val="17704304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5" r:id="rId2"/>
    <p:sldLayoutId id="2147483666" r:id="rId3"/>
    <p:sldLayoutId id="2147483659" r:id="rId4"/>
    <p:sldLayoutId id="2147483650" r:id="rId5"/>
    <p:sldLayoutId id="2147483651" r:id="rId6"/>
    <p:sldLayoutId id="2147483652" r:id="rId7"/>
    <p:sldLayoutId id="2147483653" r:id="rId8"/>
    <p:sldLayoutId id="2147483654" r:id="rId9"/>
    <p:sldLayoutId id="2147483656" r:id="rId10"/>
    <p:sldLayoutId id="2147483657" r:id="rId11"/>
    <p:sldLayoutId id="2147483661" r:id="rId12"/>
    <p:sldLayoutId id="2147483667" r:id="rId13"/>
    <p:sldLayoutId id="2147483668" r:id="rId14"/>
    <p:sldLayoutId id="2147483669" r:id="rId15"/>
    <p:sldLayoutId id="2147483660" r:id="rId16"/>
    <p:sldLayoutId id="2147483658" r:id="rId17"/>
    <p:sldLayoutId id="2147483663" r:id="rId18"/>
    <p:sldLayoutId id="2147483662" r:id="rId19"/>
    <p:sldLayoutId id="2147483655" r:id="rId20"/>
  </p:sldLayoutIdLst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97B5FA-0921-464F-AAE1-844C04324D75}" type="datetimeFigureOut">
              <a:rPr lang="zh-CN" altLang="en-US" smtClean="0"/>
              <a:t>2023/2/4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755272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9" r:id="rId1"/>
    <p:sldLayoutId id="2147483720" r:id="rId2"/>
    <p:sldLayoutId id="2147483721" r:id="rId3"/>
    <p:sldLayoutId id="2147483722" r:id="rId4"/>
    <p:sldLayoutId id="2147483723" r:id="rId5"/>
    <p:sldLayoutId id="2147483724" r:id="rId6"/>
    <p:sldLayoutId id="2147483725" r:id="rId7"/>
    <p:sldLayoutId id="2147483726" r:id="rId8"/>
    <p:sldLayoutId id="2147483727" r:id="rId9"/>
    <p:sldLayoutId id="2147483728" r:id="rId10"/>
    <p:sldLayoutId id="2147483729" r:id="rId11"/>
    <p:sldLayoutId id="2147483730" r:id="rId12"/>
  </p:sldLayoutIdLst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="" xmlns:a16="http://schemas.microsoft.com/office/drawing/2014/main" id="{8F7264FB-0618-4E18-959B-77CB113B87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="" xmlns:a16="http://schemas.microsoft.com/office/drawing/2014/main" id="{56F56141-EDC8-4561-B210-A15B1651A4D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="" xmlns:a16="http://schemas.microsoft.com/office/drawing/2014/main" id="{DB2B7860-1501-44BF-BDA2-4ECAC48F4CE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51456EF-EDA7-466D-90A9-97D47B7037CB}" type="datetimeFigureOut">
              <a:rPr lang="zh-CN" altLang="en-US" smtClean="0"/>
              <a:t>2023/2/4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="" xmlns:a16="http://schemas.microsoft.com/office/drawing/2014/main" id="{E21586E5-F721-4A39-860D-941C9E93EA1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="" xmlns:a16="http://schemas.microsoft.com/office/drawing/2014/main" id="{B93DB4B5-A198-4FFC-8349-20B0234F0F7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A7D73ED-7EBB-4E11-B60B-79773C5177D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330981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2" r:id="rId1"/>
    <p:sldLayoutId id="2147483733" r:id="rId2"/>
    <p:sldLayoutId id="2147483734" r:id="rId3"/>
    <p:sldLayoutId id="2147483735" r:id="rId4"/>
    <p:sldLayoutId id="2147483736" r:id="rId5"/>
    <p:sldLayoutId id="2147483737" r:id="rId6"/>
    <p:sldLayoutId id="2147483738" r:id="rId7"/>
    <p:sldLayoutId id="2147483739" r:id="rId8"/>
    <p:sldLayoutId id="2147483740" r:id="rId9"/>
    <p:sldLayoutId id="2147483741" r:id="rId10"/>
    <p:sldLayoutId id="2147483742" r:id="rId11"/>
    <p:sldLayoutId id="2147483743" r:id="rId12"/>
    <p:sldLayoutId id="2147483744" r:id="rId13"/>
    <p:sldLayoutId id="2147483745" r:id="rId14"/>
    <p:sldLayoutId id="2147483746" r:id="rId15"/>
    <p:sldLayoutId id="2147483747" r:id="rId16"/>
    <p:sldLayoutId id="2147483748" r:id="rId17"/>
    <p:sldLayoutId id="2147483923" r:id="rId18"/>
  </p:sldLayoutIdLst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8D277C-D2BF-45CB-B9B1-631697971ECF}" type="datetimeFigureOut">
              <a:rPr lang="zh-CN" altLang="en-US" smtClean="0"/>
              <a:t>2023/2/4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E57B159-C784-467D-858D-66D384AF0CC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504670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2" r:id="rId1"/>
    <p:sldLayoutId id="2147483763" r:id="rId2"/>
    <p:sldLayoutId id="2147483764" r:id="rId3"/>
    <p:sldLayoutId id="2147483765" r:id="rId4"/>
    <p:sldLayoutId id="2147483766" r:id="rId5"/>
    <p:sldLayoutId id="2147483767" r:id="rId6"/>
    <p:sldLayoutId id="2147483768" r:id="rId7"/>
    <p:sldLayoutId id="2147483769" r:id="rId8"/>
    <p:sldLayoutId id="2147483770" r:id="rId9"/>
    <p:sldLayoutId id="2147483771" r:id="rId10"/>
    <p:sldLayoutId id="2147483772" r:id="rId11"/>
  </p:sldLayoutIdLst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="" xmlns:a16="http://schemas.microsoft.com/office/drawing/2014/main" id="{114671DC-4077-4FC6-9574-841BC2E1D7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="" xmlns:a16="http://schemas.microsoft.com/office/drawing/2014/main" id="{90D53E0D-D05E-450E-A332-527C721C5F4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/>
              <a:t>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="" xmlns:a16="http://schemas.microsoft.com/office/drawing/2014/main" id="{1B9E14D5-65BE-45C8-ADD2-0CC29D0A840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字魂59号-创粗黑" panose="00000500000000000000" pitchFamily="2" charset="-122"/>
                <a:ea typeface="字魂59号-创粗黑" panose="00000500000000000000" pitchFamily="2" charset="-122"/>
              </a:defRPr>
            </a:lvl1pPr>
          </a:lstStyle>
          <a:p>
            <a:fld id="{8AC5EDB2-2432-4562-A07F-96DD67ADB98D}" type="datetimeFigureOut">
              <a:rPr lang="zh-CN" altLang="en-US" smtClean="0"/>
              <a:pPr/>
              <a:t>2023/2/4</a:t>
            </a:fld>
            <a:endParaRPr lang="zh-CN" altLang="en-US" dirty="0"/>
          </a:p>
        </p:txBody>
      </p:sp>
      <p:sp>
        <p:nvSpPr>
          <p:cNvPr id="5" name="页脚占位符 4">
            <a:extLst>
              <a:ext uri="{FF2B5EF4-FFF2-40B4-BE49-F238E27FC236}">
                <a16:creationId xmlns="" xmlns:a16="http://schemas.microsoft.com/office/drawing/2014/main" id="{96146C09-A769-4DF6-9276-C88A3FF9E0E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字魂59号-创粗黑" panose="00000500000000000000" pitchFamily="2" charset="-122"/>
                <a:ea typeface="字魂59号-创粗黑" panose="00000500000000000000" pitchFamily="2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>
            <a:extLst>
              <a:ext uri="{FF2B5EF4-FFF2-40B4-BE49-F238E27FC236}">
                <a16:creationId xmlns="" xmlns:a16="http://schemas.microsoft.com/office/drawing/2014/main" id="{7DD58443-23D1-4E91-AD50-B9E3DCAC8FF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字魂59号-创粗黑" panose="00000500000000000000" pitchFamily="2" charset="-122"/>
                <a:ea typeface="字魂59号-创粗黑" panose="00000500000000000000" pitchFamily="2" charset="-122"/>
              </a:defRPr>
            </a:lvl1pPr>
          </a:lstStyle>
          <a:p>
            <a:fld id="{3EBA6181-1769-4B1D-B02E-B5069CD68A89}" type="slidenum">
              <a:rPr lang="zh-CN" altLang="en-US" smtClean="0"/>
              <a:pPr/>
              <a:t>‹#›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5810221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0" r:id="rId1"/>
    <p:sldLayoutId id="2147483811" r:id="rId2"/>
    <p:sldLayoutId id="2147483812" r:id="rId3"/>
    <p:sldLayoutId id="2147483813" r:id="rId4"/>
    <p:sldLayoutId id="2147483814" r:id="rId5"/>
    <p:sldLayoutId id="2147483815" r:id="rId6"/>
    <p:sldLayoutId id="2147483816" r:id="rId7"/>
    <p:sldLayoutId id="2147483817" r:id="rId8"/>
    <p:sldLayoutId id="2147483818" r:id="rId9"/>
    <p:sldLayoutId id="2147483819" r:id="rId10"/>
    <p:sldLayoutId id="2147483820" r:id="rId11"/>
    <p:sldLayoutId id="2147483821" r:id="rId12"/>
  </p:sldLayoutIdLst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字魂59号-创粗黑" panose="00000500000000000000" pitchFamily="2" charset="-122"/>
          <a:ea typeface="字魂59号-创粗黑" panose="00000500000000000000" pitchFamily="2" charset="-122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字魂59号-创粗黑" panose="00000500000000000000" pitchFamily="2" charset="-122"/>
          <a:ea typeface="字魂59号-创粗黑" panose="00000500000000000000" pitchFamily="2" charset="-122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字魂59号-创粗黑" panose="00000500000000000000" pitchFamily="2" charset="-122"/>
          <a:ea typeface="字魂59号-创粗黑" panose="00000500000000000000" pitchFamily="2" charset="-122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字魂59号-创粗黑" panose="00000500000000000000" pitchFamily="2" charset="-122"/>
          <a:ea typeface="字魂59号-创粗黑" panose="00000500000000000000" pitchFamily="2" charset="-122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字魂59号-创粗黑" panose="00000500000000000000" pitchFamily="2" charset="-122"/>
          <a:ea typeface="字魂59号-创粗黑" panose="00000500000000000000" pitchFamily="2" charset="-122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字魂59号-创粗黑" panose="00000500000000000000" pitchFamily="2" charset="-122"/>
          <a:ea typeface="字魂59号-创粗黑" panose="00000500000000000000" pitchFamily="2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4A63A4E-F370-4E43-88DF-FF35117A42C8}" type="datetimeFigureOut">
              <a:rPr lang="zh-CN" altLang="en-US" smtClean="0"/>
              <a:t>2023/2/4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39E3902-3291-4BB3-9961-88462FB3455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751986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8" r:id="rId1"/>
    <p:sldLayoutId id="2147483829" r:id="rId2"/>
    <p:sldLayoutId id="2147483830" r:id="rId3"/>
    <p:sldLayoutId id="2147483831" r:id="rId4"/>
    <p:sldLayoutId id="2147483832" r:id="rId5"/>
    <p:sldLayoutId id="2147483833" r:id="rId6"/>
    <p:sldLayoutId id="2147483834" r:id="rId7"/>
    <p:sldLayoutId id="2147483835" r:id="rId8"/>
    <p:sldLayoutId id="2147483836" r:id="rId9"/>
    <p:sldLayoutId id="2147483837" r:id="rId10"/>
    <p:sldLayoutId id="2147483838" r:id="rId11"/>
  </p:sldLayoutIdLst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73285CA-3D3B-499B-A815-2AD862AD2232}" type="datetimeFigureOut">
              <a:rPr lang="zh-CN" altLang="en-US" smtClean="0"/>
              <a:t>2023/2/4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8130D7C-B902-4C8A-813F-8FDDF456C496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7" name="文本框 6"/>
          <p:cNvSpPr txBox="1"/>
          <p:nvPr userDrawn="1"/>
        </p:nvSpPr>
        <p:spPr>
          <a:xfrm>
            <a:off x="4318000" y="2971800"/>
            <a:ext cx="3556000" cy="2298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感谢您下载包图网平台上提供的</a:t>
            </a:r>
            <a:r>
              <a:rPr lang="en-US" altLang="zh-CN" sz="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PPT</a:t>
            </a:r>
            <a:r>
              <a:rPr lang="zh-CN" altLang="en-US" sz="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作品，为了您和包图网以及原创作者的利益，请勿复制、传播、销售，否则将承担法律责任！包图网将对作品进行维权，按照传播下载次数进行十倍的索取赔偿！</a:t>
            </a:r>
          </a:p>
          <a:p>
            <a:r>
              <a:rPr lang="en-US" altLang="zh-CN" sz="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ibaotu.com</a:t>
            </a:r>
          </a:p>
        </p:txBody>
      </p:sp>
    </p:spTree>
    <p:extLst>
      <p:ext uri="{BB962C8B-B14F-4D97-AF65-F5344CB8AC3E}">
        <p14:creationId xmlns:p14="http://schemas.microsoft.com/office/powerpoint/2010/main" val="33215892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6" r:id="rId1"/>
    <p:sldLayoutId id="2147483897" r:id="rId2"/>
    <p:sldLayoutId id="2147483898" r:id="rId3"/>
  </p:sldLayoutIdLst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9C1C773-6C50-47CB-B854-40F0C6CE833B}" type="datetimeFigureOut">
              <a:rPr lang="en-US" smtClean="0"/>
              <a:t>4/2/2023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23C3A12-48ED-4AB8-9E17-214843E3FA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67244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12" r:id="rId1"/>
    <p:sldLayoutId id="2147483913" r:id="rId2"/>
    <p:sldLayoutId id="2147483914" r:id="rId3"/>
    <p:sldLayoutId id="2147483915" r:id="rId4"/>
    <p:sldLayoutId id="2147483916" r:id="rId5"/>
    <p:sldLayoutId id="2147483917" r:id="rId6"/>
    <p:sldLayoutId id="2147483918" r:id="rId7"/>
    <p:sldLayoutId id="2147483919" r:id="rId8"/>
    <p:sldLayoutId id="2147483920" r:id="rId9"/>
    <p:sldLayoutId id="2147483921" r:id="rId10"/>
    <p:sldLayoutId id="2147483922" r:id="rId11"/>
  </p:sldLayoutIdLst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png"/><Relationship Id="rId3" Type="http://schemas.openxmlformats.org/officeDocument/2006/relationships/image" Target="../media/image43.png"/><Relationship Id="rId7" Type="http://schemas.openxmlformats.org/officeDocument/2006/relationships/image" Target="../media/image4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85.xml"/><Relationship Id="rId6" Type="http://schemas.openxmlformats.org/officeDocument/2006/relationships/image" Target="../media/image45.png"/><Relationship Id="rId5" Type="http://schemas.openxmlformats.org/officeDocument/2006/relationships/image" Target="../media/image42.png"/><Relationship Id="rId10" Type="http://schemas.openxmlformats.org/officeDocument/2006/relationships/image" Target="../media/image49.png"/><Relationship Id="rId4" Type="http://schemas.openxmlformats.org/officeDocument/2006/relationships/image" Target="../media/image44.png"/><Relationship Id="rId9" Type="http://schemas.openxmlformats.org/officeDocument/2006/relationships/image" Target="../media/image48.png"/></Relationships>
</file>

<file path=ppt/slides/_rels/slide2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3" Type="http://schemas.openxmlformats.org/officeDocument/2006/relationships/slideLayout" Target="../slideLayouts/slideLayout89.xml"/><Relationship Id="rId7" Type="http://schemas.openxmlformats.org/officeDocument/2006/relationships/image" Target="../media/image53.png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6" Type="http://schemas.openxmlformats.org/officeDocument/2006/relationships/image" Target="../media/image52.png"/><Relationship Id="rId5" Type="http://schemas.openxmlformats.org/officeDocument/2006/relationships/image" Target="../media/image51.png"/><Relationship Id="rId4" Type="http://schemas.openxmlformats.org/officeDocument/2006/relationships/image" Target="../media/image50.jpeg"/></Relationships>
</file>

<file path=ppt/slides/_rels/slide3.xml.rels><?xml version="1.0" encoding="UTF-8" standalone="yes"?>
<Relationships xmlns="http://schemas.openxmlformats.org/package/2006/relationships"><Relationship Id="rId8" Type="http://schemas.microsoft.com/office/2007/relationships/hdphoto" Target="../media/hdphoto4.wdp"/><Relationship Id="rId13" Type="http://schemas.openxmlformats.org/officeDocument/2006/relationships/image" Target="../media/image59.png"/><Relationship Id="rId18" Type="http://schemas.microsoft.com/office/2007/relationships/hdphoto" Target="../media/hdphoto9.wdp"/><Relationship Id="rId26" Type="http://schemas.openxmlformats.org/officeDocument/2006/relationships/slide" Target="slide5.xml"/><Relationship Id="rId3" Type="http://schemas.openxmlformats.org/officeDocument/2006/relationships/image" Target="../media/image54.png"/><Relationship Id="rId21" Type="http://schemas.openxmlformats.org/officeDocument/2006/relationships/image" Target="../media/image63.png"/><Relationship Id="rId34" Type="http://schemas.microsoft.com/office/2007/relationships/hdphoto" Target="../media/hdphoto14.wdp"/><Relationship Id="rId7" Type="http://schemas.openxmlformats.org/officeDocument/2006/relationships/image" Target="../media/image56.png"/><Relationship Id="rId12" Type="http://schemas.microsoft.com/office/2007/relationships/hdphoto" Target="../media/hdphoto6.wdp"/><Relationship Id="rId17" Type="http://schemas.openxmlformats.org/officeDocument/2006/relationships/image" Target="../media/image61.png"/><Relationship Id="rId25" Type="http://schemas.openxmlformats.org/officeDocument/2006/relationships/slide" Target="slide8.xml"/><Relationship Id="rId33" Type="http://schemas.openxmlformats.org/officeDocument/2006/relationships/image" Target="../media/image68.png"/><Relationship Id="rId2" Type="http://schemas.openxmlformats.org/officeDocument/2006/relationships/notesSlide" Target="../notesSlides/notesSlide2.xml"/><Relationship Id="rId16" Type="http://schemas.microsoft.com/office/2007/relationships/hdphoto" Target="../media/hdphoto8.wdp"/><Relationship Id="rId20" Type="http://schemas.microsoft.com/office/2007/relationships/hdphoto" Target="../media/hdphoto10.wdp"/><Relationship Id="rId29" Type="http://schemas.openxmlformats.org/officeDocument/2006/relationships/image" Target="../media/image66.png"/><Relationship Id="rId1" Type="http://schemas.openxmlformats.org/officeDocument/2006/relationships/slideLayout" Target="../slideLayouts/slideLayout88.xml"/><Relationship Id="rId6" Type="http://schemas.microsoft.com/office/2007/relationships/hdphoto" Target="../media/hdphoto3.wdp"/><Relationship Id="rId11" Type="http://schemas.openxmlformats.org/officeDocument/2006/relationships/image" Target="../media/image58.png"/><Relationship Id="rId24" Type="http://schemas.openxmlformats.org/officeDocument/2006/relationships/slide" Target="slide6.xml"/><Relationship Id="rId32" Type="http://schemas.microsoft.com/office/2007/relationships/hdphoto" Target="../media/hdphoto13.wdp"/><Relationship Id="rId37" Type="http://schemas.microsoft.com/office/2007/relationships/hdphoto" Target="../media/hdphoto15.wdp"/><Relationship Id="rId5" Type="http://schemas.openxmlformats.org/officeDocument/2006/relationships/image" Target="../media/image55.png"/><Relationship Id="rId15" Type="http://schemas.openxmlformats.org/officeDocument/2006/relationships/image" Target="../media/image60.png"/><Relationship Id="rId23" Type="http://schemas.openxmlformats.org/officeDocument/2006/relationships/slide" Target="slide4.xml"/><Relationship Id="rId28" Type="http://schemas.openxmlformats.org/officeDocument/2006/relationships/image" Target="../media/image65.GIF"/><Relationship Id="rId36" Type="http://schemas.openxmlformats.org/officeDocument/2006/relationships/image" Target="../media/image70.png"/><Relationship Id="rId10" Type="http://schemas.microsoft.com/office/2007/relationships/hdphoto" Target="../media/hdphoto5.wdp"/><Relationship Id="rId19" Type="http://schemas.openxmlformats.org/officeDocument/2006/relationships/image" Target="../media/image62.png"/><Relationship Id="rId31" Type="http://schemas.openxmlformats.org/officeDocument/2006/relationships/image" Target="../media/image67.png"/><Relationship Id="rId4" Type="http://schemas.microsoft.com/office/2007/relationships/hdphoto" Target="../media/hdphoto2.wdp"/><Relationship Id="rId9" Type="http://schemas.openxmlformats.org/officeDocument/2006/relationships/image" Target="../media/image57.png"/><Relationship Id="rId14" Type="http://schemas.microsoft.com/office/2007/relationships/hdphoto" Target="../media/hdphoto7.wdp"/><Relationship Id="rId22" Type="http://schemas.microsoft.com/office/2007/relationships/hdphoto" Target="../media/hdphoto11.wdp"/><Relationship Id="rId27" Type="http://schemas.openxmlformats.org/officeDocument/2006/relationships/image" Target="../media/image64.png"/><Relationship Id="rId30" Type="http://schemas.microsoft.com/office/2007/relationships/hdphoto" Target="../media/hdphoto12.wdp"/><Relationship Id="rId35" Type="http://schemas.openxmlformats.org/officeDocument/2006/relationships/image" Target="../media/image69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3.png"/><Relationship Id="rId3" Type="http://schemas.openxmlformats.org/officeDocument/2006/relationships/audio" Target="../media/audio2.wav"/><Relationship Id="rId7" Type="http://schemas.microsoft.com/office/2007/relationships/hdphoto" Target="../media/hdphoto16.wdp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89.xml"/><Relationship Id="rId6" Type="http://schemas.openxmlformats.org/officeDocument/2006/relationships/image" Target="../media/image72.png"/><Relationship Id="rId5" Type="http://schemas.openxmlformats.org/officeDocument/2006/relationships/image" Target="../media/image71.jpeg"/><Relationship Id="rId10" Type="http://schemas.openxmlformats.org/officeDocument/2006/relationships/slide" Target="slide3.xml"/><Relationship Id="rId4" Type="http://schemas.openxmlformats.org/officeDocument/2006/relationships/audio" Target="../media/audio3.wav"/><Relationship Id="rId9" Type="http://schemas.openxmlformats.org/officeDocument/2006/relationships/image" Target="../media/image74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3.png"/><Relationship Id="rId3" Type="http://schemas.openxmlformats.org/officeDocument/2006/relationships/audio" Target="../media/audio2.wav"/><Relationship Id="rId7" Type="http://schemas.microsoft.com/office/2007/relationships/hdphoto" Target="../media/hdphoto16.wdp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89.xml"/><Relationship Id="rId6" Type="http://schemas.openxmlformats.org/officeDocument/2006/relationships/image" Target="../media/image72.png"/><Relationship Id="rId5" Type="http://schemas.openxmlformats.org/officeDocument/2006/relationships/image" Target="../media/image71.jpeg"/><Relationship Id="rId10" Type="http://schemas.openxmlformats.org/officeDocument/2006/relationships/slide" Target="slide3.xml"/><Relationship Id="rId4" Type="http://schemas.openxmlformats.org/officeDocument/2006/relationships/audio" Target="../media/audio3.wav"/><Relationship Id="rId9" Type="http://schemas.openxmlformats.org/officeDocument/2006/relationships/image" Target="../media/image74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3.png"/><Relationship Id="rId3" Type="http://schemas.openxmlformats.org/officeDocument/2006/relationships/audio" Target="../media/audio2.wav"/><Relationship Id="rId7" Type="http://schemas.microsoft.com/office/2007/relationships/hdphoto" Target="../media/hdphoto16.wdp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89.xml"/><Relationship Id="rId6" Type="http://schemas.openxmlformats.org/officeDocument/2006/relationships/image" Target="../media/image72.png"/><Relationship Id="rId5" Type="http://schemas.openxmlformats.org/officeDocument/2006/relationships/image" Target="../media/image71.jpeg"/><Relationship Id="rId10" Type="http://schemas.openxmlformats.org/officeDocument/2006/relationships/slide" Target="slide3.xml"/><Relationship Id="rId4" Type="http://schemas.openxmlformats.org/officeDocument/2006/relationships/audio" Target="../media/audio3.wav"/><Relationship Id="rId9" Type="http://schemas.openxmlformats.org/officeDocument/2006/relationships/image" Target="../media/image74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73.png"/><Relationship Id="rId3" Type="http://schemas.openxmlformats.org/officeDocument/2006/relationships/audio" Target="../media/audio2.wav"/><Relationship Id="rId7" Type="http://schemas.microsoft.com/office/2007/relationships/hdphoto" Target="../media/hdphoto16.wdp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89.xml"/><Relationship Id="rId6" Type="http://schemas.openxmlformats.org/officeDocument/2006/relationships/image" Target="../media/image72.png"/><Relationship Id="rId5" Type="http://schemas.openxmlformats.org/officeDocument/2006/relationships/image" Target="../media/image71.jpeg"/><Relationship Id="rId10" Type="http://schemas.openxmlformats.org/officeDocument/2006/relationships/slide" Target="slide3.xml"/><Relationship Id="rId4" Type="http://schemas.openxmlformats.org/officeDocument/2006/relationships/audio" Target="../media/audio3.wav"/><Relationship Id="rId9" Type="http://schemas.openxmlformats.org/officeDocument/2006/relationships/image" Target="../media/image74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73.png"/><Relationship Id="rId3" Type="http://schemas.openxmlformats.org/officeDocument/2006/relationships/audio" Target="../media/audio2.wav"/><Relationship Id="rId7" Type="http://schemas.microsoft.com/office/2007/relationships/hdphoto" Target="../media/hdphoto16.wdp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89.xml"/><Relationship Id="rId6" Type="http://schemas.openxmlformats.org/officeDocument/2006/relationships/image" Target="../media/image72.png"/><Relationship Id="rId5" Type="http://schemas.openxmlformats.org/officeDocument/2006/relationships/image" Target="../media/image71.jpeg"/><Relationship Id="rId10" Type="http://schemas.openxmlformats.org/officeDocument/2006/relationships/slide" Target="slide3.xml"/><Relationship Id="rId4" Type="http://schemas.openxmlformats.org/officeDocument/2006/relationships/audio" Target="../media/audio3.wav"/><Relationship Id="rId9" Type="http://schemas.openxmlformats.org/officeDocument/2006/relationships/image" Target="../media/image74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6.png"/><Relationship Id="rId1" Type="http://schemas.openxmlformats.org/officeDocument/2006/relationships/slideLayout" Target="../slideLayouts/slideLayout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8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5.xml"/><Relationship Id="rId4" Type="http://schemas.openxmlformats.org/officeDocument/2006/relationships/image" Target="../media/image78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68BCE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图片 2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35356" y="373462"/>
            <a:ext cx="1503363" cy="761616"/>
          </a:xfrm>
          <a:prstGeom prst="rect">
            <a:avLst/>
          </a:prstGeom>
        </p:spPr>
      </p:pic>
      <p:pic>
        <p:nvPicPr>
          <p:cNvPr id="23" name="图片 2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66018" y="1680310"/>
            <a:ext cx="1892506" cy="958803"/>
          </a:xfrm>
          <a:prstGeom prst="rect">
            <a:avLst/>
          </a:prstGeom>
        </p:spPr>
      </p:pic>
      <p:pic>
        <p:nvPicPr>
          <p:cNvPr id="27" name="图片 2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924" y="2913485"/>
            <a:ext cx="12192000" cy="3923805"/>
          </a:xfrm>
          <a:prstGeom prst="rect">
            <a:avLst/>
          </a:prstGeom>
        </p:spPr>
      </p:pic>
      <p:pic>
        <p:nvPicPr>
          <p:cNvPr id="30" name="图片 29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9410"/>
          <a:stretch/>
        </p:blipFill>
        <p:spPr>
          <a:xfrm>
            <a:off x="57924" y="-10429"/>
            <a:ext cx="12192000" cy="2377442"/>
          </a:xfrm>
          <a:prstGeom prst="rect">
            <a:avLst/>
          </a:prstGeom>
        </p:spPr>
      </p:pic>
      <p:pic>
        <p:nvPicPr>
          <p:cNvPr id="16" name="图片 1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-71457" y="4276684"/>
            <a:ext cx="6167457" cy="2581316"/>
          </a:xfrm>
          <a:prstGeom prst="rect">
            <a:avLst/>
          </a:prstGeom>
        </p:spPr>
      </p:pic>
      <p:pic>
        <p:nvPicPr>
          <p:cNvPr id="31" name="图片 30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72164" y="4255974"/>
            <a:ext cx="6167457" cy="2581316"/>
          </a:xfrm>
          <a:prstGeom prst="rect">
            <a:avLst/>
          </a:prstGeom>
        </p:spPr>
      </p:pic>
      <p:pic>
        <p:nvPicPr>
          <p:cNvPr id="21" name="图片 20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8932" y="318622"/>
            <a:ext cx="1855631" cy="2164903"/>
          </a:xfrm>
          <a:prstGeom prst="rect">
            <a:avLst/>
          </a:prstGeom>
        </p:spPr>
      </p:pic>
      <p:pic>
        <p:nvPicPr>
          <p:cNvPr id="24" name="图片 23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73924" y="355755"/>
            <a:ext cx="1676754" cy="2152650"/>
          </a:xfrm>
          <a:prstGeom prst="rect">
            <a:avLst/>
          </a:prstGeom>
        </p:spPr>
      </p:pic>
      <p:pic>
        <p:nvPicPr>
          <p:cNvPr id="20" name="图片 19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62377" y="3339017"/>
            <a:ext cx="889995" cy="736427"/>
          </a:xfrm>
          <a:prstGeom prst="rect">
            <a:avLst/>
          </a:prstGeom>
        </p:spPr>
      </p:pic>
      <p:pic>
        <p:nvPicPr>
          <p:cNvPr id="19" name="图片 18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0482" y="2956868"/>
            <a:ext cx="1288686" cy="1418638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="" xmlns:a16="http://schemas.microsoft.com/office/drawing/2014/main" id="{159041C1-0297-43E5-9F8C-0E957D431BAB}"/>
              </a:ext>
            </a:extLst>
          </p:cNvPr>
          <p:cNvSpPr txBox="1"/>
          <p:nvPr/>
        </p:nvSpPr>
        <p:spPr>
          <a:xfrm>
            <a:off x="113075" y="2159711"/>
            <a:ext cx="12081697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5400" b="1" dirty="0" err="1">
                <a:ln w="19050">
                  <a:solidFill>
                    <a:prstClr val="white"/>
                  </a:solidFill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/>
              </a:rPr>
              <a:t>Chào</a:t>
            </a:r>
            <a:r>
              <a:rPr lang="en-US" sz="5400" b="1" dirty="0">
                <a:ln w="19050">
                  <a:solidFill>
                    <a:prstClr val="white"/>
                  </a:solidFill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/>
              </a:rPr>
              <a:t> </a:t>
            </a:r>
            <a:r>
              <a:rPr lang="en-US" sz="5400" b="1" dirty="0" err="1">
                <a:ln w="19050">
                  <a:solidFill>
                    <a:prstClr val="white"/>
                  </a:solidFill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/>
              </a:rPr>
              <a:t>mừng</a:t>
            </a:r>
            <a:r>
              <a:rPr lang="en-US" sz="5400" b="1" dirty="0">
                <a:ln w="19050">
                  <a:solidFill>
                    <a:prstClr val="white"/>
                  </a:solidFill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/>
              </a:rPr>
              <a:t> </a:t>
            </a:r>
            <a:r>
              <a:rPr lang="en-US" sz="5400" b="1" dirty="0" err="1" smtClean="0">
                <a:ln w="19050">
                  <a:solidFill>
                    <a:prstClr val="white"/>
                  </a:solidFill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/>
              </a:rPr>
              <a:t>các</a:t>
            </a:r>
            <a:r>
              <a:rPr lang="en-US" sz="5400" b="1" dirty="0" smtClean="0">
                <a:ln w="19050">
                  <a:solidFill>
                    <a:prstClr val="white"/>
                  </a:solidFill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/>
              </a:rPr>
              <a:t> </a:t>
            </a:r>
            <a:r>
              <a:rPr lang="en-US" sz="5400" b="1" dirty="0" err="1">
                <a:ln w="19050">
                  <a:solidFill>
                    <a:prstClr val="white"/>
                  </a:solidFill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/>
              </a:rPr>
              <a:t>em</a:t>
            </a:r>
            <a:r>
              <a:rPr lang="en-US" sz="5400" b="1" dirty="0">
                <a:ln w="19050">
                  <a:solidFill>
                    <a:prstClr val="white"/>
                  </a:solidFill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/>
              </a:rPr>
              <a:t> </a:t>
            </a:r>
            <a:r>
              <a:rPr lang="en-US" sz="5400" b="1" dirty="0" err="1">
                <a:ln w="19050">
                  <a:solidFill>
                    <a:prstClr val="white"/>
                  </a:solidFill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/>
              </a:rPr>
              <a:t>đến</a:t>
            </a:r>
            <a:r>
              <a:rPr lang="en-US" sz="5400" b="1" dirty="0">
                <a:ln w="19050">
                  <a:solidFill>
                    <a:prstClr val="white"/>
                  </a:solidFill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/>
              </a:rPr>
              <a:t> </a:t>
            </a:r>
            <a:r>
              <a:rPr lang="en-US" sz="5400" b="1" dirty="0" err="1">
                <a:ln w="19050">
                  <a:solidFill>
                    <a:prstClr val="white"/>
                  </a:solidFill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/>
              </a:rPr>
              <a:t>với</a:t>
            </a:r>
            <a:r>
              <a:rPr lang="en-US" sz="5400" b="1" dirty="0">
                <a:ln w="19050">
                  <a:solidFill>
                    <a:prstClr val="white"/>
                  </a:solidFill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/>
              </a:rPr>
              <a:t> </a:t>
            </a:r>
            <a:endParaRPr lang="en-US" sz="5400" b="1" dirty="0" smtClean="0">
              <a:ln w="19050">
                <a:solidFill>
                  <a:prstClr val="white"/>
                </a:solidFill>
              </a:ln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5400" b="1" dirty="0" err="1" smtClean="0">
                <a:ln w="19050">
                  <a:solidFill>
                    <a:prstClr val="white"/>
                  </a:solidFill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/>
              </a:rPr>
              <a:t>môn</a:t>
            </a:r>
            <a:r>
              <a:rPr lang="en-US" sz="5400" b="1" dirty="0" smtClean="0">
                <a:ln w="19050">
                  <a:solidFill>
                    <a:prstClr val="white"/>
                  </a:solidFill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/>
              </a:rPr>
              <a:t> </a:t>
            </a:r>
            <a:r>
              <a:rPr lang="en-US" sz="5400" b="1" dirty="0" err="1">
                <a:ln w="19050">
                  <a:solidFill>
                    <a:prstClr val="white"/>
                  </a:solidFill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/>
              </a:rPr>
              <a:t>Toán</a:t>
            </a:r>
            <a:endParaRPr kumimoji="0" lang="en-US" sz="5400" b="1" i="0" u="none" strike="noStrike" kern="1200" cap="none" spc="0" normalizeH="0" baseline="0" noProof="0" dirty="0">
              <a:ln w="19050">
                <a:solidFill>
                  <a:prstClr val="white"/>
                </a:solidFill>
              </a:ln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282813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4000"/>
                            </p:stCondLst>
                            <p:childTnLst>
                              <p:par>
                                <p:cTn id="39" presetID="3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800" decel="100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800" decel="100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800" decel="100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800" decel="100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5000"/>
                            </p:stCondLst>
                            <p:childTnLst>
                              <p:par>
                                <p:cTn id="48" presetID="3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800" decel="100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800" decel="100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800" decel="100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800" decel="100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C:\Users\ADMIN\Desktop\Tai nguyen thiet ke tro choi\Angry birds epic birds\1505573783630 (2).png">
            <a:hlinkClick r:id="" action="ppaction://noaction"/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81888" y="6107047"/>
            <a:ext cx="1371599" cy="7509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BaiHatTrongCayBeatInstrumental-DoanXuanMy-2928979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-1828800" y="1981200"/>
            <a:ext cx="609600" cy="609600"/>
          </a:xfrm>
          <a:prstGeom prst="rect">
            <a:avLst/>
          </a:prstGeom>
        </p:spPr>
      </p:pic>
      <p:sp>
        <p:nvSpPr>
          <p:cNvPr id="3" name="Cloud Callout 2"/>
          <p:cNvSpPr/>
          <p:nvPr/>
        </p:nvSpPr>
        <p:spPr>
          <a:xfrm rot="956664">
            <a:off x="7750684" y="372752"/>
            <a:ext cx="4495800" cy="2219889"/>
          </a:xfrm>
          <a:prstGeom prst="cloudCallout">
            <a:avLst>
              <a:gd name="adj1" fmla="val -175320"/>
              <a:gd name="adj2" fmla="val 130943"/>
            </a:avLst>
          </a:prstGeom>
          <a:solidFill>
            <a:srgbClr val="92D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>
                <a:ln w="11430"/>
                <a:gradFill>
                  <a:gsLst>
                    <a:gs pos="0">
                      <a:srgbClr val="C0504D">
                        <a:tint val="70000"/>
                        <a:satMod val="245000"/>
                      </a:srgbClr>
                    </a:gs>
                    <a:gs pos="75000">
                      <a:srgbClr val="C0504D">
                        <a:tint val="90000"/>
                        <a:shade val="60000"/>
                        <a:satMod val="240000"/>
                      </a:srgbClr>
                    </a:gs>
                    <a:gs pos="100000">
                      <a:srgbClr val="C0504D">
                        <a:tint val="100000"/>
                        <a:shade val="50000"/>
                        <a:satMod val="240000"/>
                      </a:srgb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1. Ôn và khởi động nhé lớp 2...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AutoShape 2" descr="C:\Users\MyPC\Downloads\TRANH %E1%BA%A2NH NG%E1%BB%98 NGH%C4%A8NH\teacher-woman-260nw-532686670.webp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2857" b="90000" l="10000" r="90000">
                        <a14:foregroundMark x1="47692" y1="25357" x2="48846" y2="28929"/>
                        <a14:foregroundMark x1="61154" y1="27500" x2="61923" y2="30000"/>
                        <a14:foregroundMark x1="53462" y1="38214" x2="53462" y2="38214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-685800" y="0"/>
            <a:ext cx="3962400" cy="3699819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3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0" dur="10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0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3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7">
                <p:cTn id="15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  <p:bldLst>
      <p:bldP spid="3" grpId="0" bldLvl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20000"/>
                <a:lumOff val="80000"/>
              </a:schemeClr>
            </a:gs>
            <a:gs pos="35000">
              <a:schemeClr val="accent6">
                <a:lumMod val="60000"/>
                <a:lumOff val="40000"/>
              </a:schemeClr>
            </a:gs>
            <a:gs pos="100000">
              <a:schemeClr val="accent6">
                <a:lumMod val="75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18"/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99659" l="0" r="100000">
                        <a14:foregroundMark x1="4248" y1="52218" x2="4085" y2="59727"/>
                        <a14:backgroundMark x1="47876" y1="74744" x2="61928" y2="80546"/>
                        <a14:backgroundMark x1="3595" y1="7850" x2="13725" y2="477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22090"/>
          <a:stretch>
            <a:fillRect/>
          </a:stretch>
        </p:blipFill>
        <p:spPr>
          <a:xfrm>
            <a:off x="-42226" y="217546"/>
            <a:ext cx="12462825" cy="1729625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648" b="91667" l="0" r="75500">
                        <a14:foregroundMark x1="59400" y1="67500" x2="63100" y2="76204"/>
                        <a14:foregroundMark x1="43500" y1="18148" x2="48300" y2="23241"/>
                        <a14:foregroundMark x1="52200" y1="21389" x2="56800" y2="26019"/>
                        <a14:foregroundMark x1="16400" y1="73333" x2="10300" y2="87315"/>
                        <a14:foregroundMark x1="17500" y1="80370" x2="12500" y2="86481"/>
                        <a14:foregroundMark x1="16400" y1="78796" x2="16800" y2="82593"/>
                        <a14:foregroundMark x1="16800" y1="82593" x2="20100" y2="83796"/>
                        <a14:foregroundMark x1="14700" y1="71111" x2="11400" y2="78148"/>
                        <a14:foregroundMark x1="11400" y1="77593" x2="10300" y2="82222"/>
                        <a14:foregroundMark x1="10100" y1="82037" x2="10300" y2="86019"/>
                        <a14:foregroundMark x1="39771" y1="19504" x2="49140" y2="27482"/>
                        <a14:backgroundMark x1="65900" y1="28704" x2="62900" y2="4342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7237" r="24691" b="9091"/>
          <a:stretch>
            <a:fillRect/>
          </a:stretch>
        </p:blipFill>
        <p:spPr>
          <a:xfrm>
            <a:off x="1788705" y="4144519"/>
            <a:ext cx="1479221" cy="2133492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2574" b="87512" l="30543" r="96957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9269" t="3030" r="5313" b="14116"/>
          <a:stretch>
            <a:fillRect/>
          </a:stretch>
        </p:blipFill>
        <p:spPr>
          <a:xfrm>
            <a:off x="6608855" y="1539291"/>
            <a:ext cx="800092" cy="1155414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3333" b="90000" l="10000" r="99000">
                        <a14:foregroundMark x1="31000" y1="86667" x2="34333" y2="85667"/>
                        <a14:foregroundMark x1="42333" y1="84333" x2="49333" y2="87000"/>
                        <a14:foregroundMark x1="56333" y1="76667" x2="57333" y2="80667"/>
                        <a14:foregroundMark x1="40333" y1="82333" x2="40333" y2="83000"/>
                        <a14:foregroundMark x1="40000" y1="80333" x2="40000" y2="82000"/>
                        <a14:foregroundMark x1="40333" y1="78667" x2="40333" y2="79667"/>
                        <a14:foregroundMark x1="41000" y1="78333" x2="41333" y2="81000"/>
                        <a14:foregroundMark x1="33667" y1="82667" x2="33667" y2="84000"/>
                        <a14:foregroundMark x1="34000" y1="81000" x2="34000" y2="82333"/>
                        <a14:foregroundMark x1="33333" y1="80667" x2="33333" y2="82333"/>
                        <a14:foregroundMark x1="33333" y1="80000" x2="33333" y2="80333"/>
                        <a14:backgroundMark x1="37000" y1="71000" x2="37000" y2="72333"/>
                        <a14:backgroundMark x1="37000" y1="84000" x2="37667" y2="73333"/>
                        <a14:backgroundMark x1="37667" y1="85333" x2="37667" y2="86667"/>
                        <a14:backgroundMark x1="27333" y1="85333" x2="25000" y2="86333"/>
                        <a14:backgroundMark x1="49000" y1="86333" x2="49000" y2="88000"/>
                        <a14:backgroundMark x1="50000" y1="54667" x2="50667" y2="54667"/>
                        <a14:backgroundMark x1="37000" y1="68333" x2="37000" y2="6933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7895" r="35138" b="6172"/>
          <a:stretch>
            <a:fillRect/>
          </a:stretch>
        </p:blipFill>
        <p:spPr>
          <a:xfrm>
            <a:off x="5173162" y="1186439"/>
            <a:ext cx="762001" cy="1522307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6000" b="94333" l="8000" r="90667">
                        <a14:foregroundMark x1="44667" y1="53333" x2="49000" y2="62000"/>
                        <a14:foregroundMark x1="48667" y1="48333" x2="48667" y2="52000"/>
                        <a14:foregroundMark x1="52333" y1="51000" x2="51000" y2="53333"/>
                        <a14:backgroundMark x1="30333" y1="35000" x2="30333" y2="35000"/>
                        <a14:backgroundMark x1="25000" y1="11000" x2="30667" y2="58000"/>
                        <a14:backgroundMark x1="22000" y1="54333" x2="31333" y2="70333"/>
                        <a14:backgroundMark x1="37333" y1="14333" x2="35000" y2="53667"/>
                        <a14:backgroundMark x1="21000" y1="49333" x2="27000" y2="61000"/>
                        <a14:backgroundMark x1="31333" y1="25333" x2="54333" y2="23333"/>
                        <a14:backgroundMark x1="32667" y1="55333" x2="39667" y2="58667"/>
                        <a14:backgroundMark x1="34667" y1="66333" x2="35333" y2="74000"/>
                        <a14:backgroundMark x1="42333" y1="61333" x2="45000" y2="62000"/>
                        <a14:backgroundMark x1="43000" y1="54333" x2="52667" y2="61000"/>
                        <a14:backgroundMark x1="44667" y1="61333" x2="51667" y2="64667"/>
                        <a14:backgroundMark x1="45000" y1="43667" x2="57000" y2="57667"/>
                        <a14:backgroundMark x1="40667" y1="45000" x2="50667" y2="53667"/>
                        <a14:backgroundMark x1="49000" y1="49333" x2="48333" y2="59667"/>
                        <a14:backgroundMark x1="48333" y1="46333" x2="42333" y2="54667"/>
                        <a14:backgroundMark x1="52667" y1="45000" x2="44667" y2="57667"/>
                        <a14:backgroundMark x1="44667" y1="49333" x2="44667" y2="57667"/>
                        <a14:backgroundMark x1="44667" y1="44333" x2="48000" y2="59333"/>
                        <a14:backgroundMark x1="54333" y1="45333" x2="48000" y2="63667"/>
                        <a14:backgroundMark x1="50667" y1="45000" x2="47333" y2="57667"/>
                        <a14:backgroundMark x1="39333" y1="41667" x2="45667" y2="6366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9252" t="64194" r="18485"/>
          <a:stretch>
            <a:fillRect/>
          </a:stretch>
        </p:blipFill>
        <p:spPr>
          <a:xfrm>
            <a:off x="2136080" y="2676931"/>
            <a:ext cx="1295400" cy="76933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13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ackgroundRemoval t="0" b="98667" l="10000" r="99333">
                        <a14:foregroundMark x1="65667" y1="76333" x2="64667" y2="85667"/>
                        <a14:foregroundMark x1="70000" y1="75333" x2="77000" y2="8366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8431" t="3451" r="2588" b="3720"/>
          <a:stretch>
            <a:fillRect/>
          </a:stretch>
        </p:blipFill>
        <p:spPr>
          <a:xfrm>
            <a:off x="4213955" y="3991137"/>
            <a:ext cx="1463168" cy="2302868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15" cstate="print">
            <a:extLst>
              <a:ext uri="{BEBA8EAE-BF5A-486C-A8C5-ECC9F3942E4B}">
                <a14:imgProps xmlns:a14="http://schemas.microsoft.com/office/drawing/2010/main">
                  <a14:imgLayer r:embed="rId16">
                    <a14:imgEffect>
                      <a14:backgroundRemoval t="791" b="98201" l="3769" r="94769">
                        <a14:foregroundMark x1="23154" y1="39496" x2="39846" y2="43669"/>
                        <a14:foregroundMark x1="43231" y1="43669" x2="45231" y2="46835"/>
                        <a14:backgroundMark x1="67615" y1="63453" x2="70692" y2="67266"/>
                        <a14:backgroundMark x1="71692" y1="76115" x2="74077" y2="77050"/>
                        <a14:backgroundMark x1="13034" y1="75840" x2="14831" y2="87185"/>
                        <a14:backgroundMark x1="17079" y1="71218" x2="18876" y2="85714"/>
                        <a14:backgroundMark x1="42247" y1="87815" x2="41348" y2="87605"/>
                        <a14:backgroundMark x1="43820" y1="81092" x2="93034" y2="77311"/>
                        <a14:backgroundMark x1="62697" y1="83403" x2="90112" y2="81513"/>
                        <a14:backgroundMark x1="40449" y1="74160" x2="39101" y2="86765"/>
                        <a14:backgroundMark x1="18427" y1="84454" x2="43146" y2="8550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60683" y="1992626"/>
            <a:ext cx="1849722" cy="1977779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 rotWithShape="1">
          <a:blip r:embed="rId17" cstate="print">
            <a:extLst>
              <a:ext uri="{BEBA8EAE-BF5A-486C-A8C5-ECC9F3942E4B}">
                <a14:imgProps xmlns:a14="http://schemas.microsoft.com/office/drawing/2010/main">
                  <a14:imgLayer r:embed="rId18">
                    <a14:imgEffect>
                      <a14:backgroundRemoval t="9149" b="92526" l="4625" r="45750">
                        <a14:foregroundMark x1="19750" y1="79768" x2="19750" y2="85954"/>
                        <a14:foregroundMark x1="34500" y1="79124" x2="34000" y2="88144"/>
                        <a14:foregroundMark x1="37250" y1="84665" x2="40250" y2="85309"/>
                        <a14:foregroundMark x1="17625" y1="79768" x2="18875" y2="82861"/>
                        <a14:foregroundMark x1="22750" y1="80670" x2="22500" y2="84021"/>
                        <a14:foregroundMark x1="36375" y1="80928" x2="36375" y2="85567"/>
                        <a14:backgroundMark x1="25875" y1="82474" x2="28250" y2="9059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53690" b="8440"/>
          <a:stretch>
            <a:fillRect/>
          </a:stretch>
        </p:blipFill>
        <p:spPr>
          <a:xfrm>
            <a:off x="9756695" y="1842840"/>
            <a:ext cx="911305" cy="1747678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 rotWithShape="1">
          <a:blip r:embed="rId19" cstate="print">
            <a:extLst>
              <a:ext uri="{BEBA8EAE-BF5A-486C-A8C5-ECC9F3942E4B}">
                <a14:imgProps xmlns:a14="http://schemas.microsoft.com/office/drawing/2010/main">
                  <a14:imgLayer r:embed="rId20">
                    <a14:imgEffect>
                      <a14:backgroundRemoval t="5589" b="100000" l="53125" r="98875">
                        <a14:foregroundMark x1="78375" y1="31936" x2="81250" y2="51098"/>
                        <a14:foregroundMark x1="81250" y1="51098" x2="81250" y2="51098"/>
                        <a14:foregroundMark x1="72625" y1="54291" x2="74625" y2="65469"/>
                        <a14:foregroundMark x1="76625" y1="83832" x2="76625" y2="88423"/>
                        <a14:foregroundMark x1="86750" y1="82435" x2="87875" y2="89820"/>
                        <a14:foregroundMark x1="82750" y1="88423" x2="87625" y2="87824"/>
                        <a14:foregroundMark x1="85875" y1="82036" x2="86750" y2="87425"/>
                        <a14:foregroundMark x1="86750" y1="87425" x2="86750" y2="87425"/>
                        <a14:foregroundMark x1="88125" y1="83234" x2="88500" y2="87026"/>
                        <a14:foregroundMark x1="77250" y1="82834" x2="77500" y2="88423"/>
                        <a14:foregroundMark x1="76125" y1="82036" x2="76125" y2="86427"/>
                        <a14:foregroundMark x1="74625" y1="82435" x2="75750" y2="88423"/>
                        <a14:foregroundMark x1="85625" y1="82435" x2="85625" y2="86028"/>
                        <a14:foregroundMark x1="84750" y1="81836" x2="85625" y2="84830"/>
                        <a14:backgroundMark x1="63750" y1="88822" x2="64375" y2="93812"/>
                        <a14:backgroundMark x1="80744" y1="76364" x2="80906" y2="8026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7383" b="5267"/>
          <a:stretch>
            <a:fillRect/>
          </a:stretch>
        </p:blipFill>
        <p:spPr>
          <a:xfrm flipH="1">
            <a:off x="1620130" y="1661775"/>
            <a:ext cx="962806" cy="1520994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 rotWithShape="1">
          <a:blip r:embed="rId21" cstate="print">
            <a:extLst>
              <a:ext uri="{BEBA8EAE-BF5A-486C-A8C5-ECC9F3942E4B}">
                <a14:imgProps xmlns:a14="http://schemas.microsoft.com/office/drawing/2010/main">
                  <a14:imgLayer r:embed="rId22">
                    <a14:imgEffect>
                      <a14:backgroundRemoval t="758" b="89899" l="9959" r="92224">
                        <a14:foregroundMark x1="49250" y1="27146" x2="49250" y2="41919"/>
                        <a14:foregroundMark x1="40928" y1="31818" x2="60164" y2="25505"/>
                        <a14:foregroundMark x1="36971" y1="28535" x2="37381" y2="3686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8614" r="19096" b="10002"/>
          <a:stretch>
            <a:fillRect/>
          </a:stretch>
        </p:blipFill>
        <p:spPr>
          <a:xfrm flipH="1">
            <a:off x="3141527" y="1773641"/>
            <a:ext cx="1072428" cy="1441948"/>
          </a:xfrm>
          <a:prstGeom prst="rect">
            <a:avLst/>
          </a:prstGeom>
        </p:spPr>
      </p:pic>
      <p:sp>
        <p:nvSpPr>
          <p:cNvPr id="20" name="Cloud 19"/>
          <p:cNvSpPr/>
          <p:nvPr/>
        </p:nvSpPr>
        <p:spPr>
          <a:xfrm>
            <a:off x="1788705" y="60083"/>
            <a:ext cx="1794484" cy="514577"/>
          </a:xfrm>
          <a:prstGeom prst="cloud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1" name="Cloud 20"/>
          <p:cNvSpPr/>
          <p:nvPr/>
        </p:nvSpPr>
        <p:spPr>
          <a:xfrm>
            <a:off x="6827548" y="45487"/>
            <a:ext cx="1445601" cy="630985"/>
          </a:xfrm>
          <a:prstGeom prst="cloud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2" name="Cloud 21"/>
          <p:cNvSpPr/>
          <p:nvPr/>
        </p:nvSpPr>
        <p:spPr>
          <a:xfrm>
            <a:off x="8740988" y="60083"/>
            <a:ext cx="1126918" cy="616390"/>
          </a:xfrm>
          <a:prstGeom prst="cloud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24" name="Picture 23"/>
          <p:cNvPicPr>
            <a:picLocks noChangeAspect="1"/>
          </p:cNvPicPr>
          <p:nvPr/>
        </p:nvPicPr>
        <p:blipFill rotWithShape="1"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6000" b="94333" l="8000" r="90667">
                        <a14:foregroundMark x1="44667" y1="53333" x2="49000" y2="62000"/>
                        <a14:foregroundMark x1="48667" y1="48333" x2="48667" y2="52000"/>
                        <a14:foregroundMark x1="52333" y1="51000" x2="51000" y2="53333"/>
                        <a14:backgroundMark x1="30333" y1="35000" x2="30333" y2="35000"/>
                        <a14:backgroundMark x1="25000" y1="11000" x2="30667" y2="58000"/>
                        <a14:backgroundMark x1="22000" y1="54333" x2="31333" y2="70333"/>
                        <a14:backgroundMark x1="37333" y1="14333" x2="35000" y2="53667"/>
                        <a14:backgroundMark x1="21000" y1="49333" x2="27000" y2="61000"/>
                        <a14:backgroundMark x1="31333" y1="25333" x2="54333" y2="23333"/>
                        <a14:backgroundMark x1="32667" y1="55333" x2="39667" y2="58667"/>
                        <a14:backgroundMark x1="34667" y1="66333" x2="35333" y2="74000"/>
                        <a14:backgroundMark x1="42333" y1="61333" x2="45000" y2="62000"/>
                        <a14:backgroundMark x1="43000" y1="54333" x2="52667" y2="61000"/>
                        <a14:backgroundMark x1="44667" y1="61333" x2="51667" y2="64667"/>
                        <a14:backgroundMark x1="45000" y1="43667" x2="57000" y2="57667"/>
                        <a14:backgroundMark x1="40667" y1="45000" x2="50667" y2="53667"/>
                        <a14:backgroundMark x1="49000" y1="49333" x2="48333" y2="59667"/>
                        <a14:backgroundMark x1="48333" y1="46333" x2="42333" y2="54667"/>
                        <a14:backgroundMark x1="52667" y1="45000" x2="44667" y2="57667"/>
                        <a14:backgroundMark x1="44667" y1="49333" x2="44667" y2="57667"/>
                        <a14:backgroundMark x1="44667" y1="44333" x2="48000" y2="59333"/>
                        <a14:backgroundMark x1="54333" y1="45333" x2="48000" y2="63667"/>
                        <a14:backgroundMark x1="50667" y1="45000" x2="47333" y2="57667"/>
                        <a14:backgroundMark x1="39333" y1="41667" x2="45667" y2="6366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9252" t="64194" r="18485"/>
          <a:stretch>
            <a:fillRect/>
          </a:stretch>
        </p:blipFill>
        <p:spPr>
          <a:xfrm>
            <a:off x="3141527" y="5580680"/>
            <a:ext cx="1256076" cy="745983"/>
          </a:xfrm>
          <a:prstGeom prst="rect">
            <a:avLst/>
          </a:prstGeom>
        </p:spPr>
      </p:pic>
      <p:pic>
        <p:nvPicPr>
          <p:cNvPr id="25" name="Picture 24"/>
          <p:cNvPicPr>
            <a:picLocks noChangeAspect="1"/>
          </p:cNvPicPr>
          <p:nvPr/>
        </p:nvPicPr>
        <p:blipFill rotWithShape="1"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6000" b="94333" l="8000" r="90667">
                        <a14:foregroundMark x1="44667" y1="53333" x2="49000" y2="62000"/>
                        <a14:foregroundMark x1="48667" y1="48333" x2="48667" y2="52000"/>
                        <a14:foregroundMark x1="52333" y1="51000" x2="51000" y2="53333"/>
                        <a14:backgroundMark x1="30333" y1="35000" x2="30333" y2="35000"/>
                        <a14:backgroundMark x1="25000" y1="11000" x2="30667" y2="58000"/>
                        <a14:backgroundMark x1="22000" y1="54333" x2="31333" y2="70333"/>
                        <a14:backgroundMark x1="37333" y1="14333" x2="35000" y2="53667"/>
                        <a14:backgroundMark x1="21000" y1="49333" x2="27000" y2="61000"/>
                        <a14:backgroundMark x1="31333" y1="25333" x2="54333" y2="23333"/>
                        <a14:backgroundMark x1="32667" y1="55333" x2="39667" y2="58667"/>
                        <a14:backgroundMark x1="34667" y1="66333" x2="35333" y2="74000"/>
                        <a14:backgroundMark x1="42333" y1="61333" x2="45000" y2="62000"/>
                        <a14:backgroundMark x1="43000" y1="54333" x2="52667" y2="61000"/>
                        <a14:backgroundMark x1="44667" y1="61333" x2="51667" y2="64667"/>
                        <a14:backgroundMark x1="45000" y1="43667" x2="57000" y2="57667"/>
                        <a14:backgroundMark x1="40667" y1="45000" x2="50667" y2="53667"/>
                        <a14:backgroundMark x1="49000" y1="49333" x2="48333" y2="59667"/>
                        <a14:backgroundMark x1="48333" y1="46333" x2="42333" y2="54667"/>
                        <a14:backgroundMark x1="52667" y1="45000" x2="44667" y2="57667"/>
                        <a14:backgroundMark x1="44667" y1="49333" x2="44667" y2="57667"/>
                        <a14:backgroundMark x1="44667" y1="44333" x2="48000" y2="59333"/>
                        <a14:backgroundMark x1="54333" y1="45333" x2="48000" y2="63667"/>
                        <a14:backgroundMark x1="50667" y1="45000" x2="47333" y2="57667"/>
                        <a14:backgroundMark x1="39333" y1="41667" x2="45667" y2="6366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9252" t="64194" r="18485"/>
          <a:stretch>
            <a:fillRect/>
          </a:stretch>
        </p:blipFill>
        <p:spPr>
          <a:xfrm>
            <a:off x="5677124" y="2372345"/>
            <a:ext cx="1025713" cy="609170"/>
          </a:xfrm>
          <a:prstGeom prst="rect">
            <a:avLst/>
          </a:prstGeom>
        </p:spPr>
      </p:pic>
      <p:pic>
        <p:nvPicPr>
          <p:cNvPr id="26" name="Picture 25"/>
          <p:cNvPicPr>
            <a:picLocks noChangeAspect="1"/>
          </p:cNvPicPr>
          <p:nvPr/>
        </p:nvPicPr>
        <p:blipFill rotWithShape="1"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6000" b="94333" l="8000" r="90667">
                        <a14:foregroundMark x1="44667" y1="53333" x2="49000" y2="62000"/>
                        <a14:foregroundMark x1="48667" y1="48333" x2="48667" y2="52000"/>
                        <a14:foregroundMark x1="52333" y1="51000" x2="51000" y2="53333"/>
                        <a14:backgroundMark x1="30333" y1="35000" x2="30333" y2="35000"/>
                        <a14:backgroundMark x1="25000" y1="11000" x2="30667" y2="58000"/>
                        <a14:backgroundMark x1="22000" y1="54333" x2="31333" y2="70333"/>
                        <a14:backgroundMark x1="37333" y1="14333" x2="35000" y2="53667"/>
                        <a14:backgroundMark x1="21000" y1="49333" x2="27000" y2="61000"/>
                        <a14:backgroundMark x1="31333" y1="25333" x2="54333" y2="23333"/>
                        <a14:backgroundMark x1="32667" y1="55333" x2="39667" y2="58667"/>
                        <a14:backgroundMark x1="34667" y1="66333" x2="35333" y2="74000"/>
                        <a14:backgroundMark x1="42333" y1="61333" x2="45000" y2="62000"/>
                        <a14:backgroundMark x1="43000" y1="54333" x2="52667" y2="61000"/>
                        <a14:backgroundMark x1="44667" y1="61333" x2="51667" y2="64667"/>
                        <a14:backgroundMark x1="45000" y1="43667" x2="57000" y2="57667"/>
                        <a14:backgroundMark x1="40667" y1="45000" x2="50667" y2="53667"/>
                        <a14:backgroundMark x1="49000" y1="49333" x2="48333" y2="59667"/>
                        <a14:backgroundMark x1="48333" y1="46333" x2="42333" y2="54667"/>
                        <a14:backgroundMark x1="52667" y1="45000" x2="44667" y2="57667"/>
                        <a14:backgroundMark x1="44667" y1="49333" x2="44667" y2="57667"/>
                        <a14:backgroundMark x1="44667" y1="44333" x2="48000" y2="59333"/>
                        <a14:backgroundMark x1="54333" y1="45333" x2="48000" y2="63667"/>
                        <a14:backgroundMark x1="50667" y1="45000" x2="47333" y2="57667"/>
                        <a14:backgroundMark x1="39333" y1="41667" x2="45667" y2="6366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9252" t="64194" r="18485"/>
          <a:stretch>
            <a:fillRect/>
          </a:stretch>
        </p:blipFill>
        <p:spPr>
          <a:xfrm>
            <a:off x="9113167" y="3393800"/>
            <a:ext cx="958424" cy="569207"/>
          </a:xfrm>
          <a:prstGeom prst="rect">
            <a:avLst/>
          </a:prstGeom>
        </p:spPr>
      </p:pic>
      <p:sp>
        <p:nvSpPr>
          <p:cNvPr id="28" name="Oval 27">
            <a:hlinkClick r:id="rId23" action="ppaction://hlinksldjump"/>
          </p:cNvPr>
          <p:cNvSpPr/>
          <p:nvPr/>
        </p:nvSpPr>
        <p:spPr>
          <a:xfrm>
            <a:off x="2610092" y="3308374"/>
            <a:ext cx="412088" cy="42542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1</a:t>
            </a:r>
          </a:p>
        </p:txBody>
      </p:sp>
      <p:sp>
        <p:nvSpPr>
          <p:cNvPr id="29" name="Oval 28">
            <a:hlinkClick r:id="rId24" action="ppaction://hlinksldjump"/>
          </p:cNvPr>
          <p:cNvSpPr/>
          <p:nvPr/>
        </p:nvSpPr>
        <p:spPr>
          <a:xfrm>
            <a:off x="9455818" y="3826971"/>
            <a:ext cx="412088" cy="42542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3</a:t>
            </a:r>
          </a:p>
        </p:txBody>
      </p:sp>
      <p:sp>
        <p:nvSpPr>
          <p:cNvPr id="31" name="Oval 30">
            <a:hlinkClick r:id="rId25" action="ppaction://hlinksldjump"/>
          </p:cNvPr>
          <p:cNvSpPr/>
          <p:nvPr/>
        </p:nvSpPr>
        <p:spPr>
          <a:xfrm>
            <a:off x="3620273" y="6326662"/>
            <a:ext cx="412088" cy="42542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4</a:t>
            </a:r>
          </a:p>
        </p:txBody>
      </p:sp>
      <p:sp>
        <p:nvSpPr>
          <p:cNvPr id="32" name="Oval 31">
            <a:hlinkClick r:id="rId26" action="ppaction://hlinksldjump"/>
          </p:cNvPr>
          <p:cNvSpPr/>
          <p:nvPr/>
        </p:nvSpPr>
        <p:spPr>
          <a:xfrm>
            <a:off x="5889955" y="2968373"/>
            <a:ext cx="412088" cy="42542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2</a:t>
            </a:r>
          </a:p>
        </p:txBody>
      </p:sp>
      <p:pic>
        <p:nvPicPr>
          <p:cNvPr id="33" name="Picture 32"/>
          <p:cNvPicPr>
            <a:picLocks noChangeAspect="1"/>
          </p:cNvPicPr>
          <p:nvPr/>
        </p:nvPicPr>
        <p:blipFill rotWithShape="1">
          <a:blip r:embed="rId27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ackgroundRemoval t="10000" b="99333" l="0" r="48667">
                        <a14:foregroundMark x1="35333" y1="90333" x2="37333" y2="9333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570" t="35265" r="53846"/>
          <a:stretch>
            <a:fillRect/>
          </a:stretch>
        </p:blipFill>
        <p:spPr>
          <a:xfrm>
            <a:off x="2832959" y="3817372"/>
            <a:ext cx="1551096" cy="2303806"/>
          </a:xfrm>
          <a:prstGeom prst="rect">
            <a:avLst/>
          </a:prstGeom>
        </p:spPr>
      </p:pic>
      <p:pic>
        <p:nvPicPr>
          <p:cNvPr id="35" name="Picture 34"/>
          <p:cNvPicPr>
            <a:picLocks noChangeAspect="1"/>
          </p:cNvPicPr>
          <p:nvPr/>
        </p:nvPicPr>
        <p:blipFill rotWithShape="1">
          <a:blip r:embed="rId27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ackgroundRemoval t="10000" b="99333" l="0" r="48667">
                        <a14:foregroundMark x1="35333" y1="90333" x2="37333" y2="9333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570" t="35265" r="53846"/>
          <a:stretch>
            <a:fillRect/>
          </a:stretch>
        </p:blipFill>
        <p:spPr>
          <a:xfrm>
            <a:off x="9056522" y="2142008"/>
            <a:ext cx="1071714" cy="1591792"/>
          </a:xfrm>
          <a:prstGeom prst="rect">
            <a:avLst/>
          </a:prstGeom>
        </p:spPr>
      </p:pic>
      <p:pic>
        <p:nvPicPr>
          <p:cNvPr id="36" name="Picture 35"/>
          <p:cNvPicPr>
            <a:picLocks noChangeAspect="1"/>
          </p:cNvPicPr>
          <p:nvPr/>
        </p:nvPicPr>
        <p:blipFill rotWithShape="1">
          <a:blip r:embed="rId27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ackgroundRemoval t="10000" b="99333" l="0" r="48667">
                        <a14:foregroundMark x1="35333" y1="90333" x2="37333" y2="9333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570" t="35265" r="53846"/>
          <a:stretch>
            <a:fillRect/>
          </a:stretch>
        </p:blipFill>
        <p:spPr>
          <a:xfrm>
            <a:off x="5696524" y="1186439"/>
            <a:ext cx="986911" cy="1465835"/>
          </a:xfrm>
          <a:prstGeom prst="rect">
            <a:avLst/>
          </a:prstGeom>
        </p:spPr>
      </p:pic>
      <p:pic>
        <p:nvPicPr>
          <p:cNvPr id="37" name="Picture 36"/>
          <p:cNvPicPr>
            <a:picLocks noChangeAspect="1"/>
          </p:cNvPicPr>
          <p:nvPr/>
        </p:nvPicPr>
        <p:blipFill rotWithShape="1">
          <a:blip r:embed="rId27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ackgroundRemoval t="10000" b="99333" l="0" r="48667">
                        <a14:foregroundMark x1="35333" y1="90333" x2="37333" y2="9333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570" t="35265" r="53846"/>
          <a:stretch>
            <a:fillRect/>
          </a:stretch>
        </p:blipFill>
        <p:spPr>
          <a:xfrm>
            <a:off x="2136080" y="1295681"/>
            <a:ext cx="1256114" cy="1865676"/>
          </a:xfrm>
          <a:prstGeom prst="rect">
            <a:avLst/>
          </a:prstGeom>
        </p:spPr>
      </p:pic>
      <p:pic>
        <p:nvPicPr>
          <p:cNvPr id="39" name="Picture 38"/>
          <p:cNvPicPr>
            <a:picLocks noChangeAspect="1"/>
          </p:cNvPicPr>
          <p:nvPr/>
        </p:nvPicPr>
        <p:blipFill>
          <a:blip r:embed="rId2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97862" y="1289457"/>
            <a:ext cx="835863" cy="1022594"/>
          </a:xfrm>
          <a:prstGeom prst="rect">
            <a:avLst/>
          </a:prstGeom>
        </p:spPr>
      </p:pic>
      <p:pic>
        <p:nvPicPr>
          <p:cNvPr id="40" name="Picture 39"/>
          <p:cNvPicPr>
            <a:picLocks noChangeAspect="1"/>
          </p:cNvPicPr>
          <p:nvPr/>
        </p:nvPicPr>
        <p:blipFill>
          <a:blip r:embed="rId2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13006" y="1206147"/>
            <a:ext cx="1354581" cy="786480"/>
          </a:xfrm>
          <a:prstGeom prst="rect">
            <a:avLst/>
          </a:prstGeom>
        </p:spPr>
      </p:pic>
      <p:pic>
        <p:nvPicPr>
          <p:cNvPr id="38" name="Picture 37"/>
          <p:cNvPicPr>
            <a:picLocks noChangeAspect="1"/>
          </p:cNvPicPr>
          <p:nvPr/>
        </p:nvPicPr>
        <p:blipFill>
          <a:blip r:embed="rId29" cstate="print">
            <a:extLst>
              <a:ext uri="{BEBA8EAE-BF5A-486C-A8C5-ECC9F3942E4B}">
                <a14:imgProps xmlns:a14="http://schemas.microsoft.com/office/drawing/2010/main">
                  <a14:imgLayer r:embed="rId30">
                    <a14:imgEffect>
                      <a14:backgroundRemoval t="9744" b="89776" l="3994" r="95048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107" y="2716679"/>
            <a:ext cx="1675192" cy="2006904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1" cstate="print">
            <a:extLst>
              <a:ext uri="{BEBA8EAE-BF5A-486C-A8C5-ECC9F3942E4B}">
                <a14:imgProps xmlns:a14="http://schemas.microsoft.com/office/drawing/2010/main">
                  <a14:imgLayer r:embed="rId32">
                    <a14:imgEffect>
                      <a14:backgroundRemoval t="438" b="89825" l="2077" r="97923">
                        <a14:foregroundMark x1="82846" y1="73085" x2="93000" y2="7855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77492" y="4496100"/>
            <a:ext cx="1856798" cy="1905638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3">
            <a:extLst>
              <a:ext uri="{BEBA8EAE-BF5A-486C-A8C5-ECC9F3942E4B}">
                <a14:imgProps xmlns:a14="http://schemas.microsoft.com/office/drawing/2010/main">
                  <a14:imgLayer r:embed="rId34">
                    <a14:imgEffect>
                      <a14:backgroundRemoval t="1778" b="96000" l="0" r="100000">
                        <a14:foregroundMark x1="42000" y1="55111" x2="48000" y2="66222"/>
                        <a14:foregroundMark x1="47556" y1="51111" x2="51111" y2="64667"/>
                        <a14:foregroundMark x1="55778" y1="48222" x2="55333" y2="640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4856" t="33318" r="33663" b="31496"/>
          <a:stretch>
            <a:fillRect/>
          </a:stretch>
        </p:blipFill>
        <p:spPr>
          <a:xfrm>
            <a:off x="152400" y="5333999"/>
            <a:ext cx="1295400" cy="1447801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35">
            <a:extLst>
              <a:ext uri="{BEBA8EAE-BF5A-486C-A8C5-ECC9F3942E4B}">
                <a14:imgProps xmlns:a14="http://schemas.microsoft.com/office/drawing/2010/main">
                  <a14:imgLayer r:embed="rId34">
                    <a14:imgEffect>
                      <a14:backgroundRemoval t="0" b="90000" l="67778" r="98889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69597" t="35257" b="33262"/>
          <a:stretch>
            <a:fillRect/>
          </a:stretch>
        </p:blipFill>
        <p:spPr>
          <a:xfrm>
            <a:off x="5729053" y="5456687"/>
            <a:ext cx="1251028" cy="1295401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36" cstate="print">
            <a:extLst>
              <a:ext uri="{BEBA8EAE-BF5A-486C-A8C5-ECC9F3942E4B}">
                <a14:imgProps xmlns:a14="http://schemas.microsoft.com/office/drawing/2010/main">
                  <a14:imgLayer r:embed="rId37">
                    <a14:imgEffect>
                      <a14:backgroundRemoval t="409" b="99591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25254" y="60083"/>
            <a:ext cx="1412244" cy="811308"/>
          </a:xfrm>
          <a:prstGeom prst="rect">
            <a:avLst/>
          </a:prstGeom>
        </p:spPr>
      </p:pic>
      <p:pic>
        <p:nvPicPr>
          <p:cNvPr id="41" name="Picture 40"/>
          <p:cNvPicPr>
            <a:picLocks noChangeAspect="1"/>
          </p:cNvPicPr>
          <p:nvPr/>
        </p:nvPicPr>
        <p:blipFill>
          <a:blip r:embed="rId2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0262" y="1442039"/>
            <a:ext cx="1354581" cy="786480"/>
          </a:xfrm>
          <a:prstGeom prst="rect">
            <a:avLst/>
          </a:prstGeom>
        </p:spPr>
      </p:pic>
      <p:pic>
        <p:nvPicPr>
          <p:cNvPr id="43" name="Picture 42"/>
          <p:cNvPicPr>
            <a:picLocks noChangeAspect="1"/>
          </p:cNvPicPr>
          <p:nvPr/>
        </p:nvPicPr>
        <p:blipFill>
          <a:blip r:embed="rId2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0040" y="1835279"/>
            <a:ext cx="1354581" cy="786480"/>
          </a:xfrm>
          <a:prstGeom prst="rect">
            <a:avLst/>
          </a:prstGeom>
        </p:spPr>
      </p:pic>
      <p:pic>
        <p:nvPicPr>
          <p:cNvPr id="44" name="Picture 43"/>
          <p:cNvPicPr>
            <a:picLocks noChangeAspect="1"/>
          </p:cNvPicPr>
          <p:nvPr/>
        </p:nvPicPr>
        <p:blipFill>
          <a:blip r:embed="rId2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94532" y="1232332"/>
            <a:ext cx="1354581" cy="78648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37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750" fill="hold">
                                          <p:stCondLst>
                                            <p:cond delay="75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750" fill="hold">
                                          <p:stCondLst>
                                            <p:cond delay="15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750" fill="hold">
                                          <p:stCondLst>
                                            <p:cond delay="225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750" fill="hold">
                                          <p:stCondLst>
                                            <p:cond delay="30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2" dur="37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3" dur="750" fill="hold">
                                          <p:stCondLst>
                                            <p:cond delay="75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4" dur="750" fill="hold">
                                          <p:stCondLst>
                                            <p:cond delay="15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5" dur="750" fill="hold">
                                          <p:stCondLst>
                                            <p:cond delay="225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6" dur="750" fill="hold">
                                          <p:stCondLst>
                                            <p:cond delay="30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7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8" dur="37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9" dur="750" fill="hold">
                                          <p:stCondLst>
                                            <p:cond delay="75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0" dur="750" fill="hold">
                                          <p:stCondLst>
                                            <p:cond delay="15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1" dur="750" fill="hold">
                                          <p:stCondLst>
                                            <p:cond delay="225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2" dur="750" fill="hold">
                                          <p:stCondLst>
                                            <p:cond delay="30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3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4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5" dur="6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6" dur="6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7" dur="6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8" dur="6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9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0" fill="hold">
                      <p:stCondLst>
                        <p:cond delay="0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37" restart="whenNotActive" fill="hold" evtFilter="cancelBubble" nodeType="interactiveSeq">
                <p:stCondLst>
                  <p:cond evt="onClick" delay="0">
                    <p:tgtEl>
                      <p:spTgt spid="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8" fill="hold">
                      <p:stCondLst>
                        <p:cond delay="0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4"/>
                  </p:tgtEl>
                </p:cond>
              </p:nextCondLst>
            </p:seq>
            <p:seq concurrent="1" nextAc="seek">
              <p:cTn id="45" restart="whenNotActive" fill="hold" evtFilter="cancelBubble" nodeType="interactiveSeq">
                <p:stCondLst>
                  <p:cond evt="onClick" delay="0">
                    <p:tgtEl>
                      <p:spTgt spid="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6" fill="hold">
                      <p:stCondLst>
                        <p:cond delay="0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"/>
                  </p:tgtEl>
                </p:cond>
              </p:nextCondLst>
            </p:seq>
            <p:seq concurrent="1" nextAc="seek">
              <p:cTn id="53" restart="whenNotActive" fill="hold" evtFilter="cancelBubble" nodeType="interactiveSeq">
                <p:stCondLst>
                  <p:cond evt="onClick" delay="0">
                    <p:tgtEl>
                      <p:spTgt spid="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4" fill="hold">
                      <p:stCondLst>
                        <p:cond delay="0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6"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5">
            <a:lum/>
          </a:blip>
          <a:srcRect/>
          <a:stretch>
            <a:fillRect l="-44000" r="-4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455" b="91250" l="600" r="994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15975"/>
          <a:stretch>
            <a:fillRect/>
          </a:stretch>
        </p:blipFill>
        <p:spPr>
          <a:xfrm>
            <a:off x="838200" y="-282750"/>
            <a:ext cx="10744199" cy="4209369"/>
          </a:xfrm>
          <a:prstGeom prst="rect">
            <a:avLst/>
          </a:prstGeom>
        </p:spPr>
      </p:pic>
      <p:sp>
        <p:nvSpPr>
          <p:cNvPr id="12" name="Rectangle 11"/>
          <p:cNvSpPr/>
          <p:nvPr/>
        </p:nvSpPr>
        <p:spPr>
          <a:xfrm>
            <a:off x="1371600" y="4027708"/>
            <a:ext cx="4608467" cy="90843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A.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26</a:t>
            </a:r>
            <a:endParaRPr kumimoji="0" lang="vi-VN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6708872" y="4027708"/>
            <a:ext cx="4721128" cy="908436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B. </a:t>
            </a:r>
            <a:r>
              <a:rPr kumimoji="0" lang="en-US" altLang="vi-VN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24</a:t>
            </a:r>
          </a:p>
        </p:txBody>
      </p:sp>
      <p:sp>
        <p:nvSpPr>
          <p:cNvPr id="14" name="Rectangle 13"/>
          <p:cNvSpPr/>
          <p:nvPr/>
        </p:nvSpPr>
        <p:spPr>
          <a:xfrm>
            <a:off x="1371601" y="5093497"/>
            <a:ext cx="4608466" cy="1231103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C.</a:t>
            </a:r>
            <a:r>
              <a:rPr kumimoji="0" lang="en-US" altLang="vi-VN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20</a:t>
            </a:r>
            <a:endParaRPr kumimoji="0" lang="vi-VN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6682368" y="5129495"/>
            <a:ext cx="4747632" cy="111890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D. </a:t>
            </a:r>
            <a:r>
              <a:rPr kumimoji="0" lang="en-US" altLang="vi-VN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25</a:t>
            </a:r>
          </a:p>
        </p:txBody>
      </p:sp>
      <p:pic>
        <p:nvPicPr>
          <p:cNvPr id="16" name="Picture 15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3467" y="4259613"/>
            <a:ext cx="672947" cy="591378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12584" y="5688947"/>
            <a:ext cx="672129" cy="590658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7872" y="4398441"/>
            <a:ext cx="672128" cy="537702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5294" y="5761365"/>
            <a:ext cx="672129" cy="590658"/>
          </a:xfrm>
          <a:prstGeom prst="rect">
            <a:avLst/>
          </a:prstGeom>
        </p:spPr>
      </p:pic>
      <p:sp>
        <p:nvSpPr>
          <p:cNvPr id="24" name="Right Arrow 23">
            <a:hlinkClick r:id="rId10" action="ppaction://hlinksldjump"/>
          </p:cNvPr>
          <p:cNvSpPr/>
          <p:nvPr/>
        </p:nvSpPr>
        <p:spPr>
          <a:xfrm>
            <a:off x="11148649" y="6056694"/>
            <a:ext cx="1043351" cy="858113"/>
          </a:xfrm>
          <a:prstGeom prst="rightArrow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Trở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về</a:t>
            </a: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2590800" y="1221769"/>
            <a:ext cx="7239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4 x 6 = ?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5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6" fill="hold">
                      <p:stCondLst>
                        <p:cond delay="0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9" dur="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2CC"/>
                                      </p:to>
                                    </p:animClr>
                                    <p:set>
                                      <p:cBhvr>
                                        <p:cTn id="30" dur="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1" dur="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32" presetID="23" presetClass="entr" presetSubtype="3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2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2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rong Buzz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36" presetID="1" presetClass="emph" presetSubtype="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Clr clrSpc="rgb" dir="cw">
                                      <p:cBhvr>
                                        <p:cTn id="37" dur="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00"/>
                                      </p:to>
                                    </p:animClr>
                                    <p:set>
                                      <p:cBhvr>
                                        <p:cTn id="38" dur="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9" dur="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40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1" fill="hold">
                      <p:stCondLst>
                        <p:cond delay="0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4" dur="2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2CC"/>
                                      </p:to>
                                    </p:animClr>
                                    <p:set>
                                      <p:cBhvr>
                                        <p:cTn id="45" dur="2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6" dur="2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47" presetID="23" presetClass="entr" presetSubtype="3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2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2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heck mar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51" presetID="1" presetClass="emph" presetSubtype="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Clr clrSpc="rgb" dir="cw">
                                      <p:cBhvr>
                                        <p:cTn id="52" dur="2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B050"/>
                                      </p:to>
                                    </p:animClr>
                                    <p:set>
                                      <p:cBhvr>
                                        <p:cTn id="53" dur="2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4" dur="2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55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6" fill="hold">
                      <p:stCondLst>
                        <p:cond delay="0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9" dur="2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2CC"/>
                                      </p:to>
                                    </p:animClr>
                                    <p:set>
                                      <p:cBhvr>
                                        <p:cTn id="60" dur="2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1" dur="2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62" presetID="23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rong Buzz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66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7" dur="2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00"/>
                                      </p:to>
                                    </p:animClr>
                                    <p:set>
                                      <p:cBhvr>
                                        <p:cTn id="68" dur="2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9" dur="2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70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1" fill="hold">
                      <p:stCondLst>
                        <p:cond delay="0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74" dur="2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2CC"/>
                                      </p:to>
                                    </p:animClr>
                                    <p:set>
                                      <p:cBhvr>
                                        <p:cTn id="75" dur="2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6" dur="2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77" presetID="23" presetClass="entr" presetSubtype="3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2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2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rong Buzz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81" presetID="1" presetClass="emph" presetSubtype="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Clr clrSpc="rgb" dir="cw">
                                      <p:cBhvr>
                                        <p:cTn id="82" dur="2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00"/>
                                      </p:to>
                                    </p:animClr>
                                    <p:set>
                                      <p:cBhvr>
                                        <p:cTn id="83" dur="2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4" dur="2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</p:childTnLst>
        </p:cTn>
      </p:par>
    </p:tnLst>
    <p:bldLst>
      <p:bldP spid="12" grpId="0" bldLvl="0" animBg="1"/>
      <p:bldP spid="13" grpId="0" bldLvl="0" animBg="1"/>
      <p:bldP spid="14" grpId="0" bldLvl="0" animBg="1"/>
      <p:bldP spid="15" grpId="0" bldLvl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5">
            <a:lum/>
          </a:blip>
          <a:srcRect/>
          <a:stretch>
            <a:fillRect l="-44000" r="-4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455" b="91250" l="600" r="994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15975"/>
          <a:stretch>
            <a:fillRect/>
          </a:stretch>
        </p:blipFill>
        <p:spPr>
          <a:xfrm>
            <a:off x="1483706" y="-105123"/>
            <a:ext cx="9524999" cy="4209369"/>
          </a:xfrm>
          <a:prstGeom prst="rect">
            <a:avLst/>
          </a:prstGeom>
        </p:spPr>
      </p:pic>
      <p:sp>
        <p:nvSpPr>
          <p:cNvPr id="12" name="Rectangle 11"/>
          <p:cNvSpPr/>
          <p:nvPr/>
        </p:nvSpPr>
        <p:spPr>
          <a:xfrm>
            <a:off x="2286001" y="4159801"/>
            <a:ext cx="3563300" cy="643793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A.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30</a:t>
            </a:r>
            <a:endParaRPr kumimoji="0" lang="vi-VN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6413939" y="4938129"/>
            <a:ext cx="3796861" cy="643793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D</a:t>
            </a:r>
            <a:r>
              <a:rPr kumimoji="0" lang="vi-VN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. 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25</a:t>
            </a:r>
            <a:endParaRPr kumimoji="0" lang="vi-VN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2286001" y="4938130"/>
            <a:ext cx="3563299" cy="643793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C.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24</a:t>
            </a:r>
            <a:endParaRPr kumimoji="0" lang="vi-VN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6413940" y="4136983"/>
            <a:ext cx="3796860" cy="643793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B</a:t>
            </a:r>
            <a:r>
              <a:rPr kumimoji="0" lang="vi-VN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.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26</a:t>
            </a:r>
            <a:endParaRPr kumimoji="0" lang="vi-VN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</p:txBody>
      </p:sp>
      <p:pic>
        <p:nvPicPr>
          <p:cNvPr id="16" name="Picture 15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62701" y="4104246"/>
            <a:ext cx="672947" cy="591378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91395" y="4185227"/>
            <a:ext cx="672129" cy="590658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38672" y="4964696"/>
            <a:ext cx="672128" cy="537702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77172" y="4964696"/>
            <a:ext cx="672129" cy="590658"/>
          </a:xfrm>
          <a:prstGeom prst="rect">
            <a:avLst/>
          </a:prstGeom>
        </p:spPr>
      </p:pic>
      <p:sp>
        <p:nvSpPr>
          <p:cNvPr id="24" name="Right Arrow 23">
            <a:hlinkClick r:id="rId10" action="ppaction://hlinksldjump"/>
          </p:cNvPr>
          <p:cNvSpPr/>
          <p:nvPr/>
        </p:nvSpPr>
        <p:spPr>
          <a:xfrm>
            <a:off x="11148649" y="5867400"/>
            <a:ext cx="1043351" cy="858113"/>
          </a:xfrm>
          <a:prstGeom prst="rightArrow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Trở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về</a:t>
            </a: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3200400" y="1295497"/>
            <a:ext cx="63246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4000" b="1" dirty="0">
                <a:solidFill>
                  <a:prstClr val="white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5 x 5 = ?</a:t>
            </a:r>
            <a:endParaRPr kumimoji="0" lang="en-US" sz="4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5449079" y="1783976"/>
            <a:ext cx="184731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</a:t>
            </a:r>
            <a:endParaRPr kumimoji="0" lang="en-US" sz="6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7923841" y="1525037"/>
            <a:ext cx="184731" cy="110799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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5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6" fill="hold">
                      <p:stCondLst>
                        <p:cond delay="0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9" dur="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2CC"/>
                                      </p:to>
                                    </p:animClr>
                                    <p:set>
                                      <p:cBhvr>
                                        <p:cTn id="30" dur="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1" dur="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32" presetID="23" presetClass="entr" presetSubtype="3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2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2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rong Buzz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36" presetID="1" presetClass="emph" presetSubtype="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Clr clrSpc="rgb" dir="cw">
                                      <p:cBhvr>
                                        <p:cTn id="37" dur="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00"/>
                                      </p:to>
                                    </p:animClr>
                                    <p:set>
                                      <p:cBhvr>
                                        <p:cTn id="38" dur="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9" dur="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40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1" fill="hold">
                      <p:stCondLst>
                        <p:cond delay="0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4" dur="2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2CC"/>
                                      </p:to>
                                    </p:animClr>
                                    <p:set>
                                      <p:cBhvr>
                                        <p:cTn id="45" dur="2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6" dur="2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47" presetID="23" presetClass="entr" presetSubtype="3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2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2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heck mar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51" presetID="1" presetClass="emph" presetSubtype="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Clr clrSpc="rgb" dir="cw">
                                      <p:cBhvr>
                                        <p:cTn id="52" dur="2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B050"/>
                                      </p:to>
                                    </p:animClr>
                                    <p:set>
                                      <p:cBhvr>
                                        <p:cTn id="53" dur="2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4" dur="2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55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6" fill="hold">
                      <p:stCondLst>
                        <p:cond delay="0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9" dur="2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2CC"/>
                                      </p:to>
                                    </p:animClr>
                                    <p:set>
                                      <p:cBhvr>
                                        <p:cTn id="60" dur="2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1" dur="2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62" presetID="23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rong Buzz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66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7" dur="2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00"/>
                                      </p:to>
                                    </p:animClr>
                                    <p:set>
                                      <p:cBhvr>
                                        <p:cTn id="68" dur="2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9" dur="2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70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1" fill="hold">
                      <p:stCondLst>
                        <p:cond delay="0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74" dur="2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2CC"/>
                                      </p:to>
                                    </p:animClr>
                                    <p:set>
                                      <p:cBhvr>
                                        <p:cTn id="75" dur="2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6" dur="2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77" presetID="23" presetClass="entr" presetSubtype="3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2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2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rong Buzz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81" presetID="1" presetClass="emph" presetSubtype="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Clr clrSpc="rgb" dir="cw">
                                      <p:cBhvr>
                                        <p:cTn id="82" dur="2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00"/>
                                      </p:to>
                                    </p:animClr>
                                    <p:set>
                                      <p:cBhvr>
                                        <p:cTn id="83" dur="2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4" dur="2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</p:childTnLst>
        </p:cTn>
      </p:par>
    </p:tnLst>
    <p:bldLst>
      <p:bldP spid="12" grpId="0" bldLvl="0" animBg="1"/>
      <p:bldP spid="13" grpId="0" bldLvl="0" animBg="1"/>
      <p:bldP spid="14" grpId="0" bldLvl="0" animBg="1"/>
      <p:bldP spid="15" grpId="0" bldLvl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5">
            <a:lum/>
          </a:blip>
          <a:srcRect/>
          <a:stretch>
            <a:fillRect l="-44000" r="-4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455" b="91250" l="600" r="994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15975"/>
          <a:stretch>
            <a:fillRect/>
          </a:stretch>
        </p:blipFill>
        <p:spPr>
          <a:xfrm>
            <a:off x="1981200" y="-169237"/>
            <a:ext cx="8991599" cy="4209369"/>
          </a:xfrm>
          <a:prstGeom prst="rect">
            <a:avLst/>
          </a:prstGeom>
        </p:spPr>
      </p:pic>
      <p:sp>
        <p:nvSpPr>
          <p:cNvPr id="12" name="Rectangle 11"/>
          <p:cNvSpPr/>
          <p:nvPr/>
        </p:nvSpPr>
        <p:spPr>
          <a:xfrm>
            <a:off x="1371600" y="4101063"/>
            <a:ext cx="4690873" cy="100433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A.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6</a:t>
            </a:r>
            <a:endParaRPr kumimoji="0" lang="vi-VN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1399309" y="5435371"/>
            <a:ext cx="4663162" cy="1346429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C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.</a:t>
            </a:r>
            <a:r>
              <a:rPr kumimoji="0" lang="vi-VN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7</a:t>
            </a:r>
            <a:endParaRPr kumimoji="0" lang="vi-VN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6764774" y="4109522"/>
            <a:ext cx="4208025" cy="99587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B.</a:t>
            </a:r>
            <a:r>
              <a:rPr kumimoji="0" lang="en-US" altLang="vi-VN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5</a:t>
            </a:r>
          </a:p>
        </p:txBody>
      </p:sp>
      <p:sp>
        <p:nvSpPr>
          <p:cNvPr id="15" name="Rectangle 14"/>
          <p:cNvSpPr/>
          <p:nvPr/>
        </p:nvSpPr>
        <p:spPr>
          <a:xfrm>
            <a:off x="6871572" y="5435370"/>
            <a:ext cx="4101227" cy="134643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D. </a:t>
            </a:r>
            <a:r>
              <a:rPr lang="en-US" sz="3200" dirty="0">
                <a:solidFill>
                  <a:prstClr val="black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4</a:t>
            </a:r>
            <a:endParaRPr kumimoji="0" lang="vi-VN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</p:txBody>
      </p:sp>
      <p:pic>
        <p:nvPicPr>
          <p:cNvPr id="16" name="Picture 15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19423" y="4514022"/>
            <a:ext cx="672947" cy="591378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00670" y="6242258"/>
            <a:ext cx="672129" cy="590658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0343" y="6320298"/>
            <a:ext cx="672128" cy="537702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40876" y="4069047"/>
            <a:ext cx="672129" cy="590658"/>
          </a:xfrm>
          <a:prstGeom prst="rect">
            <a:avLst/>
          </a:prstGeom>
        </p:spPr>
      </p:pic>
      <p:sp>
        <p:nvSpPr>
          <p:cNvPr id="24" name="Right Arrow 23">
            <a:hlinkClick r:id="rId10" action="ppaction://hlinksldjump"/>
          </p:cNvPr>
          <p:cNvSpPr/>
          <p:nvPr/>
        </p:nvSpPr>
        <p:spPr>
          <a:xfrm>
            <a:off x="11148649" y="5981730"/>
            <a:ext cx="1043351" cy="858113"/>
          </a:xfrm>
          <a:prstGeom prst="rightArrow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Trở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về</a:t>
            </a: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3657600" y="1252650"/>
            <a:ext cx="5705043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000" b="1" dirty="0">
                <a:solidFill>
                  <a:prstClr val="white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35 : 5 = ?</a:t>
            </a:r>
            <a:endParaRPr kumimoji="0" lang="en-US" sz="3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5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6" fill="hold">
                      <p:stCondLst>
                        <p:cond delay="0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9" dur="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2CC"/>
                                      </p:to>
                                    </p:animClr>
                                    <p:set>
                                      <p:cBhvr>
                                        <p:cTn id="30" dur="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1" dur="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32" presetID="23" presetClass="entr" presetSubtype="3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2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2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rong Buzz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36" presetID="1" presetClass="emph" presetSubtype="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Clr clrSpc="rgb" dir="cw">
                                      <p:cBhvr>
                                        <p:cTn id="37" dur="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00"/>
                                      </p:to>
                                    </p:animClr>
                                    <p:set>
                                      <p:cBhvr>
                                        <p:cTn id="38" dur="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9" dur="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40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1" fill="hold">
                      <p:stCondLst>
                        <p:cond delay="0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4" dur="2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2CC"/>
                                      </p:to>
                                    </p:animClr>
                                    <p:set>
                                      <p:cBhvr>
                                        <p:cTn id="45" dur="2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6" dur="2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47" presetID="23" presetClass="entr" presetSubtype="3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2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2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heck mar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51" presetID="1" presetClass="emph" presetSubtype="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Clr clrSpc="rgb" dir="cw">
                                      <p:cBhvr>
                                        <p:cTn id="52" dur="2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B050"/>
                                      </p:to>
                                    </p:animClr>
                                    <p:set>
                                      <p:cBhvr>
                                        <p:cTn id="53" dur="2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4" dur="2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55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6" fill="hold">
                      <p:stCondLst>
                        <p:cond delay="0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9" dur="2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2CC"/>
                                      </p:to>
                                    </p:animClr>
                                    <p:set>
                                      <p:cBhvr>
                                        <p:cTn id="60" dur="2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1" dur="2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62" presetID="23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rong Buzz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66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7" dur="2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00"/>
                                      </p:to>
                                    </p:animClr>
                                    <p:set>
                                      <p:cBhvr>
                                        <p:cTn id="68" dur="2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9" dur="2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70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1" fill="hold">
                      <p:stCondLst>
                        <p:cond delay="0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74" dur="2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2CC"/>
                                      </p:to>
                                    </p:animClr>
                                    <p:set>
                                      <p:cBhvr>
                                        <p:cTn id="75" dur="2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6" dur="2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77" presetID="23" presetClass="entr" presetSubtype="3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2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2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rong Buzz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81" presetID="1" presetClass="emph" presetSubtype="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Clr clrSpc="rgb" dir="cw">
                                      <p:cBhvr>
                                        <p:cTn id="82" dur="2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00"/>
                                      </p:to>
                                    </p:animClr>
                                    <p:set>
                                      <p:cBhvr>
                                        <p:cTn id="83" dur="2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4" dur="2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</p:childTnLst>
        </p:cTn>
      </p:par>
    </p:tnLst>
    <p:bldLst>
      <p:bldP spid="12" grpId="0" bldLvl="0" animBg="1"/>
      <p:bldP spid="13" grpId="0" bldLvl="0" animBg="1"/>
      <p:bldP spid="14" grpId="0" bldLvl="0" animBg="1"/>
      <p:bldP spid="15" grpId="0" bldLvl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5">
            <a:lum/>
          </a:blip>
          <a:srcRect/>
          <a:stretch>
            <a:fillRect l="-44000" r="-4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455" b="91250" l="600" r="994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15975"/>
          <a:stretch>
            <a:fillRect/>
          </a:stretch>
        </p:blipFill>
        <p:spPr>
          <a:xfrm>
            <a:off x="2863618" y="-235498"/>
            <a:ext cx="6919331" cy="4209369"/>
          </a:xfrm>
          <a:prstGeom prst="rect">
            <a:avLst/>
          </a:prstGeom>
        </p:spPr>
      </p:pic>
      <p:sp>
        <p:nvSpPr>
          <p:cNvPr id="12" name="Rectangle 11"/>
          <p:cNvSpPr/>
          <p:nvPr/>
        </p:nvSpPr>
        <p:spPr>
          <a:xfrm>
            <a:off x="1600201" y="4034802"/>
            <a:ext cx="4422856" cy="938233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A.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36</a:t>
            </a:r>
            <a:endParaRPr kumimoji="0" lang="vi-VN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6751861" y="4034802"/>
            <a:ext cx="4068539" cy="938233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B.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32</a:t>
            </a:r>
            <a:endParaRPr kumimoji="0" lang="vi-VN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1634837" y="5181600"/>
            <a:ext cx="4388220" cy="1447799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C.</a:t>
            </a:r>
            <a:r>
              <a:rPr kumimoji="0" lang="en-US" altLang="vi-VN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24</a:t>
            </a:r>
          </a:p>
        </p:txBody>
      </p:sp>
      <p:sp>
        <p:nvSpPr>
          <p:cNvPr id="15" name="Rectangle 14"/>
          <p:cNvSpPr/>
          <p:nvPr/>
        </p:nvSpPr>
        <p:spPr>
          <a:xfrm>
            <a:off x="6772643" y="5181600"/>
            <a:ext cx="4047757" cy="1447799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D. </a:t>
            </a:r>
            <a:r>
              <a:rPr kumimoji="0" lang="en-US" altLang="vi-VN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28</a:t>
            </a:r>
          </a:p>
        </p:txBody>
      </p:sp>
      <p:pic>
        <p:nvPicPr>
          <p:cNvPr id="16" name="Picture 15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36456" y="4002065"/>
            <a:ext cx="672947" cy="591378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75980" y="6085699"/>
            <a:ext cx="672129" cy="590658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14623" y="4515035"/>
            <a:ext cx="672128" cy="537702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50928" y="5616828"/>
            <a:ext cx="672129" cy="590658"/>
          </a:xfrm>
          <a:prstGeom prst="rect">
            <a:avLst/>
          </a:prstGeom>
        </p:spPr>
      </p:pic>
      <p:sp>
        <p:nvSpPr>
          <p:cNvPr id="24" name="Right Arrow 23">
            <a:hlinkClick r:id="rId10" action="ppaction://hlinksldjump"/>
          </p:cNvPr>
          <p:cNvSpPr/>
          <p:nvPr/>
        </p:nvSpPr>
        <p:spPr>
          <a:xfrm>
            <a:off x="11148649" y="5951972"/>
            <a:ext cx="1043351" cy="858113"/>
          </a:xfrm>
          <a:prstGeom prst="rightArrow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Trở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về</a:t>
            </a: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4038600" y="1500165"/>
            <a:ext cx="4800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4 x 8 = ?</a:t>
            </a: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5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6" fill="hold">
                      <p:stCondLst>
                        <p:cond delay="0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9" dur="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2CC"/>
                                      </p:to>
                                    </p:animClr>
                                    <p:set>
                                      <p:cBhvr>
                                        <p:cTn id="30" dur="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1" dur="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32" presetID="23" presetClass="entr" presetSubtype="3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2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2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rong Buzz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36" presetID="1" presetClass="emph" presetSubtype="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Clr clrSpc="rgb" dir="cw">
                                      <p:cBhvr>
                                        <p:cTn id="37" dur="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00"/>
                                      </p:to>
                                    </p:animClr>
                                    <p:set>
                                      <p:cBhvr>
                                        <p:cTn id="38" dur="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9" dur="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40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1" fill="hold">
                      <p:stCondLst>
                        <p:cond delay="0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4" dur="2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2CC"/>
                                      </p:to>
                                    </p:animClr>
                                    <p:set>
                                      <p:cBhvr>
                                        <p:cTn id="45" dur="2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6" dur="2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47" presetID="23" presetClass="entr" presetSubtype="3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2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2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heck mar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51" presetID="1" presetClass="emph" presetSubtype="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Clr clrSpc="rgb" dir="cw">
                                      <p:cBhvr>
                                        <p:cTn id="52" dur="2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B050"/>
                                      </p:to>
                                    </p:animClr>
                                    <p:set>
                                      <p:cBhvr>
                                        <p:cTn id="53" dur="2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4" dur="2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55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6" fill="hold">
                      <p:stCondLst>
                        <p:cond delay="0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9" dur="2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2CC"/>
                                      </p:to>
                                    </p:animClr>
                                    <p:set>
                                      <p:cBhvr>
                                        <p:cTn id="60" dur="2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1" dur="2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62" presetID="23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rong Buzz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66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7" dur="2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00"/>
                                      </p:to>
                                    </p:animClr>
                                    <p:set>
                                      <p:cBhvr>
                                        <p:cTn id="68" dur="2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9" dur="2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70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1" fill="hold">
                      <p:stCondLst>
                        <p:cond delay="0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74" dur="2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2CC"/>
                                      </p:to>
                                    </p:animClr>
                                    <p:set>
                                      <p:cBhvr>
                                        <p:cTn id="75" dur="2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6" dur="2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77" presetID="23" presetClass="entr" presetSubtype="3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2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2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rong Buzz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81" presetID="1" presetClass="emph" presetSubtype="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Clr clrSpc="rgb" dir="cw">
                                      <p:cBhvr>
                                        <p:cTn id="82" dur="2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00"/>
                                      </p:to>
                                    </p:animClr>
                                    <p:set>
                                      <p:cBhvr>
                                        <p:cTn id="83" dur="2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4" dur="2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</p:childTnLst>
        </p:cTn>
      </p:par>
    </p:tnLst>
    <p:bldLst>
      <p:bldP spid="12" grpId="0" bldLvl="0" animBg="1"/>
      <p:bldP spid="13" grpId="0" bldLvl="0" animBg="1"/>
      <p:bldP spid="14" grpId="0" bldLvl="0" animBg="1"/>
      <p:bldP spid="15" grpId="0" bldLvl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5">
            <a:lum/>
          </a:blip>
          <a:srcRect/>
          <a:stretch>
            <a:fillRect l="-44000" r="-4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455" b="91250" l="600" r="994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15975"/>
          <a:stretch>
            <a:fillRect/>
          </a:stretch>
        </p:blipFill>
        <p:spPr>
          <a:xfrm>
            <a:off x="2842402" y="-169237"/>
            <a:ext cx="6919331" cy="4209369"/>
          </a:xfrm>
          <a:prstGeom prst="rect">
            <a:avLst/>
          </a:prstGeom>
        </p:spPr>
      </p:pic>
      <p:sp>
        <p:nvSpPr>
          <p:cNvPr id="12" name="Rectangle 11"/>
          <p:cNvSpPr/>
          <p:nvPr/>
        </p:nvSpPr>
        <p:spPr>
          <a:xfrm>
            <a:off x="685800" y="4101063"/>
            <a:ext cx="5316041" cy="108053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A. </a:t>
            </a:r>
            <a:r>
              <a:rPr kumimoji="0" lang="en-US" altLang="vi-VN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24</a:t>
            </a:r>
            <a:endParaRPr kumimoji="0" lang="vi-VN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685800" y="5434213"/>
            <a:ext cx="5402387" cy="119518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C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.</a:t>
            </a:r>
            <a:r>
              <a:rPr kumimoji="0" lang="vi-VN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altLang="vi-VN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21</a:t>
            </a:r>
            <a:endParaRPr kumimoji="0" lang="vi-VN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6704141" y="4015912"/>
            <a:ext cx="5106859" cy="116568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B.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26</a:t>
            </a:r>
            <a:endParaRPr kumimoji="0" lang="vi-VN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6728144" y="5399090"/>
            <a:ext cx="5082855" cy="123031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D. </a:t>
            </a:r>
            <a:r>
              <a:rPr kumimoji="0" lang="en-US" altLang="vi-VN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27</a:t>
            </a:r>
          </a:p>
        </p:txBody>
      </p:sp>
      <p:pic>
        <p:nvPicPr>
          <p:cNvPr id="16" name="Picture 15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15240" y="4068326"/>
            <a:ext cx="672947" cy="591378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17395" y="5438033"/>
            <a:ext cx="630120" cy="590658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42214" y="6155962"/>
            <a:ext cx="672128" cy="537702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38871" y="4170425"/>
            <a:ext cx="672129" cy="590658"/>
          </a:xfrm>
          <a:prstGeom prst="rect">
            <a:avLst/>
          </a:prstGeom>
        </p:spPr>
      </p:pic>
      <p:sp>
        <p:nvSpPr>
          <p:cNvPr id="24" name="Right Arrow 23">
            <a:hlinkClick r:id="rId10" action="ppaction://hlinksldjump"/>
          </p:cNvPr>
          <p:cNvSpPr/>
          <p:nvPr/>
        </p:nvSpPr>
        <p:spPr>
          <a:xfrm>
            <a:off x="11147515" y="6042883"/>
            <a:ext cx="1043351" cy="858113"/>
          </a:xfrm>
          <a:prstGeom prst="rightArrow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Trở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về</a:t>
            </a: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3901132" y="1056003"/>
            <a:ext cx="4800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3 x 7 = ?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5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6" fill="hold">
                      <p:stCondLst>
                        <p:cond delay="0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9" dur="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2CC"/>
                                      </p:to>
                                    </p:animClr>
                                    <p:set>
                                      <p:cBhvr>
                                        <p:cTn id="30" dur="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1" dur="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32" presetID="23" presetClass="entr" presetSubtype="3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2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2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rong Buzz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36" presetID="1" presetClass="emph" presetSubtype="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Clr clrSpc="rgb" dir="cw">
                                      <p:cBhvr>
                                        <p:cTn id="37" dur="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00"/>
                                      </p:to>
                                    </p:animClr>
                                    <p:set>
                                      <p:cBhvr>
                                        <p:cTn id="38" dur="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9" dur="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40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1" fill="hold">
                      <p:stCondLst>
                        <p:cond delay="0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4" dur="2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2CC"/>
                                      </p:to>
                                    </p:animClr>
                                    <p:set>
                                      <p:cBhvr>
                                        <p:cTn id="45" dur="2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6" dur="2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47" presetID="23" presetClass="entr" presetSubtype="3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2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2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heck mar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51" presetID="1" presetClass="emph" presetSubtype="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Clr clrSpc="rgb" dir="cw">
                                      <p:cBhvr>
                                        <p:cTn id="52" dur="2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B050"/>
                                      </p:to>
                                    </p:animClr>
                                    <p:set>
                                      <p:cBhvr>
                                        <p:cTn id="53" dur="2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4" dur="2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55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6" fill="hold">
                      <p:stCondLst>
                        <p:cond delay="0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9" dur="2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2CC"/>
                                      </p:to>
                                    </p:animClr>
                                    <p:set>
                                      <p:cBhvr>
                                        <p:cTn id="60" dur="2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1" dur="2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62" presetID="23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rong Buzz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66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7" dur="2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00"/>
                                      </p:to>
                                    </p:animClr>
                                    <p:set>
                                      <p:cBhvr>
                                        <p:cTn id="68" dur="2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9" dur="2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70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1" fill="hold">
                      <p:stCondLst>
                        <p:cond delay="0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74" dur="2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2CC"/>
                                      </p:to>
                                    </p:animClr>
                                    <p:set>
                                      <p:cBhvr>
                                        <p:cTn id="75" dur="2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6" dur="2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77" presetID="23" presetClass="entr" presetSubtype="3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2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2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rong Buzz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81" presetID="1" presetClass="emph" presetSubtype="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Clr clrSpc="rgb" dir="cw">
                                      <p:cBhvr>
                                        <p:cTn id="82" dur="2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00"/>
                                      </p:to>
                                    </p:animClr>
                                    <p:set>
                                      <p:cBhvr>
                                        <p:cTn id="83" dur="2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4" dur="2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</p:childTnLst>
        </p:cTn>
      </p:par>
    </p:tnLst>
    <p:bldLst>
      <p:bldP spid="12" grpId="0" bldLvl="0" animBg="1"/>
      <p:bldP spid="13" grpId="0" bldLvl="0" animBg="1"/>
      <p:bldP spid="14" grpId="0" bldLvl="0" animBg="1"/>
      <p:bldP spid="15" grpId="0" bldLvl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>
            <a:extLst>
              <a:ext uri="{FF2B5EF4-FFF2-40B4-BE49-F238E27FC236}">
                <a16:creationId xmlns="" xmlns:a16="http://schemas.microsoft.com/office/drawing/2014/main" id="{4FEA66F5-FD50-4DD8-AB4A-C54262D6B7D9}"/>
              </a:ext>
            </a:extLst>
          </p:cNvPr>
          <p:cNvSpPr txBox="1"/>
          <p:nvPr/>
        </p:nvSpPr>
        <p:spPr>
          <a:xfrm>
            <a:off x="2781630" y="2247414"/>
            <a:ext cx="2667636" cy="59247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600" b="1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95000"/>
                    <a:lumOff val="5000"/>
                  </a:srgbClr>
                </a:solidFill>
                <a:effectLst/>
                <a:uLnTx/>
                <a:uFillTx/>
                <a:latin typeface="HP001 4H" panose="020B0603050302020204" pitchFamily="34" charset="0"/>
                <a:ea typeface="+mn-ea"/>
                <a:cs typeface="Times New Roman" pitchFamily="18" charset="0"/>
              </a:rPr>
              <a:t> </a:t>
            </a:r>
            <a:endParaRPr kumimoji="0" lang="en-US" sz="2600" b="1" i="0" u="none" strike="noStrike" kern="1200" cap="none" spc="0" normalizeH="0" baseline="0" noProof="0" dirty="0">
              <a:ln>
                <a:noFill/>
              </a:ln>
              <a:solidFill>
                <a:srgbClr val="000000">
                  <a:lumMod val="95000"/>
                  <a:lumOff val="5000"/>
                </a:srgbClr>
              </a:solidFill>
              <a:effectLst/>
              <a:uLnTx/>
              <a:uFillTx/>
              <a:latin typeface="HP001 4 hàng" panose="020B0603050302020204" pitchFamily="34" charset="-93"/>
              <a:ea typeface="+mn-ea"/>
              <a:cs typeface="Times New Roman" pitchFamily="18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4681542" y="721628"/>
            <a:ext cx="2667636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10000"/>
                  </a:prstClr>
                </a:solidFill>
                <a:effectLst/>
                <a:uLnTx/>
                <a:uFillTx/>
                <a:latin typeface="HP001 4H" panose="020B0603050302020204" pitchFamily="34" charset="0"/>
                <a:ea typeface="+mn-ea"/>
                <a:cs typeface="Times New Roman" pitchFamily="18" charset="0"/>
              </a:rPr>
              <a:t> </a:t>
            </a:r>
            <a:r>
              <a:rPr kumimoji="0" lang="en-US" sz="48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>
                    <a:lumMod val="10000"/>
                  </a:prstClr>
                </a:solidFill>
                <a:effectLst/>
                <a:uLnTx/>
                <a:uFillTx/>
                <a:latin typeface="HP001 4 hàng" panose="020B0603050302020204" pitchFamily="34" charset="-93"/>
                <a:ea typeface="+mn-ea"/>
                <a:cs typeface="Times New Roman" pitchFamily="18" charset="0"/>
              </a:rPr>
              <a:t>Toán</a:t>
            </a:r>
            <a:endParaRPr kumimoji="0" lang="en-US" sz="4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10000"/>
                </a:prstClr>
              </a:solidFill>
              <a:effectLst/>
              <a:uLnTx/>
              <a:uFillTx/>
              <a:latin typeface="HP001 4 hàng" panose="020B0603050302020204" pitchFamily="34" charset="-93"/>
              <a:ea typeface="+mn-ea"/>
              <a:cs typeface="Times New Roman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281824" y="4359058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2028582" y="1722634"/>
            <a:ext cx="8500046" cy="9387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HP001 5 hàng" pitchFamily="34" charset="0"/>
                <a:cs typeface="Times New Roman" pitchFamily="18" charset="0"/>
              </a:rPr>
              <a:t>Bài</a:t>
            </a:r>
            <a:r>
              <a:rPr kumimoji="0" 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HP001 5 hàng" pitchFamily="34" charset="0"/>
                <a:cs typeface="Times New Roman" pitchFamily="18" charset="0"/>
              </a:rPr>
              <a:t> 45: </a:t>
            </a:r>
            <a:r>
              <a:rPr kumimoji="0" lang="en-US" sz="44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HP001 5 hàng" pitchFamily="34" charset="0"/>
                <a:cs typeface="Times New Roman" pitchFamily="18" charset="0"/>
              </a:rPr>
              <a:t>Luyện</a:t>
            </a:r>
            <a:r>
              <a:rPr kumimoji="0" lang="en-US" sz="4400" b="1" i="0" u="none" strike="noStrike" kern="1200" cap="none" spc="0" normalizeH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HP001 5 hàng" pitchFamily="34" charset="0"/>
                <a:cs typeface="Times New Roman" pitchFamily="18" charset="0"/>
              </a:rPr>
              <a:t> </a:t>
            </a:r>
            <a:r>
              <a:rPr kumimoji="0" lang="en-US" sz="4400" b="1" i="0" u="none" strike="noStrike" kern="1200" cap="none" spc="0" normalizeH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HP001 5 hàng" pitchFamily="34" charset="0"/>
                <a:cs typeface="Times New Roman" pitchFamily="18" charset="0"/>
              </a:rPr>
              <a:t>tập</a:t>
            </a:r>
            <a:r>
              <a:rPr kumimoji="0" lang="en-US" sz="4400" b="1" i="0" u="none" strike="noStrike" kern="1200" cap="none" spc="0" normalizeH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HP001 5 hàng" pitchFamily="34" charset="0"/>
                <a:cs typeface="Times New Roman" pitchFamily="18" charset="0"/>
              </a:rPr>
              <a:t> </a:t>
            </a:r>
            <a:r>
              <a:rPr kumimoji="0" lang="en-US" sz="4400" b="1" i="0" u="none" strike="noStrike" kern="1200" cap="none" spc="0" normalizeH="0" baseline="0" noProof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HP001 5 hàng" pitchFamily="34" charset="0"/>
                <a:cs typeface="Times New Roman" pitchFamily="18" charset="0"/>
              </a:rPr>
              <a:t>(</a:t>
            </a:r>
            <a:r>
              <a:rPr lang="en-US" sz="4400" b="1" smtClean="0">
                <a:solidFill>
                  <a:srgbClr val="FF0000"/>
                </a:solidFill>
                <a:latin typeface="HP001 5 hàng" pitchFamily="34" charset="0"/>
                <a:cs typeface="Times New Roman" pitchFamily="18" charset="0"/>
              </a:rPr>
              <a:t>tiết </a:t>
            </a:r>
            <a:r>
              <a:rPr kumimoji="0" lang="en-US" sz="4400" b="1" i="0" u="none" strike="noStrike" kern="1200" cap="none" spc="0" normalizeH="0" baseline="0" noProof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HP001 5 hàng" pitchFamily="34" charset="0"/>
                <a:cs typeface="Times New Roman" pitchFamily="18" charset="0"/>
              </a:rPr>
              <a:t>2</a:t>
            </a:r>
            <a:r>
              <a:rPr kumimoji="0" 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HP001 5 hàng" pitchFamily="34" charset="0"/>
                <a:cs typeface="Times New Roman" pitchFamily="18" charset="0"/>
              </a:rPr>
              <a:t>) </a:t>
            </a:r>
          </a:p>
        </p:txBody>
      </p:sp>
    </p:spTree>
    <p:extLst>
      <p:ext uri="{BB962C8B-B14F-4D97-AF65-F5344CB8AC3E}">
        <p14:creationId xmlns:p14="http://schemas.microsoft.com/office/powerpoint/2010/main" val="3265780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: 圆角 10">
            <a:extLst>
              <a:ext uri="{FF2B5EF4-FFF2-40B4-BE49-F238E27FC236}">
                <a16:creationId xmlns="" xmlns:a16="http://schemas.microsoft.com/office/drawing/2014/main" id="{27DE6D56-56F4-4613-83AE-2B86B80CC839}"/>
              </a:ext>
            </a:extLst>
          </p:cNvPr>
          <p:cNvSpPr/>
          <p:nvPr/>
        </p:nvSpPr>
        <p:spPr>
          <a:xfrm>
            <a:off x="62114" y="186083"/>
            <a:ext cx="3594335" cy="649188"/>
          </a:xfrm>
          <a:prstGeom prst="roundRect">
            <a:avLst>
              <a:gd name="adj" fmla="val 50000"/>
            </a:avLst>
          </a:prstGeom>
          <a:solidFill>
            <a:srgbClr val="7BC6DA"/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2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字魂59号-创粗黑" panose="00000500000000000000" pitchFamily="2" charset="-122"/>
              <a:ea typeface="字魂59号-创粗黑" panose="00000500000000000000" pitchFamily="2" charset="-122"/>
              <a:cs typeface="+mn-cs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="" xmlns:a16="http://schemas.microsoft.com/office/drawing/2014/main" id="{09095B52-6146-4BBB-88D7-F513CF7A1D51}"/>
              </a:ext>
            </a:extLst>
          </p:cNvPr>
          <p:cNvSpPr txBox="1"/>
          <p:nvPr/>
        </p:nvSpPr>
        <p:spPr>
          <a:xfrm>
            <a:off x="425004" y="142132"/>
            <a:ext cx="288121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1. </a:t>
            </a: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Tính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nhẩm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.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="" xmlns:a16="http://schemas.microsoft.com/office/drawing/2014/main" id="{D5E8DE5A-9EF3-4C7E-8D06-7C537FCB42A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4691" y="835271"/>
            <a:ext cx="11471563" cy="5454693"/>
          </a:xfrm>
          <a:prstGeom prst="rect">
            <a:avLst/>
          </a:prstGeom>
        </p:spPr>
      </p:pic>
      <p:sp>
        <p:nvSpPr>
          <p:cNvPr id="14" name="Rectangle: Rounded Corners 13">
            <a:extLst>
              <a:ext uri="{FF2B5EF4-FFF2-40B4-BE49-F238E27FC236}">
                <a16:creationId xmlns="" xmlns:a16="http://schemas.microsoft.com/office/drawing/2014/main" id="{83FD44D1-0EF9-4CE4-81C5-0496A9FDDC6E}"/>
              </a:ext>
            </a:extLst>
          </p:cNvPr>
          <p:cNvSpPr/>
          <p:nvPr/>
        </p:nvSpPr>
        <p:spPr>
          <a:xfrm>
            <a:off x="4183933" y="2804808"/>
            <a:ext cx="470277" cy="49846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2</a:t>
            </a: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18" name="Rectangle: Rounded Corners 17">
            <a:extLst/>
          </p:cNvPr>
          <p:cNvSpPr/>
          <p:nvPr/>
        </p:nvSpPr>
        <p:spPr>
          <a:xfrm>
            <a:off x="5743052" y="2562323"/>
            <a:ext cx="404192" cy="49846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3200" dirty="0">
              <a:solidFill>
                <a:prstClr val="white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200" b="1" dirty="0" smtClean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</a:t>
            </a: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20" name="Rectangle: Rounded Corners 19">
            <a:extLst/>
          </p:cNvPr>
          <p:cNvSpPr/>
          <p:nvPr/>
        </p:nvSpPr>
        <p:spPr>
          <a:xfrm>
            <a:off x="6945279" y="2420056"/>
            <a:ext cx="692308" cy="49846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14</a:t>
            </a: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21" name="Rectangle: Rounded Corners 20">
            <a:extLst/>
          </p:cNvPr>
          <p:cNvSpPr/>
          <p:nvPr/>
        </p:nvSpPr>
        <p:spPr>
          <a:xfrm>
            <a:off x="8232939" y="2420056"/>
            <a:ext cx="552455" cy="49846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200" b="1" dirty="0" smtClean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</a:t>
            </a: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22" name="Rectangle: Rounded Corners 21">
            <a:extLst/>
          </p:cNvPr>
          <p:cNvSpPr/>
          <p:nvPr/>
        </p:nvSpPr>
        <p:spPr>
          <a:xfrm>
            <a:off x="10519848" y="2500157"/>
            <a:ext cx="404191" cy="49846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200" b="1" dirty="0" smtClean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</a:t>
            </a: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23" name="Rectangle: Rounded Corners 22">
            <a:extLst/>
          </p:cNvPr>
          <p:cNvSpPr/>
          <p:nvPr/>
        </p:nvSpPr>
        <p:spPr>
          <a:xfrm>
            <a:off x="9199767" y="3982212"/>
            <a:ext cx="404191" cy="49846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200" b="1" dirty="0" smtClean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</a:t>
            </a: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24" name="Rectangle: Rounded Corners 23">
            <a:extLst/>
          </p:cNvPr>
          <p:cNvSpPr/>
          <p:nvPr/>
        </p:nvSpPr>
        <p:spPr>
          <a:xfrm>
            <a:off x="7323427" y="4344659"/>
            <a:ext cx="722704" cy="49846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200" b="1" dirty="0" smtClean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45</a:t>
            </a: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25" name="Rectangle: Rounded Corners 24">
            <a:extLst/>
          </p:cNvPr>
          <p:cNvSpPr/>
          <p:nvPr/>
        </p:nvSpPr>
        <p:spPr>
          <a:xfrm>
            <a:off x="5625790" y="4344659"/>
            <a:ext cx="469363" cy="49846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200" b="1" dirty="0" smtClean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9</a:t>
            </a: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26" name="Rectangle: Rounded Corners 25">
            <a:extLst/>
          </p:cNvPr>
          <p:cNvSpPr/>
          <p:nvPr/>
        </p:nvSpPr>
        <p:spPr>
          <a:xfrm>
            <a:off x="4273828" y="4480674"/>
            <a:ext cx="433458" cy="49846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200" b="1" dirty="0" smtClean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7</a:t>
            </a: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27" name="Rectangle: Rounded Corners 26">
            <a:extLst/>
          </p:cNvPr>
          <p:cNvSpPr/>
          <p:nvPr/>
        </p:nvSpPr>
        <p:spPr>
          <a:xfrm>
            <a:off x="3917069" y="5646715"/>
            <a:ext cx="750996" cy="49846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200" b="1" dirty="0" smtClean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35</a:t>
            </a: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28" name="Rectangle: Rounded Corners 27">
            <a:extLst/>
          </p:cNvPr>
          <p:cNvSpPr/>
          <p:nvPr/>
        </p:nvSpPr>
        <p:spPr>
          <a:xfrm>
            <a:off x="6319611" y="5697518"/>
            <a:ext cx="625668" cy="49846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200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8</a:t>
            </a: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29" name="Rectangle: Rounded Corners 28">
            <a:extLst/>
          </p:cNvPr>
          <p:cNvSpPr/>
          <p:nvPr/>
        </p:nvSpPr>
        <p:spPr>
          <a:xfrm>
            <a:off x="8232939" y="5540650"/>
            <a:ext cx="662730" cy="43842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200" b="1" dirty="0" smtClean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12</a:t>
            </a: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344899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8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28" grpId="0" animBg="1"/>
      <p:bldP spid="29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="" xmlns:a16="http://schemas.microsoft.com/office/drawing/2014/main" id="{6EE5E17E-74CE-4008-B63E-EBF1AC61C644}"/>
              </a:ext>
            </a:extLst>
          </p:cNvPr>
          <p:cNvSpPr txBox="1"/>
          <p:nvPr/>
        </p:nvSpPr>
        <p:spPr>
          <a:xfrm>
            <a:off x="202098" y="218049"/>
            <a:ext cx="697992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2. </a:t>
            </a:r>
            <a:r>
              <a:rPr kumimoji="0" lang="en-US" sz="4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Tìm</a:t>
            </a: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en-US" sz="4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đường</a:t>
            </a: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en-US" sz="4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cho</a:t>
            </a: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en-US" sz="4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chim</a:t>
            </a: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en-US" sz="4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bồ</a:t>
            </a: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en-US" sz="4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câu</a:t>
            </a:r>
            <a:endParaRPr kumimoji="0" lang="en-US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="" xmlns:a16="http://schemas.microsoft.com/office/drawing/2014/main" id="{56373063-2FC2-4294-946F-0634C01D9DE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19344" y="1326285"/>
            <a:ext cx="9431145" cy="5081270"/>
          </a:xfrm>
          <a:prstGeom prst="rect">
            <a:avLst/>
          </a:prstGeom>
        </p:spPr>
      </p:pic>
      <p:cxnSp>
        <p:nvCxnSpPr>
          <p:cNvPr id="6" name="Connector: Curved 5">
            <a:extLst>
              <a:ext uri="{FF2B5EF4-FFF2-40B4-BE49-F238E27FC236}">
                <a16:creationId xmlns="" xmlns:a16="http://schemas.microsoft.com/office/drawing/2014/main" id="{4C4D4DE2-0421-4FF6-A76D-EC5F576DC633}"/>
              </a:ext>
            </a:extLst>
          </p:cNvPr>
          <p:cNvCxnSpPr>
            <a:cxnSpLocks/>
          </p:cNvCxnSpPr>
          <p:nvPr/>
        </p:nvCxnSpPr>
        <p:spPr>
          <a:xfrm>
            <a:off x="4754023" y="2414040"/>
            <a:ext cx="1412240" cy="995680"/>
          </a:xfrm>
          <a:prstGeom prst="curvedConnector3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9" name="Connector: Curved 8">
            <a:extLst>
              <a:ext uri="{FF2B5EF4-FFF2-40B4-BE49-F238E27FC236}">
                <a16:creationId xmlns="" xmlns:a16="http://schemas.microsoft.com/office/drawing/2014/main" id="{7ADA9F93-DADD-48C5-B805-122F73743B18}"/>
              </a:ext>
            </a:extLst>
          </p:cNvPr>
          <p:cNvCxnSpPr>
            <a:cxnSpLocks/>
          </p:cNvCxnSpPr>
          <p:nvPr/>
        </p:nvCxnSpPr>
        <p:spPr>
          <a:xfrm>
            <a:off x="3105954" y="3409230"/>
            <a:ext cx="1229360" cy="71120"/>
          </a:xfrm>
          <a:prstGeom prst="curvedConnector3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1" name="Connector: Curved 10">
            <a:extLst>
              <a:ext uri="{FF2B5EF4-FFF2-40B4-BE49-F238E27FC236}">
                <a16:creationId xmlns="" xmlns:a16="http://schemas.microsoft.com/office/drawing/2014/main" id="{B4E321E7-EF44-43B6-ABD6-0A78B5CF6C7A}"/>
              </a:ext>
            </a:extLst>
          </p:cNvPr>
          <p:cNvCxnSpPr>
            <a:cxnSpLocks/>
          </p:cNvCxnSpPr>
          <p:nvPr/>
        </p:nvCxnSpPr>
        <p:spPr>
          <a:xfrm flipV="1">
            <a:off x="4139343" y="4540198"/>
            <a:ext cx="1229360" cy="297319"/>
          </a:xfrm>
          <a:prstGeom prst="curvedConnector3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3" name="Connector: Curved 12">
            <a:extLst>
              <a:ext uri="{FF2B5EF4-FFF2-40B4-BE49-F238E27FC236}">
                <a16:creationId xmlns="" xmlns:a16="http://schemas.microsoft.com/office/drawing/2014/main" id="{054CAB60-94CF-48DC-85E7-966E6D52E6F7}"/>
              </a:ext>
            </a:extLst>
          </p:cNvPr>
          <p:cNvCxnSpPr>
            <a:cxnSpLocks/>
          </p:cNvCxnSpPr>
          <p:nvPr/>
        </p:nvCxnSpPr>
        <p:spPr>
          <a:xfrm rot="5400000" flipH="1" flipV="1">
            <a:off x="5629837" y="4630597"/>
            <a:ext cx="1410158" cy="1229360"/>
          </a:xfrm>
          <a:prstGeom prst="curvedConnector3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5" name="Connector: Curved 14">
            <a:extLst>
              <a:ext uri="{FF2B5EF4-FFF2-40B4-BE49-F238E27FC236}">
                <a16:creationId xmlns="" xmlns:a16="http://schemas.microsoft.com/office/drawing/2014/main" id="{DC0066A7-9317-4EF9-A669-087CE95E6A8A}"/>
              </a:ext>
            </a:extLst>
          </p:cNvPr>
          <p:cNvCxnSpPr>
            <a:cxnSpLocks/>
          </p:cNvCxnSpPr>
          <p:nvPr/>
        </p:nvCxnSpPr>
        <p:spPr>
          <a:xfrm rot="5400000" flipH="1" flipV="1">
            <a:off x="6444331" y="4154463"/>
            <a:ext cx="1939476" cy="949266"/>
          </a:xfrm>
          <a:prstGeom prst="curvedConnector3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7" name="Connector: Curved 16">
            <a:extLst>
              <a:ext uri="{FF2B5EF4-FFF2-40B4-BE49-F238E27FC236}">
                <a16:creationId xmlns="" xmlns:a16="http://schemas.microsoft.com/office/drawing/2014/main" id="{8194B335-49DE-45A6-8A45-0C5E9DF46BDF}"/>
              </a:ext>
            </a:extLst>
          </p:cNvPr>
          <p:cNvCxnSpPr>
            <a:cxnSpLocks/>
          </p:cNvCxnSpPr>
          <p:nvPr/>
        </p:nvCxnSpPr>
        <p:spPr>
          <a:xfrm rot="10800000">
            <a:off x="7336185" y="4540198"/>
            <a:ext cx="1644398" cy="451080"/>
          </a:xfrm>
          <a:prstGeom prst="curvedConnector3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22" name="Connector: Curved 21">
            <a:extLst>
              <a:ext uri="{FF2B5EF4-FFF2-40B4-BE49-F238E27FC236}">
                <a16:creationId xmlns="" xmlns:a16="http://schemas.microsoft.com/office/drawing/2014/main" id="{E9C5F76A-3BCD-421C-B7C4-775503CBFCF5}"/>
              </a:ext>
            </a:extLst>
          </p:cNvPr>
          <p:cNvCxnSpPr>
            <a:cxnSpLocks/>
          </p:cNvCxnSpPr>
          <p:nvPr/>
        </p:nvCxnSpPr>
        <p:spPr>
          <a:xfrm rot="5400000">
            <a:off x="7710883" y="2573821"/>
            <a:ext cx="645299" cy="73060"/>
          </a:xfrm>
          <a:prstGeom prst="curvedConnector3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8" name="Freeform 7"/>
          <p:cNvSpPr/>
          <p:nvPr/>
        </p:nvSpPr>
        <p:spPr>
          <a:xfrm>
            <a:off x="6636327" y="2782494"/>
            <a:ext cx="2923309" cy="431761"/>
          </a:xfrm>
          <a:custGeom>
            <a:avLst/>
            <a:gdLst>
              <a:gd name="connsiteX0" fmla="*/ 2923309 w 2923309"/>
              <a:gd name="connsiteY0" fmla="*/ 431761 h 431761"/>
              <a:gd name="connsiteX1" fmla="*/ 1676400 w 2923309"/>
              <a:gd name="connsiteY1" fmla="*/ 2270 h 431761"/>
              <a:gd name="connsiteX2" fmla="*/ 0 w 2923309"/>
              <a:gd name="connsiteY2" fmla="*/ 293215 h 4317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923309" h="431761">
                <a:moveTo>
                  <a:pt x="2923309" y="431761"/>
                </a:moveTo>
                <a:cubicBezTo>
                  <a:pt x="2543463" y="228561"/>
                  <a:pt x="2163618" y="25361"/>
                  <a:pt x="1676400" y="2270"/>
                </a:cubicBezTo>
                <a:cubicBezTo>
                  <a:pt x="1189182" y="-20821"/>
                  <a:pt x="594591" y="136197"/>
                  <a:pt x="0" y="293215"/>
                </a:cubicBezTo>
              </a:path>
            </a:pathLst>
          </a:cu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65573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8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7DD7CE">
            <a:alpha val="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="" xmlns:a16="http://schemas.microsoft.com/office/drawing/2014/main" id="{40B7A0CE-DE71-4EA5-A55A-1DE3C889DE14}"/>
              </a:ext>
            </a:extLst>
          </p:cNvPr>
          <p:cNvSpPr txBox="1"/>
          <p:nvPr/>
        </p:nvSpPr>
        <p:spPr>
          <a:xfrm>
            <a:off x="114300" y="222266"/>
            <a:ext cx="1207770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3. </a:t>
            </a:r>
            <a:r>
              <a:rPr kumimoji="0" lang="en-US" sz="4200" b="0" i="0" u="none" strike="noStrike" kern="1200" cap="none" spc="0" normalizeH="0" baseline="0" noProof="0" dirty="0" err="1">
                <a:ln>
                  <a:noFill/>
                </a:ln>
                <a:solidFill>
                  <a:srgbClr val="40505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Có</a:t>
            </a:r>
            <a:r>
              <a:rPr kumimoji="0" lang="en-US" sz="4200" b="0" i="0" u="none" strike="noStrike" kern="1200" cap="none" spc="0" normalizeH="0" baseline="0" noProof="0" dirty="0">
                <a:ln>
                  <a:noFill/>
                </a:ln>
                <a:solidFill>
                  <a:srgbClr val="40505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35 </a:t>
            </a:r>
            <a:r>
              <a:rPr kumimoji="0" lang="en-US" sz="4200" b="0" i="0" u="none" strike="noStrike" kern="1200" cap="none" spc="0" normalizeH="0" baseline="0" noProof="0" dirty="0" err="1">
                <a:ln>
                  <a:noFill/>
                </a:ln>
                <a:solidFill>
                  <a:srgbClr val="40505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bạn</a:t>
            </a:r>
            <a:r>
              <a:rPr kumimoji="0" lang="en-US" sz="4200" b="0" i="0" u="none" strike="noStrike" kern="1200" cap="none" spc="0" normalizeH="0" baseline="0" noProof="0" dirty="0">
                <a:ln>
                  <a:noFill/>
                </a:ln>
                <a:solidFill>
                  <a:srgbClr val="40505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en-US" sz="4200" b="0" i="0" u="none" strike="noStrike" kern="1200" cap="none" spc="0" normalizeH="0" baseline="0" noProof="0" dirty="0" err="1">
                <a:ln>
                  <a:noFill/>
                </a:ln>
                <a:solidFill>
                  <a:srgbClr val="40505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tham</a:t>
            </a:r>
            <a:r>
              <a:rPr kumimoji="0" lang="en-US" sz="4200" b="0" i="0" u="none" strike="noStrike" kern="1200" cap="none" spc="0" normalizeH="0" baseline="0" noProof="0" dirty="0">
                <a:ln>
                  <a:noFill/>
                </a:ln>
                <a:solidFill>
                  <a:srgbClr val="40505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en-US" sz="4200" b="0" i="0" u="none" strike="noStrike" kern="1200" cap="none" spc="0" normalizeH="0" baseline="0" noProof="0" dirty="0" err="1">
                <a:ln>
                  <a:noFill/>
                </a:ln>
                <a:solidFill>
                  <a:srgbClr val="40505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gia</a:t>
            </a:r>
            <a:r>
              <a:rPr kumimoji="0" lang="en-US" sz="4200" b="0" i="0" u="none" strike="noStrike" kern="1200" cap="none" spc="0" normalizeH="0" baseline="0" noProof="0" dirty="0">
                <a:ln>
                  <a:noFill/>
                </a:ln>
                <a:solidFill>
                  <a:srgbClr val="40505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en-US" sz="4200" b="0" i="0" u="none" strike="noStrike" kern="1200" cap="none" spc="0" normalizeH="0" baseline="0" noProof="0" dirty="0" err="1">
                <a:ln>
                  <a:noFill/>
                </a:ln>
                <a:solidFill>
                  <a:srgbClr val="40505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đi</a:t>
            </a:r>
            <a:r>
              <a:rPr kumimoji="0" lang="en-US" sz="4200" b="0" i="0" u="none" strike="noStrike" kern="1200" cap="none" spc="0" normalizeH="0" baseline="0" noProof="0" dirty="0">
                <a:ln>
                  <a:noFill/>
                </a:ln>
                <a:solidFill>
                  <a:srgbClr val="40505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en-US" sz="4200" b="0" i="0" u="none" strike="noStrike" kern="1200" cap="none" spc="0" normalizeH="0" baseline="0" noProof="0" dirty="0" err="1">
                <a:ln>
                  <a:noFill/>
                </a:ln>
                <a:solidFill>
                  <a:srgbClr val="40505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cắm</a:t>
            </a:r>
            <a:r>
              <a:rPr kumimoji="0" lang="en-US" sz="4200" b="0" i="0" u="none" strike="noStrike" kern="1200" cap="none" spc="0" normalizeH="0" baseline="0" noProof="0" dirty="0">
                <a:ln>
                  <a:noFill/>
                </a:ln>
                <a:solidFill>
                  <a:srgbClr val="40505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en-US" sz="4200" b="0" i="0" u="none" strike="noStrike" kern="1200" cap="none" spc="0" normalizeH="0" baseline="0" noProof="0" dirty="0" err="1">
                <a:ln>
                  <a:noFill/>
                </a:ln>
                <a:solidFill>
                  <a:srgbClr val="40505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trại</a:t>
            </a:r>
            <a:r>
              <a:rPr kumimoji="0" lang="en-US" sz="4200" b="0" i="0" u="none" strike="noStrike" kern="1200" cap="none" spc="0" normalizeH="0" baseline="0" noProof="0" dirty="0">
                <a:ln>
                  <a:noFill/>
                </a:ln>
                <a:solidFill>
                  <a:srgbClr val="40505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. </a:t>
            </a:r>
            <a:r>
              <a:rPr kumimoji="0" lang="en-US" sz="4200" b="0" i="0" u="none" strike="noStrike" kern="1200" cap="none" spc="0" normalizeH="0" baseline="0" noProof="0" dirty="0" err="1">
                <a:ln>
                  <a:noFill/>
                </a:ln>
                <a:solidFill>
                  <a:srgbClr val="40505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Cô</a:t>
            </a:r>
            <a:r>
              <a:rPr kumimoji="0" lang="en-US" sz="4200" b="0" i="0" u="none" strike="noStrike" kern="1200" cap="none" spc="0" normalizeH="0" baseline="0" noProof="0" dirty="0">
                <a:ln>
                  <a:noFill/>
                </a:ln>
                <a:solidFill>
                  <a:srgbClr val="40505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en-US" sz="4200" b="0" i="0" u="none" strike="noStrike" kern="1200" cap="none" spc="0" normalizeH="0" baseline="0" noProof="0" dirty="0" err="1">
                <a:ln>
                  <a:noFill/>
                </a:ln>
                <a:solidFill>
                  <a:srgbClr val="40505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giáo</a:t>
            </a:r>
            <a:r>
              <a:rPr kumimoji="0" lang="en-US" sz="4200" b="0" i="0" u="none" strike="noStrike" kern="1200" cap="none" spc="0" normalizeH="0" baseline="0" noProof="0" dirty="0">
                <a:ln>
                  <a:noFill/>
                </a:ln>
                <a:solidFill>
                  <a:srgbClr val="40505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chia </a:t>
            </a:r>
            <a:r>
              <a:rPr kumimoji="0" lang="en-US" sz="4200" b="0" i="0" u="none" strike="noStrike" kern="1200" cap="none" spc="0" normalizeH="0" baseline="0" noProof="0" dirty="0" err="1">
                <a:ln>
                  <a:noFill/>
                </a:ln>
                <a:solidFill>
                  <a:srgbClr val="40505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đều</a:t>
            </a:r>
            <a:r>
              <a:rPr kumimoji="0" lang="en-US" sz="4200" b="0" i="0" u="none" strike="noStrike" kern="1200" cap="none" spc="0" normalizeH="0" baseline="0" noProof="0" dirty="0">
                <a:ln>
                  <a:noFill/>
                </a:ln>
                <a:solidFill>
                  <a:srgbClr val="40505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en-US" sz="4200" b="0" i="0" u="none" strike="noStrike" kern="1200" cap="none" spc="0" normalizeH="0" baseline="0" noProof="0" dirty="0" err="1">
                <a:ln>
                  <a:noFill/>
                </a:ln>
                <a:solidFill>
                  <a:srgbClr val="40505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các</a:t>
            </a:r>
            <a:r>
              <a:rPr kumimoji="0" lang="en-US" sz="4200" b="0" i="0" u="none" strike="noStrike" kern="1200" cap="none" spc="0" normalizeH="0" baseline="0" noProof="0" dirty="0">
                <a:ln>
                  <a:noFill/>
                </a:ln>
                <a:solidFill>
                  <a:srgbClr val="40505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en-US" sz="4200" b="0" i="0" u="none" strike="noStrike" kern="1200" cap="none" spc="0" normalizeH="0" baseline="0" noProof="0" dirty="0" err="1">
                <a:ln>
                  <a:noFill/>
                </a:ln>
                <a:solidFill>
                  <a:srgbClr val="40505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bạn</a:t>
            </a:r>
            <a:r>
              <a:rPr kumimoji="0" lang="en-US" sz="4200" b="0" i="0" u="none" strike="noStrike" kern="1200" cap="none" spc="0" normalizeH="0" baseline="0" noProof="0" dirty="0">
                <a:ln>
                  <a:noFill/>
                </a:ln>
                <a:solidFill>
                  <a:srgbClr val="40505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en-US" sz="4200" b="0" i="0" u="none" strike="noStrike" kern="1200" cap="none" spc="0" normalizeH="0" baseline="0" noProof="0" dirty="0" err="1">
                <a:ln>
                  <a:noFill/>
                </a:ln>
                <a:solidFill>
                  <a:srgbClr val="40505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thành</a:t>
            </a:r>
            <a:r>
              <a:rPr kumimoji="0" lang="en-US" sz="4200" b="0" i="0" u="none" strike="noStrike" kern="1200" cap="none" spc="0" normalizeH="0" baseline="0" noProof="0" dirty="0">
                <a:ln>
                  <a:noFill/>
                </a:ln>
                <a:solidFill>
                  <a:srgbClr val="40505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5 </a:t>
            </a:r>
            <a:r>
              <a:rPr kumimoji="0" lang="en-US" sz="4200" b="0" i="0" u="none" strike="noStrike" kern="1200" cap="none" spc="0" normalizeH="0" baseline="0" noProof="0" dirty="0" err="1">
                <a:ln>
                  <a:noFill/>
                </a:ln>
                <a:solidFill>
                  <a:srgbClr val="40505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nhóm</a:t>
            </a:r>
            <a:r>
              <a:rPr kumimoji="0" lang="en-US" sz="4200" b="0" i="0" u="none" strike="noStrike" kern="1200" cap="none" spc="0" normalizeH="0" baseline="0" noProof="0" dirty="0">
                <a:ln>
                  <a:noFill/>
                </a:ln>
                <a:solidFill>
                  <a:srgbClr val="40505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. </a:t>
            </a:r>
            <a:r>
              <a:rPr kumimoji="0" lang="en-US" sz="4200" b="0" i="0" u="none" strike="noStrike" kern="1200" cap="none" spc="0" normalizeH="0" baseline="0" noProof="0" dirty="0" err="1">
                <a:ln>
                  <a:noFill/>
                </a:ln>
                <a:solidFill>
                  <a:srgbClr val="40505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Hỏi</a:t>
            </a:r>
            <a:r>
              <a:rPr kumimoji="0" lang="en-US" sz="4200" b="0" i="0" u="none" strike="noStrike" kern="1200" cap="none" spc="0" normalizeH="0" baseline="0" noProof="0" dirty="0">
                <a:ln>
                  <a:noFill/>
                </a:ln>
                <a:solidFill>
                  <a:srgbClr val="40505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en-US" sz="4200" b="0" i="0" u="none" strike="noStrike" kern="1200" cap="none" spc="0" normalizeH="0" baseline="0" noProof="0" dirty="0" err="1">
                <a:ln>
                  <a:noFill/>
                </a:ln>
                <a:solidFill>
                  <a:srgbClr val="40505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mỗi</a:t>
            </a:r>
            <a:r>
              <a:rPr kumimoji="0" lang="en-US" sz="4200" b="0" i="0" u="none" strike="noStrike" kern="1200" cap="none" spc="0" normalizeH="0" baseline="0" noProof="0" dirty="0">
                <a:ln>
                  <a:noFill/>
                </a:ln>
                <a:solidFill>
                  <a:srgbClr val="40505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en-US" sz="4200" b="0" i="0" u="none" strike="noStrike" kern="1200" cap="none" spc="0" normalizeH="0" baseline="0" noProof="0" dirty="0" err="1">
                <a:ln>
                  <a:noFill/>
                </a:ln>
                <a:solidFill>
                  <a:srgbClr val="40505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nhóm</a:t>
            </a:r>
            <a:r>
              <a:rPr kumimoji="0" lang="en-US" sz="4200" b="0" i="0" u="none" strike="noStrike" kern="1200" cap="none" spc="0" normalizeH="0" baseline="0" noProof="0" dirty="0">
                <a:ln>
                  <a:noFill/>
                </a:ln>
                <a:solidFill>
                  <a:srgbClr val="40505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en-US" sz="4200" b="0" i="0" u="none" strike="noStrike" kern="1200" cap="none" spc="0" normalizeH="0" baseline="0" noProof="0" dirty="0" err="1">
                <a:ln>
                  <a:noFill/>
                </a:ln>
                <a:solidFill>
                  <a:srgbClr val="40505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có</a:t>
            </a:r>
            <a:r>
              <a:rPr kumimoji="0" lang="en-US" sz="4200" b="0" i="0" u="none" strike="noStrike" kern="1200" cap="none" spc="0" normalizeH="0" baseline="0" noProof="0" dirty="0">
                <a:ln>
                  <a:noFill/>
                </a:ln>
                <a:solidFill>
                  <a:srgbClr val="40505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bao </a:t>
            </a:r>
            <a:r>
              <a:rPr kumimoji="0" lang="en-US" sz="4200" b="0" i="0" u="none" strike="noStrike" kern="1200" cap="none" spc="0" normalizeH="0" baseline="0" noProof="0" dirty="0" err="1">
                <a:ln>
                  <a:noFill/>
                </a:ln>
                <a:solidFill>
                  <a:srgbClr val="40505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nhiêu</a:t>
            </a:r>
            <a:r>
              <a:rPr kumimoji="0" lang="en-US" sz="4200" b="0" i="0" u="none" strike="noStrike" kern="1200" cap="none" spc="0" normalizeH="0" baseline="0" noProof="0" dirty="0">
                <a:ln>
                  <a:noFill/>
                </a:ln>
                <a:solidFill>
                  <a:srgbClr val="40505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en-US" sz="4200" b="0" i="0" u="none" strike="noStrike" kern="1200" cap="none" spc="0" normalizeH="0" baseline="0" noProof="0" dirty="0" err="1">
                <a:ln>
                  <a:noFill/>
                </a:ln>
                <a:solidFill>
                  <a:srgbClr val="40505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bạn</a:t>
            </a:r>
            <a:r>
              <a:rPr kumimoji="0" lang="en-US" sz="4200" b="0" i="0" u="none" strike="noStrike" kern="1200" cap="none" spc="0" normalizeH="0" baseline="0" noProof="0" dirty="0">
                <a:ln>
                  <a:noFill/>
                </a:ln>
                <a:solidFill>
                  <a:srgbClr val="40505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?</a:t>
            </a:r>
            <a:endParaRPr kumimoji="0" lang="en-US" sz="4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xmlns="" id="{C5941E68-4475-4EC1-BC23-0874DA548BD0}"/>
              </a:ext>
            </a:extLst>
          </p:cNvPr>
          <p:cNvSpPr txBox="1"/>
          <p:nvPr/>
        </p:nvSpPr>
        <p:spPr>
          <a:xfrm>
            <a:off x="4797307" y="2001045"/>
            <a:ext cx="241458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600" noProof="0" dirty="0" err="1" smtClean="0">
                <a:solidFill>
                  <a:srgbClr val="FF0000"/>
                </a:solidFill>
                <a:latin typeface="Arial"/>
              </a:rPr>
              <a:t>Tóm</a:t>
            </a:r>
            <a:r>
              <a:rPr lang="en-US" sz="3600" noProof="0" dirty="0" smtClean="0">
                <a:solidFill>
                  <a:srgbClr val="FF0000"/>
                </a:solidFill>
                <a:latin typeface="Arial"/>
              </a:rPr>
              <a:t> </a:t>
            </a:r>
            <a:r>
              <a:rPr lang="en-US" sz="3600" noProof="0" dirty="0" err="1" smtClean="0">
                <a:solidFill>
                  <a:srgbClr val="FF0000"/>
                </a:solidFill>
                <a:latin typeface="Arial"/>
              </a:rPr>
              <a:t>tắt</a:t>
            </a:r>
            <a:endParaRPr kumimoji="0" lang="vi-VN" sz="36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xmlns="" id="{C5941E68-4475-4EC1-BC23-0874DA548BD0}"/>
              </a:ext>
            </a:extLst>
          </p:cNvPr>
          <p:cNvSpPr txBox="1"/>
          <p:nvPr/>
        </p:nvSpPr>
        <p:spPr>
          <a:xfrm>
            <a:off x="3841630" y="2855978"/>
            <a:ext cx="760095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600" smtClean="0">
                <a:solidFill>
                  <a:prstClr val="black"/>
                </a:solidFill>
                <a:latin typeface="Arial"/>
              </a:rPr>
              <a:t>Có          : 35 bạn</a:t>
            </a:r>
            <a:endParaRPr kumimoji="0" lang="vi-VN" sz="3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xmlns="" id="{C5941E68-4475-4EC1-BC23-0874DA548BD0}"/>
              </a:ext>
            </a:extLst>
          </p:cNvPr>
          <p:cNvSpPr txBox="1"/>
          <p:nvPr/>
        </p:nvSpPr>
        <p:spPr>
          <a:xfrm>
            <a:off x="3800065" y="3588037"/>
            <a:ext cx="470667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600" smtClean="0">
                <a:solidFill>
                  <a:prstClr val="black"/>
                </a:solidFill>
                <a:latin typeface="Arial"/>
              </a:rPr>
              <a:t>Chia đều : 5 nhóm</a:t>
            </a:r>
            <a:endParaRPr kumimoji="0" lang="vi-VN" sz="3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xmlns="" id="{C5941E68-4475-4EC1-BC23-0874DA548BD0}"/>
              </a:ext>
            </a:extLst>
          </p:cNvPr>
          <p:cNvSpPr txBox="1"/>
          <p:nvPr/>
        </p:nvSpPr>
        <p:spPr>
          <a:xfrm>
            <a:off x="3799813" y="4353939"/>
            <a:ext cx="470667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600" smtClean="0">
                <a:solidFill>
                  <a:prstClr val="black"/>
                </a:solidFill>
                <a:latin typeface="Arial"/>
              </a:rPr>
              <a:t>Mỗi nhóm: … bạn?</a:t>
            </a:r>
            <a:endParaRPr kumimoji="0" lang="vi-VN" sz="3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524420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11" grpId="0"/>
      <p:bldP spid="12" grpId="0"/>
      <p:bldP spid="13" grpId="0"/>
      <p:bldP spid="14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extBox 19"/>
          <p:cNvSpPr txBox="1"/>
          <p:nvPr/>
        </p:nvSpPr>
        <p:spPr>
          <a:xfrm>
            <a:off x="304323" y="258827"/>
            <a:ext cx="4901858" cy="8617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10000"/>
                  </a:prstClr>
                </a:solidFill>
                <a:effectLst/>
                <a:uLnTx/>
                <a:uFillTx/>
                <a:latin typeface="HP001 4H" panose="020B0603050302020204" pitchFamily="34" charset="0"/>
                <a:cs typeface="Times New Roman" pitchFamily="18" charset="0"/>
              </a:rPr>
              <a:t> </a:t>
            </a:r>
            <a:r>
              <a:rPr kumimoji="0" lang="en-US" sz="4000" b="1" i="0" u="none" strike="noStrike" kern="1200" cap="none" spc="0" normalizeH="0" baseline="0" noProof="0" err="1">
                <a:ln>
                  <a:noFill/>
                </a:ln>
                <a:solidFill>
                  <a:prstClr val="white">
                    <a:lumMod val="10000"/>
                  </a:prstClr>
                </a:solidFill>
                <a:effectLst/>
                <a:uLnTx/>
                <a:uFillTx/>
                <a:latin typeface="HP001 4 hàng" panose="020B0603050302020204" pitchFamily="34" charset="-93"/>
                <a:cs typeface="Times New Roman" pitchFamily="18" charset="0"/>
              </a:rPr>
              <a:t>Bài</a:t>
            </a:r>
            <a:r>
              <a:rPr kumimoji="0" lang="en-US" sz="4000" b="1" i="0" u="none" strike="noStrike" kern="1200" cap="none" spc="0" normalizeH="0" baseline="0" noProof="0">
                <a:ln>
                  <a:noFill/>
                </a:ln>
                <a:solidFill>
                  <a:prstClr val="white">
                    <a:lumMod val="10000"/>
                  </a:prstClr>
                </a:solidFill>
                <a:effectLst/>
                <a:uLnTx/>
                <a:uFillTx/>
                <a:latin typeface="HP001 4 hàng" panose="020B0603050302020204" pitchFamily="34" charset="-93"/>
                <a:cs typeface="Times New Roman" pitchFamily="18" charset="0"/>
              </a:rPr>
              <a:t> </a:t>
            </a:r>
            <a:r>
              <a:rPr lang="en-US" sz="4000" b="1">
                <a:solidFill>
                  <a:prstClr val="white">
                    <a:lumMod val="10000"/>
                  </a:prstClr>
                </a:solidFill>
                <a:latin typeface="HP001 4 hàng" panose="020B0603050302020204" pitchFamily="34" charset="-93"/>
                <a:cs typeface="Times New Roman" pitchFamily="18" charset="0"/>
              </a:rPr>
              <a:t>3</a:t>
            </a:r>
            <a:r>
              <a:rPr kumimoji="0" lang="en-US" sz="4000" b="1" i="0" u="none" strike="noStrike" kern="1200" cap="none" spc="0" normalizeH="0" baseline="0" noProof="0" smtClean="0">
                <a:ln>
                  <a:noFill/>
                </a:ln>
                <a:solidFill>
                  <a:prstClr val="white">
                    <a:lumMod val="10000"/>
                  </a:prstClr>
                </a:solidFill>
                <a:effectLst/>
                <a:uLnTx/>
                <a:uFillTx/>
                <a:latin typeface="HP001 4 hàng" panose="020B0603050302020204" pitchFamily="34" charset="-93"/>
                <a:cs typeface="Times New Roman" pitchFamily="18" charset="0"/>
              </a:rPr>
              <a:t> </a:t>
            </a:r>
            <a:r>
              <a:rPr kumimoji="0" lang="en-US" sz="4000" b="1" i="0" u="none" strike="noStrike" kern="1200" cap="none" spc="0" normalizeH="0" baseline="0" noProof="0">
                <a:ln>
                  <a:noFill/>
                </a:ln>
                <a:solidFill>
                  <a:prstClr val="white">
                    <a:lumMod val="10000"/>
                  </a:prstClr>
                </a:solidFill>
                <a:effectLst/>
                <a:uLnTx/>
                <a:uFillTx/>
                <a:latin typeface="HP001 4 hàng" panose="020B0603050302020204" pitchFamily="34" charset="-93"/>
                <a:cs typeface="Times New Roman" pitchFamily="18" charset="0"/>
              </a:rPr>
              <a:t>( tr </a:t>
            </a:r>
            <a:r>
              <a:rPr kumimoji="0" lang="en-US" sz="4000" b="1" i="0" u="none" strike="noStrike" kern="1200" cap="none" spc="0" normalizeH="0" baseline="0" noProof="0" smtClean="0">
                <a:ln>
                  <a:noFill/>
                </a:ln>
                <a:solidFill>
                  <a:prstClr val="white">
                    <a:lumMod val="10000"/>
                  </a:prstClr>
                </a:solidFill>
                <a:effectLst/>
                <a:uLnTx/>
                <a:uFillTx/>
                <a:latin typeface="HP001 4 hàng" panose="020B0603050302020204" pitchFamily="34" charset="-93"/>
                <a:cs typeface="Times New Roman" pitchFamily="18" charset="0"/>
              </a:rPr>
              <a:t>29 </a:t>
            </a: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10000"/>
                  </a:prstClr>
                </a:solidFill>
                <a:effectLst/>
                <a:uLnTx/>
                <a:uFillTx/>
                <a:latin typeface="HP001 4 hàng" panose="020B0603050302020204" pitchFamily="34" charset="-93"/>
                <a:cs typeface="Times New Roman" pitchFamily="18" charset="0"/>
              </a:rPr>
              <a:t>)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281824" y="4359058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3281824" y="3736205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4728520" y="1114197"/>
            <a:ext cx="2711070" cy="9387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10000"/>
                  </a:prstClr>
                </a:solidFill>
                <a:effectLst/>
                <a:uLnTx/>
                <a:uFillTx/>
                <a:latin typeface="HP001 4H" panose="020B0603050302020204" pitchFamily="34" charset="0"/>
                <a:cs typeface="Times New Roman" pitchFamily="18" charset="0"/>
              </a:rPr>
              <a:t> </a:t>
            </a:r>
            <a:r>
              <a:rPr kumimoji="0" lang="en-US" sz="4400" b="1" i="0" u="none" strike="noStrike" kern="1200" cap="none" spc="0" normalizeH="0" baseline="0" noProof="0" dirty="0" err="1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HP001 4 hàng" panose="020B0603050302020204" pitchFamily="34" charset="-93"/>
                <a:cs typeface="Times New Roman" pitchFamily="18" charset="0"/>
              </a:rPr>
              <a:t>Bài</a:t>
            </a:r>
            <a:r>
              <a:rPr kumimoji="0" 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HP001 4 hàng" panose="020B0603050302020204" pitchFamily="34" charset="-93"/>
                <a:cs typeface="Times New Roman" pitchFamily="18" charset="0"/>
              </a:rPr>
              <a:t> </a:t>
            </a:r>
            <a:r>
              <a:rPr kumimoji="0" lang="en-US" sz="4400" b="1" i="0" u="none" strike="noStrike" kern="1200" cap="none" spc="0" normalizeH="0" baseline="0" noProof="0" dirty="0" err="1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HP001 4 hàng" panose="020B0603050302020204" pitchFamily="34" charset="-93"/>
                <a:cs typeface="Times New Roman" pitchFamily="18" charset="0"/>
              </a:rPr>
              <a:t>giải</a:t>
            </a:r>
            <a:endParaRPr kumimoji="0" lang="en-US" sz="4400" b="1" i="0" u="none" strike="noStrike" kern="1200" cap="none" spc="0" normalizeH="0" baseline="0" noProof="0" dirty="0">
              <a:ln>
                <a:noFill/>
              </a:ln>
              <a:solidFill>
                <a:srgbClr val="7030A0"/>
              </a:solidFill>
              <a:effectLst/>
              <a:uLnTx/>
              <a:uFillTx/>
              <a:latin typeface="HP001 4 hàng" panose="020B0603050302020204" pitchFamily="34" charset="-93"/>
              <a:cs typeface="Times New Roman" pitchFamily="18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C5941E68-4475-4EC1-BC23-0874DA548BD0}"/>
              </a:ext>
            </a:extLst>
          </p:cNvPr>
          <p:cNvSpPr txBox="1"/>
          <p:nvPr/>
        </p:nvSpPr>
        <p:spPr>
          <a:xfrm>
            <a:off x="4648758" y="3687698"/>
            <a:ext cx="241458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600" noProof="0" dirty="0" err="1" smtClean="0">
                <a:solidFill>
                  <a:srgbClr val="FF0000"/>
                </a:solidFill>
                <a:latin typeface="Arial"/>
              </a:rPr>
              <a:t>Tóm</a:t>
            </a:r>
            <a:r>
              <a:rPr lang="en-US" sz="3600" noProof="0" dirty="0" smtClean="0">
                <a:solidFill>
                  <a:srgbClr val="FF0000"/>
                </a:solidFill>
                <a:latin typeface="Arial"/>
              </a:rPr>
              <a:t> </a:t>
            </a:r>
            <a:r>
              <a:rPr lang="en-US" sz="3600" noProof="0" dirty="0" err="1" smtClean="0">
                <a:solidFill>
                  <a:srgbClr val="FF0000"/>
                </a:solidFill>
                <a:latin typeface="Arial"/>
              </a:rPr>
              <a:t>tắt</a:t>
            </a:r>
            <a:endParaRPr kumimoji="0" lang="vi-VN" sz="36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xmlns="" id="{C5941E68-4475-4EC1-BC23-0874DA548BD0}"/>
              </a:ext>
            </a:extLst>
          </p:cNvPr>
          <p:cNvSpPr txBox="1"/>
          <p:nvPr/>
        </p:nvSpPr>
        <p:spPr>
          <a:xfrm>
            <a:off x="3693081" y="4428327"/>
            <a:ext cx="760095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600" smtClean="0">
                <a:solidFill>
                  <a:prstClr val="black"/>
                </a:solidFill>
                <a:latin typeface="Arial"/>
              </a:rPr>
              <a:t>Có          : 35 bạn</a:t>
            </a:r>
            <a:endParaRPr kumimoji="0" lang="vi-VN" sz="3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xmlns="" id="{C5941E68-4475-4EC1-BC23-0874DA548BD0}"/>
              </a:ext>
            </a:extLst>
          </p:cNvPr>
          <p:cNvSpPr txBox="1"/>
          <p:nvPr/>
        </p:nvSpPr>
        <p:spPr>
          <a:xfrm>
            <a:off x="3651516" y="5160386"/>
            <a:ext cx="470667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600" smtClean="0">
                <a:solidFill>
                  <a:prstClr val="black"/>
                </a:solidFill>
                <a:latin typeface="Arial"/>
              </a:rPr>
              <a:t>Chia đều : 5 nhóm</a:t>
            </a:r>
            <a:endParaRPr kumimoji="0" lang="vi-VN" sz="3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xmlns="" id="{C5941E68-4475-4EC1-BC23-0874DA548BD0}"/>
              </a:ext>
            </a:extLst>
          </p:cNvPr>
          <p:cNvSpPr txBox="1"/>
          <p:nvPr/>
        </p:nvSpPr>
        <p:spPr>
          <a:xfrm>
            <a:off x="3651264" y="5926288"/>
            <a:ext cx="470667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600" smtClean="0">
                <a:solidFill>
                  <a:prstClr val="black"/>
                </a:solidFill>
                <a:latin typeface="Arial"/>
              </a:rPr>
              <a:t>Mỗi nhóm: … bạn?</a:t>
            </a:r>
            <a:endParaRPr kumimoji="0" lang="vi-VN" sz="3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909179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矩形 11"/>
          <p:cNvSpPr/>
          <p:nvPr/>
        </p:nvSpPr>
        <p:spPr>
          <a:xfrm>
            <a:off x="715063" y="303119"/>
            <a:ext cx="2412050" cy="819971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6683" tIns="43341" rIns="86683" bIns="43341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2399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字魂59号-创粗黑" panose="020F0502020204030204"/>
              <a:cs typeface="+mn-ea"/>
              <a:sym typeface="+mn-lt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="" xmlns:a16="http://schemas.microsoft.com/office/drawing/2014/main" id="{C5A57EC6-F8B7-4659-94A6-30C6892A643A}"/>
              </a:ext>
            </a:extLst>
          </p:cNvPr>
          <p:cNvSpPr txBox="1"/>
          <p:nvPr/>
        </p:nvSpPr>
        <p:spPr>
          <a:xfrm>
            <a:off x="1162789" y="353649"/>
            <a:ext cx="26924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4. </a:t>
            </a:r>
            <a:r>
              <a:rPr kumimoji="0" lang="en-US" sz="4400" b="0" i="0" u="none" strike="noStrike" kern="120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Số</a:t>
            </a:r>
            <a:r>
              <a:rPr kumimoji="0" lang="en-US" sz="44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?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="" xmlns:a16="http://schemas.microsoft.com/office/drawing/2014/main" id="{E8F92849-FF56-4181-939F-5748AB27E272}"/>
              </a:ext>
            </a:extLst>
          </p:cNvPr>
          <p:cNvSpPr txBox="1"/>
          <p:nvPr/>
        </p:nvSpPr>
        <p:spPr>
          <a:xfrm>
            <a:off x="1361885" y="1901879"/>
            <a:ext cx="26924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a)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="" xmlns:a16="http://schemas.microsoft.com/office/drawing/2014/main" id="{3643C3DF-5E6A-4CFA-9DB1-C0924AEC814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23289" y="1435775"/>
            <a:ext cx="7724775" cy="175260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="" xmlns:a16="http://schemas.microsoft.com/office/drawing/2014/main" id="{975D2C36-5336-4658-9BA1-F22038E701DE}"/>
              </a:ext>
            </a:extLst>
          </p:cNvPr>
          <p:cNvSpPr txBox="1"/>
          <p:nvPr/>
        </p:nvSpPr>
        <p:spPr>
          <a:xfrm>
            <a:off x="1434269" y="4387255"/>
            <a:ext cx="26924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b)</a:t>
            </a:r>
          </a:p>
        </p:txBody>
      </p:sp>
      <p:sp>
        <p:nvSpPr>
          <p:cNvPr id="2" name="Rectangle 1"/>
          <p:cNvSpPr/>
          <p:nvPr/>
        </p:nvSpPr>
        <p:spPr>
          <a:xfrm>
            <a:off x="6196284" y="2081999"/>
            <a:ext cx="622120" cy="58932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smtClean="0">
                <a:solidFill>
                  <a:schemeClr val="tx1"/>
                </a:solidFill>
              </a:rPr>
              <a:t>2</a:t>
            </a:r>
            <a:endParaRPr lang="en-US" sz="4400">
              <a:solidFill>
                <a:schemeClr val="tx1"/>
              </a:solidFill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9296674" y="2030027"/>
            <a:ext cx="622120" cy="58932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smtClean="0">
                <a:solidFill>
                  <a:schemeClr val="tx1"/>
                </a:solidFill>
              </a:rPr>
              <a:t>2</a:t>
            </a:r>
            <a:endParaRPr lang="en-US" sz="4400">
              <a:solidFill>
                <a:schemeClr val="tx1"/>
              </a:solidFill>
            </a:endParaRPr>
          </a:p>
        </p:txBody>
      </p:sp>
      <p:pic>
        <p:nvPicPr>
          <p:cNvPr id="3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51909" y="3763374"/>
            <a:ext cx="7286625" cy="1619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8" name="Rectangle 17"/>
          <p:cNvSpPr/>
          <p:nvPr/>
        </p:nvSpPr>
        <p:spPr>
          <a:xfrm>
            <a:off x="6053412" y="4363416"/>
            <a:ext cx="622120" cy="58932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smtClean="0">
                <a:solidFill>
                  <a:schemeClr val="tx1"/>
                </a:solidFill>
              </a:rPr>
              <a:t>5</a:t>
            </a:r>
            <a:endParaRPr lang="en-US" sz="4400">
              <a:solidFill>
                <a:schemeClr val="tx1"/>
              </a:solidFill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8858660" y="4477314"/>
            <a:ext cx="933180" cy="58932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smtClean="0">
                <a:solidFill>
                  <a:schemeClr val="tx1"/>
                </a:solidFill>
              </a:rPr>
              <a:t>40</a:t>
            </a:r>
            <a:endParaRPr lang="en-US" sz="440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74117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9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2" grpId="0" animBg="1"/>
      <p:bldP spid="14" grpId="0" animBg="1"/>
      <p:bldP spid="18" grpId="0" animBg="1"/>
      <p:bldP spid="19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accent6">
            <a:lumMod val="75000"/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="" xmlns:a16="http://schemas.microsoft.com/office/drawing/2014/main" id="{E81064E4-63AB-384A-B8A7-66B409FF15C6}"/>
              </a:ext>
            </a:extLst>
          </p:cNvPr>
          <p:cNvSpPr txBox="1"/>
          <p:nvPr/>
        </p:nvSpPr>
        <p:spPr>
          <a:xfrm>
            <a:off x="649667" y="319451"/>
            <a:ext cx="976316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smtClean="0">
                <a:solidFill>
                  <a:srgbClr val="FF0000"/>
                </a:solidFill>
              </a:rPr>
              <a:t>4. Dặn dò</a:t>
            </a:r>
            <a:endParaRPr lang="x-none" sz="4400" dirty="0">
              <a:solidFill>
                <a:srgbClr val="FF0000"/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="" xmlns:a16="http://schemas.microsoft.com/office/drawing/2014/main" id="{E81064E4-63AB-384A-B8A7-66B409FF15C6}"/>
              </a:ext>
            </a:extLst>
          </p:cNvPr>
          <p:cNvSpPr txBox="1"/>
          <p:nvPr/>
        </p:nvSpPr>
        <p:spPr>
          <a:xfrm>
            <a:off x="6001507" y="2964374"/>
            <a:ext cx="355174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smtClean="0"/>
              <a:t>Chữ kí PH</a:t>
            </a:r>
            <a:endParaRPr lang="x-none" sz="4400" dirty="0"/>
          </a:p>
        </p:txBody>
      </p:sp>
      <p:sp>
        <p:nvSpPr>
          <p:cNvPr id="7" name="TextBox 6">
            <a:extLst>
              <a:ext uri="{FF2B5EF4-FFF2-40B4-BE49-F238E27FC236}">
                <a16:creationId xmlns="" xmlns:a16="http://schemas.microsoft.com/office/drawing/2014/main" id="{E81064E4-63AB-384A-B8A7-66B409FF15C6}"/>
              </a:ext>
            </a:extLst>
          </p:cNvPr>
          <p:cNvSpPr txBox="1"/>
          <p:nvPr/>
        </p:nvSpPr>
        <p:spPr>
          <a:xfrm>
            <a:off x="484925" y="1327830"/>
            <a:ext cx="1200301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smtClean="0"/>
              <a:t>- Vở BT TV làm </a:t>
            </a:r>
            <a:r>
              <a:rPr lang="en-US" sz="4400" smtClean="0"/>
              <a:t>bài 1, 2, 3 tr 18 </a:t>
            </a:r>
            <a:endParaRPr lang="en-US" sz="4400" smtClean="0"/>
          </a:p>
        </p:txBody>
      </p:sp>
      <p:sp>
        <p:nvSpPr>
          <p:cNvPr id="8" name="TextBox 7">
            <a:extLst>
              <a:ext uri="{FF2B5EF4-FFF2-40B4-BE49-F238E27FC236}">
                <a16:creationId xmlns="" xmlns:a16="http://schemas.microsoft.com/office/drawing/2014/main" id="{E81064E4-63AB-384A-B8A7-66B409FF15C6}"/>
              </a:ext>
            </a:extLst>
          </p:cNvPr>
          <p:cNvSpPr txBox="1"/>
          <p:nvPr/>
        </p:nvSpPr>
        <p:spPr>
          <a:xfrm>
            <a:off x="484925" y="2201758"/>
            <a:ext cx="1200301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smtClean="0"/>
              <a:t>- Vở BTT làm </a:t>
            </a:r>
            <a:r>
              <a:rPr lang="en-US" sz="4400" smtClean="0"/>
              <a:t>bài 1, 2, 3, 4, 5 tr 25 + 26 </a:t>
            </a:r>
            <a:endParaRPr lang="en-US" sz="4400" smtClean="0"/>
          </a:p>
        </p:txBody>
      </p:sp>
    </p:spTree>
    <p:extLst>
      <p:ext uri="{BB962C8B-B14F-4D97-AF65-F5344CB8AC3E}">
        <p14:creationId xmlns:p14="http://schemas.microsoft.com/office/powerpoint/2010/main" val="15018570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grpId="0" nodeType="click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7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8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9" fill="hold">
                          <p:stCondLst>
                            <p:cond delay="indefinite"/>
                          </p:stCondLst>
                          <p:childTnLst>
                            <p:par>
                              <p:cTn id="1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1" presetID="2" presetClass="entr" presetSubtype="1" fill="hold" grpId="0" nodeType="click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13" dur="10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14" dur="10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5" fill="hold">
                          <p:stCondLst>
                            <p:cond delay="indefinite"/>
                          </p:stCondLst>
                          <p:childTnLst>
                            <p:par>
                              <p:cTn id="16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7" presetID="2" presetClass="entr" presetSubtype="1" fill="hold" grpId="0" nodeType="click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19" dur="1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20" dur="1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1" fill="hold">
                          <p:stCondLst>
                            <p:cond delay="indefinite"/>
                          </p:stCondLst>
                          <p:childTnLst>
                            <p:par>
                              <p:cTn id="22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3" presetID="2" presetClass="entr" presetSubtype="1" fill="hold" grpId="0" nodeType="click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25" dur="1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26" dur="1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5" grpId="0"/>
          <p:bldP spid="13" grpId="0"/>
          <p:bldP spid="7" grpId="0"/>
          <p:bldP spid="8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9" fill="hold">
                          <p:stCondLst>
                            <p:cond delay="indefinite"/>
                          </p:stCondLst>
                          <p:childTnLst>
                            <p:par>
                              <p:cTn id="1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1" presetID="2" presetClass="entr" presetSubtype="1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3" dur="10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4" dur="10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5" fill="hold">
                          <p:stCondLst>
                            <p:cond delay="indefinite"/>
                          </p:stCondLst>
                          <p:childTnLst>
                            <p:par>
                              <p:cTn id="16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7" presetID="2" presetClass="entr" presetSubtype="1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1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0" dur="1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1" fill="hold">
                          <p:stCondLst>
                            <p:cond delay="indefinite"/>
                          </p:stCondLst>
                          <p:childTnLst>
                            <p:par>
                              <p:cTn id="22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3" presetID="2" presetClass="entr" presetSubtype="1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5" dur="1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6" dur="1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5" grpId="0"/>
          <p:bldP spid="13" grpId="0"/>
          <p:bldP spid="7" grpId="0"/>
          <p:bldP spid="8" grpId="0"/>
        </p:bldLst>
      </p:timing>
    </mc:Fallback>
  </mc:AlternateConten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1F1F1F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Custom 1">
      <a:majorFont>
        <a:latin typeface="Arial-Rounded"/>
        <a:ea typeface="Arial-Rounded"/>
        <a:cs typeface=""/>
      </a:majorFont>
      <a:minorFont>
        <a:latin typeface="Arial-Rounded"/>
        <a:ea typeface="Arial-Rounded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主题">
  <a:themeElements>
    <a:clrScheme name="自定义 9">
      <a:dk1>
        <a:srgbClr val="181818"/>
      </a:dk1>
      <a:lt1>
        <a:srgbClr val="FFFFFF"/>
      </a:lt1>
      <a:dk2>
        <a:srgbClr val="FFFFFF"/>
      </a:dk2>
      <a:lt2>
        <a:srgbClr val="F0F0F0"/>
      </a:lt2>
      <a:accent1>
        <a:srgbClr val="F33B48"/>
      </a:accent1>
      <a:accent2>
        <a:srgbClr val="FFC000"/>
      </a:accent2>
      <a:accent3>
        <a:srgbClr val="00BBD6"/>
      </a:accent3>
      <a:accent4>
        <a:srgbClr val="937862"/>
      </a:accent4>
      <a:accent5>
        <a:srgbClr val="B2D135"/>
      </a:accent5>
      <a:accent6>
        <a:srgbClr val="895881"/>
      </a:accent6>
      <a:hlink>
        <a:srgbClr val="F33B48"/>
      </a:hlink>
      <a:folHlink>
        <a:srgbClr val="BFBFBF"/>
      </a:folHlink>
    </a:clrScheme>
    <a:fontScheme name="Custom 1">
      <a:majorFont>
        <a:latin typeface="Arial-Rounded"/>
        <a:ea typeface="Arial-Rounded"/>
        <a:cs typeface=""/>
      </a:majorFont>
      <a:minorFont>
        <a:latin typeface="Arial-Rounded"/>
        <a:ea typeface="Arial-Rounded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千图网海量PPT模板www.58pic.com​​">
  <a:themeElements>
    <a:clrScheme name="自定义 1040">
      <a:dk1>
        <a:sysClr val="windowText" lastClr="1F1F1F"/>
      </a:dk1>
      <a:lt1>
        <a:sysClr val="window" lastClr="FFFFFF"/>
      </a:lt1>
      <a:dk2>
        <a:srgbClr val="5A6378"/>
      </a:dk2>
      <a:lt2>
        <a:srgbClr val="7F7F7F"/>
      </a:lt2>
      <a:accent1>
        <a:srgbClr val="59B776"/>
      </a:accent1>
      <a:accent2>
        <a:srgbClr val="59B776"/>
      </a:accent2>
      <a:accent3>
        <a:srgbClr val="59B776"/>
      </a:accent3>
      <a:accent4>
        <a:srgbClr val="59B776"/>
      </a:accent4>
      <a:accent5>
        <a:srgbClr val="59B776"/>
      </a:accent5>
      <a:accent6>
        <a:srgbClr val="59B776"/>
      </a:accent6>
      <a:hlink>
        <a:srgbClr val="168BBA"/>
      </a:hlink>
      <a:folHlink>
        <a:srgbClr val="680000"/>
      </a:folHlink>
    </a:clrScheme>
    <a:fontScheme name="Custom 1">
      <a:majorFont>
        <a:latin typeface="Arial-Rounded"/>
        <a:ea typeface="Arial-Rounded"/>
        <a:cs typeface=""/>
      </a:majorFont>
      <a:minorFont>
        <a:latin typeface="Arial-Rounded"/>
        <a:ea typeface="Arial-Rounded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2_Office 主题">
  <a:themeElements>
    <a:clrScheme name="Office">
      <a:dk1>
        <a:sysClr val="windowText" lastClr="1F1F1F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Custom 1">
      <a:majorFont>
        <a:latin typeface="Arial-Rounded"/>
        <a:ea typeface="Arial-Rounded"/>
        <a:cs typeface=""/>
      </a:majorFont>
      <a:minorFont>
        <a:latin typeface="Arial-Rounded"/>
        <a:ea typeface="Arial-Rounded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Office 主题​​">
  <a:themeElements>
    <a:clrScheme name="Office">
      <a:dk1>
        <a:sysClr val="windowText" lastClr="1F1F1F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Custom 1">
      <a:majorFont>
        <a:latin typeface="Arial-Rounded"/>
        <a:ea typeface="Arial-Rounded"/>
        <a:cs typeface=""/>
      </a:majorFont>
      <a:minorFont>
        <a:latin typeface="Arial-Rounded"/>
        <a:ea typeface="Arial-Rounded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https://www.freeppt7.com">
  <a:themeElements>
    <a:clrScheme name="Office">
      <a:dk1>
        <a:sysClr val="windowText" lastClr="1F1F1F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Custom 1">
      <a:majorFont>
        <a:latin typeface="Arial-Rounded"/>
        <a:ea typeface="Arial-Rounded"/>
        <a:cs typeface=""/>
      </a:majorFont>
      <a:minorFont>
        <a:latin typeface="Arial-Rounded"/>
        <a:ea typeface="Arial-Rounded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3_Office 主题​​">
  <a:themeElements>
    <a:clrScheme name="Office">
      <a:dk1>
        <a:sysClr val="windowText" lastClr="1F1F1F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2_Office Theme">
  <a:themeElements>
    <a:clrScheme name="Office">
      <a:dk1>
        <a:sysClr val="windowText" lastClr="1F1F1F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Office Theme">
  <a:themeElements>
    <a:clrScheme name="Office">
      <a:dk1>
        <a:sysClr val="windowText" lastClr="1F1F1F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796</TotalTime>
  <Words>283</Words>
  <Application>Microsoft Office PowerPoint</Application>
  <PresentationFormat>Custom</PresentationFormat>
  <Paragraphs>94</Paragraphs>
  <Slides>15</Slides>
  <Notes>4</Notes>
  <HiddenSlides>0</HiddenSlides>
  <MMClips>1</MMClips>
  <ScaleCrop>false</ScaleCrop>
  <HeadingPairs>
    <vt:vector size="4" baseType="variant">
      <vt:variant>
        <vt:lpstr>Theme</vt:lpstr>
      </vt:variant>
      <vt:variant>
        <vt:i4>8</vt:i4>
      </vt:variant>
      <vt:variant>
        <vt:lpstr>Slide Titles</vt:lpstr>
      </vt:variant>
      <vt:variant>
        <vt:i4>15</vt:i4>
      </vt:variant>
    </vt:vector>
  </HeadingPairs>
  <TitlesOfParts>
    <vt:vector size="23" baseType="lpstr">
      <vt:lpstr>Office Theme</vt:lpstr>
      <vt:lpstr>1_Office 主题</vt:lpstr>
      <vt:lpstr>千图网海量PPT模板www.58pic.com​​</vt:lpstr>
      <vt:lpstr>2_Office 主题</vt:lpstr>
      <vt:lpstr>Office 主题​​</vt:lpstr>
      <vt:lpstr>https://www.freeppt7.com</vt:lpstr>
      <vt:lpstr>3_Office 主题​​</vt:lpstr>
      <vt:lpstr>2_Office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tran thao</dc:creator>
  <cp:lastModifiedBy>Admin</cp:lastModifiedBy>
  <cp:revision>64</cp:revision>
  <dcterms:created xsi:type="dcterms:W3CDTF">2021-07-20T01:55:21Z</dcterms:created>
  <dcterms:modified xsi:type="dcterms:W3CDTF">2023-02-03T20:53:30Z</dcterms:modified>
</cp:coreProperties>
</file>