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73" r:id="rId6"/>
    <p:sldMasterId id="2147483895" r:id="rId7"/>
  </p:sldMasterIdLst>
  <p:notesMasterIdLst>
    <p:notesMasterId r:id="rId16"/>
  </p:notesMasterIdLst>
  <p:sldIdLst>
    <p:sldId id="3401" r:id="rId8"/>
    <p:sldId id="3403" r:id="rId9"/>
    <p:sldId id="291" r:id="rId10"/>
    <p:sldId id="3404" r:id="rId11"/>
    <p:sldId id="297" r:id="rId12"/>
    <p:sldId id="3397" r:id="rId13"/>
    <p:sldId id="265" r:id="rId14"/>
    <p:sldId id="340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41389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9290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2023/2/28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899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900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1429555" y="1565038"/>
            <a:ext cx="941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948563" y="591852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2982" y="1606317"/>
            <a:ext cx="713509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53: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 2</a:t>
            </a:r>
            <a:r>
              <a:rPr lang="en-US" sz="4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35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59FEAD4-D6AC-1F44-BADD-05D1E5DB9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65" y="-45409"/>
            <a:ext cx="2451854" cy="1685994"/>
          </a:xfrm>
          <a:prstGeom prst="rect">
            <a:avLst/>
          </a:prstGeom>
        </p:spPr>
      </p:pic>
      <p:sp>
        <p:nvSpPr>
          <p:cNvPr id="9" name="Rounded Rectangle 51">
            <a:extLst>
              <a:ext uri="{FF2B5EF4-FFF2-40B4-BE49-F238E27FC236}">
                <a16:creationId xmlns="" xmlns:a16="http://schemas.microsoft.com/office/drawing/2014/main" id="{FD041947-79AF-0849-83DB-890FE1DB7BD5}"/>
              </a:ext>
            </a:extLst>
          </p:cNvPr>
          <p:cNvSpPr/>
          <p:nvPr/>
        </p:nvSpPr>
        <p:spPr>
          <a:xfrm>
            <a:off x="1064459" y="719669"/>
            <a:ext cx="1665891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7662222-A96B-E841-8A36-B48AC7D23500}"/>
              </a:ext>
            </a:extLst>
          </p:cNvPr>
          <p:cNvGrpSpPr/>
          <p:nvPr/>
        </p:nvGrpSpPr>
        <p:grpSpPr>
          <a:xfrm>
            <a:off x="265719" y="570836"/>
            <a:ext cx="6918410" cy="738664"/>
            <a:chOff x="816002" y="829693"/>
            <a:chExt cx="6918410" cy="738664"/>
          </a:xfrm>
        </p:grpSpPr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5A6D844A-88E3-4F07-9E22-9C63685DB15B}"/>
                </a:ext>
              </a:extLst>
            </p:cNvPr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  <p:sp>
          <p:nvSpPr>
            <p:cNvPr id="37" name="TextBox 5">
              <a:extLst>
                <a:ext uri="{FF2B5EF4-FFF2-40B4-BE49-F238E27FC236}">
                  <a16:creationId xmlns="" xmlns:a16="http://schemas.microsoft.com/office/drawing/2014/main" id="{74BB8774-D492-41DF-B5BF-A0761CAC40E4}"/>
                </a:ext>
              </a:extLst>
            </p:cNvPr>
            <p:cNvSpPr txBox="1"/>
            <p:nvPr/>
          </p:nvSpPr>
          <p:spPr>
            <a:xfrm>
              <a:off x="1684994" y="829693"/>
              <a:ext cx="60494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b="1" dirty="0"/>
                <a:t>&gt; , &lt; , = </a:t>
              </a:r>
              <a:r>
                <a:rPr lang="en-US" sz="2800" b="1" dirty="0" smtClean="0"/>
                <a:t>   ?</a:t>
              </a:r>
              <a:endParaRPr lang="en-US" sz="2800" b="1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462D1B62-D0C1-C24A-B230-4873A781D8C3}"/>
              </a:ext>
            </a:extLst>
          </p:cNvPr>
          <p:cNvGrpSpPr/>
          <p:nvPr/>
        </p:nvGrpSpPr>
        <p:grpSpPr>
          <a:xfrm>
            <a:off x="2199196" y="1545335"/>
            <a:ext cx="2802370" cy="713719"/>
            <a:chOff x="1169590" y="4621088"/>
            <a:chExt cx="2802370" cy="713719"/>
          </a:xfrm>
        </p:grpSpPr>
        <p:sp>
          <p:nvSpPr>
            <p:cNvPr id="34" name="TextBox 53">
              <a:extLst>
                <a:ext uri="{FF2B5EF4-FFF2-40B4-BE49-F238E27FC236}">
                  <a16:creationId xmlns="" xmlns:a16="http://schemas.microsoft.com/office/drawing/2014/main" id="{AB34497B-9081-1646-8561-C5E4CFFC3B93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314           502</a:t>
              </a:r>
            </a:p>
          </p:txBody>
        </p:sp>
        <p:sp>
          <p:nvSpPr>
            <p:cNvPr id="35" name="Rounded Rectangle 54">
              <a:extLst>
                <a:ext uri="{FF2B5EF4-FFF2-40B4-BE49-F238E27FC236}">
                  <a16:creationId xmlns="" xmlns:a16="http://schemas.microsoft.com/office/drawing/2014/main" id="{C9F7A5AB-FF3D-B34B-9B8A-7201281C6D7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AE322358-635D-EF4B-877A-68A91720145E}"/>
              </a:ext>
            </a:extLst>
          </p:cNvPr>
          <p:cNvGrpSpPr/>
          <p:nvPr/>
        </p:nvGrpSpPr>
        <p:grpSpPr>
          <a:xfrm>
            <a:off x="2166112" y="2741652"/>
            <a:ext cx="2802370" cy="713719"/>
            <a:chOff x="1169590" y="4621088"/>
            <a:chExt cx="2802370" cy="713719"/>
          </a:xfrm>
        </p:grpSpPr>
        <p:sp>
          <p:nvSpPr>
            <p:cNvPr id="32" name="TextBox 57">
              <a:extLst>
                <a:ext uri="{FF2B5EF4-FFF2-40B4-BE49-F238E27FC236}">
                  <a16:creationId xmlns="" xmlns:a16="http://schemas.microsoft.com/office/drawing/2014/main" id="{CB07052A-59DD-3249-96FD-AB5D7AE70026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537           399</a:t>
              </a:r>
            </a:p>
          </p:txBody>
        </p:sp>
        <p:sp>
          <p:nvSpPr>
            <p:cNvPr id="33" name="Rounded Rectangle 58">
              <a:extLst>
                <a:ext uri="{FF2B5EF4-FFF2-40B4-BE49-F238E27FC236}">
                  <a16:creationId xmlns="" xmlns:a16="http://schemas.microsoft.com/office/drawing/2014/main" id="{5FB08D57-E319-0F45-975D-AE9CE33EC255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08B9C7D8-0D30-3940-BE2B-97F247437AA4}"/>
              </a:ext>
            </a:extLst>
          </p:cNvPr>
          <p:cNvGrpSpPr/>
          <p:nvPr/>
        </p:nvGrpSpPr>
        <p:grpSpPr>
          <a:xfrm>
            <a:off x="2166112" y="3930966"/>
            <a:ext cx="2802370" cy="713719"/>
            <a:chOff x="1169590" y="4621088"/>
            <a:chExt cx="2802370" cy="713719"/>
          </a:xfrm>
        </p:grpSpPr>
        <p:sp>
          <p:nvSpPr>
            <p:cNvPr id="30" name="TextBox 61">
              <a:extLst>
                <a:ext uri="{FF2B5EF4-FFF2-40B4-BE49-F238E27FC236}">
                  <a16:creationId xmlns="" xmlns:a16="http://schemas.microsoft.com/office/drawing/2014/main" id="{B1244A4F-ED4B-A549-BC73-AC8E431839E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635           635</a:t>
              </a:r>
            </a:p>
          </p:txBody>
        </p:sp>
        <p:sp>
          <p:nvSpPr>
            <p:cNvPr id="31" name="Rounded Rectangle 62">
              <a:extLst>
                <a:ext uri="{FF2B5EF4-FFF2-40B4-BE49-F238E27FC236}">
                  <a16:creationId xmlns="" xmlns:a16="http://schemas.microsoft.com/office/drawing/2014/main" id="{76934759-C5A9-0446-AEC5-7BBADBC43A6F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9EA63E8-06D9-3D4D-8580-3D5B8FA4878E}"/>
              </a:ext>
            </a:extLst>
          </p:cNvPr>
          <p:cNvGrpSpPr/>
          <p:nvPr/>
        </p:nvGrpSpPr>
        <p:grpSpPr>
          <a:xfrm>
            <a:off x="6932708" y="1511641"/>
            <a:ext cx="2802370" cy="713719"/>
            <a:chOff x="1169590" y="4621088"/>
            <a:chExt cx="2802370" cy="713719"/>
          </a:xfrm>
        </p:grpSpPr>
        <p:sp>
          <p:nvSpPr>
            <p:cNvPr id="28" name="TextBox 65">
              <a:extLst>
                <a:ext uri="{FF2B5EF4-FFF2-40B4-BE49-F238E27FC236}">
                  <a16:creationId xmlns="" xmlns:a16="http://schemas.microsoft.com/office/drawing/2014/main" id="{CA3178EB-87E5-FC42-9EC3-7BDFC5D26738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365           366</a:t>
              </a:r>
            </a:p>
          </p:txBody>
        </p:sp>
        <p:sp>
          <p:nvSpPr>
            <p:cNvPr id="29" name="Rounded Rectangle 66">
              <a:extLst>
                <a:ext uri="{FF2B5EF4-FFF2-40B4-BE49-F238E27FC236}">
                  <a16:creationId xmlns="" xmlns:a16="http://schemas.microsoft.com/office/drawing/2014/main" id="{0DB96AA3-7C51-7F4C-AAA8-DFCD8B72E808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2241C90-7920-794F-BA27-D7C6BCE87143}"/>
              </a:ext>
            </a:extLst>
          </p:cNvPr>
          <p:cNvGrpSpPr/>
          <p:nvPr/>
        </p:nvGrpSpPr>
        <p:grpSpPr>
          <a:xfrm>
            <a:off x="6899624" y="2707958"/>
            <a:ext cx="2802370" cy="713719"/>
            <a:chOff x="1169590" y="4621088"/>
            <a:chExt cx="2802370" cy="713719"/>
          </a:xfrm>
        </p:grpSpPr>
        <p:sp>
          <p:nvSpPr>
            <p:cNvPr id="26" name="TextBox 69">
              <a:extLst>
                <a:ext uri="{FF2B5EF4-FFF2-40B4-BE49-F238E27FC236}">
                  <a16:creationId xmlns="" xmlns:a16="http://schemas.microsoft.com/office/drawing/2014/main" id="{687A1107-2E57-1347-AA73-F7B07C2ACA3C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718           718</a:t>
              </a:r>
            </a:p>
          </p:txBody>
        </p:sp>
        <p:sp>
          <p:nvSpPr>
            <p:cNvPr id="27" name="Rounded Rectangle 70">
              <a:extLst>
                <a:ext uri="{FF2B5EF4-FFF2-40B4-BE49-F238E27FC236}">
                  <a16:creationId xmlns="" xmlns:a16="http://schemas.microsoft.com/office/drawing/2014/main" id="{54AA4F9A-7AB2-AC48-B413-4CC905B69E84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853F80C-97B9-334B-8CC2-C68082CA5056}"/>
              </a:ext>
            </a:extLst>
          </p:cNvPr>
          <p:cNvGrpSpPr/>
          <p:nvPr/>
        </p:nvGrpSpPr>
        <p:grpSpPr>
          <a:xfrm>
            <a:off x="6899624" y="3897272"/>
            <a:ext cx="2802370" cy="713719"/>
            <a:chOff x="1169590" y="4621088"/>
            <a:chExt cx="2802370" cy="713719"/>
          </a:xfrm>
        </p:grpSpPr>
        <p:sp>
          <p:nvSpPr>
            <p:cNvPr id="24" name="TextBox 73">
              <a:extLst>
                <a:ext uri="{FF2B5EF4-FFF2-40B4-BE49-F238E27FC236}">
                  <a16:creationId xmlns="" xmlns:a16="http://schemas.microsoft.com/office/drawing/2014/main" id="{314D6A89-6560-B04E-8575-12F4416D708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200" dirty="0"/>
                <a:t>212           121</a:t>
              </a:r>
            </a:p>
          </p:txBody>
        </p:sp>
        <p:sp>
          <p:nvSpPr>
            <p:cNvPr id="25" name="Rounded Rectangle 74">
              <a:extLst>
                <a:ext uri="{FF2B5EF4-FFF2-40B4-BE49-F238E27FC236}">
                  <a16:creationId xmlns="" xmlns:a16="http://schemas.microsoft.com/office/drawing/2014/main" id="{39D5374F-180C-F54E-B852-BC4EC505A5B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10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9781" y="383246"/>
            <a:ext cx="50636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59)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46300" y="1354693"/>
            <a:ext cx="987344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314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 502           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365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 366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46301" y="2370524"/>
            <a:ext cx="987344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537 … 399          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718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  718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46301" y="3309243"/>
            <a:ext cx="987344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635 … 635           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212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  121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31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63BB482-BD5D-124A-8945-3406B1BF9B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"/>
          <a:stretch/>
        </p:blipFill>
        <p:spPr>
          <a:xfrm>
            <a:off x="1430660" y="1349493"/>
            <a:ext cx="10008323" cy="260846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FDA49B99-F2F6-E446-92FC-947485262284}"/>
              </a:ext>
            </a:extLst>
          </p:cNvPr>
          <p:cNvSpPr/>
          <p:nvPr/>
        </p:nvSpPr>
        <p:spPr>
          <a:xfrm>
            <a:off x="99059" y="78375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10A1E5CE-355F-074E-8794-92874378D260}"/>
              </a:ext>
            </a:extLst>
          </p:cNvPr>
          <p:cNvSpPr txBox="1"/>
          <p:nvPr/>
        </p:nvSpPr>
        <p:spPr>
          <a:xfrm>
            <a:off x="669647" y="43724"/>
            <a:ext cx="11688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smtClean="0"/>
              <a:t>Ở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trung</a:t>
            </a:r>
            <a:r>
              <a:rPr lang="en-US" sz="3600" dirty="0"/>
              <a:t> </a:t>
            </a:r>
            <a:r>
              <a:rPr lang="en-US" sz="3600" dirty="0" err="1"/>
              <a:t>tâm</a:t>
            </a:r>
            <a:r>
              <a:rPr lang="en-US" sz="3600" dirty="0"/>
              <a:t> </a:t>
            </a:r>
            <a:r>
              <a:rPr lang="en-US" sz="3600" dirty="0" err="1"/>
              <a:t>chăm</a:t>
            </a:r>
            <a:r>
              <a:rPr lang="en-US" sz="3600" dirty="0"/>
              <a:t> </a:t>
            </a:r>
            <a:r>
              <a:rPr lang="en-US" sz="3600" dirty="0" err="1"/>
              <a:t>sóc</a:t>
            </a:r>
            <a:r>
              <a:rPr lang="en-US" sz="3600" dirty="0"/>
              <a:t> </a:t>
            </a:r>
            <a:r>
              <a:rPr lang="en-US" sz="3600" dirty="0" err="1"/>
              <a:t>mèo</a:t>
            </a:r>
            <a:r>
              <a:rPr lang="en-US" sz="3600" dirty="0"/>
              <a:t>, </a:t>
            </a: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chú</a:t>
            </a:r>
            <a:r>
              <a:rPr lang="en-US" sz="3600" dirty="0"/>
              <a:t> </a:t>
            </a:r>
            <a:r>
              <a:rPr lang="en-US" sz="3600" dirty="0" err="1"/>
              <a:t>mèo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đeo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thẻ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đây</a:t>
            </a:r>
            <a:r>
              <a:rPr lang="en-US" sz="3600" dirty="0"/>
              <a:t>: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="" xmlns:a16="http://schemas.microsoft.com/office/drawing/2014/main" id="{2744B0B5-57F9-C64A-BBD9-9D4EF752CF4A}"/>
              </a:ext>
            </a:extLst>
          </p:cNvPr>
          <p:cNvSpPr txBox="1"/>
          <p:nvPr/>
        </p:nvSpPr>
        <p:spPr>
          <a:xfrm>
            <a:off x="951994" y="3536679"/>
            <a:ext cx="6290505" cy="3105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x-none" sz="3600" dirty="0"/>
              <a:t>Chú mèo đeo số bé nhất là: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x-none" sz="3600" dirty="0"/>
              <a:t>Chú mèo đeo số lớn nhất là: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439E835-72D1-6445-9691-DB55D40D9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" r="77418"/>
          <a:stretch/>
        </p:blipFill>
        <p:spPr>
          <a:xfrm>
            <a:off x="6943183" y="3696533"/>
            <a:ext cx="2103830" cy="190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BEE6F24-44A6-F748-A732-CC4E85E456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950" r="-100"/>
          <a:stretch/>
        </p:blipFill>
        <p:spPr>
          <a:xfrm>
            <a:off x="7200933" y="4585297"/>
            <a:ext cx="2621937" cy="241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0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C7C8E020-3831-1948-A36C-6DE158156858}"/>
              </a:ext>
            </a:extLst>
          </p:cNvPr>
          <p:cNvSpPr/>
          <p:nvPr/>
        </p:nvSpPr>
        <p:spPr>
          <a:xfrm>
            <a:off x="147904" y="196555"/>
            <a:ext cx="570588" cy="570588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="" xmlns:a16="http://schemas.microsoft.com/office/drawing/2014/main" id="{23429152-A037-A543-AE6D-99BB235C8846}"/>
              </a:ext>
            </a:extLst>
          </p:cNvPr>
          <p:cNvSpPr txBox="1"/>
          <p:nvPr/>
        </p:nvSpPr>
        <p:spPr>
          <a:xfrm>
            <a:off x="718486" y="182700"/>
            <a:ext cx="11408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 </a:t>
            </a:r>
            <a:r>
              <a:rPr lang="en-US" sz="4000" b="1" dirty="0" err="1"/>
              <a:t>Vẽ</a:t>
            </a:r>
            <a:r>
              <a:rPr lang="en-US" sz="4000" b="1" dirty="0"/>
              <a:t> 4 </a:t>
            </a:r>
            <a:r>
              <a:rPr lang="en-US" sz="4000" b="1" dirty="0" err="1"/>
              <a:t>điểm</a:t>
            </a:r>
            <a:r>
              <a:rPr lang="en-US" sz="4000" b="1" dirty="0"/>
              <a:t> </a:t>
            </a:r>
            <a:r>
              <a:rPr lang="en-US" sz="4000" b="1" dirty="0" err="1"/>
              <a:t>rồi</a:t>
            </a:r>
            <a:r>
              <a:rPr lang="en-US" sz="4000" b="1" dirty="0"/>
              <a:t> </a:t>
            </a:r>
            <a:r>
              <a:rPr lang="en-US" sz="4000" b="1" dirty="0" err="1"/>
              <a:t>ghi</a:t>
            </a:r>
            <a:r>
              <a:rPr lang="en-US" sz="4000" b="1" dirty="0"/>
              <a:t> </a:t>
            </a:r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số</a:t>
            </a:r>
            <a:r>
              <a:rPr lang="en-US" sz="4000" b="1" dirty="0"/>
              <a:t> (</a:t>
            </a:r>
            <a:r>
              <a:rPr lang="en-US" sz="4000" b="1" dirty="0" err="1"/>
              <a:t>như</a:t>
            </a:r>
            <a:r>
              <a:rPr lang="en-US" sz="4000" b="1" dirty="0"/>
              <a:t> </a:t>
            </a:r>
            <a:r>
              <a:rPr lang="en-US" sz="4000" b="1" dirty="0" err="1"/>
              <a:t>hình</a:t>
            </a:r>
            <a:r>
              <a:rPr lang="en-US" sz="4000" b="1" dirty="0"/>
              <a:t> </a:t>
            </a:r>
            <a:r>
              <a:rPr lang="en-US" sz="4000" b="1" dirty="0" err="1"/>
              <a:t>vẽ</a:t>
            </a:r>
            <a:r>
              <a:rPr lang="en-US" sz="4000" b="1" dirty="0"/>
              <a:t>). </a:t>
            </a:r>
            <a:r>
              <a:rPr lang="en-US" sz="4000" b="1" dirty="0" err="1"/>
              <a:t>Nối</a:t>
            </a:r>
            <a:r>
              <a:rPr lang="en-US" sz="4000" b="1" dirty="0"/>
              <a:t> </a:t>
            </a:r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điểm</a:t>
            </a:r>
            <a:r>
              <a:rPr lang="en-US" sz="4000" b="1" dirty="0"/>
              <a:t> </a:t>
            </a:r>
            <a:r>
              <a:rPr lang="en-US" sz="4000" b="1" dirty="0" err="1"/>
              <a:t>đó</a:t>
            </a:r>
            <a:r>
              <a:rPr lang="en-US" sz="4000" b="1" dirty="0"/>
              <a:t> </a:t>
            </a:r>
            <a:r>
              <a:rPr lang="en-US" sz="4000" b="1" dirty="0" err="1"/>
              <a:t>theo</a:t>
            </a:r>
            <a:r>
              <a:rPr lang="en-US" sz="4000" b="1" dirty="0"/>
              <a:t> </a:t>
            </a:r>
            <a:r>
              <a:rPr lang="en-US" sz="4000" b="1" dirty="0" err="1"/>
              <a:t>thứ</a:t>
            </a:r>
            <a:r>
              <a:rPr lang="en-US" sz="4000" b="1" dirty="0"/>
              <a:t> </a:t>
            </a:r>
            <a:r>
              <a:rPr lang="en-US" sz="4000" b="1" dirty="0" err="1"/>
              <a:t>tự</a:t>
            </a:r>
            <a:r>
              <a:rPr lang="en-US" sz="4000" b="1" dirty="0"/>
              <a:t> </a:t>
            </a:r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số</a:t>
            </a:r>
            <a:r>
              <a:rPr lang="en-US" sz="4000" b="1" dirty="0"/>
              <a:t> </a:t>
            </a:r>
            <a:r>
              <a:rPr lang="en-US" sz="4000" b="1" dirty="0" err="1"/>
              <a:t>từ</a:t>
            </a:r>
            <a:r>
              <a:rPr lang="en-US" sz="4000" b="1" dirty="0"/>
              <a:t> </a:t>
            </a:r>
            <a:r>
              <a:rPr lang="en-US" sz="4000" b="1" dirty="0" err="1"/>
              <a:t>bé</a:t>
            </a:r>
            <a:r>
              <a:rPr lang="en-US" sz="4000" b="1" dirty="0"/>
              <a:t> </a:t>
            </a:r>
            <a:r>
              <a:rPr lang="en-US" sz="4000" b="1" dirty="0" err="1"/>
              <a:t>đến</a:t>
            </a:r>
            <a:r>
              <a:rPr lang="en-US" sz="4000" b="1" dirty="0"/>
              <a:t> </a:t>
            </a:r>
            <a:r>
              <a:rPr lang="en-US" sz="4000" b="1" dirty="0" err="1"/>
              <a:t>lớn</a:t>
            </a:r>
            <a:r>
              <a:rPr lang="en-US" sz="4000" b="1" dirty="0"/>
              <a:t>.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7467D07C-D6ED-F14B-87BD-074AC67FD607}"/>
              </a:ext>
            </a:extLst>
          </p:cNvPr>
          <p:cNvSpPr/>
          <p:nvPr/>
        </p:nvSpPr>
        <p:spPr>
          <a:xfrm>
            <a:off x="4281849" y="2243161"/>
            <a:ext cx="224853" cy="2248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FA9F478-EF86-0A44-911B-BA0E12E31866}"/>
              </a:ext>
            </a:extLst>
          </p:cNvPr>
          <p:cNvSpPr/>
          <p:nvPr/>
        </p:nvSpPr>
        <p:spPr>
          <a:xfrm>
            <a:off x="4281848" y="5378600"/>
            <a:ext cx="224853" cy="2248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1857D924-381D-B14E-B4AC-C191082A0923}"/>
              </a:ext>
            </a:extLst>
          </p:cNvPr>
          <p:cNvSpPr/>
          <p:nvPr/>
        </p:nvSpPr>
        <p:spPr>
          <a:xfrm>
            <a:off x="7414285" y="2247053"/>
            <a:ext cx="224853" cy="2248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9B41C9F-3F66-DE49-AE34-68F179E56A3D}"/>
              </a:ext>
            </a:extLst>
          </p:cNvPr>
          <p:cNvSpPr/>
          <p:nvPr/>
        </p:nvSpPr>
        <p:spPr>
          <a:xfrm>
            <a:off x="7414284" y="5374708"/>
            <a:ext cx="224853" cy="2248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15" name="TextBox 34">
            <a:extLst>
              <a:ext uri="{FF2B5EF4-FFF2-40B4-BE49-F238E27FC236}">
                <a16:creationId xmlns="" xmlns:a16="http://schemas.microsoft.com/office/drawing/2014/main" id="{A9D9CFB4-1938-E649-A4F1-A66E3AA55F96}"/>
              </a:ext>
            </a:extLst>
          </p:cNvPr>
          <p:cNvSpPr txBox="1"/>
          <p:nvPr/>
        </p:nvSpPr>
        <p:spPr>
          <a:xfrm>
            <a:off x="3278666" y="548713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/>
              <a:t>567</a:t>
            </a:r>
          </a:p>
        </p:txBody>
      </p:sp>
      <p:sp>
        <p:nvSpPr>
          <p:cNvPr id="16" name="TextBox 35">
            <a:extLst>
              <a:ext uri="{FF2B5EF4-FFF2-40B4-BE49-F238E27FC236}">
                <a16:creationId xmlns="" xmlns:a16="http://schemas.microsoft.com/office/drawing/2014/main" id="{3F691F64-00CE-A44B-A1B2-D13979390627}"/>
              </a:ext>
            </a:extLst>
          </p:cNvPr>
          <p:cNvSpPr txBox="1"/>
          <p:nvPr/>
        </p:nvSpPr>
        <p:spPr>
          <a:xfrm>
            <a:off x="3278666" y="1771155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/>
              <a:t>657</a:t>
            </a:r>
          </a:p>
        </p:txBody>
      </p:sp>
      <p:sp>
        <p:nvSpPr>
          <p:cNvPr id="17" name="TextBox 36">
            <a:extLst>
              <a:ext uri="{FF2B5EF4-FFF2-40B4-BE49-F238E27FC236}">
                <a16:creationId xmlns="" xmlns:a16="http://schemas.microsoft.com/office/drawing/2014/main" id="{60368048-C3BD-9640-B3DA-FDFB5368322E}"/>
              </a:ext>
            </a:extLst>
          </p:cNvPr>
          <p:cNvSpPr txBox="1"/>
          <p:nvPr/>
        </p:nvSpPr>
        <p:spPr>
          <a:xfrm>
            <a:off x="7777781" y="5492626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/>
              <a:t>756</a:t>
            </a:r>
          </a:p>
        </p:txBody>
      </p:sp>
      <p:sp>
        <p:nvSpPr>
          <p:cNvPr id="18" name="TextBox 37">
            <a:extLst>
              <a:ext uri="{FF2B5EF4-FFF2-40B4-BE49-F238E27FC236}">
                <a16:creationId xmlns="" xmlns:a16="http://schemas.microsoft.com/office/drawing/2014/main" id="{4BFB92F6-C83E-6F47-8023-38248CB58417}"/>
              </a:ext>
            </a:extLst>
          </p:cNvPr>
          <p:cNvSpPr txBox="1"/>
          <p:nvPr/>
        </p:nvSpPr>
        <p:spPr>
          <a:xfrm>
            <a:off x="7692822" y="1771155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/>
              <a:t>765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DB23FF45-AC8D-EB4A-B551-6B5EE2801119}"/>
              </a:ext>
            </a:extLst>
          </p:cNvPr>
          <p:cNvCxnSpPr>
            <a:cxnSpLocks/>
          </p:cNvCxnSpPr>
          <p:nvPr/>
        </p:nvCxnSpPr>
        <p:spPr>
          <a:xfrm flipV="1">
            <a:off x="4394275" y="2468014"/>
            <a:ext cx="1" cy="29105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E00A067-20EA-6A4B-B37C-25D1840D6637}"/>
              </a:ext>
            </a:extLst>
          </p:cNvPr>
          <p:cNvCxnSpPr>
            <a:cxnSpLocks/>
          </p:cNvCxnSpPr>
          <p:nvPr/>
        </p:nvCxnSpPr>
        <p:spPr>
          <a:xfrm>
            <a:off x="4473773" y="2435085"/>
            <a:ext cx="2973440" cy="29725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4BEB1F7D-C743-0840-B666-24F27B5CFC93}"/>
              </a:ext>
            </a:extLst>
          </p:cNvPr>
          <p:cNvCxnSpPr>
            <a:cxnSpLocks/>
          </p:cNvCxnSpPr>
          <p:nvPr/>
        </p:nvCxnSpPr>
        <p:spPr>
          <a:xfrm flipV="1">
            <a:off x="7529816" y="2484343"/>
            <a:ext cx="1" cy="29105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=""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497669" y="382327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="" xmlns:a16="http://schemas.microsoft.com/office/drawing/2014/main" id="{019DF854-5AAA-2646-9C9F-B6FC3C44C13D}"/>
              </a:ext>
            </a:extLst>
          </p:cNvPr>
          <p:cNvSpPr txBox="1"/>
          <p:nvPr/>
        </p:nvSpPr>
        <p:spPr>
          <a:xfrm>
            <a:off x="1068257" y="382327"/>
            <a:ext cx="10626074" cy="18553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1F1F1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0497FAB8-2F51-EA4D-8792-6D1D286EA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01" y="1974736"/>
            <a:ext cx="7436212" cy="3972138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3C059A33-96E6-C945-867D-4E23307DD106}"/>
              </a:ext>
            </a:extLst>
          </p:cNvPr>
          <p:cNvCxnSpPr/>
          <p:nvPr/>
        </p:nvCxnSpPr>
        <p:spPr>
          <a:xfrm>
            <a:off x="3709661" y="1352571"/>
            <a:ext cx="65314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FEC9681B-6F9C-3844-9134-C4BD7D035C2A}"/>
              </a:ext>
            </a:extLst>
          </p:cNvPr>
          <p:cNvCxnSpPr>
            <a:cxnSpLocks/>
          </p:cNvCxnSpPr>
          <p:nvPr/>
        </p:nvCxnSpPr>
        <p:spPr>
          <a:xfrm>
            <a:off x="7062461" y="1343967"/>
            <a:ext cx="1333501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D786354C-2629-A743-AF00-9FFDEB4C08CD}"/>
              </a:ext>
            </a:extLst>
          </p:cNvPr>
          <p:cNvCxnSpPr/>
          <p:nvPr/>
        </p:nvCxnSpPr>
        <p:spPr>
          <a:xfrm>
            <a:off x="1189894" y="1859253"/>
            <a:ext cx="718457" cy="0"/>
          </a:xfrm>
          <a:prstGeom prst="line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374FDCB-0519-334E-BDCE-E7C2A997DFE7}"/>
              </a:ext>
            </a:extLst>
          </p:cNvPr>
          <p:cNvCxnSpPr>
            <a:cxnSpLocks/>
          </p:cNvCxnSpPr>
          <p:nvPr/>
        </p:nvCxnSpPr>
        <p:spPr>
          <a:xfrm>
            <a:off x="4696689" y="1822939"/>
            <a:ext cx="1142888" cy="0"/>
          </a:xfrm>
          <a:prstGeom prst="line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EA9CD322-4079-0641-8FA5-F7257BF49F8A}"/>
              </a:ext>
            </a:extLst>
          </p:cNvPr>
          <p:cNvGrpSpPr/>
          <p:nvPr/>
        </p:nvGrpSpPr>
        <p:grpSpPr>
          <a:xfrm>
            <a:off x="5081664" y="5805558"/>
            <a:ext cx="1654375" cy="660535"/>
            <a:chOff x="7921929" y="4026988"/>
            <a:chExt cx="1819813" cy="967089"/>
          </a:xfrm>
        </p:grpSpPr>
        <p:sp>
          <p:nvSpPr>
            <p:cNvPr id="47" name="TextBox 33">
              <a:extLst>
                <a:ext uri="{FF2B5EF4-FFF2-40B4-BE49-F238E27FC236}">
                  <a16:creationId xmlns="" xmlns:a16="http://schemas.microsoft.com/office/drawing/2014/main" id="{792BB85D-3E7F-7B4E-A6E2-4E2586E44214}"/>
                </a:ext>
              </a:extLst>
            </p:cNvPr>
            <p:cNvSpPr txBox="1"/>
            <p:nvPr/>
          </p:nvSpPr>
          <p:spPr>
            <a:xfrm>
              <a:off x="7933194" y="4026988"/>
              <a:ext cx="1748736" cy="964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Nam</a:t>
              </a:r>
            </a:p>
          </p:txBody>
        </p:sp>
        <p:sp>
          <p:nvSpPr>
            <p:cNvPr id="48" name="Rounded Rectangle 34">
              <a:extLst>
                <a:ext uri="{FF2B5EF4-FFF2-40B4-BE49-F238E27FC236}">
                  <a16:creationId xmlns="" xmlns:a16="http://schemas.microsoft.com/office/drawing/2014/main" id="{2BDF7FB2-7991-D546-AEFD-A7147C0F054D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6B2F9A23-56FE-1745-846D-36BE23CA8DEA}"/>
              </a:ext>
            </a:extLst>
          </p:cNvPr>
          <p:cNvGrpSpPr/>
          <p:nvPr/>
        </p:nvGrpSpPr>
        <p:grpSpPr>
          <a:xfrm>
            <a:off x="7641117" y="5800512"/>
            <a:ext cx="1654375" cy="660536"/>
            <a:chOff x="7921929" y="4026988"/>
            <a:chExt cx="1819813" cy="967089"/>
          </a:xfrm>
        </p:grpSpPr>
        <p:sp>
          <p:nvSpPr>
            <p:cNvPr id="45" name="TextBox 36">
              <a:extLst>
                <a:ext uri="{FF2B5EF4-FFF2-40B4-BE49-F238E27FC236}">
                  <a16:creationId xmlns="" xmlns:a16="http://schemas.microsoft.com/office/drawing/2014/main" id="{56139236-5115-0741-885C-83736DB35066}"/>
                </a:ext>
              </a:extLst>
            </p:cNvPr>
            <p:cNvSpPr txBox="1"/>
            <p:nvPr/>
          </p:nvSpPr>
          <p:spPr>
            <a:xfrm>
              <a:off x="7987080" y="4026988"/>
              <a:ext cx="1748736" cy="964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Việt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Rounded Rectangle 37">
              <a:extLst>
                <a:ext uri="{FF2B5EF4-FFF2-40B4-BE49-F238E27FC236}">
                  <a16:creationId xmlns="" xmlns:a16="http://schemas.microsoft.com/office/drawing/2014/main" id="{0618DDFB-D9CE-DB44-8D2C-3209DEE9D526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0F644E52-A031-9841-8EC1-F9063BAB3723}"/>
              </a:ext>
            </a:extLst>
          </p:cNvPr>
          <p:cNvGrpSpPr/>
          <p:nvPr/>
        </p:nvGrpSpPr>
        <p:grpSpPr>
          <a:xfrm>
            <a:off x="2522211" y="5816837"/>
            <a:ext cx="1654375" cy="658835"/>
            <a:chOff x="7921929" y="4050895"/>
            <a:chExt cx="1819813" cy="964600"/>
          </a:xfrm>
        </p:grpSpPr>
        <p:sp>
          <p:nvSpPr>
            <p:cNvPr id="43" name="TextBox 39">
              <a:extLst>
                <a:ext uri="{FF2B5EF4-FFF2-40B4-BE49-F238E27FC236}">
                  <a16:creationId xmlns="" xmlns:a16="http://schemas.microsoft.com/office/drawing/2014/main" id="{EE8BF8A2-F12C-0E4B-8427-4492FCE6B994}"/>
                </a:ext>
              </a:extLst>
            </p:cNvPr>
            <p:cNvSpPr txBox="1"/>
            <p:nvPr/>
          </p:nvSpPr>
          <p:spPr>
            <a:xfrm>
              <a:off x="7969118" y="4050895"/>
              <a:ext cx="1748736" cy="964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Mai</a:t>
              </a:r>
            </a:p>
          </p:txBody>
        </p:sp>
        <p:sp>
          <p:nvSpPr>
            <p:cNvPr id="44" name="Rounded Rectangle 40">
              <a:extLst>
                <a:ext uri="{FF2B5EF4-FFF2-40B4-BE49-F238E27FC236}">
                  <a16:creationId xmlns="" xmlns:a16="http://schemas.microsoft.com/office/drawing/2014/main" id="{D86566D2-09B6-584B-90FD-5E513347DFE3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6" y="348944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 tr 34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 tr 55 + 56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300623" y="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Bài ôn </a:t>
            </a:r>
            <a:r>
              <a:rPr lang="en-US" sz="4400" smtClean="0">
                <a:solidFill>
                  <a:srgbClr val="FF0000"/>
                </a:solidFill>
              </a:rPr>
              <a:t>TV </a:t>
            </a:r>
            <a:r>
              <a:rPr lang="en-US" sz="4400" smtClean="0">
                <a:solidFill>
                  <a:srgbClr val="FF0000"/>
                </a:solidFill>
              </a:rPr>
              <a:t>số </a:t>
            </a:r>
            <a:r>
              <a:rPr lang="en-US" sz="4400" smtClean="0">
                <a:solidFill>
                  <a:srgbClr val="FF0000"/>
                </a:solidFill>
              </a:rPr>
              <a:t>1 </a:t>
            </a:r>
            <a:r>
              <a:rPr lang="en-US" sz="4400" smtClean="0">
                <a:solidFill>
                  <a:srgbClr val="FF0000"/>
                </a:solidFill>
              </a:rPr>
              <a:t>: …điểm</a:t>
            </a:r>
            <a:endParaRPr lang="x-non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2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240</Words>
  <Application>Microsoft Office PowerPoint</Application>
  <PresentationFormat>Custom</PresentationFormat>
  <Paragraphs>45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Office Theme</vt:lpstr>
      <vt:lpstr>1_Office 主题</vt:lpstr>
      <vt:lpstr>千图网海量PPT模板www.58pic.com​​</vt:lpstr>
      <vt:lpstr>2_Office 主题</vt:lpstr>
      <vt:lpstr>https://www.freeppt7.com</vt:lpstr>
      <vt:lpstr>3_Office 主题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52</cp:revision>
  <dcterms:created xsi:type="dcterms:W3CDTF">2021-07-20T01:55:21Z</dcterms:created>
  <dcterms:modified xsi:type="dcterms:W3CDTF">2023-02-28T05:05:59Z</dcterms:modified>
</cp:coreProperties>
</file>