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7" r:id="rId2"/>
  </p:sldMasterIdLst>
  <p:notesMasterIdLst>
    <p:notesMasterId r:id="rId14"/>
  </p:notesMasterIdLst>
  <p:sldIdLst>
    <p:sldId id="269" r:id="rId3"/>
    <p:sldId id="285" r:id="rId4"/>
    <p:sldId id="277" r:id="rId5"/>
    <p:sldId id="295" r:id="rId6"/>
    <p:sldId id="297" r:id="rId7"/>
    <p:sldId id="419" r:id="rId8"/>
    <p:sldId id="298" r:id="rId9"/>
    <p:sldId id="299" r:id="rId10"/>
    <p:sldId id="417" r:id="rId11"/>
    <p:sldId id="420" r:id="rId12"/>
    <p:sldId id="418" r:id="rId13"/>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3" d="100"/>
          <a:sy n="83" d="100"/>
        </p:scale>
        <p:origin x="25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65931B-4D49-4CAE-ACD7-1999A3F806A5}" type="datetimeFigureOut">
              <a:rPr lang="vi-VN" smtClean="0"/>
              <a:t>28/12/2022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AD0B85-E2CB-4431-AA6D-F8DFE1BEC1D2}" type="slidenum">
              <a:rPr lang="vi-VN" smtClean="0"/>
              <a:t>‹#›</a:t>
            </a:fld>
            <a:endParaRPr lang="vi-VN"/>
          </a:p>
        </p:txBody>
      </p:sp>
    </p:spTree>
    <p:extLst>
      <p:ext uri="{BB962C8B-B14F-4D97-AF65-F5344CB8AC3E}">
        <p14:creationId xmlns:p14="http://schemas.microsoft.com/office/powerpoint/2010/main" val="386693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073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306443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113063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39284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2818279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159644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44144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160234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65211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209818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56971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23545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0390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4872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02854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132397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79696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70487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75219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603253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896619" y="1603301"/>
            <a:ext cx="9867486" cy="4770499"/>
            <a:chOff x="741115" y="865258"/>
            <a:chExt cx="7691377" cy="4010102"/>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3129031" y="865258"/>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0952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48023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196762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158660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98631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1" name="Picture 10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14424427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67022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9897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9" name="Picture 9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31304959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93517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3" name="Google Shape;2356;p30">
            <a:extLst>
              <a:ext uri="{FF2B5EF4-FFF2-40B4-BE49-F238E27FC236}">
                <a16:creationId xmlns:a16="http://schemas.microsoft.com/office/drawing/2014/main" id="{FF3093F1-70FF-4A92-A939-256BC49F43A6}"/>
              </a:ext>
            </a:extLst>
          </p:cNvPr>
          <p:cNvGrpSpPr/>
          <p:nvPr userDrawn="1"/>
        </p:nvGrpSpPr>
        <p:grpSpPr>
          <a:xfrm>
            <a:off x="896619" y="1566374"/>
            <a:ext cx="9867486" cy="4807426"/>
            <a:chOff x="741115" y="853968"/>
            <a:chExt cx="7691377" cy="4021392"/>
          </a:xfrm>
          <a:solidFill>
            <a:schemeClr val="accent3"/>
          </a:solidFill>
        </p:grpSpPr>
        <p:sp>
          <p:nvSpPr>
            <p:cNvPr id="294" name="Google Shape;2357;p30">
              <a:extLst>
                <a:ext uri="{FF2B5EF4-FFF2-40B4-BE49-F238E27FC236}">
                  <a16:creationId xmlns:a16="http://schemas.microsoft.com/office/drawing/2014/main" id="{378B6936-B094-4FA3-9256-C7AF5859717D}"/>
                </a:ext>
              </a:extLst>
            </p:cNvPr>
            <p:cNvSpPr/>
            <p:nvPr/>
          </p:nvSpPr>
          <p:spPr>
            <a:xfrm>
              <a:off x="3121100" y="853968"/>
              <a:ext cx="3397427"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5" name="Google Shape;2358;p30">
              <a:extLst>
                <a:ext uri="{FF2B5EF4-FFF2-40B4-BE49-F238E27FC236}">
                  <a16:creationId xmlns:a16="http://schemas.microsoft.com/office/drawing/2014/main" id="{FAD56BA3-21A7-4CCC-B7DB-AC61435A3A7D}"/>
                </a:ext>
              </a:extLst>
            </p:cNvPr>
            <p:cNvGrpSpPr/>
            <p:nvPr/>
          </p:nvGrpSpPr>
          <p:grpSpPr>
            <a:xfrm>
              <a:off x="741115" y="1203950"/>
              <a:ext cx="7691377" cy="3671410"/>
              <a:chOff x="741115" y="1203950"/>
              <a:chExt cx="7691377" cy="3671410"/>
            </a:xfrm>
            <a:grpFill/>
          </p:grpSpPr>
          <p:sp>
            <p:nvSpPr>
              <p:cNvPr id="296" name="Google Shape;2359;p30">
                <a:extLst>
                  <a:ext uri="{FF2B5EF4-FFF2-40B4-BE49-F238E27FC236}">
                    <a16:creationId xmlns:a16="http://schemas.microsoft.com/office/drawing/2014/main" id="{545757E5-2BB3-4409-8989-EF99146A7AC6}"/>
                  </a:ext>
                </a:extLst>
              </p:cNvPr>
              <p:cNvSpPr/>
              <p:nvPr/>
            </p:nvSpPr>
            <p:spPr>
              <a:xfrm>
                <a:off x="741115" y="1503410"/>
                <a:ext cx="7691377" cy="33719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360;p30">
                <a:extLst>
                  <a:ext uri="{FF2B5EF4-FFF2-40B4-BE49-F238E27FC236}">
                    <a16:creationId xmlns:a16="http://schemas.microsoft.com/office/drawing/2014/main" id="{697B9033-8630-487B-BB45-593826617AE1}"/>
                  </a:ext>
                </a:extLst>
              </p:cNvPr>
              <p:cNvSpPr/>
              <p:nvPr/>
            </p:nvSpPr>
            <p:spPr>
              <a:xfrm>
                <a:off x="1766314" y="1203950"/>
                <a:ext cx="2028300" cy="156548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630346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grpId="0" nodeType="withEffect">
                                  <p:stCondLst>
                                    <p:cond delay="0"/>
                                  </p:stCondLst>
                                  <p:childTnLst>
                                    <p:animScale>
                                      <p:cBhvr>
                                        <p:cTn id="6" dur="1000" fill="hold"/>
                                        <p:tgtEl>
                                          <p:spTgt spid="47"/>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48"/>
                                        </p:tgtEl>
                                      </p:cBhvr>
                                      <p:by x="150000" y="150000"/>
                                    </p:animScale>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292"/>
                                        </p:tgtEl>
                                        <p:attrNameLst>
                                          <p:attrName>style.visibility</p:attrName>
                                        </p:attrNameLst>
                                      </p:cBhvr>
                                      <p:to>
                                        <p:strVal val="visible"/>
                                      </p:to>
                                    </p:set>
                                    <p:anim calcmode="lin" valueType="num">
                                      <p:cBhvr additive="base">
                                        <p:cTn id="16" dur="500" fill="hold"/>
                                        <p:tgtEl>
                                          <p:spTgt spid="292"/>
                                        </p:tgtEl>
                                        <p:attrNameLst>
                                          <p:attrName>ppt_x</p:attrName>
                                        </p:attrNameLst>
                                      </p:cBhvr>
                                      <p:tavLst>
                                        <p:tav tm="0">
                                          <p:val>
                                            <p:strVal val="0-#ppt_w/2"/>
                                          </p:val>
                                        </p:tav>
                                        <p:tav tm="100000">
                                          <p:val>
                                            <p:strVal val="#ppt_x"/>
                                          </p:val>
                                        </p:tav>
                                      </p:tavLst>
                                    </p:anim>
                                    <p:anim calcmode="lin" valueType="num">
                                      <p:cBhvr additive="base">
                                        <p:cTn id="17" dur="500" fill="hold"/>
                                        <p:tgtEl>
                                          <p:spTgt spid="292"/>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fill="hold" nodeType="afterEffect">
                                  <p:stCondLst>
                                    <p:cond delay="0"/>
                                  </p:stCondLst>
                                  <p:childTnLst>
                                    <p:set>
                                      <p:cBhvr>
                                        <p:cTn id="20" dur="1" fill="hold">
                                          <p:stCondLst>
                                            <p:cond delay="0"/>
                                          </p:stCondLst>
                                        </p:cTn>
                                        <p:tgtEl>
                                          <p:spTgt spid="153"/>
                                        </p:tgtEl>
                                        <p:attrNameLst>
                                          <p:attrName>style.visibility</p:attrName>
                                        </p:attrNameLst>
                                      </p:cBhvr>
                                      <p:to>
                                        <p:strVal val="visible"/>
                                      </p:to>
                                    </p:set>
                                    <p:anim calcmode="lin" valueType="num">
                                      <p:cBhvr additive="base">
                                        <p:cTn id="21" dur="500" fill="hold"/>
                                        <p:tgtEl>
                                          <p:spTgt spid="153"/>
                                        </p:tgtEl>
                                        <p:attrNameLst>
                                          <p:attrName>ppt_x</p:attrName>
                                        </p:attrNameLst>
                                      </p:cBhvr>
                                      <p:tavLst>
                                        <p:tav tm="0">
                                          <p:val>
                                            <p:strVal val="1+#ppt_w/2"/>
                                          </p:val>
                                        </p:tav>
                                        <p:tav tm="100000">
                                          <p:val>
                                            <p:strVal val="#ppt_x"/>
                                          </p:val>
                                        </p:tav>
                                      </p:tavLst>
                                    </p:anim>
                                    <p:anim calcmode="lin" valueType="num">
                                      <p:cBhvr additive="base">
                                        <p:cTn id="22" dur="500" fill="hold"/>
                                        <p:tgtEl>
                                          <p:spTgt spid="153"/>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1" presetClass="entr" presetSubtype="0" fill="hold" nodeType="afterEffect">
                                  <p:stCondLst>
                                    <p:cond delay="0"/>
                                  </p:stCondLst>
                                  <p:childTnLst>
                                    <p:set>
                                      <p:cBhvr>
                                        <p:cTn id="25"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991228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22"/>
                                        </p:tgtEl>
                                        <p:attrNameLst>
                                          <p:attrName>style.visibility</p:attrName>
                                        </p:attrNameLst>
                                      </p:cBhvr>
                                      <p:to>
                                        <p:strVal val="visible"/>
                                      </p:to>
                                    </p:set>
                                    <p:anim calcmode="lin" valueType="num">
                                      <p:cBhvr>
                                        <p:cTn id="17" dur="1000" fill="hold"/>
                                        <p:tgtEl>
                                          <p:spTgt spid="122"/>
                                        </p:tgtEl>
                                        <p:attrNameLst>
                                          <p:attrName>ppt_w</p:attrName>
                                        </p:attrNameLst>
                                      </p:cBhvr>
                                      <p:tavLst>
                                        <p:tav tm="0">
                                          <p:val>
                                            <p:fltVal val="0"/>
                                          </p:val>
                                        </p:tav>
                                        <p:tav tm="100000">
                                          <p:val>
                                            <p:strVal val="#ppt_w"/>
                                          </p:val>
                                        </p:tav>
                                      </p:tavLst>
                                    </p:anim>
                                    <p:anim calcmode="lin" valueType="num">
                                      <p:cBhvr>
                                        <p:cTn id="18" dur="1000" fill="hold"/>
                                        <p:tgtEl>
                                          <p:spTgt spid="122"/>
                                        </p:tgtEl>
                                        <p:attrNameLst>
                                          <p:attrName>ppt_h</p:attrName>
                                        </p:attrNameLst>
                                      </p:cBhvr>
                                      <p:tavLst>
                                        <p:tav tm="0">
                                          <p:val>
                                            <p:fltVal val="0"/>
                                          </p:val>
                                        </p:tav>
                                        <p:tav tm="100000">
                                          <p:val>
                                            <p:strVal val="#ppt_h"/>
                                          </p:val>
                                        </p:tav>
                                      </p:tavLst>
                                    </p:anim>
                                    <p:anim calcmode="lin" valueType="num">
                                      <p:cBhvr>
                                        <p:cTn id="19" dur="1000" fill="hold"/>
                                        <p:tgtEl>
                                          <p:spTgt spid="122"/>
                                        </p:tgtEl>
                                        <p:attrNameLst>
                                          <p:attrName>style.rotation</p:attrName>
                                        </p:attrNameLst>
                                      </p:cBhvr>
                                      <p:tavLst>
                                        <p:tav tm="0">
                                          <p:val>
                                            <p:fltVal val="90"/>
                                          </p:val>
                                        </p:tav>
                                        <p:tav tm="100000">
                                          <p:val>
                                            <p:fltVal val="0"/>
                                          </p:val>
                                        </p:tav>
                                      </p:tavLst>
                                    </p:anim>
                                    <p:animEffect transition="in" filter="fade">
                                      <p:cBhvr>
                                        <p:cTn id="20" dur="1000"/>
                                        <p:tgtEl>
                                          <p:spTgt spid="122"/>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36"/>
                                        </p:tgtEl>
                                        <p:attrNameLst>
                                          <p:attrName>style.visibility</p:attrName>
                                        </p:attrNameLst>
                                      </p:cBhvr>
                                      <p:to>
                                        <p:strVal val="visible"/>
                                      </p:to>
                                    </p:set>
                                    <p:animEffect transition="in" filter="randombar(horizontal)">
                                      <p:cBhvr>
                                        <p:cTn id="24"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6" grpId="0"/>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29201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236"/>
                                        </p:tgtEl>
                                        <p:attrNameLst>
                                          <p:attrName>style.visibility</p:attrName>
                                        </p:attrNameLst>
                                      </p:cBhvr>
                                      <p:to>
                                        <p:strVal val="visible"/>
                                      </p:to>
                                    </p:set>
                                    <p:anim calcmode="lin" valueType="num">
                                      <p:cBhvr>
                                        <p:cTn id="17" dur="1000" fill="hold"/>
                                        <p:tgtEl>
                                          <p:spTgt spid="236"/>
                                        </p:tgtEl>
                                        <p:attrNameLst>
                                          <p:attrName>ppt_w</p:attrName>
                                        </p:attrNameLst>
                                      </p:cBhvr>
                                      <p:tavLst>
                                        <p:tav tm="0">
                                          <p:val>
                                            <p:fltVal val="0"/>
                                          </p:val>
                                        </p:tav>
                                        <p:tav tm="100000">
                                          <p:val>
                                            <p:strVal val="#ppt_w"/>
                                          </p:val>
                                        </p:tav>
                                      </p:tavLst>
                                    </p:anim>
                                    <p:anim calcmode="lin" valueType="num">
                                      <p:cBhvr>
                                        <p:cTn id="18" dur="1000" fill="hold"/>
                                        <p:tgtEl>
                                          <p:spTgt spid="236"/>
                                        </p:tgtEl>
                                        <p:attrNameLst>
                                          <p:attrName>ppt_h</p:attrName>
                                        </p:attrNameLst>
                                      </p:cBhvr>
                                      <p:tavLst>
                                        <p:tav tm="0">
                                          <p:val>
                                            <p:fltVal val="0"/>
                                          </p:val>
                                        </p:tav>
                                        <p:tav tm="100000">
                                          <p:val>
                                            <p:strVal val="#ppt_h"/>
                                          </p:val>
                                        </p:tav>
                                      </p:tavLst>
                                    </p:anim>
                                    <p:anim calcmode="lin" valueType="num">
                                      <p:cBhvr>
                                        <p:cTn id="19" dur="1000" fill="hold"/>
                                        <p:tgtEl>
                                          <p:spTgt spid="236"/>
                                        </p:tgtEl>
                                        <p:attrNameLst>
                                          <p:attrName>style.rotation</p:attrName>
                                        </p:attrNameLst>
                                      </p:cBhvr>
                                      <p:tavLst>
                                        <p:tav tm="0">
                                          <p:val>
                                            <p:fltVal val="90"/>
                                          </p:val>
                                        </p:tav>
                                        <p:tav tm="100000">
                                          <p:val>
                                            <p:fltVal val="0"/>
                                          </p:val>
                                        </p:tav>
                                      </p:tavLst>
                                    </p:anim>
                                    <p:animEffect transition="in" filter="fade">
                                      <p:cBhvr>
                                        <p:cTn id="20" dur="1000"/>
                                        <p:tgtEl>
                                          <p:spTgt spid="236"/>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randombar(horizontal)">
                                      <p:cBhvr>
                                        <p:cTn id="24"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38"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52069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500"/>
                                        <p:tgtEl>
                                          <p:spTgt spid="9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animEffect transition="in" filter="barn(inVertical)">
                                      <p:cBhvr>
                                        <p:cTn id="13" dur="500"/>
                                        <p:tgtEl>
                                          <p:spTgt spid="99"/>
                                        </p:tgtEl>
                                      </p:cBhvr>
                                    </p:animEffect>
                                  </p:childTnLst>
                                </p:cTn>
                              </p:par>
                            </p:childTnLst>
                          </p:cTn>
                        </p:par>
                        <p:par>
                          <p:cTn id="14" fill="hold">
                            <p:stCondLst>
                              <p:cond delay="500"/>
                            </p:stCondLst>
                            <p:childTnLst>
                              <p:par>
                                <p:cTn id="15" presetID="31" presetClass="entr" presetSubtype="0" fill="hold" nodeType="afterEffect">
                                  <p:stCondLst>
                                    <p:cond delay="0"/>
                                  </p:stCondLst>
                                  <p:childTnLst>
                                    <p:set>
                                      <p:cBhvr>
                                        <p:cTn id="16" dur="1" fill="hold">
                                          <p:stCondLst>
                                            <p:cond delay="0"/>
                                          </p:stCondLst>
                                        </p:cTn>
                                        <p:tgtEl>
                                          <p:spTgt spid="138"/>
                                        </p:tgtEl>
                                        <p:attrNameLst>
                                          <p:attrName>style.visibility</p:attrName>
                                        </p:attrNameLst>
                                      </p:cBhvr>
                                      <p:to>
                                        <p:strVal val="visible"/>
                                      </p:to>
                                    </p:set>
                                    <p:anim calcmode="lin" valueType="num">
                                      <p:cBhvr>
                                        <p:cTn id="17" dur="1000" fill="hold"/>
                                        <p:tgtEl>
                                          <p:spTgt spid="138"/>
                                        </p:tgtEl>
                                        <p:attrNameLst>
                                          <p:attrName>ppt_w</p:attrName>
                                        </p:attrNameLst>
                                      </p:cBhvr>
                                      <p:tavLst>
                                        <p:tav tm="0">
                                          <p:val>
                                            <p:fltVal val="0"/>
                                          </p:val>
                                        </p:tav>
                                        <p:tav tm="100000">
                                          <p:val>
                                            <p:strVal val="#ppt_w"/>
                                          </p:val>
                                        </p:tav>
                                      </p:tavLst>
                                    </p:anim>
                                    <p:anim calcmode="lin" valueType="num">
                                      <p:cBhvr>
                                        <p:cTn id="18" dur="1000" fill="hold"/>
                                        <p:tgtEl>
                                          <p:spTgt spid="138"/>
                                        </p:tgtEl>
                                        <p:attrNameLst>
                                          <p:attrName>ppt_h</p:attrName>
                                        </p:attrNameLst>
                                      </p:cBhvr>
                                      <p:tavLst>
                                        <p:tav tm="0">
                                          <p:val>
                                            <p:fltVal val="0"/>
                                          </p:val>
                                        </p:tav>
                                        <p:tav tm="100000">
                                          <p:val>
                                            <p:strVal val="#ppt_h"/>
                                          </p:val>
                                        </p:tav>
                                      </p:tavLst>
                                    </p:anim>
                                    <p:anim calcmode="lin" valueType="num">
                                      <p:cBhvr>
                                        <p:cTn id="19" dur="1000" fill="hold"/>
                                        <p:tgtEl>
                                          <p:spTgt spid="138"/>
                                        </p:tgtEl>
                                        <p:attrNameLst>
                                          <p:attrName>style.rotation</p:attrName>
                                        </p:attrNameLst>
                                      </p:cBhvr>
                                      <p:tavLst>
                                        <p:tav tm="0">
                                          <p:val>
                                            <p:fltVal val="90"/>
                                          </p:val>
                                        </p:tav>
                                        <p:tav tm="100000">
                                          <p:val>
                                            <p:fltVal val="0"/>
                                          </p:val>
                                        </p:tav>
                                      </p:tavLst>
                                    </p:anim>
                                    <p:animEffect transition="in" filter="fade">
                                      <p:cBhvr>
                                        <p:cTn id="20" dur="1000"/>
                                        <p:tgtEl>
                                          <p:spTgt spid="138"/>
                                        </p:tgtEl>
                                      </p:cBhvr>
                                    </p:animEffect>
                                  </p:childTnLst>
                                </p:cTn>
                              </p:par>
                            </p:childTnLst>
                          </p:cTn>
                        </p:par>
                        <p:par>
                          <p:cTn id="21" fill="hold">
                            <p:stCondLst>
                              <p:cond delay="1500"/>
                            </p:stCondLst>
                            <p:childTnLst>
                              <p:par>
                                <p:cTn id="22" presetID="14" presetClass="entr" presetSubtype="10" fill="hold" grpId="0" nodeType="afterEffect">
                                  <p:stCondLst>
                                    <p:cond delay="0"/>
                                  </p:stCondLst>
                                  <p:childTnLst>
                                    <p:set>
                                      <p:cBhvr>
                                        <p:cTn id="23" dur="1" fill="hold">
                                          <p:stCondLst>
                                            <p:cond delay="0"/>
                                          </p:stCondLst>
                                        </p:cTn>
                                        <p:tgtEl>
                                          <p:spTgt spid="224"/>
                                        </p:tgtEl>
                                        <p:attrNameLst>
                                          <p:attrName>style.visibility</p:attrName>
                                        </p:attrNameLst>
                                      </p:cBhvr>
                                      <p:to>
                                        <p:strVal val="visible"/>
                                      </p:to>
                                    </p:set>
                                    <p:animEffect transition="in" filter="randombar(horizontal)">
                                      <p:cBhvr>
                                        <p:cTn id="24"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2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TRÒ CHƠI</a:t>
            </a:r>
          </a:p>
        </p:txBody>
      </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8" name="Google Shape;939;p32">
            <a:extLst>
              <a:ext uri="{FF2B5EF4-FFF2-40B4-BE49-F238E27FC236}">
                <a16:creationId xmlns:a16="http://schemas.microsoft.com/office/drawing/2014/main" id="{4DD75D50-C8A9-46A9-A6B8-FF16B2FC7E80}"/>
              </a:ext>
            </a:extLst>
          </p:cNvPr>
          <p:cNvGrpSpPr/>
          <p:nvPr userDrawn="1"/>
        </p:nvGrpSpPr>
        <p:grpSpPr>
          <a:xfrm>
            <a:off x="2204474" y="3886315"/>
            <a:ext cx="1973864" cy="2020086"/>
            <a:chOff x="2718975" y="493050"/>
            <a:chExt cx="2013175" cy="2066600"/>
          </a:xfrm>
        </p:grpSpPr>
        <p:sp>
          <p:nvSpPr>
            <p:cNvPr id="139" name="Google Shape;940;p32">
              <a:extLst>
                <a:ext uri="{FF2B5EF4-FFF2-40B4-BE49-F238E27FC236}">
                  <a16:creationId xmlns:a16="http://schemas.microsoft.com/office/drawing/2014/main" id="{296E8662-8EA3-4C8B-820E-4BF6DFD80CD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id="{6C1A066B-AB0B-4489-8545-9A6C22C6D5CE}"/>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id="{04FCC8BC-CDB6-4AD2-B06D-F0687FB90ABD}"/>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id="{5383075D-EADF-4C11-840F-91164E34321C}"/>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id="{A53E41FA-10BF-4870-BF2C-1C3E32928AA0}"/>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id="{58800010-9A82-4E81-8E5B-0DFD2052E66C}"/>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id="{B158E422-1902-4E29-A4CE-7AE300619172}"/>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id="{6F9DE660-430D-4DC0-BDE0-D53AAF560A94}"/>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id="{28443C46-AE51-4F8F-8DD4-1A2441132300}"/>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id="{BDEE59E5-3E6B-47A6-A192-9E1CA173F702}"/>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id="{1FCBE1A0-9104-49DF-86CE-4788FB463DF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id="{50BEE43F-134E-41CE-9B7E-A5A812180F42}"/>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id="{D21F54E6-8881-45B0-97D8-002CB72A1A90}"/>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id="{AF7CA650-6488-4917-A81F-8B0E6245BDD8}"/>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id="{3B4FFC92-6173-4A77-89EA-8DC117444B3A}"/>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id="{77194712-7B2E-4F2D-AEF8-32FE8CB2AE33}"/>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id="{EDB48CD4-455C-4B48-8CE7-66878C257A28}"/>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id="{120BF107-E018-4DF4-B743-36924AEDAF6F}"/>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id="{E47F8288-E77F-4C1B-A081-C85AF58E6D17}"/>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id="{A7522094-7202-437A-928E-3DBD12EA380E}"/>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id="{E646C7AF-5DFF-4D0A-BFCF-2B1953187AEF}"/>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id="{1E341F08-FEC4-4E8C-93EA-134416B65ABD}"/>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id="{37049977-2AF7-45DB-BE8D-26185630A595}"/>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id="{5968E01A-D720-42F5-BACC-1CE94E670FAC}"/>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id="{EFFB5181-4B7C-4DBC-9557-5604624D9814}"/>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id="{BCDC0EFE-0ED6-48B1-9443-EF43A18AE1CD}"/>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id="{0E0E28D6-59A1-4969-9133-5864882D79E2}"/>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id="{17954B1A-55A0-4A56-8890-C6AE57C0687D}"/>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id="{6C9624CB-AD7F-4119-BE35-31158A1249F3}"/>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id="{C8C675A8-440C-4C62-9652-0D5635B1FE27}"/>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id="{C9753C64-8E01-49C3-8CD9-17060FBE5618}"/>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id="{F6CFEFFE-DF0E-47EE-9824-FAFD0FE7F6CD}"/>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id="{C9A24EF2-0346-433C-A241-CA68F005651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id="{FE9E4DA9-41B4-4901-8393-0F903CDE5936}"/>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id="{20F273AC-86B8-4F5B-B6EB-14BCD9CBF2E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id="{864D3505-7993-4AB0-947A-79419454B1D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id="{230F51EA-E5B6-446E-AD13-D4101D564099}"/>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id="{05F86326-3805-4FE4-95B0-258EC64E9E02}"/>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id="{4A0FF057-5F69-498A-A2D3-04106984B60F}"/>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id="{BE48556D-DDA5-40A1-A560-4ECD6C995026}"/>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id="{0BA7DF30-D72A-4FC8-A0ED-E1F3FE8BA66C}"/>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id="{04899CAB-A0A6-4D8E-BC98-224D47303F87}"/>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id="{2494363C-74F9-459A-9222-63CD703C82A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id="{7A17EA9B-D19F-4B6F-A468-C6A1A3F301B7}"/>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id="{6F48BA30-5499-4B2F-AFF4-79B992FF4822}"/>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id="{5BB2DB8F-F279-43E3-98F8-309FC92782AE}"/>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id="{046558E1-5AFE-4C58-98E0-7A8C467E3738}"/>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id="{F24D903E-495C-4D31-942F-2F426BEB355E}"/>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id="{D9567D77-1C1D-4D16-A64F-119FE4762BE4}"/>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id="{B5B4C8A3-4C37-457B-9DC3-881006E8E4CD}"/>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id="{AE95CD98-7F86-40E0-BE34-64B6BB9D144E}"/>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id="{04C370B4-7E44-4790-B2A9-7FF96DD0180C}"/>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id="{0F8BA807-E34B-400B-8B0F-B5A0A6BEB92C}"/>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id="{6D74C190-2720-4FB3-989A-DE5914D97966}"/>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id="{AC826749-7293-498A-9378-07BD103E8C84}"/>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57F940B0-74CF-4BEF-A8E7-C17BA1101B9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id="{84DFCA67-3788-430C-B58B-FFC0F634FC4D}"/>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id="{397D4BF7-76F0-4E99-BFCD-43C81B8B138A}"/>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id="{C9C3A80C-9B2E-460F-9C36-A0CFA83E050D}"/>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id="{B19A60A5-7DFE-4AE5-BE9A-BBE66161FFE8}"/>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id="{C622E568-4F65-414A-98A7-5690D52ECFB5}"/>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id="{D70CB92B-15DA-49CA-BCEE-D5FA7A4AD008}"/>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id="{66F74D55-7445-4C90-B936-BA5BB634E999}"/>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631;p30">
            <a:extLst>
              <a:ext uri="{FF2B5EF4-FFF2-40B4-BE49-F238E27FC236}">
                <a16:creationId xmlns:a16="http://schemas.microsoft.com/office/drawing/2014/main" id="{68384AAF-B7B5-447C-A808-82D0AFB6AC77}"/>
              </a:ext>
            </a:extLst>
          </p:cNvPr>
          <p:cNvGrpSpPr/>
          <p:nvPr userDrawn="1"/>
        </p:nvGrpSpPr>
        <p:grpSpPr>
          <a:xfrm>
            <a:off x="7672546" y="3622312"/>
            <a:ext cx="1309691" cy="2486166"/>
            <a:chOff x="961250" y="234750"/>
            <a:chExt cx="1222525" cy="2320700"/>
          </a:xfrm>
        </p:grpSpPr>
        <p:sp>
          <p:nvSpPr>
            <p:cNvPr id="203" name="Google Shape;632;p30">
              <a:extLst>
                <a:ext uri="{FF2B5EF4-FFF2-40B4-BE49-F238E27FC236}">
                  <a16:creationId xmlns:a16="http://schemas.microsoft.com/office/drawing/2014/main" id="{C8119E67-0B6B-4353-9F10-DB0F7D2FFDC2}"/>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633;p30">
              <a:extLst>
                <a:ext uri="{FF2B5EF4-FFF2-40B4-BE49-F238E27FC236}">
                  <a16:creationId xmlns:a16="http://schemas.microsoft.com/office/drawing/2014/main" id="{91702C4B-81BE-4D3A-B731-611758AFD442}"/>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634;p30">
              <a:extLst>
                <a:ext uri="{FF2B5EF4-FFF2-40B4-BE49-F238E27FC236}">
                  <a16:creationId xmlns:a16="http://schemas.microsoft.com/office/drawing/2014/main" id="{37C6E89E-E0C2-4EDE-B21C-928CA6FBF21B}"/>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635;p30">
              <a:extLst>
                <a:ext uri="{FF2B5EF4-FFF2-40B4-BE49-F238E27FC236}">
                  <a16:creationId xmlns:a16="http://schemas.microsoft.com/office/drawing/2014/main" id="{16E95490-5F86-43A3-BEDD-2967D5036D48}"/>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636;p30">
              <a:extLst>
                <a:ext uri="{FF2B5EF4-FFF2-40B4-BE49-F238E27FC236}">
                  <a16:creationId xmlns:a16="http://schemas.microsoft.com/office/drawing/2014/main" id="{F5861418-6D4E-4F3C-9ABD-4DCF91D0220A}"/>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637;p30">
              <a:extLst>
                <a:ext uri="{FF2B5EF4-FFF2-40B4-BE49-F238E27FC236}">
                  <a16:creationId xmlns:a16="http://schemas.microsoft.com/office/drawing/2014/main" id="{E852FCE3-C2C0-4D04-B168-357F8275842F}"/>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638;p30">
              <a:extLst>
                <a:ext uri="{FF2B5EF4-FFF2-40B4-BE49-F238E27FC236}">
                  <a16:creationId xmlns:a16="http://schemas.microsoft.com/office/drawing/2014/main" id="{5AE9FE46-679C-4FEA-8DCE-BE2F7FAF1946}"/>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639;p30">
              <a:extLst>
                <a:ext uri="{FF2B5EF4-FFF2-40B4-BE49-F238E27FC236}">
                  <a16:creationId xmlns:a16="http://schemas.microsoft.com/office/drawing/2014/main" id="{3D3D3ACC-4C06-42BE-9E79-FC88ADB68340}"/>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640;p30">
              <a:extLst>
                <a:ext uri="{FF2B5EF4-FFF2-40B4-BE49-F238E27FC236}">
                  <a16:creationId xmlns:a16="http://schemas.microsoft.com/office/drawing/2014/main" id="{C957BCC4-29D1-47EC-B1F7-73AEACDA49E0}"/>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641;p30">
              <a:extLst>
                <a:ext uri="{FF2B5EF4-FFF2-40B4-BE49-F238E27FC236}">
                  <a16:creationId xmlns:a16="http://schemas.microsoft.com/office/drawing/2014/main" id="{8C71BB02-EA7E-4A8A-A3C6-98D02317F5D9}"/>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642;p30">
              <a:extLst>
                <a:ext uri="{FF2B5EF4-FFF2-40B4-BE49-F238E27FC236}">
                  <a16:creationId xmlns:a16="http://schemas.microsoft.com/office/drawing/2014/main" id="{00AB493D-AF54-4CD3-B14C-B3F00B4FB2FF}"/>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643;p30">
              <a:extLst>
                <a:ext uri="{FF2B5EF4-FFF2-40B4-BE49-F238E27FC236}">
                  <a16:creationId xmlns:a16="http://schemas.microsoft.com/office/drawing/2014/main" id="{2DF8DF2D-C3A5-49F3-B510-02A1898F2777}"/>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644;p30">
              <a:extLst>
                <a:ext uri="{FF2B5EF4-FFF2-40B4-BE49-F238E27FC236}">
                  <a16:creationId xmlns:a16="http://schemas.microsoft.com/office/drawing/2014/main" id="{BC833655-5634-4240-9899-FD9224B9CC10}"/>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645;p30">
              <a:extLst>
                <a:ext uri="{FF2B5EF4-FFF2-40B4-BE49-F238E27FC236}">
                  <a16:creationId xmlns:a16="http://schemas.microsoft.com/office/drawing/2014/main" id="{FC412254-AB1A-4B56-9D34-43CDD9A006F5}"/>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646;p30">
              <a:extLst>
                <a:ext uri="{FF2B5EF4-FFF2-40B4-BE49-F238E27FC236}">
                  <a16:creationId xmlns:a16="http://schemas.microsoft.com/office/drawing/2014/main" id="{418836FC-F298-4B7A-83CA-FB6D988BE6CE}"/>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647;p30">
              <a:extLst>
                <a:ext uri="{FF2B5EF4-FFF2-40B4-BE49-F238E27FC236}">
                  <a16:creationId xmlns:a16="http://schemas.microsoft.com/office/drawing/2014/main" id="{52B85772-2E22-435E-9B8E-11AEBE3D05EC}"/>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648;p30">
              <a:extLst>
                <a:ext uri="{FF2B5EF4-FFF2-40B4-BE49-F238E27FC236}">
                  <a16:creationId xmlns:a16="http://schemas.microsoft.com/office/drawing/2014/main" id="{073E355F-591A-4F8F-ADE2-CD68B69DAFB9}"/>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649;p30">
              <a:extLst>
                <a:ext uri="{FF2B5EF4-FFF2-40B4-BE49-F238E27FC236}">
                  <a16:creationId xmlns:a16="http://schemas.microsoft.com/office/drawing/2014/main" id="{1592EFBB-BD34-4DC6-A753-9DF710D68B62}"/>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650;p30">
              <a:extLst>
                <a:ext uri="{FF2B5EF4-FFF2-40B4-BE49-F238E27FC236}">
                  <a16:creationId xmlns:a16="http://schemas.microsoft.com/office/drawing/2014/main" id="{D1763DA2-E91A-4647-9F88-CBAC0C1FF7C8}"/>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651;p30">
              <a:extLst>
                <a:ext uri="{FF2B5EF4-FFF2-40B4-BE49-F238E27FC236}">
                  <a16:creationId xmlns:a16="http://schemas.microsoft.com/office/drawing/2014/main" id="{A37B7A95-0D42-462E-ACB6-DF5E68B47F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652;p30">
              <a:extLst>
                <a:ext uri="{FF2B5EF4-FFF2-40B4-BE49-F238E27FC236}">
                  <a16:creationId xmlns:a16="http://schemas.microsoft.com/office/drawing/2014/main" id="{035B4059-F804-4F0A-A687-0578164FC201}"/>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653;p30">
              <a:extLst>
                <a:ext uri="{FF2B5EF4-FFF2-40B4-BE49-F238E27FC236}">
                  <a16:creationId xmlns:a16="http://schemas.microsoft.com/office/drawing/2014/main" id="{AC3F8667-F8EB-44D5-8E7C-F146BC3114FB}"/>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654;p30">
              <a:extLst>
                <a:ext uri="{FF2B5EF4-FFF2-40B4-BE49-F238E27FC236}">
                  <a16:creationId xmlns:a16="http://schemas.microsoft.com/office/drawing/2014/main" id="{5FAC0A30-3BED-4B9D-AAE7-EF7C7E0EE1E7}"/>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655;p30">
              <a:extLst>
                <a:ext uri="{FF2B5EF4-FFF2-40B4-BE49-F238E27FC236}">
                  <a16:creationId xmlns:a16="http://schemas.microsoft.com/office/drawing/2014/main" id="{3FD2F0B1-4C74-428D-B499-F24C02C809CA}"/>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656;p30">
              <a:extLst>
                <a:ext uri="{FF2B5EF4-FFF2-40B4-BE49-F238E27FC236}">
                  <a16:creationId xmlns:a16="http://schemas.microsoft.com/office/drawing/2014/main" id="{2A16750A-BA6E-4B19-8A8F-841516B81B55}"/>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657;p30">
              <a:extLst>
                <a:ext uri="{FF2B5EF4-FFF2-40B4-BE49-F238E27FC236}">
                  <a16:creationId xmlns:a16="http://schemas.microsoft.com/office/drawing/2014/main" id="{0ACCDDEA-6700-4981-96FD-F69C08E17911}"/>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658;p30">
              <a:extLst>
                <a:ext uri="{FF2B5EF4-FFF2-40B4-BE49-F238E27FC236}">
                  <a16:creationId xmlns:a16="http://schemas.microsoft.com/office/drawing/2014/main" id="{A186D19B-D827-45D7-8241-51DAE20706AF}"/>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659;p30">
              <a:extLst>
                <a:ext uri="{FF2B5EF4-FFF2-40B4-BE49-F238E27FC236}">
                  <a16:creationId xmlns:a16="http://schemas.microsoft.com/office/drawing/2014/main" id="{0F9E9CC8-7BF5-4B07-82B6-65F2EDB31903}"/>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660;p30">
              <a:extLst>
                <a:ext uri="{FF2B5EF4-FFF2-40B4-BE49-F238E27FC236}">
                  <a16:creationId xmlns:a16="http://schemas.microsoft.com/office/drawing/2014/main" id="{E89840E0-2312-4109-9B8E-27042911B01E}"/>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661;p30">
              <a:extLst>
                <a:ext uri="{FF2B5EF4-FFF2-40B4-BE49-F238E27FC236}">
                  <a16:creationId xmlns:a16="http://schemas.microsoft.com/office/drawing/2014/main" id="{ABDDA8C6-86B1-4D13-8477-26BFF49FE82A}"/>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662;p30">
              <a:extLst>
                <a:ext uri="{FF2B5EF4-FFF2-40B4-BE49-F238E27FC236}">
                  <a16:creationId xmlns:a16="http://schemas.microsoft.com/office/drawing/2014/main" id="{F4320CEA-EED6-4E76-A829-D7C121CC54BD}"/>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663;p30">
              <a:extLst>
                <a:ext uri="{FF2B5EF4-FFF2-40B4-BE49-F238E27FC236}">
                  <a16:creationId xmlns:a16="http://schemas.microsoft.com/office/drawing/2014/main" id="{EAB61CDD-5EC4-4093-8C2F-8464B40B6242}"/>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0" name="Google Shape;664;p30">
              <a:extLst>
                <a:ext uri="{FF2B5EF4-FFF2-40B4-BE49-F238E27FC236}">
                  <a16:creationId xmlns:a16="http://schemas.microsoft.com/office/drawing/2014/main" id="{EF0AE066-94D1-4496-B873-6D37A4E8134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1" name="Google Shape;665;p30">
              <a:extLst>
                <a:ext uri="{FF2B5EF4-FFF2-40B4-BE49-F238E27FC236}">
                  <a16:creationId xmlns:a16="http://schemas.microsoft.com/office/drawing/2014/main" id="{42E21A7A-649B-451B-84CD-5B5E5210975A}"/>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666;p30">
              <a:extLst>
                <a:ext uri="{FF2B5EF4-FFF2-40B4-BE49-F238E27FC236}">
                  <a16:creationId xmlns:a16="http://schemas.microsoft.com/office/drawing/2014/main" id="{EFC63EFC-4985-4181-B268-BBE86AFEB9C5}"/>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667;p30">
              <a:extLst>
                <a:ext uri="{FF2B5EF4-FFF2-40B4-BE49-F238E27FC236}">
                  <a16:creationId xmlns:a16="http://schemas.microsoft.com/office/drawing/2014/main" id="{300F47C0-B7A0-440B-89C5-D425A98B829E}"/>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668;p30">
              <a:extLst>
                <a:ext uri="{FF2B5EF4-FFF2-40B4-BE49-F238E27FC236}">
                  <a16:creationId xmlns:a16="http://schemas.microsoft.com/office/drawing/2014/main" id="{C85A5A99-D403-4672-BF93-AAE1C98744FA}"/>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669;p30">
              <a:extLst>
                <a:ext uri="{FF2B5EF4-FFF2-40B4-BE49-F238E27FC236}">
                  <a16:creationId xmlns:a16="http://schemas.microsoft.com/office/drawing/2014/main" id="{CCDC3E1D-A4C6-480F-9648-58AF27DBC5F0}"/>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670;p30">
              <a:extLst>
                <a:ext uri="{FF2B5EF4-FFF2-40B4-BE49-F238E27FC236}">
                  <a16:creationId xmlns:a16="http://schemas.microsoft.com/office/drawing/2014/main" id="{4A6FFDD3-23DB-4E57-B21E-BB3086F18452}"/>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7" name="Google Shape;671;p30">
              <a:extLst>
                <a:ext uri="{FF2B5EF4-FFF2-40B4-BE49-F238E27FC236}">
                  <a16:creationId xmlns:a16="http://schemas.microsoft.com/office/drawing/2014/main" id="{0A863DF9-6C68-4CD3-A6D3-B635474FD1C1}"/>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8" name="Google Shape;672;p30">
              <a:extLst>
                <a:ext uri="{FF2B5EF4-FFF2-40B4-BE49-F238E27FC236}">
                  <a16:creationId xmlns:a16="http://schemas.microsoft.com/office/drawing/2014/main" id="{071D6E0A-9424-4050-8F03-C9F0079004E9}"/>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407063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235"/>
                                        </p:tgtEl>
                                        <p:attrNameLst>
                                          <p:attrName>style.visibility</p:attrName>
                                        </p:attrNameLst>
                                      </p:cBhvr>
                                      <p:to>
                                        <p:strVal val="visible"/>
                                      </p:to>
                                    </p:set>
                                    <p:animEffect transition="in" filter="randombar(horizontal)">
                                      <p:cBhvr>
                                        <p:cTn id="30" dur="500"/>
                                        <p:tgtEl>
                                          <p:spTgt spid="235"/>
                                        </p:tgtEl>
                                      </p:cBhvr>
                                    </p:animEffect>
                                  </p:childTnLst>
                                </p:cTn>
                              </p:par>
                            </p:childTnLst>
                          </p:cTn>
                        </p:par>
                        <p:par>
                          <p:cTn id="31" fill="hold">
                            <p:stCondLst>
                              <p:cond delay="2000"/>
                            </p:stCondLst>
                            <p:childTnLst>
                              <p:par>
                                <p:cTn id="32" presetID="31" presetClass="entr" presetSubtype="0" fill="hold" nodeType="afterEffect">
                                  <p:stCondLst>
                                    <p:cond delay="0"/>
                                  </p:stCondLst>
                                  <p:childTnLst>
                                    <p:set>
                                      <p:cBhvr>
                                        <p:cTn id="33" dur="1" fill="hold">
                                          <p:stCondLst>
                                            <p:cond delay="0"/>
                                          </p:stCondLst>
                                        </p:cTn>
                                        <p:tgtEl>
                                          <p:spTgt spid="138"/>
                                        </p:tgtEl>
                                        <p:attrNameLst>
                                          <p:attrName>style.visibility</p:attrName>
                                        </p:attrNameLst>
                                      </p:cBhvr>
                                      <p:to>
                                        <p:strVal val="visible"/>
                                      </p:to>
                                    </p:set>
                                    <p:anim calcmode="lin" valueType="num">
                                      <p:cBhvr>
                                        <p:cTn id="34" dur="1000" fill="hold"/>
                                        <p:tgtEl>
                                          <p:spTgt spid="138"/>
                                        </p:tgtEl>
                                        <p:attrNameLst>
                                          <p:attrName>ppt_w</p:attrName>
                                        </p:attrNameLst>
                                      </p:cBhvr>
                                      <p:tavLst>
                                        <p:tav tm="0">
                                          <p:val>
                                            <p:fltVal val="0"/>
                                          </p:val>
                                        </p:tav>
                                        <p:tav tm="100000">
                                          <p:val>
                                            <p:strVal val="#ppt_w"/>
                                          </p:val>
                                        </p:tav>
                                      </p:tavLst>
                                    </p:anim>
                                    <p:anim calcmode="lin" valueType="num">
                                      <p:cBhvr>
                                        <p:cTn id="35" dur="1000" fill="hold"/>
                                        <p:tgtEl>
                                          <p:spTgt spid="138"/>
                                        </p:tgtEl>
                                        <p:attrNameLst>
                                          <p:attrName>ppt_h</p:attrName>
                                        </p:attrNameLst>
                                      </p:cBhvr>
                                      <p:tavLst>
                                        <p:tav tm="0">
                                          <p:val>
                                            <p:fltVal val="0"/>
                                          </p:val>
                                        </p:tav>
                                        <p:tav tm="100000">
                                          <p:val>
                                            <p:strVal val="#ppt_h"/>
                                          </p:val>
                                        </p:tav>
                                      </p:tavLst>
                                    </p:anim>
                                    <p:anim calcmode="lin" valueType="num">
                                      <p:cBhvr>
                                        <p:cTn id="36" dur="1000" fill="hold"/>
                                        <p:tgtEl>
                                          <p:spTgt spid="138"/>
                                        </p:tgtEl>
                                        <p:attrNameLst>
                                          <p:attrName>style.rotation</p:attrName>
                                        </p:attrNameLst>
                                      </p:cBhvr>
                                      <p:tavLst>
                                        <p:tav tm="0">
                                          <p:val>
                                            <p:fltVal val="90"/>
                                          </p:val>
                                        </p:tav>
                                        <p:tav tm="100000">
                                          <p:val>
                                            <p:fltVal val="0"/>
                                          </p:val>
                                        </p:tav>
                                      </p:tavLst>
                                    </p:anim>
                                    <p:animEffect transition="in" filter="fade">
                                      <p:cBhvr>
                                        <p:cTn id="37" dur="1000"/>
                                        <p:tgtEl>
                                          <p:spTgt spid="138"/>
                                        </p:tgtEl>
                                      </p:cBhvr>
                                    </p:animEffect>
                                  </p:childTnLst>
                                </p:cTn>
                              </p:par>
                            </p:childTnLst>
                          </p:cTn>
                        </p:par>
                        <p:par>
                          <p:cTn id="38" fill="hold">
                            <p:stCondLst>
                              <p:cond delay="3000"/>
                            </p:stCondLst>
                            <p:childTnLst>
                              <p:par>
                                <p:cTn id="39" presetID="31" presetClass="entr" presetSubtype="0" fill="hold" nodeType="afterEffect">
                                  <p:stCondLst>
                                    <p:cond delay="0"/>
                                  </p:stCondLst>
                                  <p:childTnLst>
                                    <p:set>
                                      <p:cBhvr>
                                        <p:cTn id="40" dur="1" fill="hold">
                                          <p:stCondLst>
                                            <p:cond delay="0"/>
                                          </p:stCondLst>
                                        </p:cTn>
                                        <p:tgtEl>
                                          <p:spTgt spid="202"/>
                                        </p:tgtEl>
                                        <p:attrNameLst>
                                          <p:attrName>style.visibility</p:attrName>
                                        </p:attrNameLst>
                                      </p:cBhvr>
                                      <p:to>
                                        <p:strVal val="visible"/>
                                      </p:to>
                                    </p:set>
                                    <p:anim calcmode="lin" valueType="num">
                                      <p:cBhvr>
                                        <p:cTn id="41" dur="1000" fill="hold"/>
                                        <p:tgtEl>
                                          <p:spTgt spid="202"/>
                                        </p:tgtEl>
                                        <p:attrNameLst>
                                          <p:attrName>ppt_w</p:attrName>
                                        </p:attrNameLst>
                                      </p:cBhvr>
                                      <p:tavLst>
                                        <p:tav tm="0">
                                          <p:val>
                                            <p:fltVal val="0"/>
                                          </p:val>
                                        </p:tav>
                                        <p:tav tm="100000">
                                          <p:val>
                                            <p:strVal val="#ppt_w"/>
                                          </p:val>
                                        </p:tav>
                                      </p:tavLst>
                                    </p:anim>
                                    <p:anim calcmode="lin" valueType="num">
                                      <p:cBhvr>
                                        <p:cTn id="42" dur="1000" fill="hold"/>
                                        <p:tgtEl>
                                          <p:spTgt spid="202"/>
                                        </p:tgtEl>
                                        <p:attrNameLst>
                                          <p:attrName>ppt_h</p:attrName>
                                        </p:attrNameLst>
                                      </p:cBhvr>
                                      <p:tavLst>
                                        <p:tav tm="0">
                                          <p:val>
                                            <p:fltVal val="0"/>
                                          </p:val>
                                        </p:tav>
                                        <p:tav tm="100000">
                                          <p:val>
                                            <p:strVal val="#ppt_h"/>
                                          </p:val>
                                        </p:tav>
                                      </p:tavLst>
                                    </p:anim>
                                    <p:anim calcmode="lin" valueType="num">
                                      <p:cBhvr>
                                        <p:cTn id="43" dur="1000" fill="hold"/>
                                        <p:tgtEl>
                                          <p:spTgt spid="202"/>
                                        </p:tgtEl>
                                        <p:attrNameLst>
                                          <p:attrName>style.rotation</p:attrName>
                                        </p:attrNameLst>
                                      </p:cBhvr>
                                      <p:tavLst>
                                        <p:tav tm="0">
                                          <p:val>
                                            <p:fltVal val="90"/>
                                          </p:val>
                                        </p:tav>
                                        <p:tav tm="100000">
                                          <p:val>
                                            <p:fltVal val="0"/>
                                          </p:val>
                                        </p:tav>
                                      </p:tavLst>
                                    </p:anim>
                                    <p:animEffect transition="in" filter="fade">
                                      <p:cBhvr>
                                        <p:cTn id="44" dur="10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69345" y="364703"/>
            <a:ext cx="2069886" cy="1034943"/>
          </a:xfrm>
          <a:prstGeom prst="rect">
            <a:avLst/>
          </a:prstGeom>
        </p:spPr>
      </p:pic>
    </p:spTree>
    <p:extLst>
      <p:ext uri="{BB962C8B-B14F-4D97-AF65-F5344CB8AC3E}">
        <p14:creationId xmlns:p14="http://schemas.microsoft.com/office/powerpoint/2010/main" val="36471286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96" descr="C:\Users\TUAN\Downloads\Luyện tập 1.png">
            <a:extLst>
              <a:ext uri="{FF2B5EF4-FFF2-40B4-BE49-F238E27FC236}">
                <a16:creationId xmlns:a16="http://schemas.microsoft.com/office/drawing/2014/main" id="{439545A9-2DD8-4B85-AB11-A53FA02BA774}"/>
              </a:ext>
            </a:extLst>
          </p:cNvPr>
          <p:cNvPicPr>
            <a:picLocks noChangeAspect="1" noChangeArrowheads="1"/>
          </p:cNvPicPr>
          <p:nvPr userDrawn="1"/>
        </p:nvPicPr>
        <p:blipFill>
          <a:blip r:embed="rId2" cstate="print"/>
          <a:srcRect/>
          <a:stretch>
            <a:fillRect/>
          </a:stretch>
        </p:blipFill>
        <p:spPr bwMode="auto">
          <a:xfrm>
            <a:off x="785396" y="450429"/>
            <a:ext cx="2237784" cy="863493"/>
          </a:xfrm>
          <a:prstGeom prst="rect">
            <a:avLst/>
          </a:prstGeom>
          <a:noFill/>
        </p:spPr>
      </p:pic>
    </p:spTree>
    <p:extLst>
      <p:ext uri="{BB962C8B-B14F-4D97-AF65-F5344CB8AC3E}">
        <p14:creationId xmlns:p14="http://schemas.microsoft.com/office/powerpoint/2010/main" val="6086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barn(inVertical)">
                                      <p:cBhvr>
                                        <p:cTn id="7"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Picture 6" descr="Không có mô tả.">
            <a:extLst>
              <a:ext uri="{FF2B5EF4-FFF2-40B4-BE49-F238E27FC236}">
                <a16:creationId xmlns:a16="http://schemas.microsoft.com/office/drawing/2014/main" id="{9B856AB9-7D07-45DD-A088-BE4905E45470}"/>
              </a:ext>
            </a:extLst>
          </p:cNvPr>
          <p:cNvPicPr>
            <a:picLocks noChangeAspect="1" noChangeArrowheads="1"/>
          </p:cNvPicPr>
          <p:nvPr userDrawn="1"/>
        </p:nvPicPr>
        <p:blipFill>
          <a:blip r:embed="rId2">
            <a:clrChange>
              <a:clrFrom>
                <a:srgbClr val="F7FBFB"/>
              </a:clrFrom>
              <a:clrTo>
                <a:srgbClr val="F7FBFB">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39013" y="438261"/>
            <a:ext cx="2330549" cy="88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091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8" name="Picture 9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5396" y="357971"/>
            <a:ext cx="2325467" cy="1162735"/>
          </a:xfrm>
          <a:prstGeom prst="rect">
            <a:avLst/>
          </a:prstGeom>
        </p:spPr>
      </p:pic>
    </p:spTree>
    <p:extLst>
      <p:ext uri="{BB962C8B-B14F-4D97-AF65-F5344CB8AC3E}">
        <p14:creationId xmlns:p14="http://schemas.microsoft.com/office/powerpoint/2010/main" val="3004951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14909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t>2022/12/28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t>‹#›</a:t>
            </a:fld>
            <a:endParaRPr lang="zh-CN" altLang="en-US"/>
          </a:p>
        </p:txBody>
      </p:sp>
    </p:spTree>
    <p:extLst>
      <p:ext uri="{BB962C8B-B14F-4D97-AF65-F5344CB8AC3E}">
        <p14:creationId xmlns:p14="http://schemas.microsoft.com/office/powerpoint/2010/main" val="5150523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rgbClr val="FF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4584" y="617538"/>
            <a:ext cx="10390716" cy="1143000"/>
          </a:xfrm>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60117" y="20177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60117" y="41513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5"/>
          <p:cNvSpPr>
            <a:spLocks noGrp="1"/>
          </p:cNvSpPr>
          <p:nvPr>
            <p:ph type="dt" sz="half" idx="12"/>
          </p:nvPr>
        </p:nvSpPr>
        <p:spPr bwMode="auto">
          <a:xfrm>
            <a:off x="1219200" y="63246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6"/>
          <p:cNvSpPr>
            <a:spLocks noGrp="1"/>
          </p:cNvSpPr>
          <p:nvPr>
            <p:ph type="ftr" sz="quarter" idx="13"/>
          </p:nvPr>
        </p:nvSpPr>
        <p:spPr bwMode="auto">
          <a:xfrm>
            <a:off x="4470400" y="6324600"/>
            <a:ext cx="38608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7"/>
          <p:cNvSpPr>
            <a:spLocks noGrp="1"/>
          </p:cNvSpPr>
          <p:nvPr>
            <p:ph type="sldNum" sz="quarter" idx="4"/>
          </p:nvPr>
        </p:nvSpPr>
        <p:spPr bwMode="auto">
          <a:xfrm>
            <a:off x="9042400" y="63246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15D2767-D998-468D-9632-EA107E4ADF4F}" type="slidenum">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9307141"/>
      </p:ext>
    </p:extLst>
  </p:cSld>
  <p:clrMapOvr>
    <a:masterClrMapping/>
  </p:clrMapOvr>
  <p:transition spd="med" advClick="0" advTm="10000">
    <p:blinds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575435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B8BBD-A89F-4C03-8BF2-F84B38772531}" type="datetimeFigureOut">
              <a:rPr lang="en-US" smtClean="0">
                <a:solidFill>
                  <a:prstClr val="black">
                    <a:tint val="75000"/>
                  </a:prstClr>
                </a:solidFill>
              </a:rPr>
              <a:pPr/>
              <a:t>12/28/2022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A4A9C10-21C4-44E5-A46E-E83D9AB0E2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4110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extLst>
      <p:ext uri="{BB962C8B-B14F-4D97-AF65-F5344CB8AC3E}">
        <p14:creationId xmlns:p14="http://schemas.microsoft.com/office/powerpoint/2010/main" val="416359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6930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spTree>
    <p:extLst>
      <p:ext uri="{BB962C8B-B14F-4D97-AF65-F5344CB8AC3E}">
        <p14:creationId xmlns:p14="http://schemas.microsoft.com/office/powerpoint/2010/main" val="91227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0599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296495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theme" Target="../theme/theme2.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573533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6">
            <a:extLst>
              <a:ext uri="{FF2B5EF4-FFF2-40B4-BE49-F238E27FC236}">
                <a16:creationId xmlns:a16="http://schemas.microsoft.com/office/drawing/2014/main" id="{CFC913FC-2AA7-4D98-9459-C3E2D5824688}"/>
              </a:ext>
            </a:extLst>
          </p:cNvPr>
          <p:cNvSpPr/>
          <p:nvPr userDrawn="1"/>
        </p:nvSpPr>
        <p:spPr>
          <a:xfrm>
            <a:off x="9762629"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298460122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5.xm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1.xml"/><Relationship Id="rId5" Type="http://schemas.microsoft.com/office/2007/relationships/hdphoto" Target="../media/hdphoto2.wdp"/><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slideLayout" Target="../slideLayouts/slideLayout21.xml"/><Relationship Id="rId5" Type="http://schemas.microsoft.com/office/2007/relationships/hdphoto" Target="../media/hdphoto3.wdp"/><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3.wav"/><Relationship Id="rId1" Type="http://schemas.openxmlformats.org/officeDocument/2006/relationships/slideLayout" Target="../slideLayouts/slideLayout21.xml"/><Relationship Id="rId5" Type="http://schemas.microsoft.com/office/2007/relationships/hdphoto" Target="../media/hdphoto4.wdp"/><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p:spPr>
      </p:pic>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589" y="1583179"/>
            <a:ext cx="8809795" cy="1935747"/>
          </a:xfrm>
          <a:prstGeom prst="rect">
            <a:avLst/>
          </a:prstGeom>
        </p:spPr>
      </p:pic>
      <p:sp>
        <p:nvSpPr>
          <p:cNvPr id="7" name="TextBox 6"/>
          <p:cNvSpPr txBox="1"/>
          <p:nvPr/>
        </p:nvSpPr>
        <p:spPr>
          <a:xfrm>
            <a:off x="2551419" y="3754623"/>
            <a:ext cx="6468110" cy="1568450"/>
          </a:xfrm>
          <a:prstGeom prst="rect">
            <a:avLst/>
          </a:prstGeom>
          <a:noFill/>
        </p:spPr>
        <p:txBody>
          <a:bodyPr wrap="none" rtlCol="0">
            <a:spAutoFit/>
          </a:bodyPr>
          <a:lstStyle/>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mj-lt"/>
                <a:sym typeface="+mn-ea"/>
              </a:rPr>
              <a:t>Chào mừng các em </a:t>
            </a:r>
          </a:p>
          <a:p>
            <a:pPr marL="457200" marR="0" lvl="1" indent="0" algn="ctr" defTabSz="457200" rtl="0" eaLnBrk="1" fontAlgn="base" latinLnBrk="0" hangingPunct="1">
              <a:lnSpc>
                <a:spcPct val="100000"/>
              </a:lnSpc>
              <a:spcBef>
                <a:spcPts val="0"/>
              </a:spcBef>
              <a:spcAft>
                <a:spcPts val="0"/>
              </a:spcAft>
              <a:buClrTx/>
              <a:buSzTx/>
              <a:buFontTx/>
              <a:buNone/>
              <a:tabLst/>
              <a:defRPr/>
            </a:pPr>
            <a:r>
              <a:rPr kumimoji="0" lang="en-US" altLang="zh-CN" sz="4800" b="1" i="1" u="none" strike="noStrike" kern="1200" cap="none" spc="0" normalizeH="0" baseline="0" noProof="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mj-lt"/>
                <a:sym typeface="+mn-ea"/>
              </a:rPr>
              <a:t>đến với tiết Toán</a:t>
            </a:r>
            <a:endParaRPr kumimoji="0" lang="en-US" altLang="zh-CN" sz="4800" b="1" i="1"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UTM Cookies"/>
              <a:ea typeface="字魂17号-萌趣果冻体"/>
              <a:cs typeface="+mj-lt"/>
              <a:sym typeface="+mn-ea"/>
            </a:endParaRPr>
          </a:p>
        </p:txBody>
      </p:sp>
      <p:pic>
        <p:nvPicPr>
          <p:cNvPr id="9" name="Picture 158" descr="200712419435657_1"/>
          <p:cNvPicPr>
            <a:picLocks noChangeAspect="1" noChangeArrowheads="1" noCrop="1"/>
          </p:cNvPicPr>
          <p:nvPr/>
        </p:nvPicPr>
        <p:blipFill>
          <a:blip r:embed="rId4"/>
          <a:srcRect/>
          <a:stretch>
            <a:fillRect/>
          </a:stretch>
        </p:blipFill>
        <p:spPr bwMode="auto">
          <a:xfrm>
            <a:off x="-1392767" y="4650317"/>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9" descr="10004015438746072987"/>
          <p:cNvPicPr>
            <a:picLocks noChangeAspect="1" noChangeArrowheads="1" noCrop="1"/>
          </p:cNvPicPr>
          <p:nvPr/>
        </p:nvPicPr>
        <p:blipFill>
          <a:blip r:embed="rId5"/>
          <a:srcRect/>
          <a:stretch>
            <a:fillRect/>
          </a:stretch>
        </p:blipFill>
        <p:spPr bwMode="auto">
          <a:xfrm rot="21401862" flipH="1">
            <a:off x="12496801" y="5925277"/>
            <a:ext cx="1322916" cy="13229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0" descr="200712419435657_1"/>
          <p:cNvPicPr>
            <a:picLocks noChangeAspect="1" noChangeArrowheads="1" noCrop="1"/>
          </p:cNvPicPr>
          <p:nvPr/>
        </p:nvPicPr>
        <p:blipFill>
          <a:blip r:embed="rId4"/>
          <a:srcRect/>
          <a:stretch>
            <a:fillRect/>
          </a:stretch>
        </p:blipFill>
        <p:spPr bwMode="auto">
          <a:xfrm flipH="1">
            <a:off x="13819717" y="3124200"/>
            <a:ext cx="711200" cy="7112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00603"/>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1043855" y="4535759"/>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58" descr="200712419435657_1"/>
          <p:cNvPicPr>
            <a:picLocks noChangeAspect="1" noChangeArrowheads="1" noCrop="1"/>
          </p:cNvPicPr>
          <p:nvPr/>
        </p:nvPicPr>
        <p:blipFill>
          <a:blip r:embed="rId4"/>
          <a:srcRect/>
          <a:stretch>
            <a:fillRect/>
          </a:stretch>
        </p:blipFill>
        <p:spPr bwMode="auto">
          <a:xfrm>
            <a:off x="-1182727" y="5551721"/>
            <a:ext cx="673100" cy="6731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8" descr="200712419435657_1"/>
          <p:cNvPicPr>
            <a:picLocks noChangeAspect="1" noChangeArrowheads="1" noCrop="1"/>
          </p:cNvPicPr>
          <p:nvPr/>
        </p:nvPicPr>
        <p:blipFill>
          <a:blip r:embed="rId4"/>
          <a:srcRect/>
          <a:stretch>
            <a:fillRect/>
          </a:stretch>
        </p:blipFill>
        <p:spPr bwMode="auto">
          <a:xfrm>
            <a:off x="-699748" y="2214501"/>
            <a:ext cx="673100" cy="673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50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2000" fill="hold"/>
                                        <p:tgtEl>
                                          <p:spTgt spid="12"/>
                                        </p:tgtEl>
                                        <p:attrNameLst>
                                          <p:attrName>ppt_w</p:attrName>
                                        </p:attrNameLst>
                                      </p:cBhvr>
                                      <p:tavLst>
                                        <p:tav tm="0">
                                          <p:val>
                                            <p:strVal val="4/3*#ppt_w"/>
                                          </p:val>
                                        </p:tav>
                                        <p:tav tm="100000">
                                          <p:val>
                                            <p:strVal val="#ppt_w"/>
                                          </p:val>
                                        </p:tav>
                                      </p:tavLst>
                                    </p:anim>
                                    <p:anim calcmode="lin" valueType="num">
                                      <p:cBhvr>
                                        <p:cTn id="8" dur="2000" fill="hold"/>
                                        <p:tgtEl>
                                          <p:spTgt spid="12"/>
                                        </p:tgtEl>
                                        <p:attrNameLst>
                                          <p:attrName>ppt_h</p:attrName>
                                        </p:attrNameLst>
                                      </p:cBhvr>
                                      <p:tavLst>
                                        <p:tav tm="0">
                                          <p:val>
                                            <p:strVal val="4/3*#ppt_h"/>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2000"/>
                                        <p:tgtEl>
                                          <p:spTgt spid="12"/>
                                        </p:tgtEl>
                                      </p:cBhvr>
                                    </p:animEffect>
                                  </p:childTnLst>
                                </p:cTn>
                              </p:par>
                              <p:par>
                                <p:cTn id="12" presetID="53" presetClass="entr" presetSubtype="528" fill="hold" nodeType="withEffect">
                                  <p:stCondLst>
                                    <p:cond delay="1400"/>
                                  </p:stCondLst>
                                  <p:childTnLst>
                                    <p:set>
                                      <p:cBhvr>
                                        <p:cTn id="13" dur="1" fill="hold">
                                          <p:stCondLst>
                                            <p:cond delay="0"/>
                                          </p:stCondLst>
                                        </p:cTn>
                                        <p:tgtEl>
                                          <p:spTgt spid="5"/>
                                        </p:tgtEl>
                                        <p:attrNameLst>
                                          <p:attrName>style.visibility</p:attrName>
                                        </p:attrNameLst>
                                      </p:cBhvr>
                                      <p:to>
                                        <p:strVal val="visible"/>
                                      </p:to>
                                    </p:set>
                                    <p:anim calcmode="lin" valueType="num">
                                      <p:cBhvr>
                                        <p:cTn id="14" dur="3250" fill="hold"/>
                                        <p:tgtEl>
                                          <p:spTgt spid="5"/>
                                        </p:tgtEl>
                                        <p:attrNameLst>
                                          <p:attrName>ppt_w</p:attrName>
                                        </p:attrNameLst>
                                      </p:cBhvr>
                                      <p:tavLst>
                                        <p:tav tm="0">
                                          <p:val>
                                            <p:fltVal val="0"/>
                                          </p:val>
                                        </p:tav>
                                        <p:tav tm="100000">
                                          <p:val>
                                            <p:strVal val="#ppt_w"/>
                                          </p:val>
                                        </p:tav>
                                      </p:tavLst>
                                    </p:anim>
                                    <p:anim calcmode="lin" valueType="num">
                                      <p:cBhvr>
                                        <p:cTn id="15" dur="3250" fill="hold"/>
                                        <p:tgtEl>
                                          <p:spTgt spid="5"/>
                                        </p:tgtEl>
                                        <p:attrNameLst>
                                          <p:attrName>ppt_h</p:attrName>
                                        </p:attrNameLst>
                                      </p:cBhvr>
                                      <p:tavLst>
                                        <p:tav tm="0">
                                          <p:val>
                                            <p:fltVal val="0"/>
                                          </p:val>
                                        </p:tav>
                                        <p:tav tm="100000">
                                          <p:val>
                                            <p:strVal val="#ppt_h"/>
                                          </p:val>
                                        </p:tav>
                                      </p:tavLst>
                                    </p:anim>
                                    <p:animEffect transition="in" filter="fade">
                                      <p:cBhvr>
                                        <p:cTn id="16" dur="3250"/>
                                        <p:tgtEl>
                                          <p:spTgt spid="5"/>
                                        </p:tgtEl>
                                      </p:cBhvr>
                                    </p:animEffect>
                                    <p:anim calcmode="lin" valueType="num">
                                      <p:cBhvr>
                                        <p:cTn id="17" dur="3250" fill="hold"/>
                                        <p:tgtEl>
                                          <p:spTgt spid="5"/>
                                        </p:tgtEl>
                                        <p:attrNameLst>
                                          <p:attrName>ppt_x</p:attrName>
                                        </p:attrNameLst>
                                      </p:cBhvr>
                                      <p:tavLst>
                                        <p:tav tm="0">
                                          <p:val>
                                            <p:fltVal val="0.5"/>
                                          </p:val>
                                        </p:tav>
                                        <p:tav tm="100000">
                                          <p:val>
                                            <p:strVal val="#ppt_x"/>
                                          </p:val>
                                        </p:tav>
                                      </p:tavLst>
                                    </p:anim>
                                    <p:anim calcmode="lin" valueType="num">
                                      <p:cBhvr>
                                        <p:cTn id="18" dur="3250" fill="hold"/>
                                        <p:tgtEl>
                                          <p:spTgt spid="5"/>
                                        </p:tgtEl>
                                        <p:attrNameLst>
                                          <p:attrName>ppt_y</p:attrName>
                                        </p:attrNameLst>
                                      </p:cBhvr>
                                      <p:tavLst>
                                        <p:tav tm="0">
                                          <p:val>
                                            <p:fltVal val="0.5"/>
                                          </p:val>
                                        </p:tav>
                                        <p:tav tm="100000">
                                          <p:val>
                                            <p:strVal val="#ppt_y"/>
                                          </p:val>
                                        </p:tav>
                                      </p:tavLst>
                                    </p:anim>
                                  </p:childTnLst>
                                </p:cTn>
                              </p:par>
                              <p:par>
                                <p:cTn id="1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20" dur="4500" fill="hold"/>
                                        <p:tgtEl>
                                          <p:spTgt spid="9"/>
                                        </p:tgtEl>
                                        <p:attrNameLst>
                                          <p:attrName>ppt_x</p:attrName>
                                          <p:attrName>ppt_y</p:attrName>
                                        </p:attrNameLst>
                                      </p:cBhvr>
                                      <p:rCtr x="53819" y="-39321"/>
                                    </p:animMotion>
                                  </p:childTnLst>
                                </p:cTn>
                              </p:par>
                              <p:par>
                                <p:cTn id="21" presetID="0" presetClass="path" presetSubtype="0" accel="50000" decel="50000" fill="hold" nodeType="withEffect">
                                  <p:stCondLst>
                                    <p:cond delay="750"/>
                                  </p:stCondLst>
                                  <p:childTnLst>
                                    <p:animMotion origin="layout" path="M -0.00017 2.59259E-6 C -0.02673 -0.01605 -0.10139 -0.0784 -0.15885 -0.0963 C -0.21632 -0.1142 -0.27083 -0.10926 -0.34375 -0.10741 C -0.41684 -0.10556 -0.51319 -0.11389 -0.59635 -0.08519 C -0.67934 -0.05648 -0.73211 0.04074 -0.84323 0.06543 C -0.95434 0.09012 -1.17534 0.06358 -1.26267 0.06296 " pathEditMode="relative" rAng="0" ptsTypes="aaaaaa">
                                      <p:cBhvr>
                                        <p:cTn id="22" dur="4900" fill="hold"/>
                                        <p:tgtEl>
                                          <p:spTgt spid="11"/>
                                        </p:tgtEl>
                                        <p:attrNameLst>
                                          <p:attrName>ppt_x</p:attrName>
                                          <p:attrName>ppt_y</p:attrName>
                                        </p:attrNameLst>
                                      </p:cBhvr>
                                      <p:rCtr x="-63125" y="-1204"/>
                                    </p:animMotion>
                                  </p:childTnLst>
                                </p:cTn>
                              </p:par>
                              <p:par>
                                <p:cTn id="23" presetID="0" presetClass="path" presetSubtype="0" accel="50000" decel="50000" fill="hold" nodeType="withEffect">
                                  <p:stCondLst>
                                    <p:cond delay="2250"/>
                                  </p:stCondLst>
                                  <p:childTnLst>
                                    <p:animMotion origin="layout" path="M 3.33333E-6 4.81481E-6 C -0.02066 -0.00093 -0.08525 -0.00031 -0.12361 -0.00463 C -0.16198 -0.00896 -0.16268 0.02283 -0.23073 -0.02624 C -0.29879 -0.07531 -0.4375 -0.19538 -0.53229 -0.29908 C -0.62726 -0.40278 -0.72934 -0.52717 -0.80104 -0.64908 C -0.87275 -0.77099 -0.92882 -0.95124 -0.9625 -1.03056 " pathEditMode="relative" rAng="0" ptsTypes="aaaaaa">
                                      <p:cBhvr>
                                        <p:cTn id="24" dur="5000" fill="hold"/>
                                        <p:tgtEl>
                                          <p:spTgt spid="10"/>
                                        </p:tgtEl>
                                        <p:attrNameLst>
                                          <p:attrName>ppt_x</p:attrName>
                                          <p:attrName>ppt_y</p:attrName>
                                        </p:attrNameLst>
                                      </p:cBhvr>
                                      <p:rCtr x="-48125" y="-50401"/>
                                    </p:animMotion>
                                  </p:childTnLst>
                                </p:cTn>
                              </p:par>
                              <p:par>
                                <p:cTn id="25" presetID="42" presetClass="entr" presetSubtype="0" fill="hold" nodeType="withEffect">
                                  <p:stCondLst>
                                    <p:cond delay="88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0" presetClass="path" presetSubtype="0" accel="50000" decel="50000" fill="hold" nodeType="withEffect">
                                  <p:stCondLst>
                                    <p:cond delay="9800"/>
                                  </p:stCondLst>
                                  <p:childTnLst>
                                    <p:animMotion origin="layout" path="M -8.33333E-7 -4.19753E-6 C 0.0191 -0.00092 0.03837 0.00154 0.05729 -0.0037 C 0.0599 -0.00432 0.06198 -0.00833 0.06459 -0.00926 C 0.07118 -0.01142 0.07778 -0.01173 0.08438 -0.01296 C 0.10538 -0.02222 0.1257 -0.03518 0.14688 -0.04259 C 0.15452 -0.04846 0.16163 -0.05185 0.16875 -0.05926 C 0.17222 -0.06296 0.17917 -0.07037 0.17917 -0.07037 C 0.18195 -0.10895 0.18941 -0.11636 0.20417 -0.14259 C 0.21702 -0.16543 0.23212 -0.18271 0.24584 -0.2037 C 0.25278 -0.21451 0.26163 -0.22099 0.26875 -0.23148 C 0.27934 -0.24722 0.29358 -0.26204 0.30729 -0.26667 C 0.32031 -0.28055 0.33386 -0.29413 0.34792 -0.3037 C 0.35382 -0.30802 0.35643 -0.31265 0.3625 -0.31512 C 0.38212 -0.33858 0.40886 -0.35988 0.43229 -0.36667 C 0.4382 -0.37222 0.4434 -0.37438 0.45 -0.37623 C 0.46788 -0.38796 0.4875 -0.3963 0.50625 -0.40185 C 0.51997 -0.4142 0.53594 -0.41759 0.55104 -0.42253 C 0.56077 -0.43086 0.57205 -0.43333 0.58229 -0.44074 C 0.59254 -0.44784 0.60174 -0.46111 0.6125 -0.46481 C 0.62327 -0.47623 0.6408 -0.49815 0.64896 -0.51667 C 0.65399 -0.52809 0.65886 -0.53981 0.66459 -0.55 C 0.66684 -0.56234 0.66389 -0.54907 0.66875 -0.56111 C 0.67379 -0.57376 0.67899 -0.6037 0.68542 -0.61111 C 0.6875 -0.62037 0.6882 -0.62438 0.69271 -0.62963 C 0.69757 -0.65586 0.71511 -0.68518 0.72604 -0.70185 C 0.73195 -0.7108 0.73403 -0.71883 0.74167 -0.72407 C 0.75104 -0.74599 0.73872 -0.72037 0.74896 -0.73333 C 0.75035 -0.73518 0.7507 -0.73858 0.75209 -0.74074 C 0.75486 -0.74537 0.75868 -0.74784 0.76146 -0.75185 C 0.76771 -0.76142 0.77344 -0.77284 0.78021 -0.78148 C 0.78715 -0.79012 0.79011 -0.78951 0.79688 -0.7963 C 0.80278 -0.80216 0.80834 -0.80926 0.81459 -0.81481 C 0.81684 -0.82099 0.82292 -0.83148 0.82292 -0.83148 C 0.82639 -0.85 0.8316 -0.84753 0.83542 -0.86111 " pathEditMode="relative" ptsTypes="fffffffffffffffffffffffffffffffffA">
                                      <p:cBhvr>
                                        <p:cTn id="31" dur="5750" fill="hold"/>
                                        <p:tgtEl>
                                          <p:spTgt spid="13"/>
                                        </p:tgtEl>
                                        <p:attrNameLst>
                                          <p:attrName>ppt_x</p:attrName>
                                          <p:attrName>ppt_y</p:attrName>
                                        </p:attrNameLst>
                                      </p:cBhvr>
                                    </p:animMotion>
                                  </p:childTnLst>
                                </p:cTn>
                              </p:par>
                              <p:par>
                                <p:cTn id="32" presetID="42" presetClass="entr" presetSubtype="0" fill="hold" nodeType="withEffect">
                                  <p:stCondLst>
                                    <p:cond delay="1560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par>
                                <p:cTn id="37"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38" dur="4500" fill="hold"/>
                                        <p:tgtEl>
                                          <p:spTgt spid="15"/>
                                        </p:tgtEl>
                                        <p:attrNameLst>
                                          <p:attrName>ppt_x</p:attrName>
                                          <p:attrName>ppt_y</p:attrName>
                                        </p:attrNameLst>
                                      </p:cBhvr>
                                      <p:rCtr x="53819" y="-39321"/>
                                    </p:animMotion>
                                  </p:childTnLst>
                                </p:cTn>
                              </p:par>
                              <p:par>
                                <p:cTn id="39" presetID="0" presetClass="path" presetSubtype="0" accel="50000" decel="50000" fill="hold" nodeType="withEffect">
                                  <p:stCondLst>
                                    <p:cond delay="0"/>
                                  </p:stCondLst>
                                  <p:childTnLst>
                                    <p:animMotion origin="layout" path="M 1.94444E-6 -4.93827E-7 C 0.04479 -0.0216 0.08246 -0.08704 0.13055 -0.10772 C 0.17951 -0.12778 0.22535 -0.12562 0.29219 -0.12346 C 0.35937 -0.1213 0.45139 -0.08611 0.53246 -0.09506 C 0.61389 -0.10401 0.71076 -0.12685 0.77899 -0.17716 C 0.84722 -0.22747 0.89253 -0.29475 0.94219 -0.3963 C 0.99184 -0.49784 1.04861 -0.70525 1.07656 -0.78642 " pathEditMode="relative" rAng="0" ptsTypes="aaaaaaa">
                                      <p:cBhvr>
                                        <p:cTn id="40" dur="4500" fill="hold"/>
                                        <p:tgtEl>
                                          <p:spTgt spid="16"/>
                                        </p:tgtEl>
                                        <p:attrNameLst>
                                          <p:attrName>ppt_x</p:attrName>
                                          <p:attrName>ppt_y</p:attrName>
                                        </p:attrNameLst>
                                      </p:cBhvr>
                                      <p:rCtr x="53819" y="-39321"/>
                                    </p:animMotion>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 y="-54588"/>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30" y="2247414"/>
            <a:ext cx="2667636" cy="592470"/>
          </a:xfrm>
          <a:prstGeom prst="rect">
            <a:avLst/>
          </a:prstGeom>
          <a:noFill/>
        </p:spPr>
        <p:txBody>
          <a:bodyPr wrap="square">
            <a:spAutoFit/>
          </a:bodyPr>
          <a:lstStyle/>
          <a:p>
            <a:pPr fontAlgn="base">
              <a:lnSpc>
                <a:spcPct val="125000"/>
              </a:lnSpc>
              <a:spcBef>
                <a:spcPct val="0"/>
              </a:spcBef>
              <a:spcAft>
                <a:spcPct val="0"/>
              </a:spcAft>
              <a:defRPr/>
            </a:pPr>
            <a:r>
              <a:rPr lang="en-US" sz="2600" b="1" dirty="0">
                <a:solidFill>
                  <a:srgbClr val="000000">
                    <a:lumMod val="95000"/>
                    <a:lumOff val="5000"/>
                  </a:srgbClr>
                </a:solidFill>
                <a:latin typeface="HP001 4H" panose="020B0603050302020204" pitchFamily="34" charset="0"/>
                <a:cs typeface="Times New Roman" pitchFamily="18" charset="0"/>
              </a:rPr>
              <a:t> </a:t>
            </a:r>
            <a:endParaRPr lang="en-US" sz="2600" b="1" dirty="0">
              <a:solidFill>
                <a:srgbClr val="000000">
                  <a:lumMod val="95000"/>
                  <a:lumOff val="5000"/>
                </a:srgbClr>
              </a:solidFill>
              <a:latin typeface="HP001 4 hàng" panose="020B0603050302020204" pitchFamily="34" charset="-93"/>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283" y="70060"/>
            <a:ext cx="10156721"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7216763" y="381384"/>
            <a:ext cx="3889143" cy="688650"/>
          </a:xfrm>
          <a:prstGeom prst="rect">
            <a:avLst/>
          </a:prstGeom>
          <a:noFill/>
        </p:spPr>
        <p:txBody>
          <a:bodyPr wrap="square">
            <a:spAutoFit/>
          </a:bodyPr>
          <a:lstStyle/>
          <a:p>
            <a:pPr fontAlgn="base">
              <a:lnSpc>
                <a:spcPct val="125000"/>
              </a:lnSpc>
              <a:spcBef>
                <a:spcPct val="0"/>
              </a:spcBef>
              <a:spcAft>
                <a:spcPct val="0"/>
              </a:spcAft>
              <a:defRPr/>
            </a:pPr>
            <a:r>
              <a:rPr lang="en-US" sz="3100" b="1" dirty="0" err="1" smtClean="0">
                <a:solidFill>
                  <a:prstClr val="white">
                    <a:lumMod val="10000"/>
                  </a:prstClr>
                </a:solidFill>
                <a:latin typeface="HP001 4 hàng" panose="020B0603050302020204" pitchFamily="34" charset="-93"/>
                <a:cs typeface="Times New Roman" pitchFamily="18" charset="0"/>
              </a:rPr>
              <a:t>Ngày</a:t>
            </a:r>
            <a:r>
              <a:rPr lang="en-US" sz="3100" b="1" dirty="0" smtClean="0">
                <a:solidFill>
                  <a:prstClr val="white">
                    <a:lumMod val="10000"/>
                  </a:prstClr>
                </a:solidFill>
                <a:latin typeface="HP001 4 hàng" panose="020B0603050302020204" pitchFamily="34" charset="-93"/>
                <a:cs typeface="Times New Roman" pitchFamily="18" charset="0"/>
              </a:rPr>
              <a:t> 29/12/2021</a:t>
            </a:r>
            <a:endParaRPr lang="en-US" sz="3100" b="1" dirty="0">
              <a:solidFill>
                <a:prstClr val="white">
                  <a:lumMod val="10000"/>
                </a:prstClr>
              </a:solidFill>
              <a:latin typeface="HP001 4 hàng" panose="020B0603050302020204" pitchFamily="34" charset="-93"/>
              <a:cs typeface="Times New Roman" pitchFamily="18" charset="0"/>
            </a:endParaRPr>
          </a:p>
        </p:txBody>
      </p:sp>
      <p:sp>
        <p:nvSpPr>
          <p:cNvPr id="20" name="TextBox 19"/>
          <p:cNvSpPr txBox="1"/>
          <p:nvPr/>
        </p:nvSpPr>
        <p:spPr>
          <a:xfrm>
            <a:off x="2764162" y="979881"/>
            <a:ext cx="2747999"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smtClean="0">
                <a:solidFill>
                  <a:srgbClr val="FF0000"/>
                </a:solidFill>
                <a:latin typeface="HP001 4 hàng" panose="020B0603050302020204" pitchFamily="34" charset="-93"/>
                <a:cs typeface="Times New Roman" pitchFamily="18" charset="0"/>
              </a:rPr>
              <a:t>1. </a:t>
            </a:r>
            <a:r>
              <a:rPr lang="en-US" sz="3200" b="1" dirty="0" err="1" smtClean="0">
                <a:solidFill>
                  <a:srgbClr val="FF0000"/>
                </a:solidFill>
                <a:latin typeface="HP001 4 hàng" panose="020B0603050302020204" pitchFamily="34" charset="-93"/>
                <a:cs typeface="Times New Roman" pitchFamily="18" charset="0"/>
              </a:rPr>
              <a:t>Tiếng</a:t>
            </a:r>
            <a:r>
              <a:rPr lang="en-US" sz="3200" b="1" dirty="0" smtClean="0">
                <a:solidFill>
                  <a:srgbClr val="FF0000"/>
                </a:solidFill>
                <a:latin typeface="HP001 4 hàng" panose="020B0603050302020204" pitchFamily="34" charset="-93"/>
                <a:cs typeface="Times New Roman" pitchFamily="18" charset="0"/>
              </a:rPr>
              <a:t> </a:t>
            </a:r>
            <a:r>
              <a:rPr lang="en-US" sz="3200" b="1" dirty="0" err="1" smtClean="0">
                <a:solidFill>
                  <a:srgbClr val="FF0000"/>
                </a:solidFill>
                <a:latin typeface="HP001 4 hàng" panose="020B0603050302020204" pitchFamily="34" charset="-93"/>
                <a:cs typeface="Times New Roman" pitchFamily="18" charset="0"/>
              </a:rPr>
              <a:t>Việt</a:t>
            </a:r>
            <a:endParaRPr lang="en-US" sz="3200" b="1" dirty="0">
              <a:solidFill>
                <a:srgbClr val="FF0000"/>
              </a:solidFill>
              <a:latin typeface="HP001 4 hàng" panose="020B0603050302020204" pitchFamily="34" charset="-93"/>
              <a:cs typeface="Times New Roman" pitchFamily="18" charset="0"/>
            </a:endParaRPr>
          </a:p>
        </p:txBody>
      </p:sp>
      <p:sp>
        <p:nvSpPr>
          <p:cNvPr id="6" name="TextBox 5"/>
          <p:cNvSpPr txBox="1"/>
          <p:nvPr/>
        </p:nvSpPr>
        <p:spPr>
          <a:xfrm>
            <a:off x="3281824" y="4359058"/>
            <a:ext cx="184731" cy="369332"/>
          </a:xfrm>
          <a:prstGeom prst="rect">
            <a:avLst/>
          </a:prstGeom>
          <a:noFill/>
        </p:spPr>
        <p:txBody>
          <a:bodyPr wrap="none" rtlCol="0">
            <a:spAutoFit/>
          </a:bodyPr>
          <a:lstStyle/>
          <a:p>
            <a:pPr>
              <a:defRPr/>
            </a:pPr>
            <a:endParaRPr lang="en-US">
              <a:solidFill>
                <a:prstClr val="black"/>
              </a:solidFill>
            </a:endParaRPr>
          </a:p>
        </p:txBody>
      </p:sp>
      <p:sp>
        <p:nvSpPr>
          <p:cNvPr id="10" name="TextBox 9"/>
          <p:cNvSpPr txBox="1"/>
          <p:nvPr/>
        </p:nvSpPr>
        <p:spPr>
          <a:xfrm>
            <a:off x="2807388" y="1603923"/>
            <a:ext cx="6967677"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Làm</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bài</a:t>
            </a:r>
            <a:r>
              <a:rPr lang="en-US" sz="3200" b="1" dirty="0" smtClean="0">
                <a:solidFill>
                  <a:prstClr val="white">
                    <a:lumMod val="10000"/>
                  </a:prstClr>
                </a:solidFill>
                <a:latin typeface="HP001 4 hàng" panose="020B0603050302020204" pitchFamily="34" charset="-93"/>
                <a:cs typeface="Times New Roman" pitchFamily="18" charset="0"/>
              </a:rPr>
              <a:t> 1, 2, 3  </a:t>
            </a:r>
            <a:r>
              <a:rPr lang="en-US" sz="3200" b="1" dirty="0" err="1" smtClean="0">
                <a:solidFill>
                  <a:prstClr val="white">
                    <a:lumMod val="10000"/>
                  </a:prstClr>
                </a:solidFill>
                <a:latin typeface="HP001 4 hàng" panose="020B0603050302020204" pitchFamily="34" charset="-93"/>
                <a:cs typeface="Times New Roman" pitchFamily="18" charset="0"/>
              </a:rPr>
              <a:t>tr</a:t>
            </a:r>
            <a:r>
              <a:rPr lang="en-US" sz="3200" b="1" dirty="0" smtClean="0">
                <a:solidFill>
                  <a:prstClr val="white">
                    <a:lumMod val="10000"/>
                  </a:prstClr>
                </a:solidFill>
                <a:latin typeface="HP001 4 hàng" panose="020B0603050302020204" pitchFamily="34" charset="-93"/>
                <a:cs typeface="Times New Roman" pitchFamily="18" charset="0"/>
              </a:rPr>
              <a:t> 69 + 70</a:t>
            </a:r>
            <a:endParaRPr lang="en-US" sz="3200" b="1" dirty="0">
              <a:solidFill>
                <a:prstClr val="white">
                  <a:lumMod val="10000"/>
                </a:prstClr>
              </a:solidFill>
              <a:latin typeface="HP001 4 hàng" panose="020B0603050302020204" pitchFamily="34" charset="-93"/>
              <a:cs typeface="Times New Roman" pitchFamily="18" charset="0"/>
            </a:endParaRPr>
          </a:p>
        </p:txBody>
      </p:sp>
      <p:sp>
        <p:nvSpPr>
          <p:cNvPr id="11" name="TextBox 10"/>
          <p:cNvSpPr txBox="1"/>
          <p:nvPr/>
        </p:nvSpPr>
        <p:spPr>
          <a:xfrm>
            <a:off x="2725525" y="2237730"/>
            <a:ext cx="2747999"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a:solidFill>
                  <a:srgbClr val="FF0000"/>
                </a:solidFill>
                <a:latin typeface="HP001 4 hàng" panose="020B0603050302020204" pitchFamily="34" charset="-93"/>
                <a:cs typeface="Times New Roman" pitchFamily="18" charset="0"/>
              </a:rPr>
              <a:t>2</a:t>
            </a:r>
            <a:r>
              <a:rPr lang="en-US" sz="3200" b="1" dirty="0" smtClean="0">
                <a:solidFill>
                  <a:srgbClr val="FF0000"/>
                </a:solidFill>
                <a:latin typeface="HP001 4 hàng" panose="020B0603050302020204" pitchFamily="34" charset="-93"/>
                <a:cs typeface="Times New Roman" pitchFamily="18" charset="0"/>
              </a:rPr>
              <a:t>. </a:t>
            </a:r>
            <a:r>
              <a:rPr lang="en-US" sz="3200" b="1" dirty="0" err="1" smtClean="0">
                <a:solidFill>
                  <a:srgbClr val="FF0000"/>
                </a:solidFill>
                <a:latin typeface="HP001 4 hàng" panose="020B0603050302020204" pitchFamily="34" charset="-93"/>
                <a:cs typeface="Times New Roman" pitchFamily="18" charset="0"/>
              </a:rPr>
              <a:t>Toán</a:t>
            </a:r>
            <a:endParaRPr lang="en-US" sz="3200" b="1" dirty="0">
              <a:solidFill>
                <a:srgbClr val="FF0000"/>
              </a:solidFill>
              <a:latin typeface="HP001 4 hàng" panose="020B0603050302020204" pitchFamily="34" charset="-93"/>
              <a:cs typeface="Times New Roman" pitchFamily="18" charset="0"/>
            </a:endParaRPr>
          </a:p>
        </p:txBody>
      </p:sp>
      <p:sp>
        <p:nvSpPr>
          <p:cNvPr id="12" name="TextBox 11"/>
          <p:cNvSpPr txBox="1"/>
          <p:nvPr/>
        </p:nvSpPr>
        <p:spPr>
          <a:xfrm>
            <a:off x="2781630" y="2861772"/>
            <a:ext cx="6967677"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Làm</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bài</a:t>
            </a:r>
            <a:r>
              <a:rPr lang="en-US" sz="3200" b="1" dirty="0" smtClean="0">
                <a:solidFill>
                  <a:prstClr val="white">
                    <a:lumMod val="10000"/>
                  </a:prstClr>
                </a:solidFill>
                <a:latin typeface="HP001 4 hàng" panose="020B0603050302020204" pitchFamily="34" charset="-93"/>
                <a:cs typeface="Times New Roman" pitchFamily="18" charset="0"/>
              </a:rPr>
              <a:t> 1, 2, 3, 4 </a:t>
            </a:r>
            <a:r>
              <a:rPr lang="en-US" sz="3200" b="1" dirty="0" err="1" smtClean="0">
                <a:solidFill>
                  <a:prstClr val="white">
                    <a:lumMod val="10000"/>
                  </a:prstClr>
                </a:solidFill>
                <a:latin typeface="HP001 4 hàng" panose="020B0603050302020204" pitchFamily="34" charset="-93"/>
                <a:cs typeface="Times New Roman" pitchFamily="18" charset="0"/>
              </a:rPr>
              <a:t>tr</a:t>
            </a:r>
            <a:r>
              <a:rPr lang="en-US" sz="3200" b="1" dirty="0" smtClean="0">
                <a:solidFill>
                  <a:prstClr val="white">
                    <a:lumMod val="10000"/>
                  </a:prstClr>
                </a:solidFill>
                <a:latin typeface="HP001 4 hàng" panose="020B0603050302020204" pitchFamily="34" charset="-93"/>
                <a:cs typeface="Times New Roman" pitchFamily="18" charset="0"/>
              </a:rPr>
              <a:t> 123 + 124 </a:t>
            </a:r>
            <a:endParaRPr lang="en-US" sz="3200" b="1" dirty="0">
              <a:solidFill>
                <a:prstClr val="white">
                  <a:lumMod val="10000"/>
                </a:prstClr>
              </a:solidFill>
              <a:latin typeface="HP001 4 hàng" panose="020B0603050302020204" pitchFamily="34" charset="-93"/>
              <a:cs typeface="Times New Roman" pitchFamily="18" charset="0"/>
            </a:endParaRPr>
          </a:p>
        </p:txBody>
      </p:sp>
      <p:sp>
        <p:nvSpPr>
          <p:cNvPr id="14" name="TextBox 13"/>
          <p:cNvSpPr txBox="1"/>
          <p:nvPr/>
        </p:nvSpPr>
        <p:spPr>
          <a:xfrm>
            <a:off x="7265821" y="3438804"/>
            <a:ext cx="2824671" cy="707886"/>
          </a:xfrm>
          <a:prstGeom prst="rect">
            <a:avLst/>
          </a:prstGeom>
          <a:noFill/>
        </p:spPr>
        <p:txBody>
          <a:bodyPr wrap="square">
            <a:spAutoFit/>
          </a:bodyPr>
          <a:lstStyle/>
          <a:p>
            <a:pPr fontAlgn="base">
              <a:lnSpc>
                <a:spcPct val="125000"/>
              </a:lnSpc>
              <a:spcBef>
                <a:spcPct val="0"/>
              </a:spcBef>
              <a:spcAft>
                <a:spcPct val="0"/>
              </a:spcAft>
              <a:defRPr/>
            </a:pPr>
            <a:r>
              <a:rPr lang="en-US" sz="3200" b="1" dirty="0" err="1" smtClean="0">
                <a:solidFill>
                  <a:prstClr val="white">
                    <a:lumMod val="10000"/>
                  </a:prstClr>
                </a:solidFill>
                <a:latin typeface="HP001 4 hàng" panose="020B0603050302020204" pitchFamily="34" charset="-93"/>
                <a:cs typeface="Times New Roman" pitchFamily="18" charset="0"/>
              </a:rPr>
              <a:t>Chữ</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b="1" dirty="0" err="1" smtClean="0">
                <a:solidFill>
                  <a:prstClr val="white">
                    <a:lumMod val="10000"/>
                  </a:prstClr>
                </a:solidFill>
                <a:latin typeface="HP001 4 hàng" panose="020B0603050302020204" pitchFamily="34" charset="-93"/>
                <a:cs typeface="Times New Roman" pitchFamily="18" charset="0"/>
              </a:rPr>
              <a:t>kí</a:t>
            </a:r>
            <a:r>
              <a:rPr lang="en-US" sz="3200" b="1" dirty="0" smtClean="0">
                <a:solidFill>
                  <a:prstClr val="white">
                    <a:lumMod val="10000"/>
                  </a:prstClr>
                </a:solidFill>
                <a:latin typeface="HP001 4 hàng" panose="020B0603050302020204" pitchFamily="34" charset="-93"/>
                <a:cs typeface="Times New Roman" pitchFamily="18" charset="0"/>
              </a:rPr>
              <a:t> </a:t>
            </a:r>
            <a:r>
              <a:rPr lang="en-US" sz="3200" dirty="0" smtClean="0">
                <a:solidFill>
                  <a:prstClr val="white">
                    <a:lumMod val="10000"/>
                  </a:prstClr>
                </a:solidFill>
                <a:latin typeface="Times New Roman" pitchFamily="18" charset="0"/>
                <a:cs typeface="Times New Roman" pitchFamily="18" charset="0"/>
              </a:rPr>
              <a:t>PH</a:t>
            </a:r>
            <a:endParaRPr lang="en-US" sz="3200" dirty="0">
              <a:solidFill>
                <a:prstClr val="white">
                  <a:lumMod val="10000"/>
                </a:prstClr>
              </a:solidFill>
              <a:latin typeface="Times New Roman" pitchFamily="18" charset="0"/>
              <a:cs typeface="Times New Roman" pitchFamily="18" charset="0"/>
            </a:endParaRPr>
          </a:p>
        </p:txBody>
      </p:sp>
    </p:spTree>
    <p:extLst>
      <p:ext uri="{BB962C8B-B14F-4D97-AF65-F5344CB8AC3E}">
        <p14:creationId xmlns:p14="http://schemas.microsoft.com/office/powerpoint/2010/main" val="199659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grpSp>
        <p:nvGrpSpPr>
          <p:cNvPr id="253" name="Google Shape;253;p9"/>
          <p:cNvGrpSpPr/>
          <p:nvPr/>
        </p:nvGrpSpPr>
        <p:grpSpPr>
          <a:xfrm>
            <a:off x="0" y="121024"/>
            <a:ext cx="12192000" cy="6602506"/>
            <a:chOff x="134471" y="121024"/>
            <a:chExt cx="11944115" cy="6602506"/>
          </a:xfrm>
        </p:grpSpPr>
        <p:cxnSp>
          <p:nvCxnSpPr>
            <p:cNvPr id="254" name="Google Shape;254;p9"/>
            <p:cNvCxnSpPr/>
            <p:nvPr/>
          </p:nvCxnSpPr>
          <p:spPr>
            <a:xfrm>
              <a:off x="134471" y="121024"/>
              <a:ext cx="11944115" cy="0"/>
            </a:xfrm>
            <a:prstGeom prst="straightConnector1">
              <a:avLst/>
            </a:prstGeom>
            <a:noFill/>
            <a:ln w="19050" cap="flat" cmpd="sng">
              <a:solidFill>
                <a:srgbClr val="4A7DBA"/>
              </a:solidFill>
              <a:prstDash val="solid"/>
              <a:round/>
              <a:headEnd type="none" w="sm" len="sm"/>
              <a:tailEnd type="none" w="sm" len="sm"/>
            </a:ln>
          </p:spPr>
        </p:cxnSp>
        <p:cxnSp>
          <p:nvCxnSpPr>
            <p:cNvPr id="255" name="Google Shape;255;p9"/>
            <p:cNvCxnSpPr/>
            <p:nvPr/>
          </p:nvCxnSpPr>
          <p:spPr>
            <a:xfrm>
              <a:off x="134471" y="6723530"/>
              <a:ext cx="11944115" cy="0"/>
            </a:xfrm>
            <a:prstGeom prst="straightConnector1">
              <a:avLst/>
            </a:prstGeom>
            <a:noFill/>
            <a:ln w="19050" cap="flat" cmpd="sng">
              <a:solidFill>
                <a:srgbClr val="4A7DBA"/>
              </a:solidFill>
              <a:prstDash val="solid"/>
              <a:round/>
              <a:headEnd type="none" w="sm" len="sm"/>
              <a:tailEnd type="none" w="sm" len="sm"/>
            </a:ln>
          </p:spPr>
        </p:cxnSp>
        <p:cxnSp>
          <p:nvCxnSpPr>
            <p:cNvPr id="256" name="Google Shape;256;p9"/>
            <p:cNvCxnSpPr/>
            <p:nvPr/>
          </p:nvCxnSpPr>
          <p:spPr>
            <a:xfrm>
              <a:off x="134471" y="121024"/>
              <a:ext cx="0" cy="6602506"/>
            </a:xfrm>
            <a:prstGeom prst="straightConnector1">
              <a:avLst/>
            </a:prstGeom>
            <a:noFill/>
            <a:ln w="19050" cap="flat" cmpd="sng">
              <a:solidFill>
                <a:srgbClr val="4A7DBA"/>
              </a:solidFill>
              <a:prstDash val="solid"/>
              <a:round/>
              <a:headEnd type="none" w="sm" len="sm"/>
              <a:tailEnd type="none" w="sm" len="sm"/>
            </a:ln>
          </p:spPr>
        </p:cxnSp>
        <p:cxnSp>
          <p:nvCxnSpPr>
            <p:cNvPr id="257" name="Google Shape;257;p9"/>
            <p:cNvCxnSpPr/>
            <p:nvPr/>
          </p:nvCxnSpPr>
          <p:spPr>
            <a:xfrm>
              <a:off x="12078586" y="121024"/>
              <a:ext cx="0" cy="6602506"/>
            </a:xfrm>
            <a:prstGeom prst="straightConnector1">
              <a:avLst/>
            </a:prstGeom>
            <a:noFill/>
            <a:ln w="19050" cap="flat" cmpd="sng">
              <a:solidFill>
                <a:srgbClr val="4A7DBA"/>
              </a:solidFill>
              <a:prstDash val="solid"/>
              <a:round/>
              <a:headEnd type="none" w="sm" len="sm"/>
              <a:tailEnd type="none" w="sm" len="sm"/>
            </a:ln>
          </p:spPr>
        </p:cxnSp>
      </p:grpSp>
      <p:pic>
        <p:nvPicPr>
          <p:cNvPr id="258" name="Google Shape;258;p9"/>
          <p:cNvPicPr preferRelativeResize="0"/>
          <p:nvPr/>
        </p:nvPicPr>
        <p:blipFill rotWithShape="1">
          <a:blip r:embed="rId3">
            <a:alphaModFix/>
          </a:blip>
          <a:srcRect l="37348" t="19463" b="18295"/>
          <a:stretch/>
        </p:blipFill>
        <p:spPr>
          <a:xfrm rot="850378">
            <a:off x="8939206" y="193124"/>
            <a:ext cx="2047960" cy="698144"/>
          </a:xfrm>
          <a:prstGeom prst="rect">
            <a:avLst/>
          </a:prstGeom>
          <a:noFill/>
          <a:ln>
            <a:noFill/>
          </a:ln>
        </p:spPr>
      </p:pic>
      <p:pic>
        <p:nvPicPr>
          <p:cNvPr id="259" name="Google Shape;259;p9"/>
          <p:cNvPicPr preferRelativeResize="0"/>
          <p:nvPr/>
        </p:nvPicPr>
        <p:blipFill rotWithShape="1">
          <a:blip r:embed="rId3">
            <a:alphaModFix/>
          </a:blip>
          <a:srcRect l="37348" t="19463" b="18295"/>
          <a:stretch/>
        </p:blipFill>
        <p:spPr>
          <a:xfrm rot="2528252">
            <a:off x="9288470" y="524666"/>
            <a:ext cx="1661796" cy="698144"/>
          </a:xfrm>
          <a:prstGeom prst="rect">
            <a:avLst/>
          </a:prstGeom>
          <a:noFill/>
          <a:ln>
            <a:noFill/>
          </a:ln>
        </p:spPr>
      </p:pic>
      <p:pic>
        <p:nvPicPr>
          <p:cNvPr id="260" name="Google Shape;260;p9"/>
          <p:cNvPicPr preferRelativeResize="0"/>
          <p:nvPr/>
        </p:nvPicPr>
        <p:blipFill rotWithShape="1">
          <a:blip r:embed="rId4">
            <a:alphaModFix/>
          </a:blip>
          <a:srcRect l="4193" t="2191" r="2693" b="6031"/>
          <a:stretch/>
        </p:blipFill>
        <p:spPr>
          <a:xfrm>
            <a:off x="-2" y="2878201"/>
            <a:ext cx="2333028" cy="2827655"/>
          </a:xfrm>
          <a:prstGeom prst="rect">
            <a:avLst/>
          </a:prstGeom>
          <a:noFill/>
          <a:ln>
            <a:noFill/>
          </a:ln>
        </p:spPr>
      </p:pic>
      <p:pic>
        <p:nvPicPr>
          <p:cNvPr id="261" name="Google Shape;261;p9" descr="7025f93bab81e29a45dfc8ebfbf481b9"/>
          <p:cNvPicPr preferRelativeResize="0"/>
          <p:nvPr/>
        </p:nvPicPr>
        <p:blipFill rotWithShape="1">
          <a:blip r:embed="rId5">
            <a:alphaModFix/>
          </a:blip>
          <a:srcRect/>
          <a:stretch/>
        </p:blipFill>
        <p:spPr>
          <a:xfrm>
            <a:off x="9894786" y="1570251"/>
            <a:ext cx="2681339" cy="5052695"/>
          </a:xfrm>
          <a:prstGeom prst="rect">
            <a:avLst/>
          </a:prstGeom>
          <a:noFill/>
          <a:ln>
            <a:noFill/>
          </a:ln>
        </p:spPr>
      </p:pic>
      <p:grpSp>
        <p:nvGrpSpPr>
          <p:cNvPr id="262" name="Google Shape;262;p9"/>
          <p:cNvGrpSpPr/>
          <p:nvPr/>
        </p:nvGrpSpPr>
        <p:grpSpPr>
          <a:xfrm>
            <a:off x="-1" y="4352544"/>
            <a:ext cx="12192000" cy="2505456"/>
            <a:chOff x="-91440" y="4352544"/>
            <a:chExt cx="12283440" cy="2505456"/>
          </a:xfrm>
        </p:grpSpPr>
        <p:pic>
          <p:nvPicPr>
            <p:cNvPr id="263" name="Google Shape;263;p9"/>
            <p:cNvPicPr preferRelativeResize="0"/>
            <p:nvPr/>
          </p:nvPicPr>
          <p:blipFill rotWithShape="1">
            <a:blip r:embed="rId6">
              <a:alphaModFix/>
            </a:blip>
            <a:srcRect t="45600" r="48882"/>
            <a:stretch/>
          </p:blipFill>
          <p:spPr>
            <a:xfrm flipH="1">
              <a:off x="-91440" y="4352544"/>
              <a:ext cx="4185322" cy="2505456"/>
            </a:xfrm>
            <a:prstGeom prst="rect">
              <a:avLst/>
            </a:prstGeom>
            <a:noFill/>
            <a:ln>
              <a:noFill/>
            </a:ln>
          </p:spPr>
        </p:pic>
        <p:pic>
          <p:nvPicPr>
            <p:cNvPr id="264" name="Google Shape;264;p9"/>
            <p:cNvPicPr preferRelativeResize="0"/>
            <p:nvPr/>
          </p:nvPicPr>
          <p:blipFill rotWithShape="1">
            <a:blip r:embed="rId6">
              <a:alphaModFix/>
            </a:blip>
            <a:srcRect t="49968"/>
            <a:stretch/>
          </p:blipFill>
          <p:spPr>
            <a:xfrm>
              <a:off x="4004236" y="4553712"/>
              <a:ext cx="8187764" cy="2304288"/>
            </a:xfrm>
            <a:prstGeom prst="rect">
              <a:avLst/>
            </a:prstGeom>
            <a:noFill/>
            <a:ln>
              <a:noFill/>
            </a:ln>
          </p:spPr>
        </p:pic>
      </p:grpSp>
      <p:pic>
        <p:nvPicPr>
          <p:cNvPr id="265" name="Google Shape;265;p9"/>
          <p:cNvPicPr preferRelativeResize="0"/>
          <p:nvPr/>
        </p:nvPicPr>
        <p:blipFill rotWithShape="1">
          <a:blip r:embed="rId7">
            <a:alphaModFix/>
          </a:blip>
          <a:srcRect/>
          <a:stretch/>
        </p:blipFill>
        <p:spPr>
          <a:xfrm rot="-1114066">
            <a:off x="1675425" y="471817"/>
            <a:ext cx="1524347" cy="724065"/>
          </a:xfrm>
          <a:prstGeom prst="rect">
            <a:avLst/>
          </a:prstGeom>
          <a:noFill/>
          <a:ln>
            <a:noFill/>
          </a:ln>
        </p:spPr>
      </p:pic>
      <p:sp>
        <p:nvSpPr>
          <p:cNvPr id="266" name="Google Shape;266;p9"/>
          <p:cNvSpPr txBox="1"/>
          <p:nvPr/>
        </p:nvSpPr>
        <p:spPr>
          <a:xfrm>
            <a:off x="636104" y="1664284"/>
            <a:ext cx="10866783" cy="2585283"/>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50000"/>
              </a:lnSpc>
              <a:spcBef>
                <a:spcPts val="0"/>
              </a:spcBef>
              <a:spcAft>
                <a:spcPts val="0"/>
              </a:spcAft>
              <a:buClr>
                <a:srgbClr val="000000"/>
              </a:buClr>
              <a:buSzTx/>
              <a:buFontTx/>
              <a:buNone/>
              <a:tabLst/>
              <a:defRPr/>
            </a:pP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Tạm</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biệt</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và</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hẹn</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gặp</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lại</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các</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con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vào</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những</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tiết</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học</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 </a:t>
            </a:r>
            <a:r>
              <a:rPr kumimoji="0" lang="en-US" sz="5400" b="0" i="0" u="none" strike="noStrike" kern="0" cap="none" spc="0" normalizeH="0" baseline="0" noProof="0" dirty="0" err="1">
                <a:ln>
                  <a:noFill/>
                </a:ln>
                <a:solidFill>
                  <a:srgbClr val="FF0000"/>
                </a:solidFill>
                <a:effectLst/>
                <a:uLnTx/>
                <a:uFillTx/>
                <a:latin typeface="Arial"/>
                <a:ea typeface="Arial"/>
                <a:cs typeface="Arial"/>
                <a:sym typeface="Arial"/>
              </a:rPr>
              <a:t>sau</a:t>
            </a:r>
            <a:r>
              <a:rPr kumimoji="0" lang="en-US" sz="5400" b="0" i="0" u="none" strike="noStrike" kern="0" cap="none" spc="0" normalizeH="0" baseline="0" noProof="0" dirty="0">
                <a:ln>
                  <a:noFill/>
                </a:ln>
                <a:solidFill>
                  <a:srgbClr val="FF0000"/>
                </a:solidFill>
                <a:effectLst/>
                <a:uLnTx/>
                <a:uFillTx/>
                <a:latin typeface="Arial"/>
                <a:ea typeface="Arial"/>
                <a:cs typeface="Arial"/>
                <a:sym typeface="Arial"/>
              </a:rPr>
              <a:t>!</a:t>
            </a:r>
            <a:endParaRPr kumimoji="0" sz="2800" b="0"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4768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500"/>
                                        <p:tgtEl>
                                          <p:spTgt spid="258"/>
                                        </p:tgtEl>
                                      </p:cBhvr>
                                    </p:animEffect>
                                  </p:childTnLst>
                                </p:cTn>
                              </p:par>
                              <p:par>
                                <p:cTn id="8" presetID="10" presetClass="entr" presetSubtype="0" fill="hold" nodeType="withEffect">
                                  <p:stCondLst>
                                    <p:cond delay="0"/>
                                  </p:stCondLst>
                                  <p:childTnLst>
                                    <p:set>
                                      <p:cBhvr>
                                        <p:cTn id="9" dur="1" fill="hold">
                                          <p:stCondLst>
                                            <p:cond delay="0"/>
                                          </p:stCondLst>
                                        </p:cTn>
                                        <p:tgtEl>
                                          <p:spTgt spid="259"/>
                                        </p:tgtEl>
                                        <p:attrNameLst>
                                          <p:attrName>style.visibility</p:attrName>
                                        </p:attrNameLst>
                                      </p:cBhvr>
                                      <p:to>
                                        <p:strVal val="visible"/>
                                      </p:to>
                                    </p:set>
                                    <p:animEffect transition="in" filter="fade">
                                      <p:cBhvr>
                                        <p:cTn id="10" dur="500"/>
                                        <p:tgtEl>
                                          <p:spTgt spid="259"/>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262"/>
                                        </p:tgtEl>
                                        <p:attrNameLst>
                                          <p:attrName>style.visibility</p:attrName>
                                        </p:attrNameLst>
                                      </p:cBhvr>
                                      <p:to>
                                        <p:strVal val="visible"/>
                                      </p:to>
                                    </p:set>
                                    <p:animEffect transition="in" filter="fade">
                                      <p:cBhvr>
                                        <p:cTn id="14" dur="1250"/>
                                        <p:tgtEl>
                                          <p:spTgt spid="262"/>
                                        </p:tgtEl>
                                      </p:cBhvr>
                                    </p:animEffect>
                                  </p:childTnLst>
                                </p:cTn>
                              </p:par>
                            </p:childTnLst>
                          </p:cTn>
                        </p:par>
                        <p:par>
                          <p:cTn id="15" fill="hold">
                            <p:stCondLst>
                              <p:cond delay="1750"/>
                            </p:stCondLst>
                            <p:childTnLst>
                              <p:par>
                                <p:cTn id="16" presetID="10" presetClass="entr" presetSubtype="0" fill="hold" nodeType="afterEffect">
                                  <p:stCondLst>
                                    <p:cond delay="0"/>
                                  </p:stCondLst>
                                  <p:childTnLst>
                                    <p:set>
                                      <p:cBhvr>
                                        <p:cTn id="17" dur="1" fill="hold">
                                          <p:stCondLst>
                                            <p:cond delay="0"/>
                                          </p:stCondLst>
                                        </p:cTn>
                                        <p:tgtEl>
                                          <p:spTgt spid="265"/>
                                        </p:tgtEl>
                                        <p:attrNameLst>
                                          <p:attrName>style.visibility</p:attrName>
                                        </p:attrNameLst>
                                      </p:cBhvr>
                                      <p:to>
                                        <p:strVal val="visible"/>
                                      </p:to>
                                    </p:set>
                                    <p:animEffect transition="in" filter="fade">
                                      <p:cBhvr>
                                        <p:cTn id="18" dur="1000"/>
                                        <p:tgtEl>
                                          <p:spTgt spid="265"/>
                                        </p:tgtEl>
                                      </p:cBhvr>
                                    </p:animEffect>
                                  </p:childTnLst>
                                </p:cTn>
                              </p:par>
                            </p:childTnLst>
                          </p:cTn>
                        </p:par>
                        <p:par>
                          <p:cTn id="19" fill="hold">
                            <p:stCondLst>
                              <p:cond delay="2750"/>
                            </p:stCondLst>
                            <p:childTnLst>
                              <p:par>
                                <p:cTn id="20" presetID="10" presetClass="entr" presetSubtype="0" fill="hold" nodeType="afterEffect">
                                  <p:stCondLst>
                                    <p:cond delay="0"/>
                                  </p:stCondLst>
                                  <p:childTnLst>
                                    <p:set>
                                      <p:cBhvr>
                                        <p:cTn id="21" dur="1" fill="hold">
                                          <p:stCondLst>
                                            <p:cond delay="0"/>
                                          </p:stCondLst>
                                        </p:cTn>
                                        <p:tgtEl>
                                          <p:spTgt spid="266"/>
                                        </p:tgtEl>
                                        <p:attrNameLst>
                                          <p:attrName>style.visibility</p:attrName>
                                        </p:attrNameLst>
                                      </p:cBhvr>
                                      <p:to>
                                        <p:strVal val="visible"/>
                                      </p:to>
                                    </p:set>
                                    <p:animEffect transition="in" filter="fade">
                                      <p:cBhvr>
                                        <p:cTn id="22" dur="20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5138C25-CF3A-465B-B7E6-42C30821173C}"/>
              </a:ext>
            </a:extLst>
          </p:cNvPr>
          <p:cNvGrpSpPr/>
          <p:nvPr/>
        </p:nvGrpSpPr>
        <p:grpSpPr>
          <a:xfrm>
            <a:off x="993911" y="106016"/>
            <a:ext cx="2190751" cy="980661"/>
            <a:chOff x="1523998" y="0"/>
            <a:chExt cx="2190751" cy="980661"/>
          </a:xfrm>
        </p:grpSpPr>
        <p:grpSp>
          <p:nvGrpSpPr>
            <p:cNvPr id="3" name="Group 2">
              <a:extLst>
                <a:ext uri="{FF2B5EF4-FFF2-40B4-BE49-F238E27FC236}">
                  <a16:creationId xmlns:a16="http://schemas.microsoft.com/office/drawing/2014/main" id="{C384A053-A1E6-439B-A919-2F424B13516D}"/>
                </a:ext>
              </a:extLst>
            </p:cNvPr>
            <p:cNvGrpSpPr/>
            <p:nvPr/>
          </p:nvGrpSpPr>
          <p:grpSpPr>
            <a:xfrm>
              <a:off x="1523998" y="0"/>
              <a:ext cx="2190751" cy="980661"/>
              <a:chOff x="1523999" y="0"/>
              <a:chExt cx="1285462" cy="1828800"/>
            </a:xfrm>
          </p:grpSpPr>
          <p:sp>
            <p:nvSpPr>
              <p:cNvPr id="5" name="Rectangle: Top Corners Rounded 4">
                <a:extLst>
                  <a:ext uri="{FF2B5EF4-FFF2-40B4-BE49-F238E27FC236}">
                    <a16:creationId xmlns:a16="http://schemas.microsoft.com/office/drawing/2014/main" id="{B6063A08-A60E-4694-ABCC-273A3D0953EE}"/>
                  </a:ext>
                </a:extLst>
              </p:cNvPr>
              <p:cNvSpPr/>
              <p:nvPr/>
            </p:nvSpPr>
            <p:spPr>
              <a:xfrm rot="10800000">
                <a:off x="1523999" y="0"/>
                <a:ext cx="1285462" cy="1828800"/>
              </a:xfrm>
              <a:prstGeom prst="round2SameRect">
                <a:avLst/>
              </a:prstGeom>
              <a:solidFill>
                <a:srgbClr val="7030A0"/>
              </a:solidFill>
              <a:ln>
                <a:solidFill>
                  <a:srgbClr val="7030A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6" name="Rectangle: Top Corners Rounded 5">
                <a:extLst>
                  <a:ext uri="{FF2B5EF4-FFF2-40B4-BE49-F238E27FC236}">
                    <a16:creationId xmlns:a16="http://schemas.microsoft.com/office/drawing/2014/main" id="{4C41FB10-03C2-4D3E-9855-319623548209}"/>
                  </a:ext>
                </a:extLst>
              </p:cNvPr>
              <p:cNvSpPr/>
              <p:nvPr/>
            </p:nvSpPr>
            <p:spPr>
              <a:xfrm rot="10800000">
                <a:off x="1566862" y="76199"/>
                <a:ext cx="1204497" cy="1709738"/>
              </a:xfrm>
              <a:prstGeom prst="round2SameRect">
                <a:avLst/>
              </a:prstGeom>
              <a:solidFill>
                <a:schemeClr val="bg1"/>
              </a:solidFill>
              <a:ln>
                <a:solidFill>
                  <a:srgbClr val="7030A0"/>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TextBox 3">
              <a:extLst>
                <a:ext uri="{FF2B5EF4-FFF2-40B4-BE49-F238E27FC236}">
                  <a16:creationId xmlns:a16="http://schemas.microsoft.com/office/drawing/2014/main" id="{BE7F5520-C5D5-4F4E-96E0-A72DCF2CB46C}"/>
                </a:ext>
              </a:extLst>
            </p:cNvPr>
            <p:cNvSpPr txBox="1"/>
            <p:nvPr/>
          </p:nvSpPr>
          <p:spPr>
            <a:xfrm>
              <a:off x="1677724" y="206880"/>
              <a:ext cx="19720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7030A0"/>
                  </a:solidFill>
                  <a:effectLst/>
                  <a:uLnTx/>
                  <a:uFillTx/>
                  <a:latin typeface="UTM Cookies"/>
                  <a:ea typeface="+mn-ea"/>
                  <a:cs typeface="+mn-cs"/>
                </a:rPr>
                <a:t>CHỦ ĐỀ 7</a:t>
              </a:r>
            </a:p>
          </p:txBody>
        </p:sp>
      </p:grpSp>
      <p:sp>
        <p:nvSpPr>
          <p:cNvPr id="7" name="TextBox 6">
            <a:extLst>
              <a:ext uri="{FF2B5EF4-FFF2-40B4-BE49-F238E27FC236}">
                <a16:creationId xmlns:a16="http://schemas.microsoft.com/office/drawing/2014/main" id="{7E1D5657-02F9-4206-8D9F-84DE1BC35A4E}"/>
              </a:ext>
            </a:extLst>
          </p:cNvPr>
          <p:cNvSpPr txBox="1"/>
          <p:nvPr/>
        </p:nvSpPr>
        <p:spPr>
          <a:xfrm>
            <a:off x="3716075" y="317237"/>
            <a:ext cx="416786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rgbClr val="7030A0"/>
                </a:solidFill>
                <a:effectLst/>
                <a:uLnTx/>
                <a:uFillTx/>
                <a:latin typeface="UTM Cookies"/>
                <a:ea typeface="+mn-ea"/>
                <a:cs typeface="+mn-cs"/>
              </a:rPr>
              <a:t>ÔN TẬP HỌC KÌ 1</a:t>
            </a:r>
          </a:p>
        </p:txBody>
      </p:sp>
      <p:sp>
        <p:nvSpPr>
          <p:cNvPr id="8" name="TextBox 7">
            <a:extLst>
              <a:ext uri="{FF2B5EF4-FFF2-40B4-BE49-F238E27FC236}">
                <a16:creationId xmlns:a16="http://schemas.microsoft.com/office/drawing/2014/main" id="{55A2A65E-4925-443C-973E-2B692A7DB1DB}"/>
              </a:ext>
            </a:extLst>
          </p:cNvPr>
          <p:cNvSpPr txBox="1"/>
          <p:nvPr/>
        </p:nvSpPr>
        <p:spPr>
          <a:xfrm>
            <a:off x="905011" y="2058721"/>
            <a:ext cx="9585189" cy="2803203"/>
          </a:xfrm>
          <a:prstGeom prst="rect">
            <a:avLst/>
          </a:prstGeom>
          <a:noFill/>
          <a:ln>
            <a:noFill/>
          </a:ln>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5400" b="0" i="0" u="none" strike="noStrike" kern="1200" cap="none" spc="0" normalizeH="0" baseline="0" noProof="0" dirty="0">
                <a:ln>
                  <a:solidFill>
                    <a:srgbClr val="7030A0"/>
                  </a:solidFill>
                </a:ln>
                <a:solidFill>
                  <a:srgbClr val="FF0000"/>
                </a:solidFill>
                <a:effectLst/>
                <a:uLnTx/>
                <a:uFillTx/>
                <a:latin typeface="UTM Cookies"/>
                <a:ea typeface="+mn-ea"/>
                <a:cs typeface="+mn-cs"/>
              </a:rPr>
              <a:t>BÀI 33</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4800" b="0" i="0" u="none" strike="noStrike" kern="1200" cap="none" spc="0" normalizeH="0" baseline="0" noProof="0" dirty="0">
                <a:ln>
                  <a:solidFill>
                    <a:srgbClr val="7030A0"/>
                  </a:solidFill>
                </a:ln>
                <a:solidFill>
                  <a:srgbClr val="FF0000"/>
                </a:solidFill>
                <a:effectLst/>
                <a:uLnTx/>
                <a:uFillTx/>
                <a:latin typeface="UTM Cookies"/>
                <a:ea typeface="+mn-ea"/>
                <a:cs typeface="+mn-cs"/>
              </a:rPr>
              <a:t>ÔN TẬP PHÉP CỘNG, PHÉP TRỪ TRONG PHẠM VI 20,100</a:t>
            </a:r>
          </a:p>
        </p:txBody>
      </p:sp>
    </p:spTree>
    <p:extLst>
      <p:ext uri="{BB962C8B-B14F-4D97-AF65-F5344CB8AC3E}">
        <p14:creationId xmlns:p14="http://schemas.microsoft.com/office/powerpoint/2010/main" val="82049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 y="-54588"/>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30"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283" y="70060"/>
            <a:ext cx="10156721"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p:cNvSpPr txBox="1"/>
          <p:nvPr/>
        </p:nvSpPr>
        <p:spPr>
          <a:xfrm>
            <a:off x="2206862" y="381581"/>
            <a:ext cx="8307448" cy="68865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3100" b="1" i="0" u="none" strike="noStrike" kern="1200" cap="none" spc="0" normalizeH="0" baseline="0" noProof="0">
                <a:ln>
                  <a:noFill/>
                </a:ln>
                <a:solidFill>
                  <a:prstClr val="white">
                    <a:lumMod val="10000"/>
                  </a:prstClr>
                </a:solidFill>
                <a:effectLst/>
                <a:uLnTx/>
                <a:uFillTx/>
                <a:latin typeface="HP001 4H" panose="020B0603050302020204" pitchFamily="34" charset="0"/>
                <a:ea typeface="+mn-ea"/>
                <a:cs typeface="Times New Roman" pitchFamily="18" charset="0"/>
              </a:rPr>
              <a:t>    </a:t>
            </a:r>
            <a:r>
              <a:rPr kumimoji="0" lang="en-US" sz="3100" b="1" i="0" u="none" strike="noStrike" kern="1200" cap="none" spc="0" normalizeH="0" baseline="0" noProof="0">
                <a:ln>
                  <a:noFill/>
                </a:ln>
                <a:solidFill>
                  <a:prstClr val="white">
                    <a:lumMod val="10000"/>
                  </a:prstClr>
                </a:solidFill>
                <a:effectLst/>
                <a:uLnTx/>
                <a:uFillTx/>
                <a:latin typeface="HP001 4 hàng" panose="020B0603050302020204" pitchFamily="34" charset="-93"/>
                <a:ea typeface="+mn-ea"/>
                <a:cs typeface="Times New Roman" pitchFamily="18" charset="0"/>
              </a:rPr>
              <a:t>Thứ Tư ngày 29 </a:t>
            </a:r>
            <a:r>
              <a:rPr kumimoji="0" lang="en-US" sz="3100" b="1" i="0" u="none" strike="noStrike" kern="1200" cap="none" spc="0" normalizeH="0" baseline="0" noProof="0" dirty="0" err="1">
                <a:ln>
                  <a:noFill/>
                </a:ln>
                <a:solidFill>
                  <a:prstClr val="white">
                    <a:lumMod val="10000"/>
                  </a:prstClr>
                </a:solidFill>
                <a:effectLst/>
                <a:uLnTx/>
                <a:uFillTx/>
                <a:latin typeface="HP001 4 hàng" panose="020B0603050302020204" pitchFamily="34" charset="-93"/>
                <a:ea typeface="+mn-ea"/>
                <a:cs typeface="Times New Roman" pitchFamily="18" charset="0"/>
              </a:rPr>
              <a:t>tháng</a:t>
            </a:r>
            <a:r>
              <a:rPr kumimoji="0" lang="en-US" sz="3100" b="1" i="0" u="none" strike="noStrike" kern="1200" cap="none" spc="0" normalizeH="0" baseline="0" noProof="0" dirty="0">
                <a:ln>
                  <a:noFill/>
                </a:ln>
                <a:solidFill>
                  <a:prstClr val="white">
                    <a:lumMod val="10000"/>
                  </a:prstClr>
                </a:solidFill>
                <a:effectLst/>
                <a:uLnTx/>
                <a:uFillTx/>
                <a:latin typeface="HP001 4 hàng" panose="020B0603050302020204" pitchFamily="34" charset="-93"/>
                <a:ea typeface="+mn-ea"/>
                <a:cs typeface="Times New Roman" pitchFamily="18" charset="0"/>
              </a:rPr>
              <a:t> 12 </a:t>
            </a:r>
            <a:r>
              <a:rPr kumimoji="0" lang="en-US" sz="3100" b="1" i="0" u="none" strike="noStrike" kern="1200" cap="none" spc="0" normalizeH="0" baseline="0" noProof="0" dirty="0" err="1">
                <a:ln>
                  <a:noFill/>
                </a:ln>
                <a:solidFill>
                  <a:prstClr val="white">
                    <a:lumMod val="10000"/>
                  </a:prstClr>
                </a:solidFill>
                <a:effectLst/>
                <a:uLnTx/>
                <a:uFillTx/>
                <a:latin typeface="HP001 4 hàng" panose="020B0603050302020204" pitchFamily="34" charset="-93"/>
                <a:ea typeface="+mn-ea"/>
                <a:cs typeface="Times New Roman" pitchFamily="18" charset="0"/>
              </a:rPr>
              <a:t>năm</a:t>
            </a:r>
            <a:r>
              <a:rPr kumimoji="0" lang="en-US" sz="3100" b="1" i="0" u="none" strike="noStrike" kern="1200" cap="none" spc="0" normalizeH="0" baseline="0" noProof="0" dirty="0">
                <a:ln>
                  <a:noFill/>
                </a:ln>
                <a:solidFill>
                  <a:prstClr val="white">
                    <a:lumMod val="10000"/>
                  </a:prstClr>
                </a:solidFill>
                <a:effectLst/>
                <a:uLnTx/>
                <a:uFillTx/>
                <a:latin typeface="HP001 4 hàng" panose="020B0603050302020204" pitchFamily="34" charset="-93"/>
                <a:ea typeface="+mn-ea"/>
                <a:cs typeface="Times New Roman" pitchFamily="18" charset="0"/>
              </a:rPr>
              <a:t> 2021</a:t>
            </a:r>
          </a:p>
        </p:txBody>
      </p:sp>
      <p:sp>
        <p:nvSpPr>
          <p:cNvPr id="20" name="TextBox 19"/>
          <p:cNvSpPr txBox="1"/>
          <p:nvPr/>
        </p:nvSpPr>
        <p:spPr>
          <a:xfrm>
            <a:off x="5835889" y="967529"/>
            <a:ext cx="2667636" cy="707886"/>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white">
                    <a:lumMod val="10000"/>
                  </a:prstClr>
                </a:solidFill>
                <a:effectLst/>
                <a:uLnTx/>
                <a:uFillTx/>
                <a:latin typeface="HP001 4H" panose="020B0603050302020204" pitchFamily="34" charset="0"/>
                <a:ea typeface="+mn-ea"/>
                <a:cs typeface="Times New Roman" pitchFamily="18" charset="0"/>
              </a:rPr>
              <a:t> </a:t>
            </a:r>
            <a:r>
              <a:rPr kumimoji="0" lang="en-US" sz="3200" b="1" i="0" u="none" strike="noStrike" kern="1200" cap="none" spc="0" normalizeH="0" baseline="0" noProof="0" dirty="0" err="1">
                <a:ln>
                  <a:noFill/>
                </a:ln>
                <a:solidFill>
                  <a:prstClr val="white">
                    <a:lumMod val="10000"/>
                  </a:prstClr>
                </a:solidFill>
                <a:effectLst/>
                <a:uLnTx/>
                <a:uFillTx/>
                <a:latin typeface="HP001 4 hàng" panose="020B0603050302020204" pitchFamily="34" charset="-93"/>
                <a:ea typeface="+mn-ea"/>
                <a:cs typeface="Times New Roman" pitchFamily="18" charset="0"/>
              </a:rPr>
              <a:t>Toán</a:t>
            </a:r>
            <a:endParaRPr kumimoji="0" lang="en-US" sz="3200" b="1" i="0" u="none" strike="noStrike" kern="1200" cap="none" spc="0" normalizeH="0" baseline="0" noProof="0" dirty="0">
              <a:ln>
                <a:noFill/>
              </a:ln>
              <a:solidFill>
                <a:prstClr val="white">
                  <a:lumMod val="10000"/>
                </a:prstClr>
              </a:solidFill>
              <a:effectLst/>
              <a:uLnTx/>
              <a:uFillTx/>
              <a:latin typeface="HP001 4 hàng" panose="020B0603050302020204" pitchFamily="34" charset="-93"/>
              <a:ea typeface="+mn-ea"/>
              <a:cs typeface="Times New Roman" pitchFamily="18" charset="0"/>
            </a:endParaRPr>
          </a:p>
        </p:txBody>
      </p:sp>
      <p:sp>
        <p:nvSpPr>
          <p:cNvPr id="6" name="TextBox 5"/>
          <p:cNvSpPr txBox="1"/>
          <p:nvPr/>
        </p:nvSpPr>
        <p:spPr>
          <a:xfrm>
            <a:off x="3281824" y="435905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22"/>
          <p:cNvSpPr txBox="1"/>
          <p:nvPr/>
        </p:nvSpPr>
        <p:spPr>
          <a:xfrm>
            <a:off x="3891425" y="1604600"/>
            <a:ext cx="8974253" cy="658835"/>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3100" b="1" i="0" u="none" strike="noStrike" kern="1200" cap="none" spc="0" normalizeH="0" baseline="0" noProof="0" err="1">
                <a:ln>
                  <a:noFill/>
                </a:ln>
                <a:solidFill>
                  <a:srgbClr val="FF0000"/>
                </a:solidFill>
                <a:effectLst/>
                <a:uLnTx/>
                <a:uFillTx/>
                <a:latin typeface="HP001 5 hàng" pitchFamily="34" charset="0"/>
                <a:ea typeface="+mn-ea"/>
                <a:cs typeface="Times New Roman" pitchFamily="18" charset="0"/>
              </a:rPr>
              <a:t>Bài</a:t>
            </a:r>
            <a:r>
              <a:rPr kumimoji="0" lang="en-US" sz="3100" b="1" i="0" u="none" strike="noStrike" kern="1200" cap="none" spc="0" normalizeH="0" baseline="0" noProof="0">
                <a:ln>
                  <a:noFill/>
                </a:ln>
                <a:solidFill>
                  <a:srgbClr val="FF0000"/>
                </a:solidFill>
                <a:effectLst/>
                <a:uLnTx/>
                <a:uFillTx/>
                <a:latin typeface="HP001 5 hàng" pitchFamily="34" charset="0"/>
                <a:ea typeface="+mn-ea"/>
                <a:cs typeface="Times New Roman" pitchFamily="18" charset="0"/>
              </a:rPr>
              <a:t> 33: Luyện tập ( Tiết 3) </a:t>
            </a:r>
            <a:endParaRPr kumimoji="0" lang="en-US" sz="3100" b="1" i="0" u="none" strike="noStrike" kern="1200" cap="none" spc="0" normalizeH="0" baseline="0" noProof="0" dirty="0">
              <a:ln>
                <a:noFill/>
              </a:ln>
              <a:solidFill>
                <a:srgbClr val="FF0000"/>
              </a:solidFill>
              <a:effectLst/>
              <a:uLnTx/>
              <a:uFillTx/>
              <a:latin typeface="HP001 5 hàng" pitchFamily="34" charset="0"/>
              <a:ea typeface="+mn-ea"/>
              <a:cs typeface="Times New Roman" pitchFamily="18" charset="0"/>
            </a:endParaRPr>
          </a:p>
        </p:txBody>
      </p:sp>
    </p:spTree>
    <p:extLst>
      <p:ext uri="{BB962C8B-B14F-4D97-AF65-F5344CB8AC3E}">
        <p14:creationId xmlns:p14="http://schemas.microsoft.com/office/powerpoint/2010/main" val="19056943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CD3A58-6877-4359-AB98-DDCE48E75751}"/>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730152" y="2525371"/>
            <a:ext cx="7228270" cy="3354295"/>
          </a:xfrm>
          <a:prstGeom prst="rect">
            <a:avLst/>
          </a:prstGeom>
        </p:spPr>
      </p:pic>
      <p:sp>
        <p:nvSpPr>
          <p:cNvPr id="5" name="Oval 4">
            <a:extLst>
              <a:ext uri="{FF2B5EF4-FFF2-40B4-BE49-F238E27FC236}">
                <a16:creationId xmlns:a16="http://schemas.microsoft.com/office/drawing/2014/main" id="{F16CAD40-163A-426B-80D8-AB447200BCEA}"/>
              </a:ext>
            </a:extLst>
          </p:cNvPr>
          <p:cNvSpPr/>
          <p:nvPr/>
        </p:nvSpPr>
        <p:spPr>
          <a:xfrm>
            <a:off x="733170" y="465967"/>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1</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AC9853CD-4D16-4D5C-8C4D-DF99BA20D542}"/>
              </a:ext>
            </a:extLst>
          </p:cNvPr>
          <p:cNvGrpSpPr/>
          <p:nvPr/>
        </p:nvGrpSpPr>
        <p:grpSpPr>
          <a:xfrm>
            <a:off x="1170492" y="465967"/>
            <a:ext cx="1714555" cy="461666"/>
            <a:chOff x="1421855" y="1440654"/>
            <a:chExt cx="1714555" cy="461666"/>
          </a:xfrm>
        </p:grpSpPr>
        <p:grpSp>
          <p:nvGrpSpPr>
            <p:cNvPr id="7" name="Group 6">
              <a:extLst>
                <a:ext uri="{FF2B5EF4-FFF2-40B4-BE49-F238E27FC236}">
                  <a16:creationId xmlns:a16="http://schemas.microsoft.com/office/drawing/2014/main" id="{838E019D-8993-489D-A464-3D9F579AD18B}"/>
                </a:ext>
              </a:extLst>
            </p:cNvPr>
            <p:cNvGrpSpPr/>
            <p:nvPr/>
          </p:nvGrpSpPr>
          <p:grpSpPr>
            <a:xfrm>
              <a:off x="1870518" y="1440654"/>
              <a:ext cx="758382" cy="461665"/>
              <a:chOff x="1870518" y="1440654"/>
              <a:chExt cx="758382" cy="461665"/>
            </a:xfrm>
          </p:grpSpPr>
          <p:sp>
            <p:nvSpPr>
              <p:cNvPr id="9" name="Rectangle: Rounded Corners 8">
                <a:extLst>
                  <a:ext uri="{FF2B5EF4-FFF2-40B4-BE49-F238E27FC236}">
                    <a16:creationId xmlns:a16="http://schemas.microsoft.com/office/drawing/2014/main" id="{31D7DCEB-D863-42FB-A852-550B2810F097}"/>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0" name="TextBox 9">
                <a:extLst>
                  <a:ext uri="{FF2B5EF4-FFF2-40B4-BE49-F238E27FC236}">
                    <a16:creationId xmlns:a16="http://schemas.microsoft.com/office/drawing/2014/main" id="{1B0770B6-2FF9-436A-9D6B-0DAA24748127}"/>
                  </a:ext>
                </a:extLst>
              </p:cNvPr>
              <p:cNvSpPr txBox="1"/>
              <p:nvPr/>
            </p:nvSpPr>
            <p:spPr>
              <a:xfrm>
                <a:off x="1969023" y="1440654"/>
                <a:ext cx="56137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Số</a:t>
                </a:r>
              </a:p>
            </p:txBody>
          </p:sp>
        </p:grpSp>
        <p:sp>
          <p:nvSpPr>
            <p:cNvPr id="8" name="TextBox 7">
              <a:extLst>
                <a:ext uri="{FF2B5EF4-FFF2-40B4-BE49-F238E27FC236}">
                  <a16:creationId xmlns:a16="http://schemas.microsoft.com/office/drawing/2014/main" id="{16E1E700-AADC-4298-A630-C83E1E064F83}"/>
                </a:ext>
              </a:extLst>
            </p:cNvPr>
            <p:cNvSpPr txBox="1"/>
            <p:nvPr/>
          </p:nvSpPr>
          <p:spPr>
            <a:xfrm>
              <a:off x="1421855" y="1440655"/>
              <a:ext cx="171455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a)           ?</a:t>
              </a:r>
            </a:p>
          </p:txBody>
        </p:sp>
      </p:grpSp>
      <p:graphicFrame>
        <p:nvGraphicFramePr>
          <p:cNvPr id="11" name="Table 4">
            <a:extLst>
              <a:ext uri="{FF2B5EF4-FFF2-40B4-BE49-F238E27FC236}">
                <a16:creationId xmlns:a16="http://schemas.microsoft.com/office/drawing/2014/main" id="{DAB4EB5B-86E7-4B5C-AEEC-C2C66A55544E}"/>
              </a:ext>
            </a:extLst>
          </p:cNvPr>
          <p:cNvGraphicFramePr>
            <a:graphicFrameLocks noGrp="1"/>
          </p:cNvGraphicFramePr>
          <p:nvPr>
            <p:extLst>
              <p:ext uri="{D42A27DB-BD31-4B8C-83A1-F6EECF244321}">
                <p14:modId xmlns:p14="http://schemas.microsoft.com/office/powerpoint/2010/main" val="3764256350"/>
              </p:ext>
            </p:extLst>
          </p:nvPr>
        </p:nvGraphicFramePr>
        <p:xfrm>
          <a:off x="900596" y="1283131"/>
          <a:ext cx="6891683" cy="1217896"/>
        </p:xfrm>
        <a:graphic>
          <a:graphicData uri="http://schemas.openxmlformats.org/drawingml/2006/table">
            <a:tbl>
              <a:tblPr firstRow="1" bandRow="1">
                <a:tableStyleId>{2D5ABB26-0587-4C30-8999-92F81FD0307C}</a:tableStyleId>
              </a:tblPr>
              <a:tblGrid>
                <a:gridCol w="2671523">
                  <a:extLst>
                    <a:ext uri="{9D8B030D-6E8A-4147-A177-3AD203B41FA5}">
                      <a16:colId xmlns:a16="http://schemas.microsoft.com/office/drawing/2014/main" val="3824061973"/>
                    </a:ext>
                  </a:extLst>
                </a:gridCol>
                <a:gridCol w="831602">
                  <a:extLst>
                    <a:ext uri="{9D8B030D-6E8A-4147-A177-3AD203B41FA5}">
                      <a16:colId xmlns:a16="http://schemas.microsoft.com/office/drawing/2014/main" val="1889727206"/>
                    </a:ext>
                  </a:extLst>
                </a:gridCol>
                <a:gridCol w="820273">
                  <a:extLst>
                    <a:ext uri="{9D8B030D-6E8A-4147-A177-3AD203B41FA5}">
                      <a16:colId xmlns:a16="http://schemas.microsoft.com/office/drawing/2014/main" val="473288683"/>
                    </a:ext>
                  </a:extLst>
                </a:gridCol>
                <a:gridCol w="853983">
                  <a:extLst>
                    <a:ext uri="{9D8B030D-6E8A-4147-A177-3AD203B41FA5}">
                      <a16:colId xmlns:a16="http://schemas.microsoft.com/office/drawing/2014/main" val="2275450563"/>
                    </a:ext>
                  </a:extLst>
                </a:gridCol>
                <a:gridCol w="857151">
                  <a:extLst>
                    <a:ext uri="{9D8B030D-6E8A-4147-A177-3AD203B41FA5}">
                      <a16:colId xmlns:a16="http://schemas.microsoft.com/office/drawing/2014/main" val="678154345"/>
                    </a:ext>
                  </a:extLst>
                </a:gridCol>
                <a:gridCol w="857151">
                  <a:extLst>
                    <a:ext uri="{9D8B030D-6E8A-4147-A177-3AD203B41FA5}">
                      <a16:colId xmlns:a16="http://schemas.microsoft.com/office/drawing/2014/main" val="1296044205"/>
                    </a:ext>
                  </a:extLst>
                </a:gridCol>
              </a:tblGrid>
              <a:tr h="657318">
                <a:tc>
                  <a:txBody>
                    <a:bodyPr/>
                    <a:lstStyle/>
                    <a:p>
                      <a:pPr algn="ctr"/>
                      <a:r>
                        <a:rPr lang="vi-VN" sz="2400" dirty="0">
                          <a:solidFill>
                            <a:schemeClr val="tx1"/>
                          </a:solidFill>
                        </a:rPr>
                        <a:t>Toa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A</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B</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C</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D</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tc>
                  <a:txBody>
                    <a:bodyPr/>
                    <a:lstStyle/>
                    <a:p>
                      <a:pPr algn="ctr"/>
                      <a:r>
                        <a:rPr lang="vi-VN" sz="2800" dirty="0">
                          <a:solidFill>
                            <a:srgbClr val="FA1E72"/>
                          </a:solidFill>
                        </a:rPr>
                        <a:t>E</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6EAFA"/>
                    </a:solidFill>
                  </a:tcPr>
                </a:tc>
                <a:extLst>
                  <a:ext uri="{0D108BD9-81ED-4DB2-BD59-A6C34878D82A}">
                    <a16:rowId xmlns:a16="http://schemas.microsoft.com/office/drawing/2014/main" val="675489972"/>
                  </a:ext>
                </a:extLst>
              </a:tr>
              <a:tr h="560578">
                <a:tc>
                  <a:txBody>
                    <a:bodyPr/>
                    <a:lstStyle/>
                    <a:p>
                      <a:pPr algn="ctr"/>
                      <a:r>
                        <a:rPr lang="vi-VN" sz="2400" dirty="0">
                          <a:solidFill>
                            <a:schemeClr val="tx1"/>
                          </a:solidFill>
                        </a:rPr>
                        <a:t>Kết quả phép tính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60</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tc>
                  <a:txBody>
                    <a:bodyPr/>
                    <a:lstStyle/>
                    <a:p>
                      <a:pPr algn="ctr"/>
                      <a:r>
                        <a:rPr lang="vi-VN" sz="2800" dirty="0">
                          <a:solidFill>
                            <a:schemeClr val="tx1"/>
                          </a:solidFill>
                        </a:rPr>
                        <a: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D863"/>
                    </a:solidFill>
                  </a:tcPr>
                </a:tc>
                <a:extLst>
                  <a:ext uri="{0D108BD9-81ED-4DB2-BD59-A6C34878D82A}">
                    <a16:rowId xmlns:a16="http://schemas.microsoft.com/office/drawing/2014/main" val="1625636457"/>
                  </a:ext>
                </a:extLst>
              </a:tr>
            </a:tbl>
          </a:graphicData>
        </a:graphic>
      </p:graphicFrame>
      <p:sp>
        <p:nvSpPr>
          <p:cNvPr id="13" name="Rectangle 12">
            <a:extLst>
              <a:ext uri="{FF2B5EF4-FFF2-40B4-BE49-F238E27FC236}">
                <a16:creationId xmlns:a16="http://schemas.microsoft.com/office/drawing/2014/main" id="{18D34376-DC50-4EAC-A4B7-E0774EC642C3}"/>
              </a:ext>
            </a:extLst>
          </p:cNvPr>
          <p:cNvSpPr/>
          <p:nvPr/>
        </p:nvSpPr>
        <p:spPr>
          <a:xfrm>
            <a:off x="4510212" y="1964555"/>
            <a:ext cx="585418" cy="523220"/>
          </a:xfrm>
          <a:prstGeom prst="rect">
            <a:avLst/>
          </a:prstGeom>
          <a:solidFill>
            <a:srgbClr val="FFD863"/>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
                <a:ea typeface="+mn-ea"/>
                <a:cs typeface="+mn-cs"/>
              </a:rPr>
              <a:t>60</a:t>
            </a:r>
          </a:p>
        </p:txBody>
      </p:sp>
      <p:sp>
        <p:nvSpPr>
          <p:cNvPr id="15" name="Rectangle 14">
            <a:extLst>
              <a:ext uri="{FF2B5EF4-FFF2-40B4-BE49-F238E27FC236}">
                <a16:creationId xmlns:a16="http://schemas.microsoft.com/office/drawing/2014/main" id="{134FB3A7-EE83-49D0-A237-1602A9024F11}"/>
              </a:ext>
            </a:extLst>
          </p:cNvPr>
          <p:cNvSpPr/>
          <p:nvPr/>
        </p:nvSpPr>
        <p:spPr>
          <a:xfrm>
            <a:off x="5257003" y="1964555"/>
            <a:ext cx="785793" cy="523220"/>
          </a:xfrm>
          <a:prstGeom prst="rect">
            <a:avLst/>
          </a:prstGeom>
          <a:solidFill>
            <a:srgbClr val="FFD863"/>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
                <a:ea typeface="+mn-ea"/>
                <a:cs typeface="+mn-cs"/>
              </a:rPr>
              <a:t>100</a:t>
            </a:r>
          </a:p>
        </p:txBody>
      </p:sp>
      <p:sp>
        <p:nvSpPr>
          <p:cNvPr id="16" name="Rectangle 15">
            <a:extLst>
              <a:ext uri="{FF2B5EF4-FFF2-40B4-BE49-F238E27FC236}">
                <a16:creationId xmlns:a16="http://schemas.microsoft.com/office/drawing/2014/main" id="{9C7D37BD-D2AF-4506-AD31-A3B956A308D3}"/>
              </a:ext>
            </a:extLst>
          </p:cNvPr>
          <p:cNvSpPr/>
          <p:nvPr/>
        </p:nvSpPr>
        <p:spPr>
          <a:xfrm>
            <a:off x="6249394" y="1964555"/>
            <a:ext cx="585418" cy="523220"/>
          </a:xfrm>
          <a:prstGeom prst="rect">
            <a:avLst/>
          </a:prstGeom>
          <a:solidFill>
            <a:srgbClr val="FFD863"/>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
                <a:ea typeface="+mn-ea"/>
                <a:cs typeface="+mn-cs"/>
              </a:rPr>
              <a:t>30</a:t>
            </a:r>
          </a:p>
        </p:txBody>
      </p:sp>
      <p:sp>
        <p:nvSpPr>
          <p:cNvPr id="17" name="Rectangle 16">
            <a:extLst>
              <a:ext uri="{FF2B5EF4-FFF2-40B4-BE49-F238E27FC236}">
                <a16:creationId xmlns:a16="http://schemas.microsoft.com/office/drawing/2014/main" id="{FA53C784-FDEB-4C74-9BEF-6A3EC2B41D02}"/>
              </a:ext>
            </a:extLst>
          </p:cNvPr>
          <p:cNvSpPr/>
          <p:nvPr/>
        </p:nvSpPr>
        <p:spPr>
          <a:xfrm>
            <a:off x="7096372" y="1964555"/>
            <a:ext cx="585418" cy="523220"/>
          </a:xfrm>
          <a:prstGeom prst="rect">
            <a:avLst/>
          </a:prstGeom>
          <a:solidFill>
            <a:srgbClr val="FFD863"/>
          </a:solid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FF0000"/>
                </a:solidFill>
                <a:effectLst/>
                <a:uLnTx/>
                <a:uFillTx/>
                <a:latin typeface="Arial"/>
                <a:ea typeface="+mn-ea"/>
                <a:cs typeface="+mn-cs"/>
              </a:rPr>
              <a:t>50</a:t>
            </a:r>
          </a:p>
        </p:txBody>
      </p:sp>
      <p:sp>
        <p:nvSpPr>
          <p:cNvPr id="18" name="TextBox 17">
            <a:extLst>
              <a:ext uri="{FF2B5EF4-FFF2-40B4-BE49-F238E27FC236}">
                <a16:creationId xmlns:a16="http://schemas.microsoft.com/office/drawing/2014/main" id="{58601CF6-31FA-4A93-A6DD-2EDB11A893BA}"/>
              </a:ext>
            </a:extLst>
          </p:cNvPr>
          <p:cNvSpPr txBox="1"/>
          <p:nvPr/>
        </p:nvSpPr>
        <p:spPr>
          <a:xfrm>
            <a:off x="7943348" y="1105175"/>
            <a:ext cx="3254737"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b) Những toa nào ghi phép tính có kết quả bé hơn 60?</a:t>
            </a:r>
          </a:p>
        </p:txBody>
      </p:sp>
      <p:sp>
        <p:nvSpPr>
          <p:cNvPr id="19" name="TextBox 18">
            <a:extLst>
              <a:ext uri="{FF2B5EF4-FFF2-40B4-BE49-F238E27FC236}">
                <a16:creationId xmlns:a16="http://schemas.microsoft.com/office/drawing/2014/main" id="{BBCB8472-5C86-41C3-BFB7-BEB881AA801C}"/>
              </a:ext>
            </a:extLst>
          </p:cNvPr>
          <p:cNvSpPr txBox="1"/>
          <p:nvPr/>
        </p:nvSpPr>
        <p:spPr>
          <a:xfrm>
            <a:off x="7943349" y="2939598"/>
            <a:ext cx="3254737"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c) Những toa nào ghi phép tính có kết quả lớn hơn 50 và bé hơn 100?</a:t>
            </a:r>
          </a:p>
        </p:txBody>
      </p:sp>
      <p:sp>
        <p:nvSpPr>
          <p:cNvPr id="20" name="TextBox 19">
            <a:extLst>
              <a:ext uri="{FF2B5EF4-FFF2-40B4-BE49-F238E27FC236}">
                <a16:creationId xmlns:a16="http://schemas.microsoft.com/office/drawing/2014/main" id="{EC2C9D2E-80A4-4E0B-A384-1413D6B3D054}"/>
              </a:ext>
            </a:extLst>
          </p:cNvPr>
          <p:cNvSpPr txBox="1"/>
          <p:nvPr/>
        </p:nvSpPr>
        <p:spPr>
          <a:xfrm>
            <a:off x="7943348" y="2201271"/>
            <a:ext cx="3518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Toa D và toa E.</a:t>
            </a:r>
            <a:endParaRPr kumimoji="0" lang="vi-VN" sz="2400" b="0" i="0" u="none" strike="noStrike" kern="1200" cap="none" spc="0" normalizeH="0" baseline="0" noProof="0" dirty="0">
              <a:ln>
                <a:noFill/>
              </a:ln>
              <a:solidFill>
                <a:srgbClr val="FF0000"/>
              </a:solidFill>
              <a:effectLst/>
              <a:uLnTx/>
              <a:uFillTx/>
              <a:latin typeface="Arial"/>
              <a:ea typeface="+mn-ea"/>
              <a:cs typeface="+mn-cs"/>
            </a:endParaRPr>
          </a:p>
        </p:txBody>
      </p:sp>
      <p:sp>
        <p:nvSpPr>
          <p:cNvPr id="21" name="TextBox 20">
            <a:extLst>
              <a:ext uri="{FF2B5EF4-FFF2-40B4-BE49-F238E27FC236}">
                <a16:creationId xmlns:a16="http://schemas.microsoft.com/office/drawing/2014/main" id="{519E8EDA-E1C7-4A66-897B-01CF655CFD5F}"/>
              </a:ext>
            </a:extLst>
          </p:cNvPr>
          <p:cNvSpPr txBox="1"/>
          <p:nvPr/>
        </p:nvSpPr>
        <p:spPr>
          <a:xfrm>
            <a:off x="7958422" y="4463945"/>
            <a:ext cx="3518500"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FF0000"/>
                </a:solidFill>
                <a:effectLst/>
                <a:uLnTx/>
                <a:uFillTx/>
                <a:latin typeface="Arial"/>
                <a:ea typeface="+mn-ea"/>
                <a:cs typeface="+mn-cs"/>
                <a:sym typeface="Wingdings" panose="05000000000000000000" pitchFamily="2" charset="2"/>
              </a:rPr>
              <a:t> Toa A và toa B.</a:t>
            </a:r>
            <a:endParaRPr kumimoji="0" lang="vi-VN" sz="2400" b="0" i="0" u="none" strike="noStrike" kern="1200" cap="none" spc="0" normalizeH="0" baseline="0" noProof="0" dirty="0">
              <a:ln>
                <a:noFill/>
              </a:ln>
              <a:solidFill>
                <a:srgbClr val="FF0000"/>
              </a:solidFill>
              <a:effectLst/>
              <a:uLnTx/>
              <a:uFillTx/>
              <a:latin typeface="Arial"/>
              <a:ea typeface="+mn-ea"/>
              <a:cs typeface="+mn-cs"/>
            </a:endParaRPr>
          </a:p>
        </p:txBody>
      </p:sp>
    </p:spTree>
    <p:extLst>
      <p:ext uri="{BB962C8B-B14F-4D97-AF65-F5344CB8AC3E}">
        <p14:creationId xmlns:p14="http://schemas.microsoft.com/office/powerpoint/2010/main" val="979000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subTnLst>
                                    <p:audio>
                                      <p:cMediaNode>
                                        <p:cTn display="0" masterRel="sameClick">
                                          <p:stCondLst>
                                            <p:cond evt="begin" delay="0">
                                              <p:tn val="24"/>
                                            </p:cond>
                                          </p:stCondLst>
                                          <p:endCondLst>
                                            <p:cond evt="onStopAudio" delay="0">
                                              <p:tgtEl>
                                                <p:sldTgt/>
                                              </p:tgtEl>
                                            </p:cond>
                                          </p:endCondLst>
                                        </p:cTn>
                                        <p:tgtEl>
                                          <p:sndTgt r:embed="rId2" name="camera.wav"/>
                                        </p:tgtEl>
                                      </p:cMediaNode>
                                    </p:audio>
                                  </p:sub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500" fill="hold"/>
                                        <p:tgtEl>
                                          <p:spTgt spid="15"/>
                                        </p:tgtEl>
                                        <p:attrNameLst>
                                          <p:attrName>ppt_w</p:attrName>
                                        </p:attrNameLst>
                                      </p:cBhvr>
                                      <p:tavLst>
                                        <p:tav tm="0">
                                          <p:val>
                                            <p:fltVal val="0"/>
                                          </p:val>
                                        </p:tav>
                                        <p:tav tm="100000">
                                          <p:val>
                                            <p:strVal val="#ppt_w"/>
                                          </p:val>
                                        </p:tav>
                                      </p:tavLst>
                                    </p:anim>
                                    <p:anim calcmode="lin" valueType="num">
                                      <p:cBhvr>
                                        <p:cTn id="34" dur="500" fill="hold"/>
                                        <p:tgtEl>
                                          <p:spTgt spid="15"/>
                                        </p:tgtEl>
                                        <p:attrNameLst>
                                          <p:attrName>ppt_h</p:attrName>
                                        </p:attrNameLst>
                                      </p:cBhvr>
                                      <p:tavLst>
                                        <p:tav tm="0">
                                          <p:val>
                                            <p:fltVal val="0"/>
                                          </p:val>
                                        </p:tav>
                                        <p:tav tm="100000">
                                          <p:val>
                                            <p:strVal val="#ppt_h"/>
                                          </p:val>
                                        </p:tav>
                                      </p:tavLst>
                                    </p:anim>
                                    <p:animEffect transition="in" filter="fade">
                                      <p:cBhvr>
                                        <p:cTn id="35" dur="500"/>
                                        <p:tgtEl>
                                          <p:spTgt spid="15"/>
                                        </p:tgtEl>
                                      </p:cBhvr>
                                    </p:animEffect>
                                  </p:childTnLst>
                                  <p:subTnLst>
                                    <p:audio>
                                      <p:cMediaNode>
                                        <p:cTn display="0" masterRel="sameClick">
                                          <p:stCondLst>
                                            <p:cond evt="begin" delay="0">
                                              <p:tn val="31"/>
                                            </p:cond>
                                          </p:stCondLst>
                                          <p:endCondLst>
                                            <p:cond evt="onStopAudio" delay="0">
                                              <p:tgtEl>
                                                <p:sldTgt/>
                                              </p:tgtEl>
                                            </p:cond>
                                          </p:endCondLst>
                                        </p:cTn>
                                        <p:tgtEl>
                                          <p:sndTgt r:embed="rId2" name="camera.wav"/>
                                        </p:tgtEl>
                                      </p:cMediaNode>
                                    </p:audio>
                                  </p:sub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 calcmode="lin" valueType="num">
                                      <p:cBhvr>
                                        <p:cTn id="40" dur="500" fill="hold"/>
                                        <p:tgtEl>
                                          <p:spTgt spid="16"/>
                                        </p:tgtEl>
                                        <p:attrNameLst>
                                          <p:attrName>ppt_w</p:attrName>
                                        </p:attrNameLst>
                                      </p:cBhvr>
                                      <p:tavLst>
                                        <p:tav tm="0">
                                          <p:val>
                                            <p:fltVal val="0"/>
                                          </p:val>
                                        </p:tav>
                                        <p:tav tm="100000">
                                          <p:val>
                                            <p:strVal val="#ppt_w"/>
                                          </p:val>
                                        </p:tav>
                                      </p:tavLst>
                                    </p:anim>
                                    <p:anim calcmode="lin" valueType="num">
                                      <p:cBhvr>
                                        <p:cTn id="41" dur="500" fill="hold"/>
                                        <p:tgtEl>
                                          <p:spTgt spid="16"/>
                                        </p:tgtEl>
                                        <p:attrNameLst>
                                          <p:attrName>ppt_h</p:attrName>
                                        </p:attrNameLst>
                                      </p:cBhvr>
                                      <p:tavLst>
                                        <p:tav tm="0">
                                          <p:val>
                                            <p:fltVal val="0"/>
                                          </p:val>
                                        </p:tav>
                                        <p:tav tm="100000">
                                          <p:val>
                                            <p:strVal val="#ppt_h"/>
                                          </p:val>
                                        </p:tav>
                                      </p:tavLst>
                                    </p:anim>
                                    <p:animEffect transition="in" filter="fade">
                                      <p:cBhvr>
                                        <p:cTn id="42" dur="500"/>
                                        <p:tgtEl>
                                          <p:spTgt spid="16"/>
                                        </p:tgtEl>
                                      </p:cBhvr>
                                    </p:animEffect>
                                  </p:childTnLst>
                                  <p:subTnLst>
                                    <p:audio>
                                      <p:cMediaNode>
                                        <p:cTn display="0" masterRel="sameClick">
                                          <p:stCondLst>
                                            <p:cond evt="begin" delay="0">
                                              <p:tn val="38"/>
                                            </p:cond>
                                          </p:stCondLst>
                                          <p:endCondLst>
                                            <p:cond evt="onStopAudio" delay="0">
                                              <p:tgtEl>
                                                <p:sldTgt/>
                                              </p:tgtEl>
                                            </p:cond>
                                          </p:endCondLst>
                                        </p:cTn>
                                        <p:tgtEl>
                                          <p:sndTgt r:embed="rId2" name="camera.wav"/>
                                        </p:tgtEl>
                                      </p:cMediaNode>
                                    </p:audio>
                                  </p:sub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Effect transition="in" filter="fade">
                                      <p:cBhvr>
                                        <p:cTn id="49" dur="500"/>
                                        <p:tgtEl>
                                          <p:spTgt spid="17"/>
                                        </p:tgtEl>
                                      </p:cBhvr>
                                    </p:animEffect>
                                  </p:childTnLst>
                                  <p:subTnLst>
                                    <p:audio>
                                      <p:cMediaNode>
                                        <p:cTn display="0" masterRel="sameClick">
                                          <p:stCondLst>
                                            <p:cond evt="begin" delay="0">
                                              <p:tn val="45"/>
                                            </p:cond>
                                          </p:stCondLst>
                                          <p:endCondLst>
                                            <p:cond evt="onStopAudio" delay="0">
                                              <p:tgtEl>
                                                <p:sldTgt/>
                                              </p:tgtEl>
                                            </p:cond>
                                          </p:endCondLst>
                                        </p:cTn>
                                        <p:tgtEl>
                                          <p:sndTgt r:embed="rId2" name="camera.wav"/>
                                        </p:tgtEl>
                                      </p:cMediaNode>
                                    </p:audio>
                                  </p:sub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subTnLst>
                                    <p:audio>
                                      <p:cMediaNode>
                                        <p:cTn display="0" masterRel="sameClick">
                                          <p:stCondLst>
                                            <p:cond evt="begin" delay="0">
                                              <p:tn val="57"/>
                                            </p:cond>
                                          </p:stCondLst>
                                          <p:endCondLst>
                                            <p:cond evt="onStopAudio" delay="0">
                                              <p:tgtEl>
                                                <p:sldTgt/>
                                              </p:tgtEl>
                                            </p:cond>
                                          </p:endCondLst>
                                        </p:cTn>
                                        <p:tgtEl>
                                          <p:sndTgt r:embed="rId3" name="chimes.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barn(inVertical)">
                                      <p:cBhvr>
                                        <p:cTn id="69" dur="500"/>
                                        <p:tgtEl>
                                          <p:spTgt spid="21"/>
                                        </p:tgtEl>
                                      </p:cBhvr>
                                    </p:animEffect>
                                  </p:childTnLst>
                                  <p:subTnLst>
                                    <p:audio>
                                      <p:cMediaNode>
                                        <p:cTn display="0" masterRel="sameClick">
                                          <p:stCondLst>
                                            <p:cond evt="begin" delay="0">
                                              <p:tn val="67"/>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P spid="15" grpId="0" animBg="1"/>
      <p:bldP spid="16" grpId="0" animBg="1"/>
      <p:bldP spid="17" grpId="0" animBg="1"/>
      <p:bldP spid="18" grpId="0"/>
      <p:bldP spid="19" grpId="0"/>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8C589434-229F-49A8-A3FB-33AD6851FB88}"/>
              </a:ext>
            </a:extLst>
          </p:cNvPr>
          <p:cNvSpPr/>
          <p:nvPr/>
        </p:nvSpPr>
        <p:spPr>
          <a:xfrm>
            <a:off x="836937" y="812072"/>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2</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8F563944-AF82-471C-861E-80CDC97A16C0}"/>
              </a:ext>
            </a:extLst>
          </p:cNvPr>
          <p:cNvSpPr txBox="1"/>
          <p:nvPr/>
        </p:nvSpPr>
        <p:spPr>
          <a:xfrm>
            <a:off x="1349462" y="797476"/>
            <a:ext cx="274145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Đặt tính rồi tính.</a:t>
            </a:r>
          </a:p>
        </p:txBody>
      </p:sp>
      <p:grpSp>
        <p:nvGrpSpPr>
          <p:cNvPr id="5" name="Group 4">
            <a:extLst>
              <a:ext uri="{FF2B5EF4-FFF2-40B4-BE49-F238E27FC236}">
                <a16:creationId xmlns:a16="http://schemas.microsoft.com/office/drawing/2014/main" id="{4A7104D8-300D-4DBE-9AB4-6AFC3C12AE01}"/>
              </a:ext>
            </a:extLst>
          </p:cNvPr>
          <p:cNvGrpSpPr/>
          <p:nvPr/>
        </p:nvGrpSpPr>
        <p:grpSpPr>
          <a:xfrm>
            <a:off x="3081338" y="2004382"/>
            <a:ext cx="5539138" cy="658837"/>
            <a:chOff x="1824226" y="3918824"/>
            <a:chExt cx="5539138" cy="658837"/>
          </a:xfrm>
        </p:grpSpPr>
        <p:sp>
          <p:nvSpPr>
            <p:cNvPr id="6" name="Rectangle 5">
              <a:extLst>
                <a:ext uri="{FF2B5EF4-FFF2-40B4-BE49-F238E27FC236}">
                  <a16:creationId xmlns:a16="http://schemas.microsoft.com/office/drawing/2014/main" id="{7A370306-4199-401E-A3FF-FFE19ACEE462}"/>
                </a:ext>
              </a:extLst>
            </p:cNvPr>
            <p:cNvSpPr/>
            <p:nvPr/>
          </p:nvSpPr>
          <p:spPr>
            <a:xfrm>
              <a:off x="1824226" y="3918826"/>
              <a:ext cx="1394934" cy="658835"/>
            </a:xfrm>
            <a:prstGeom prst="rect">
              <a:avLst/>
            </a:prstGeom>
            <a:solidFill>
              <a:srgbClr val="FACAC8"/>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28 + 35</a:t>
              </a:r>
            </a:p>
          </p:txBody>
        </p:sp>
        <p:sp>
          <p:nvSpPr>
            <p:cNvPr id="7" name="Rectangle 6">
              <a:extLst>
                <a:ext uri="{FF2B5EF4-FFF2-40B4-BE49-F238E27FC236}">
                  <a16:creationId xmlns:a16="http://schemas.microsoft.com/office/drawing/2014/main" id="{F2BE3511-E059-4008-B85A-95E1288A6530}"/>
                </a:ext>
              </a:extLst>
            </p:cNvPr>
            <p:cNvSpPr/>
            <p:nvPr/>
          </p:nvSpPr>
          <p:spPr>
            <a:xfrm>
              <a:off x="3901137" y="3918825"/>
              <a:ext cx="1385316" cy="658835"/>
            </a:xfrm>
            <a:prstGeom prst="rect">
              <a:avLst/>
            </a:prstGeom>
            <a:solidFill>
              <a:srgbClr val="FACAC8"/>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63 – 28</a:t>
              </a:r>
            </a:p>
          </p:txBody>
        </p:sp>
        <p:sp>
          <p:nvSpPr>
            <p:cNvPr id="8" name="Rectangle 7">
              <a:extLst>
                <a:ext uri="{FF2B5EF4-FFF2-40B4-BE49-F238E27FC236}">
                  <a16:creationId xmlns:a16="http://schemas.microsoft.com/office/drawing/2014/main" id="{5A692A99-78A1-483D-A24C-328851023842}"/>
                </a:ext>
              </a:extLst>
            </p:cNvPr>
            <p:cNvSpPr/>
            <p:nvPr/>
          </p:nvSpPr>
          <p:spPr>
            <a:xfrm>
              <a:off x="5978048" y="3918824"/>
              <a:ext cx="1385316" cy="658835"/>
            </a:xfrm>
            <a:prstGeom prst="rect">
              <a:avLst/>
            </a:prstGeom>
            <a:solidFill>
              <a:srgbClr val="FACAC8"/>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63 – 35</a:t>
              </a:r>
            </a:p>
          </p:txBody>
        </p:sp>
      </p:grpSp>
      <p:sp>
        <p:nvSpPr>
          <p:cNvPr id="31" name="TextBox 30">
            <a:extLst>
              <a:ext uri="{FF2B5EF4-FFF2-40B4-BE49-F238E27FC236}">
                <a16:creationId xmlns:a16="http://schemas.microsoft.com/office/drawing/2014/main" id="{7599AA0B-5229-4673-86D1-654044ED3A33}"/>
              </a:ext>
            </a:extLst>
          </p:cNvPr>
          <p:cNvSpPr txBox="1"/>
          <p:nvPr/>
        </p:nvSpPr>
        <p:spPr>
          <a:xfrm>
            <a:off x="2171947" y="2102966"/>
            <a:ext cx="5052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a:t>
            </a:r>
          </a:p>
        </p:txBody>
      </p:sp>
      <p:sp>
        <p:nvSpPr>
          <p:cNvPr id="32" name="TextBox 31">
            <a:extLst>
              <a:ext uri="{FF2B5EF4-FFF2-40B4-BE49-F238E27FC236}">
                <a16:creationId xmlns:a16="http://schemas.microsoft.com/office/drawing/2014/main" id="{375A4977-571E-46E7-B4B9-A79ABA2B9BF8}"/>
              </a:ext>
            </a:extLst>
          </p:cNvPr>
          <p:cNvSpPr txBox="1"/>
          <p:nvPr/>
        </p:nvSpPr>
        <p:spPr>
          <a:xfrm>
            <a:off x="2171947" y="3198940"/>
            <a:ext cx="5052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b)</a:t>
            </a:r>
          </a:p>
        </p:txBody>
      </p:sp>
      <p:grpSp>
        <p:nvGrpSpPr>
          <p:cNvPr id="33" name="Group 32">
            <a:extLst>
              <a:ext uri="{FF2B5EF4-FFF2-40B4-BE49-F238E27FC236}">
                <a16:creationId xmlns:a16="http://schemas.microsoft.com/office/drawing/2014/main" id="{1D4DADEF-CC1C-44CC-AAF6-5D2CC0466335}"/>
              </a:ext>
            </a:extLst>
          </p:cNvPr>
          <p:cNvGrpSpPr/>
          <p:nvPr/>
        </p:nvGrpSpPr>
        <p:grpSpPr>
          <a:xfrm>
            <a:off x="3081338" y="3198940"/>
            <a:ext cx="5539138" cy="658837"/>
            <a:chOff x="1824226" y="3918824"/>
            <a:chExt cx="5539138" cy="658837"/>
          </a:xfrm>
        </p:grpSpPr>
        <p:sp>
          <p:nvSpPr>
            <p:cNvPr id="34" name="Rectangle 33">
              <a:extLst>
                <a:ext uri="{FF2B5EF4-FFF2-40B4-BE49-F238E27FC236}">
                  <a16:creationId xmlns:a16="http://schemas.microsoft.com/office/drawing/2014/main" id="{1B51DE3A-8C70-47C4-BFB5-A8C523578199}"/>
                </a:ext>
              </a:extLst>
            </p:cNvPr>
            <p:cNvSpPr/>
            <p:nvPr/>
          </p:nvSpPr>
          <p:spPr>
            <a:xfrm>
              <a:off x="1824226" y="3918826"/>
              <a:ext cx="1394934" cy="658835"/>
            </a:xfrm>
            <a:prstGeom prst="rect">
              <a:avLst/>
            </a:prstGeom>
            <a:solidFill>
              <a:schemeClr val="accent5">
                <a:lumMod val="40000"/>
                <a:lumOff val="60000"/>
              </a:schemeClr>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42 + 49</a:t>
              </a:r>
            </a:p>
          </p:txBody>
        </p:sp>
        <p:sp>
          <p:nvSpPr>
            <p:cNvPr id="35" name="Rectangle 34">
              <a:extLst>
                <a:ext uri="{FF2B5EF4-FFF2-40B4-BE49-F238E27FC236}">
                  <a16:creationId xmlns:a16="http://schemas.microsoft.com/office/drawing/2014/main" id="{ADBA5E05-40BD-46FA-A477-CE4035E06267}"/>
                </a:ext>
              </a:extLst>
            </p:cNvPr>
            <p:cNvSpPr/>
            <p:nvPr/>
          </p:nvSpPr>
          <p:spPr>
            <a:xfrm>
              <a:off x="3901137" y="3918825"/>
              <a:ext cx="1385316" cy="658835"/>
            </a:xfrm>
            <a:prstGeom prst="rect">
              <a:avLst/>
            </a:prstGeom>
            <a:solidFill>
              <a:schemeClr val="accent5">
                <a:lumMod val="40000"/>
                <a:lumOff val="60000"/>
              </a:schemeClr>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91 – 42</a:t>
              </a:r>
            </a:p>
          </p:txBody>
        </p:sp>
        <p:sp>
          <p:nvSpPr>
            <p:cNvPr id="36" name="Rectangle 35">
              <a:extLst>
                <a:ext uri="{FF2B5EF4-FFF2-40B4-BE49-F238E27FC236}">
                  <a16:creationId xmlns:a16="http://schemas.microsoft.com/office/drawing/2014/main" id="{4345E8E8-B07C-4392-B7D0-F0A6806B6258}"/>
                </a:ext>
              </a:extLst>
            </p:cNvPr>
            <p:cNvSpPr/>
            <p:nvPr/>
          </p:nvSpPr>
          <p:spPr>
            <a:xfrm>
              <a:off x="5978048" y="3918824"/>
              <a:ext cx="1385316" cy="658835"/>
            </a:xfrm>
            <a:prstGeom prst="rect">
              <a:avLst/>
            </a:prstGeom>
            <a:solidFill>
              <a:schemeClr val="accent5">
                <a:lumMod val="40000"/>
                <a:lumOff val="60000"/>
              </a:schemeClr>
            </a:solidFill>
            <a:effectLst>
              <a:softEdge rad="127000"/>
            </a:effectLst>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91 – 49</a:t>
              </a:r>
            </a:p>
          </p:txBody>
        </p:sp>
      </p:grpSp>
    </p:spTree>
    <p:extLst>
      <p:ext uri="{BB962C8B-B14F-4D97-AF65-F5344CB8AC3E}">
        <p14:creationId xmlns:p14="http://schemas.microsoft.com/office/powerpoint/2010/main" val="280451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2" name="cashreg.wav"/>
                                        </p:tgtEl>
                                      </p:cMediaNode>
                                    </p:audio>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4" presetClass="entr" presetSubtype="1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14" presetClass="entr" presetSubtype="10" fill="hold" nodeType="with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randombar(horizontal)">
                                      <p:cBhvr>
                                        <p:cTn id="2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31"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 y="-54588"/>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30"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283" y="70060"/>
            <a:ext cx="10156721"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363712" y="4318114"/>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D45C769E-F405-4C3F-AB89-E9C24C76FB7E}"/>
              </a:ext>
            </a:extLst>
          </p:cNvPr>
          <p:cNvSpPr txBox="1"/>
          <p:nvPr/>
        </p:nvSpPr>
        <p:spPr>
          <a:xfrm>
            <a:off x="3188340" y="2359150"/>
            <a:ext cx="303936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1" dirty="0">
                <a:latin typeface="HP001 4 hàng" panose="020B0603050302020204" pitchFamily="34" charset="0"/>
              </a:rPr>
              <a:t>Bài 2 ( tr 127)</a:t>
            </a:r>
            <a:endParaRPr kumimoji="0" lang="vi-VN" sz="3200" b="1" i="0" u="none" strike="noStrike" kern="1200" cap="none" spc="0" normalizeH="0" baseline="0" noProof="0" dirty="0">
              <a:ln>
                <a:noFill/>
              </a:ln>
              <a:effectLst/>
              <a:uLnTx/>
              <a:uFillTx/>
              <a:latin typeface="HP001 4 hàng" panose="020B0603050302020204" pitchFamily="34" charset="0"/>
            </a:endParaRPr>
          </a:p>
        </p:txBody>
      </p:sp>
      <p:sp>
        <p:nvSpPr>
          <p:cNvPr id="17" name="TextBox 16">
            <a:extLst>
              <a:ext uri="{FF2B5EF4-FFF2-40B4-BE49-F238E27FC236}">
                <a16:creationId xmlns:a16="http://schemas.microsoft.com/office/drawing/2014/main" id="{17847126-F422-47E2-A15D-627CA8F86155}"/>
              </a:ext>
            </a:extLst>
          </p:cNvPr>
          <p:cNvSpPr txBox="1"/>
          <p:nvPr/>
        </p:nvSpPr>
        <p:spPr>
          <a:xfrm>
            <a:off x="3319830" y="2956274"/>
            <a:ext cx="954156" cy="584775"/>
          </a:xfrm>
          <a:prstGeom prst="rect">
            <a:avLst/>
          </a:prstGeom>
          <a:noFill/>
        </p:spPr>
        <p:txBody>
          <a:bodyPr wrap="square" rtlCol="0">
            <a:spAutoFit/>
          </a:bodyPr>
          <a:lstStyle/>
          <a:p>
            <a:r>
              <a:rPr lang="vi-VN" sz="3200" b="1">
                <a:latin typeface="HP001 4 hàng" panose="020B0603050302020204" pitchFamily="34" charset="0"/>
              </a:rPr>
              <a:t>28</a:t>
            </a:r>
          </a:p>
        </p:txBody>
      </p:sp>
      <p:sp>
        <p:nvSpPr>
          <p:cNvPr id="18" name="TextBox 17">
            <a:extLst>
              <a:ext uri="{FF2B5EF4-FFF2-40B4-BE49-F238E27FC236}">
                <a16:creationId xmlns:a16="http://schemas.microsoft.com/office/drawing/2014/main" id="{6750DEB1-48E0-4D5B-BA36-EA93A295D588}"/>
              </a:ext>
            </a:extLst>
          </p:cNvPr>
          <p:cNvSpPr txBox="1"/>
          <p:nvPr/>
        </p:nvSpPr>
        <p:spPr>
          <a:xfrm>
            <a:off x="3338263" y="3588853"/>
            <a:ext cx="744010" cy="584775"/>
          </a:xfrm>
          <a:prstGeom prst="rect">
            <a:avLst/>
          </a:prstGeom>
          <a:noFill/>
        </p:spPr>
        <p:txBody>
          <a:bodyPr wrap="square" rtlCol="0">
            <a:spAutoFit/>
          </a:bodyPr>
          <a:lstStyle/>
          <a:p>
            <a:r>
              <a:rPr lang="vi-VN" sz="3200" b="1">
                <a:latin typeface="HP001 4 hàng" panose="020B0603050302020204" pitchFamily="34" charset="0"/>
              </a:rPr>
              <a:t>35</a:t>
            </a:r>
          </a:p>
        </p:txBody>
      </p:sp>
      <p:sp>
        <p:nvSpPr>
          <p:cNvPr id="21" name="TextBox 20">
            <a:extLst>
              <a:ext uri="{FF2B5EF4-FFF2-40B4-BE49-F238E27FC236}">
                <a16:creationId xmlns:a16="http://schemas.microsoft.com/office/drawing/2014/main" id="{ECA8922F-9690-45A9-AAC2-946B30D77665}"/>
              </a:ext>
            </a:extLst>
          </p:cNvPr>
          <p:cNvSpPr txBox="1"/>
          <p:nvPr/>
        </p:nvSpPr>
        <p:spPr>
          <a:xfrm>
            <a:off x="2947788" y="3278280"/>
            <a:ext cx="516833" cy="584775"/>
          </a:xfrm>
          <a:prstGeom prst="rect">
            <a:avLst/>
          </a:prstGeom>
          <a:noFill/>
        </p:spPr>
        <p:txBody>
          <a:bodyPr wrap="square" rtlCol="0">
            <a:spAutoFit/>
          </a:bodyPr>
          <a:lstStyle/>
          <a:p>
            <a:r>
              <a:rPr lang="vi-VN" sz="3200" b="1">
                <a:latin typeface="HP001 4 hàng" panose="020B0603050302020204" pitchFamily="34" charset="0"/>
              </a:rPr>
              <a:t>+</a:t>
            </a:r>
          </a:p>
        </p:txBody>
      </p:sp>
      <p:cxnSp>
        <p:nvCxnSpPr>
          <p:cNvPr id="22" name="Straight Connector 21">
            <a:extLst>
              <a:ext uri="{FF2B5EF4-FFF2-40B4-BE49-F238E27FC236}">
                <a16:creationId xmlns:a16="http://schemas.microsoft.com/office/drawing/2014/main" id="{A2E9D5D9-E2AB-4AE7-9A5B-F5EA94CCA1D2}"/>
              </a:ext>
            </a:extLst>
          </p:cNvPr>
          <p:cNvCxnSpPr>
            <a:cxnSpLocks/>
          </p:cNvCxnSpPr>
          <p:nvPr/>
        </p:nvCxnSpPr>
        <p:spPr>
          <a:xfrm flipV="1">
            <a:off x="3332830" y="4068516"/>
            <a:ext cx="599539" cy="921"/>
          </a:xfrm>
          <a:prstGeom prst="line">
            <a:avLst/>
          </a:prstGeom>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4CD6AC6E-AB45-4C19-95D5-46A785F13A5F}"/>
              </a:ext>
            </a:extLst>
          </p:cNvPr>
          <p:cNvSpPr txBox="1"/>
          <p:nvPr/>
        </p:nvSpPr>
        <p:spPr>
          <a:xfrm>
            <a:off x="5290338" y="2963850"/>
            <a:ext cx="954156" cy="584775"/>
          </a:xfrm>
          <a:prstGeom prst="rect">
            <a:avLst/>
          </a:prstGeom>
          <a:noFill/>
        </p:spPr>
        <p:txBody>
          <a:bodyPr wrap="square" rtlCol="0">
            <a:spAutoFit/>
          </a:bodyPr>
          <a:lstStyle/>
          <a:p>
            <a:r>
              <a:rPr lang="vi-VN" sz="3200" b="1">
                <a:latin typeface="HP001 4 hàng" panose="020B0603050302020204" pitchFamily="34" charset="0"/>
              </a:rPr>
              <a:t>63</a:t>
            </a:r>
          </a:p>
        </p:txBody>
      </p:sp>
      <p:sp>
        <p:nvSpPr>
          <p:cNvPr id="26" name="TextBox 25">
            <a:extLst>
              <a:ext uri="{FF2B5EF4-FFF2-40B4-BE49-F238E27FC236}">
                <a16:creationId xmlns:a16="http://schemas.microsoft.com/office/drawing/2014/main" id="{B155B3CB-33D0-4EEE-B197-6C418182AA58}"/>
              </a:ext>
            </a:extLst>
          </p:cNvPr>
          <p:cNvSpPr txBox="1"/>
          <p:nvPr/>
        </p:nvSpPr>
        <p:spPr>
          <a:xfrm>
            <a:off x="5266799" y="3564261"/>
            <a:ext cx="841176" cy="584775"/>
          </a:xfrm>
          <a:prstGeom prst="rect">
            <a:avLst/>
          </a:prstGeom>
          <a:noFill/>
        </p:spPr>
        <p:txBody>
          <a:bodyPr wrap="square" rtlCol="0">
            <a:spAutoFit/>
          </a:bodyPr>
          <a:lstStyle/>
          <a:p>
            <a:r>
              <a:rPr lang="vi-VN" sz="3200" b="1">
                <a:latin typeface="HP001 4 hàng" panose="020B0603050302020204" pitchFamily="34" charset="0"/>
              </a:rPr>
              <a:t>28</a:t>
            </a:r>
          </a:p>
        </p:txBody>
      </p:sp>
      <p:sp>
        <p:nvSpPr>
          <p:cNvPr id="27" name="TextBox 26">
            <a:extLst>
              <a:ext uri="{FF2B5EF4-FFF2-40B4-BE49-F238E27FC236}">
                <a16:creationId xmlns:a16="http://schemas.microsoft.com/office/drawing/2014/main" id="{11AE29FB-7D3E-46E3-A02D-12B6C896F03F}"/>
              </a:ext>
            </a:extLst>
          </p:cNvPr>
          <p:cNvSpPr txBox="1"/>
          <p:nvPr/>
        </p:nvSpPr>
        <p:spPr>
          <a:xfrm>
            <a:off x="4887725" y="3080948"/>
            <a:ext cx="516833" cy="830997"/>
          </a:xfrm>
          <a:prstGeom prst="rect">
            <a:avLst/>
          </a:prstGeom>
          <a:noFill/>
        </p:spPr>
        <p:txBody>
          <a:bodyPr wrap="square" rtlCol="0">
            <a:spAutoFit/>
          </a:bodyPr>
          <a:lstStyle/>
          <a:p>
            <a:r>
              <a:rPr lang="vi-VN" sz="4800" b="1">
                <a:latin typeface="HP001 4 hàng" panose="020B0603050302020204" pitchFamily="34" charset="0"/>
              </a:rPr>
              <a:t>-</a:t>
            </a:r>
          </a:p>
        </p:txBody>
      </p:sp>
      <p:cxnSp>
        <p:nvCxnSpPr>
          <p:cNvPr id="28" name="Straight Connector 27">
            <a:extLst>
              <a:ext uri="{FF2B5EF4-FFF2-40B4-BE49-F238E27FC236}">
                <a16:creationId xmlns:a16="http://schemas.microsoft.com/office/drawing/2014/main" id="{01862F05-BE11-4228-98C7-E04A35FEEF51}"/>
              </a:ext>
            </a:extLst>
          </p:cNvPr>
          <p:cNvCxnSpPr>
            <a:cxnSpLocks/>
          </p:cNvCxnSpPr>
          <p:nvPr/>
        </p:nvCxnSpPr>
        <p:spPr>
          <a:xfrm flipV="1">
            <a:off x="5260626" y="4068516"/>
            <a:ext cx="728869" cy="7548"/>
          </a:xfrm>
          <a:prstGeom prst="line">
            <a:avLst/>
          </a:prstGeom>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A4393D79-1FF5-4051-BF1B-D0B86CF5B82F}"/>
              </a:ext>
            </a:extLst>
          </p:cNvPr>
          <p:cNvSpPr txBox="1"/>
          <p:nvPr/>
        </p:nvSpPr>
        <p:spPr>
          <a:xfrm>
            <a:off x="7286778" y="2957424"/>
            <a:ext cx="954156" cy="584775"/>
          </a:xfrm>
          <a:prstGeom prst="rect">
            <a:avLst/>
          </a:prstGeom>
          <a:noFill/>
        </p:spPr>
        <p:txBody>
          <a:bodyPr wrap="square" rtlCol="0">
            <a:spAutoFit/>
          </a:bodyPr>
          <a:lstStyle/>
          <a:p>
            <a:r>
              <a:rPr lang="vi-VN" sz="3200" b="1">
                <a:latin typeface="HP001 4 hàng" panose="020B0603050302020204" pitchFamily="34" charset="0"/>
              </a:rPr>
              <a:t>63</a:t>
            </a:r>
          </a:p>
        </p:txBody>
      </p:sp>
      <p:sp>
        <p:nvSpPr>
          <p:cNvPr id="31" name="TextBox 30">
            <a:extLst>
              <a:ext uri="{FF2B5EF4-FFF2-40B4-BE49-F238E27FC236}">
                <a16:creationId xmlns:a16="http://schemas.microsoft.com/office/drawing/2014/main" id="{A8782C10-ABFB-4A46-B28C-E610AF352D38}"/>
              </a:ext>
            </a:extLst>
          </p:cNvPr>
          <p:cNvSpPr txBox="1"/>
          <p:nvPr/>
        </p:nvSpPr>
        <p:spPr>
          <a:xfrm>
            <a:off x="7286778" y="3595765"/>
            <a:ext cx="745645" cy="584775"/>
          </a:xfrm>
          <a:prstGeom prst="rect">
            <a:avLst/>
          </a:prstGeom>
          <a:noFill/>
        </p:spPr>
        <p:txBody>
          <a:bodyPr wrap="square" rtlCol="0">
            <a:spAutoFit/>
          </a:bodyPr>
          <a:lstStyle/>
          <a:p>
            <a:r>
              <a:rPr lang="vi-VN" sz="3200" b="1">
                <a:latin typeface="HP001 4 hàng" panose="020B0603050302020204" pitchFamily="34" charset="0"/>
              </a:rPr>
              <a:t>35</a:t>
            </a:r>
          </a:p>
        </p:txBody>
      </p:sp>
      <p:sp>
        <p:nvSpPr>
          <p:cNvPr id="32" name="TextBox 31">
            <a:extLst>
              <a:ext uri="{FF2B5EF4-FFF2-40B4-BE49-F238E27FC236}">
                <a16:creationId xmlns:a16="http://schemas.microsoft.com/office/drawing/2014/main" id="{A58CECA9-090C-4366-BBF6-F5071F473243}"/>
              </a:ext>
            </a:extLst>
          </p:cNvPr>
          <p:cNvSpPr txBox="1"/>
          <p:nvPr/>
        </p:nvSpPr>
        <p:spPr>
          <a:xfrm>
            <a:off x="6966288" y="3083765"/>
            <a:ext cx="516833" cy="830997"/>
          </a:xfrm>
          <a:prstGeom prst="rect">
            <a:avLst/>
          </a:prstGeom>
          <a:noFill/>
        </p:spPr>
        <p:txBody>
          <a:bodyPr wrap="square" rtlCol="0">
            <a:spAutoFit/>
          </a:bodyPr>
          <a:lstStyle/>
          <a:p>
            <a:r>
              <a:rPr lang="vi-VN" sz="4800" b="1">
                <a:latin typeface="HP001 4 hàng" panose="020B0603050302020204" pitchFamily="34" charset="0"/>
              </a:rPr>
              <a:t>-</a:t>
            </a:r>
          </a:p>
        </p:txBody>
      </p:sp>
      <p:cxnSp>
        <p:nvCxnSpPr>
          <p:cNvPr id="33" name="Straight Connector 32">
            <a:extLst>
              <a:ext uri="{FF2B5EF4-FFF2-40B4-BE49-F238E27FC236}">
                <a16:creationId xmlns:a16="http://schemas.microsoft.com/office/drawing/2014/main" id="{D602A1D5-600B-46F6-9D60-3D95777A61E3}"/>
              </a:ext>
            </a:extLst>
          </p:cNvPr>
          <p:cNvCxnSpPr>
            <a:cxnSpLocks/>
          </p:cNvCxnSpPr>
          <p:nvPr/>
        </p:nvCxnSpPr>
        <p:spPr>
          <a:xfrm flipV="1">
            <a:off x="7308876" y="4082164"/>
            <a:ext cx="609601" cy="924"/>
          </a:xfrm>
          <a:prstGeom prst="line">
            <a:avLst/>
          </a:prstGeom>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2171312F-73DF-4602-B5BF-924F26F11815}"/>
              </a:ext>
            </a:extLst>
          </p:cNvPr>
          <p:cNvSpPr txBox="1"/>
          <p:nvPr/>
        </p:nvSpPr>
        <p:spPr>
          <a:xfrm>
            <a:off x="2581284" y="2957514"/>
            <a:ext cx="516488" cy="584775"/>
          </a:xfrm>
          <a:prstGeom prst="rect">
            <a:avLst/>
          </a:prstGeom>
          <a:noFill/>
        </p:spPr>
        <p:txBody>
          <a:bodyPr wrap="none" rtlCol="0">
            <a:spAutoFit/>
          </a:bodyPr>
          <a:lstStyle/>
          <a:p>
            <a:r>
              <a:rPr lang="vi-VN" sz="3200" b="1">
                <a:latin typeface="HP001 4 hàng" panose="020B0603050302020204" pitchFamily="34" charset="0"/>
              </a:rPr>
              <a:t>a)</a:t>
            </a:r>
          </a:p>
        </p:txBody>
      </p:sp>
      <p:sp>
        <p:nvSpPr>
          <p:cNvPr id="44" name="TextBox 43">
            <a:extLst>
              <a:ext uri="{FF2B5EF4-FFF2-40B4-BE49-F238E27FC236}">
                <a16:creationId xmlns:a16="http://schemas.microsoft.com/office/drawing/2014/main" id="{547726DD-821F-4227-A199-F970F1AF0F57}"/>
              </a:ext>
            </a:extLst>
          </p:cNvPr>
          <p:cNvSpPr txBox="1"/>
          <p:nvPr/>
        </p:nvSpPr>
        <p:spPr>
          <a:xfrm>
            <a:off x="2581284" y="5413954"/>
            <a:ext cx="513282" cy="584775"/>
          </a:xfrm>
          <a:prstGeom prst="rect">
            <a:avLst/>
          </a:prstGeom>
          <a:noFill/>
        </p:spPr>
        <p:txBody>
          <a:bodyPr wrap="none" rtlCol="0">
            <a:spAutoFit/>
          </a:bodyPr>
          <a:lstStyle/>
          <a:p>
            <a:r>
              <a:rPr lang="vi-VN" sz="3200" b="1" dirty="0">
                <a:latin typeface="HP001 4 hàng" panose="020B0603050302020204" pitchFamily="34" charset="0"/>
              </a:rPr>
              <a:t>b)</a:t>
            </a:r>
          </a:p>
        </p:txBody>
      </p:sp>
      <p:sp>
        <p:nvSpPr>
          <p:cNvPr id="45" name="TextBox 44">
            <a:extLst>
              <a:ext uri="{FF2B5EF4-FFF2-40B4-BE49-F238E27FC236}">
                <a16:creationId xmlns:a16="http://schemas.microsoft.com/office/drawing/2014/main" id="{BCEDDA2A-D82E-4725-A06B-C6D9C1F6BFEC}"/>
              </a:ext>
            </a:extLst>
          </p:cNvPr>
          <p:cNvSpPr txBox="1"/>
          <p:nvPr/>
        </p:nvSpPr>
        <p:spPr>
          <a:xfrm>
            <a:off x="3379632" y="617648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TextBox 45">
            <a:extLst>
              <a:ext uri="{FF2B5EF4-FFF2-40B4-BE49-F238E27FC236}">
                <a16:creationId xmlns:a16="http://schemas.microsoft.com/office/drawing/2014/main" id="{222216B1-7568-42CE-ABA6-5FA21A9505F3}"/>
              </a:ext>
            </a:extLst>
          </p:cNvPr>
          <p:cNvSpPr txBox="1"/>
          <p:nvPr/>
        </p:nvSpPr>
        <p:spPr>
          <a:xfrm>
            <a:off x="3335750" y="5419959"/>
            <a:ext cx="954156" cy="584775"/>
          </a:xfrm>
          <a:prstGeom prst="rect">
            <a:avLst/>
          </a:prstGeom>
          <a:noFill/>
        </p:spPr>
        <p:txBody>
          <a:bodyPr wrap="square" rtlCol="0">
            <a:spAutoFit/>
          </a:bodyPr>
          <a:lstStyle/>
          <a:p>
            <a:r>
              <a:rPr lang="vi-VN" sz="3200" b="1" dirty="0">
                <a:latin typeface="HP001 4 hàng" panose="020B0603050302020204" pitchFamily="34" charset="0"/>
              </a:rPr>
              <a:t>42</a:t>
            </a:r>
          </a:p>
        </p:txBody>
      </p:sp>
      <p:sp>
        <p:nvSpPr>
          <p:cNvPr id="47" name="TextBox 46">
            <a:extLst>
              <a:ext uri="{FF2B5EF4-FFF2-40B4-BE49-F238E27FC236}">
                <a16:creationId xmlns:a16="http://schemas.microsoft.com/office/drawing/2014/main" id="{F1673796-7355-44C2-B7F5-9D4E2F39DDE8}"/>
              </a:ext>
            </a:extLst>
          </p:cNvPr>
          <p:cNvSpPr txBox="1"/>
          <p:nvPr/>
        </p:nvSpPr>
        <p:spPr>
          <a:xfrm>
            <a:off x="3354183" y="6052538"/>
            <a:ext cx="744010" cy="584775"/>
          </a:xfrm>
          <a:prstGeom prst="rect">
            <a:avLst/>
          </a:prstGeom>
          <a:noFill/>
        </p:spPr>
        <p:txBody>
          <a:bodyPr wrap="square" rtlCol="0">
            <a:spAutoFit/>
          </a:bodyPr>
          <a:lstStyle/>
          <a:p>
            <a:r>
              <a:rPr lang="vi-VN" sz="3200" b="1" dirty="0">
                <a:latin typeface="HP001 4 hàng" panose="020B0603050302020204" pitchFamily="34" charset="0"/>
              </a:rPr>
              <a:t>49</a:t>
            </a:r>
          </a:p>
        </p:txBody>
      </p:sp>
      <p:cxnSp>
        <p:nvCxnSpPr>
          <p:cNvPr id="48" name="Straight Connector 47">
            <a:extLst>
              <a:ext uri="{FF2B5EF4-FFF2-40B4-BE49-F238E27FC236}">
                <a16:creationId xmlns:a16="http://schemas.microsoft.com/office/drawing/2014/main" id="{3785F05A-052F-4DA0-94C3-9999D2B5F41A}"/>
              </a:ext>
            </a:extLst>
          </p:cNvPr>
          <p:cNvCxnSpPr>
            <a:cxnSpLocks/>
          </p:cNvCxnSpPr>
          <p:nvPr/>
        </p:nvCxnSpPr>
        <p:spPr>
          <a:xfrm flipV="1">
            <a:off x="3348750" y="6545080"/>
            <a:ext cx="599539" cy="921"/>
          </a:xfrm>
          <a:prstGeom prst="line">
            <a:avLst/>
          </a:prstGeom>
          <a:ln/>
        </p:spPr>
        <p:style>
          <a:lnRef idx="1">
            <a:schemeClr val="dk1"/>
          </a:lnRef>
          <a:fillRef idx="0">
            <a:schemeClr val="dk1"/>
          </a:fillRef>
          <a:effectRef idx="0">
            <a:schemeClr val="dk1"/>
          </a:effectRef>
          <a:fontRef idx="minor">
            <a:schemeClr val="tx1"/>
          </a:fontRef>
        </p:style>
      </p:cxnSp>
      <p:sp>
        <p:nvSpPr>
          <p:cNvPr id="50" name="TextBox 49">
            <a:extLst>
              <a:ext uri="{FF2B5EF4-FFF2-40B4-BE49-F238E27FC236}">
                <a16:creationId xmlns:a16="http://schemas.microsoft.com/office/drawing/2014/main" id="{A75EAE74-02FC-4B88-A0C4-1629667EE4B4}"/>
              </a:ext>
            </a:extLst>
          </p:cNvPr>
          <p:cNvSpPr txBox="1"/>
          <p:nvPr/>
        </p:nvSpPr>
        <p:spPr>
          <a:xfrm>
            <a:off x="5306258" y="5427535"/>
            <a:ext cx="954156" cy="584775"/>
          </a:xfrm>
          <a:prstGeom prst="rect">
            <a:avLst/>
          </a:prstGeom>
          <a:noFill/>
        </p:spPr>
        <p:txBody>
          <a:bodyPr wrap="square" rtlCol="0">
            <a:spAutoFit/>
          </a:bodyPr>
          <a:lstStyle/>
          <a:p>
            <a:r>
              <a:rPr lang="vi-VN" sz="3200" b="1" dirty="0">
                <a:latin typeface="HP001 4 hàng" panose="020B0603050302020204" pitchFamily="34" charset="0"/>
              </a:rPr>
              <a:t>91</a:t>
            </a:r>
          </a:p>
        </p:txBody>
      </p:sp>
      <p:sp>
        <p:nvSpPr>
          <p:cNvPr id="51" name="TextBox 50">
            <a:extLst>
              <a:ext uri="{FF2B5EF4-FFF2-40B4-BE49-F238E27FC236}">
                <a16:creationId xmlns:a16="http://schemas.microsoft.com/office/drawing/2014/main" id="{151EC7E5-D596-445B-875A-CE2BD6C7A97C}"/>
              </a:ext>
            </a:extLst>
          </p:cNvPr>
          <p:cNvSpPr txBox="1"/>
          <p:nvPr/>
        </p:nvSpPr>
        <p:spPr>
          <a:xfrm>
            <a:off x="5282719" y="6027946"/>
            <a:ext cx="841176" cy="584775"/>
          </a:xfrm>
          <a:prstGeom prst="rect">
            <a:avLst/>
          </a:prstGeom>
          <a:noFill/>
        </p:spPr>
        <p:txBody>
          <a:bodyPr wrap="square" rtlCol="0">
            <a:spAutoFit/>
          </a:bodyPr>
          <a:lstStyle/>
          <a:p>
            <a:r>
              <a:rPr lang="vi-VN" sz="3200" b="1" dirty="0">
                <a:latin typeface="HP001 4 hàng" panose="020B0603050302020204" pitchFamily="34" charset="0"/>
              </a:rPr>
              <a:t>42</a:t>
            </a:r>
          </a:p>
        </p:txBody>
      </p:sp>
      <p:sp>
        <p:nvSpPr>
          <p:cNvPr id="52" name="TextBox 51">
            <a:extLst>
              <a:ext uri="{FF2B5EF4-FFF2-40B4-BE49-F238E27FC236}">
                <a16:creationId xmlns:a16="http://schemas.microsoft.com/office/drawing/2014/main" id="{29DD4129-266D-4D49-BC74-B9E69D5D4285}"/>
              </a:ext>
            </a:extLst>
          </p:cNvPr>
          <p:cNvSpPr txBox="1"/>
          <p:nvPr/>
        </p:nvSpPr>
        <p:spPr>
          <a:xfrm>
            <a:off x="4903645" y="5544633"/>
            <a:ext cx="516833" cy="830997"/>
          </a:xfrm>
          <a:prstGeom prst="rect">
            <a:avLst/>
          </a:prstGeom>
          <a:noFill/>
        </p:spPr>
        <p:txBody>
          <a:bodyPr wrap="square" rtlCol="0">
            <a:spAutoFit/>
          </a:bodyPr>
          <a:lstStyle/>
          <a:p>
            <a:r>
              <a:rPr lang="vi-VN" sz="4800" b="1" dirty="0">
                <a:latin typeface="HP001 4 hàng" panose="020B0603050302020204" pitchFamily="34" charset="0"/>
              </a:rPr>
              <a:t>-</a:t>
            </a:r>
          </a:p>
        </p:txBody>
      </p:sp>
      <p:cxnSp>
        <p:nvCxnSpPr>
          <p:cNvPr id="53" name="Straight Connector 52">
            <a:extLst>
              <a:ext uri="{FF2B5EF4-FFF2-40B4-BE49-F238E27FC236}">
                <a16:creationId xmlns:a16="http://schemas.microsoft.com/office/drawing/2014/main" id="{6CEB3857-7D89-4913-B152-9AC02139FCEA}"/>
              </a:ext>
            </a:extLst>
          </p:cNvPr>
          <p:cNvCxnSpPr>
            <a:cxnSpLocks/>
          </p:cNvCxnSpPr>
          <p:nvPr/>
        </p:nvCxnSpPr>
        <p:spPr>
          <a:xfrm flipV="1">
            <a:off x="5263667" y="6532201"/>
            <a:ext cx="728869" cy="7548"/>
          </a:xfrm>
          <a:prstGeom prst="line">
            <a:avLst/>
          </a:prstGeom>
          <a:ln/>
        </p:spPr>
        <p:style>
          <a:lnRef idx="1">
            <a:schemeClr val="dk1"/>
          </a:lnRef>
          <a:fillRef idx="0">
            <a:schemeClr val="dk1"/>
          </a:fillRef>
          <a:effectRef idx="0">
            <a:schemeClr val="dk1"/>
          </a:effectRef>
          <a:fontRef idx="minor">
            <a:schemeClr val="tx1"/>
          </a:fontRef>
        </p:style>
      </p:cxnSp>
      <p:sp>
        <p:nvSpPr>
          <p:cNvPr id="55" name="TextBox 54">
            <a:extLst>
              <a:ext uri="{FF2B5EF4-FFF2-40B4-BE49-F238E27FC236}">
                <a16:creationId xmlns:a16="http://schemas.microsoft.com/office/drawing/2014/main" id="{2C257D0B-022C-47E4-BFE6-FEED64E82B7C}"/>
              </a:ext>
            </a:extLst>
          </p:cNvPr>
          <p:cNvSpPr txBox="1"/>
          <p:nvPr/>
        </p:nvSpPr>
        <p:spPr>
          <a:xfrm>
            <a:off x="7302698" y="5421109"/>
            <a:ext cx="954156" cy="584775"/>
          </a:xfrm>
          <a:prstGeom prst="rect">
            <a:avLst/>
          </a:prstGeom>
          <a:noFill/>
        </p:spPr>
        <p:txBody>
          <a:bodyPr wrap="square" rtlCol="0">
            <a:spAutoFit/>
          </a:bodyPr>
          <a:lstStyle/>
          <a:p>
            <a:r>
              <a:rPr lang="vi-VN" sz="3200" b="1">
                <a:latin typeface="HP001 4 hàng" panose="020B0603050302020204" pitchFamily="34" charset="0"/>
              </a:rPr>
              <a:t>91</a:t>
            </a:r>
          </a:p>
        </p:txBody>
      </p:sp>
      <p:sp>
        <p:nvSpPr>
          <p:cNvPr id="56" name="TextBox 55">
            <a:extLst>
              <a:ext uri="{FF2B5EF4-FFF2-40B4-BE49-F238E27FC236}">
                <a16:creationId xmlns:a16="http://schemas.microsoft.com/office/drawing/2014/main" id="{61512F67-868C-45CA-A4A4-A578DD95EBD9}"/>
              </a:ext>
            </a:extLst>
          </p:cNvPr>
          <p:cNvSpPr txBox="1"/>
          <p:nvPr/>
        </p:nvSpPr>
        <p:spPr>
          <a:xfrm>
            <a:off x="7302698" y="6059450"/>
            <a:ext cx="745645" cy="584775"/>
          </a:xfrm>
          <a:prstGeom prst="rect">
            <a:avLst/>
          </a:prstGeom>
          <a:noFill/>
        </p:spPr>
        <p:txBody>
          <a:bodyPr wrap="square" rtlCol="0">
            <a:spAutoFit/>
          </a:bodyPr>
          <a:lstStyle/>
          <a:p>
            <a:r>
              <a:rPr lang="vi-VN" sz="3200" b="1" dirty="0">
                <a:latin typeface="HP001 4 hàng" panose="020B0603050302020204" pitchFamily="34" charset="0"/>
              </a:rPr>
              <a:t>49</a:t>
            </a:r>
          </a:p>
        </p:txBody>
      </p:sp>
      <p:sp>
        <p:nvSpPr>
          <p:cNvPr id="57" name="TextBox 56">
            <a:extLst>
              <a:ext uri="{FF2B5EF4-FFF2-40B4-BE49-F238E27FC236}">
                <a16:creationId xmlns:a16="http://schemas.microsoft.com/office/drawing/2014/main" id="{61EBA990-9A52-4EEB-A1A0-366420E0449C}"/>
              </a:ext>
            </a:extLst>
          </p:cNvPr>
          <p:cNvSpPr txBox="1"/>
          <p:nvPr/>
        </p:nvSpPr>
        <p:spPr>
          <a:xfrm>
            <a:off x="6982208" y="5547450"/>
            <a:ext cx="516833" cy="830997"/>
          </a:xfrm>
          <a:prstGeom prst="rect">
            <a:avLst/>
          </a:prstGeom>
          <a:noFill/>
        </p:spPr>
        <p:txBody>
          <a:bodyPr wrap="square" rtlCol="0">
            <a:spAutoFit/>
          </a:bodyPr>
          <a:lstStyle/>
          <a:p>
            <a:r>
              <a:rPr lang="vi-VN" sz="4800" b="1">
                <a:latin typeface="HP001 4 hàng" panose="020B0603050302020204" pitchFamily="34" charset="0"/>
              </a:rPr>
              <a:t>-</a:t>
            </a:r>
          </a:p>
        </p:txBody>
      </p:sp>
      <p:cxnSp>
        <p:nvCxnSpPr>
          <p:cNvPr id="58" name="Straight Connector 57">
            <a:extLst>
              <a:ext uri="{FF2B5EF4-FFF2-40B4-BE49-F238E27FC236}">
                <a16:creationId xmlns:a16="http://schemas.microsoft.com/office/drawing/2014/main" id="{5D30269E-EE18-4AC1-A861-B5393D303D4F}"/>
              </a:ext>
            </a:extLst>
          </p:cNvPr>
          <p:cNvCxnSpPr>
            <a:cxnSpLocks/>
          </p:cNvCxnSpPr>
          <p:nvPr/>
        </p:nvCxnSpPr>
        <p:spPr>
          <a:xfrm flipV="1">
            <a:off x="7311917" y="6545849"/>
            <a:ext cx="609601" cy="924"/>
          </a:xfrm>
          <a:prstGeom prst="line">
            <a:avLst/>
          </a:prstGeom>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B4FB1A20-C9E6-4A59-ACAF-6BDBFABAFBD4}"/>
              </a:ext>
            </a:extLst>
          </p:cNvPr>
          <p:cNvSpPr txBox="1"/>
          <p:nvPr/>
        </p:nvSpPr>
        <p:spPr>
          <a:xfrm>
            <a:off x="2909119" y="5741965"/>
            <a:ext cx="516833" cy="584775"/>
          </a:xfrm>
          <a:prstGeom prst="rect">
            <a:avLst/>
          </a:prstGeom>
          <a:noFill/>
        </p:spPr>
        <p:txBody>
          <a:bodyPr wrap="square" rtlCol="0">
            <a:spAutoFit/>
          </a:bodyPr>
          <a:lstStyle/>
          <a:p>
            <a:r>
              <a:rPr lang="vi-VN" sz="3200" b="1" dirty="0">
                <a:latin typeface="HP001 4 hàng" panose="020B0603050302020204" pitchFamily="34" charset="0"/>
              </a:rPr>
              <a:t>+</a:t>
            </a:r>
          </a:p>
        </p:txBody>
      </p:sp>
      <p:sp>
        <p:nvSpPr>
          <p:cNvPr id="64" name="Cloud 63">
            <a:extLst>
              <a:ext uri="{FF2B5EF4-FFF2-40B4-BE49-F238E27FC236}">
                <a16:creationId xmlns:a16="http://schemas.microsoft.com/office/drawing/2014/main" id="{A2FF4057-AAB8-4E7D-A00E-DCC1C0810C66}"/>
              </a:ext>
            </a:extLst>
          </p:cNvPr>
          <p:cNvSpPr/>
          <p:nvPr/>
        </p:nvSpPr>
        <p:spPr>
          <a:xfrm>
            <a:off x="8563990" y="2131304"/>
            <a:ext cx="3375944" cy="4004450"/>
          </a:xfrm>
          <a:prstGeom prst="cloud">
            <a:avLst/>
          </a:prstGeom>
          <a:solidFill>
            <a:schemeClr val="bg1"/>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C00000"/>
                </a:solidFill>
                <a:effectLst/>
                <a:uLnTx/>
                <a:uFillTx/>
                <a:latin typeface="Arial"/>
                <a:ea typeface="+mn-ea"/>
                <a:cs typeface="+mn-cs"/>
              </a:rPr>
              <a:t>Lấy tổng trừ đi một số hạng thì được kết quả là số hạng còn lại.</a:t>
            </a:r>
          </a:p>
        </p:txBody>
      </p:sp>
    </p:spTree>
    <p:extLst>
      <p:ext uri="{BB962C8B-B14F-4D97-AF65-F5344CB8AC3E}">
        <p14:creationId xmlns:p14="http://schemas.microsoft.com/office/powerpoint/2010/main" val="2168364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p:cTn id="7" dur="1000" fill="hold"/>
                                        <p:tgtEl>
                                          <p:spTgt spid="64"/>
                                        </p:tgtEl>
                                        <p:attrNameLst>
                                          <p:attrName>ppt_w</p:attrName>
                                        </p:attrNameLst>
                                      </p:cBhvr>
                                      <p:tavLst>
                                        <p:tav tm="0">
                                          <p:val>
                                            <p:fltVal val="0"/>
                                          </p:val>
                                        </p:tav>
                                        <p:tav tm="100000">
                                          <p:val>
                                            <p:strVal val="#ppt_w"/>
                                          </p:val>
                                        </p:tav>
                                      </p:tavLst>
                                    </p:anim>
                                    <p:anim calcmode="lin" valueType="num">
                                      <p:cBhvr>
                                        <p:cTn id="8" dur="1000" fill="hold"/>
                                        <p:tgtEl>
                                          <p:spTgt spid="64"/>
                                        </p:tgtEl>
                                        <p:attrNameLst>
                                          <p:attrName>ppt_h</p:attrName>
                                        </p:attrNameLst>
                                      </p:cBhvr>
                                      <p:tavLst>
                                        <p:tav tm="0">
                                          <p:val>
                                            <p:fltVal val="0"/>
                                          </p:val>
                                        </p:tav>
                                        <p:tav tm="100000">
                                          <p:val>
                                            <p:strVal val="#ppt_h"/>
                                          </p:val>
                                        </p:tav>
                                      </p:tavLst>
                                    </p:anim>
                                    <p:anim calcmode="lin" valueType="num">
                                      <p:cBhvr>
                                        <p:cTn id="9" dur="1000" fill="hold"/>
                                        <p:tgtEl>
                                          <p:spTgt spid="64"/>
                                        </p:tgtEl>
                                        <p:attrNameLst>
                                          <p:attrName>style.rotation</p:attrName>
                                        </p:attrNameLst>
                                      </p:cBhvr>
                                      <p:tavLst>
                                        <p:tav tm="0">
                                          <p:val>
                                            <p:fltVal val="90"/>
                                          </p:val>
                                        </p:tav>
                                        <p:tav tm="100000">
                                          <p:val>
                                            <p:fltVal val="0"/>
                                          </p:val>
                                        </p:tav>
                                      </p:tavLst>
                                    </p:anim>
                                    <p:animEffect transition="in" filter="fade">
                                      <p:cBhvr>
                                        <p:cTn id="10"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C31FD55E-BEBA-484E-9972-275988161BA0}"/>
              </a:ext>
            </a:extLst>
          </p:cNvPr>
          <p:cNvSpPr/>
          <p:nvPr/>
        </p:nvSpPr>
        <p:spPr>
          <a:xfrm>
            <a:off x="637388" y="521445"/>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3</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A3B16F8E-E318-4BEA-877E-6567EF58F28E}"/>
              </a:ext>
            </a:extLst>
          </p:cNvPr>
          <p:cNvSpPr txBox="1"/>
          <p:nvPr/>
        </p:nvSpPr>
        <p:spPr>
          <a:xfrm>
            <a:off x="1047832" y="478496"/>
            <a:ext cx="34612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Tìm chỗ đỗ cho ô tô.</a:t>
            </a:r>
          </a:p>
        </p:txBody>
      </p:sp>
      <p:pic>
        <p:nvPicPr>
          <p:cNvPr id="5" name="Picture 4">
            <a:extLst>
              <a:ext uri="{FF2B5EF4-FFF2-40B4-BE49-F238E27FC236}">
                <a16:creationId xmlns:a16="http://schemas.microsoft.com/office/drawing/2014/main" id="{1E3D8B0D-F782-4D94-A2FB-0CBD5B82FC47}"/>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3748205" y="328812"/>
            <a:ext cx="7606858" cy="5939466"/>
          </a:xfrm>
          <a:prstGeom prst="rect">
            <a:avLst/>
          </a:prstGeom>
        </p:spPr>
      </p:pic>
      <p:sp>
        <p:nvSpPr>
          <p:cNvPr id="6" name="Freeform: Shape 5">
            <a:extLst>
              <a:ext uri="{FF2B5EF4-FFF2-40B4-BE49-F238E27FC236}">
                <a16:creationId xmlns:a16="http://schemas.microsoft.com/office/drawing/2014/main" id="{6C716232-91FF-4D87-A157-571E2DD57498}"/>
              </a:ext>
            </a:extLst>
          </p:cNvPr>
          <p:cNvSpPr/>
          <p:nvPr/>
        </p:nvSpPr>
        <p:spPr>
          <a:xfrm>
            <a:off x="6135757" y="2292626"/>
            <a:ext cx="3154017" cy="2080591"/>
          </a:xfrm>
          <a:custGeom>
            <a:avLst/>
            <a:gdLst>
              <a:gd name="connsiteX0" fmla="*/ 0 w 3154017"/>
              <a:gd name="connsiteY0" fmla="*/ 0 h 2080591"/>
              <a:gd name="connsiteX1" fmla="*/ 927652 w 3154017"/>
              <a:gd name="connsiteY1" fmla="*/ 821635 h 2080591"/>
              <a:gd name="connsiteX2" fmla="*/ 1537252 w 3154017"/>
              <a:gd name="connsiteY2" fmla="*/ 1736035 h 2080591"/>
              <a:gd name="connsiteX3" fmla="*/ 3154017 w 3154017"/>
              <a:gd name="connsiteY3" fmla="*/ 2080591 h 2080591"/>
            </a:gdLst>
            <a:ahLst/>
            <a:cxnLst>
              <a:cxn ang="0">
                <a:pos x="connsiteX0" y="connsiteY0"/>
              </a:cxn>
              <a:cxn ang="0">
                <a:pos x="connsiteX1" y="connsiteY1"/>
              </a:cxn>
              <a:cxn ang="0">
                <a:pos x="connsiteX2" y="connsiteY2"/>
              </a:cxn>
              <a:cxn ang="0">
                <a:pos x="connsiteX3" y="connsiteY3"/>
              </a:cxn>
            </a:cxnLst>
            <a:rect l="l" t="t" r="r" b="b"/>
            <a:pathLst>
              <a:path w="3154017" h="2080591">
                <a:moveTo>
                  <a:pt x="0" y="0"/>
                </a:moveTo>
                <a:cubicBezTo>
                  <a:pt x="335721" y="266148"/>
                  <a:pt x="671443" y="532296"/>
                  <a:pt x="927652" y="821635"/>
                </a:cubicBezTo>
                <a:cubicBezTo>
                  <a:pt x="1183861" y="1110974"/>
                  <a:pt x="1166191" y="1526209"/>
                  <a:pt x="1537252" y="1736035"/>
                </a:cubicBezTo>
                <a:cubicBezTo>
                  <a:pt x="1908313" y="1945861"/>
                  <a:pt x="2531165" y="2013226"/>
                  <a:pt x="3154017" y="2080591"/>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0" name="Freeform: Shape 9">
            <a:extLst>
              <a:ext uri="{FF2B5EF4-FFF2-40B4-BE49-F238E27FC236}">
                <a16:creationId xmlns:a16="http://schemas.microsoft.com/office/drawing/2014/main" id="{4C4BA729-861D-439C-B29B-03DF1EBE4C6F}"/>
              </a:ext>
            </a:extLst>
          </p:cNvPr>
          <p:cNvSpPr/>
          <p:nvPr/>
        </p:nvSpPr>
        <p:spPr>
          <a:xfrm>
            <a:off x="5791200" y="1205948"/>
            <a:ext cx="3498574" cy="2252869"/>
          </a:xfrm>
          <a:custGeom>
            <a:avLst/>
            <a:gdLst>
              <a:gd name="connsiteX0" fmla="*/ 0 w 3432313"/>
              <a:gd name="connsiteY0" fmla="*/ 2252869 h 2252869"/>
              <a:gd name="connsiteX1" fmla="*/ 993913 w 3432313"/>
              <a:gd name="connsiteY1" fmla="*/ 1895061 h 2252869"/>
              <a:gd name="connsiteX2" fmla="*/ 1722783 w 3432313"/>
              <a:gd name="connsiteY2" fmla="*/ 1020417 h 2252869"/>
              <a:gd name="connsiteX3" fmla="*/ 3432313 w 3432313"/>
              <a:gd name="connsiteY3" fmla="*/ 0 h 2252869"/>
            </a:gdLst>
            <a:ahLst/>
            <a:cxnLst>
              <a:cxn ang="0">
                <a:pos x="connsiteX0" y="connsiteY0"/>
              </a:cxn>
              <a:cxn ang="0">
                <a:pos x="connsiteX1" y="connsiteY1"/>
              </a:cxn>
              <a:cxn ang="0">
                <a:pos x="connsiteX2" y="connsiteY2"/>
              </a:cxn>
              <a:cxn ang="0">
                <a:pos x="connsiteX3" y="connsiteY3"/>
              </a:cxn>
            </a:cxnLst>
            <a:rect l="l" t="t" r="r" b="b"/>
            <a:pathLst>
              <a:path w="3432313" h="2252869">
                <a:moveTo>
                  <a:pt x="0" y="2252869"/>
                </a:moveTo>
                <a:cubicBezTo>
                  <a:pt x="353391" y="2176669"/>
                  <a:pt x="706783" y="2100470"/>
                  <a:pt x="993913" y="1895061"/>
                </a:cubicBezTo>
                <a:cubicBezTo>
                  <a:pt x="1281043" y="1689652"/>
                  <a:pt x="1316383" y="1336260"/>
                  <a:pt x="1722783" y="1020417"/>
                </a:cubicBezTo>
                <a:cubicBezTo>
                  <a:pt x="2129183" y="704573"/>
                  <a:pt x="2780748" y="352286"/>
                  <a:pt x="3432313"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Freeform: Shape 10">
            <a:extLst>
              <a:ext uri="{FF2B5EF4-FFF2-40B4-BE49-F238E27FC236}">
                <a16:creationId xmlns:a16="http://schemas.microsoft.com/office/drawing/2014/main" id="{BB8A8359-4668-4F57-B14C-8ECC7B3EB1B3}"/>
              </a:ext>
            </a:extLst>
          </p:cNvPr>
          <p:cNvSpPr/>
          <p:nvPr/>
        </p:nvSpPr>
        <p:spPr>
          <a:xfrm>
            <a:off x="6056243" y="4611757"/>
            <a:ext cx="3233531" cy="1120447"/>
          </a:xfrm>
          <a:custGeom>
            <a:avLst/>
            <a:gdLst>
              <a:gd name="connsiteX0" fmla="*/ 0 w 3233531"/>
              <a:gd name="connsiteY0" fmla="*/ 0 h 1120447"/>
              <a:gd name="connsiteX1" fmla="*/ 940905 w 3233531"/>
              <a:gd name="connsiteY1" fmla="*/ 318052 h 1120447"/>
              <a:gd name="connsiteX2" fmla="*/ 1881809 w 3233531"/>
              <a:gd name="connsiteY2" fmla="*/ 1020417 h 1120447"/>
              <a:gd name="connsiteX3" fmla="*/ 3233531 w 3233531"/>
              <a:gd name="connsiteY3" fmla="*/ 1099930 h 1120447"/>
            </a:gdLst>
            <a:ahLst/>
            <a:cxnLst>
              <a:cxn ang="0">
                <a:pos x="connsiteX0" y="connsiteY0"/>
              </a:cxn>
              <a:cxn ang="0">
                <a:pos x="connsiteX1" y="connsiteY1"/>
              </a:cxn>
              <a:cxn ang="0">
                <a:pos x="connsiteX2" y="connsiteY2"/>
              </a:cxn>
              <a:cxn ang="0">
                <a:pos x="connsiteX3" y="connsiteY3"/>
              </a:cxn>
            </a:cxnLst>
            <a:rect l="l" t="t" r="r" b="b"/>
            <a:pathLst>
              <a:path w="3233531" h="1120447">
                <a:moveTo>
                  <a:pt x="0" y="0"/>
                </a:moveTo>
                <a:cubicBezTo>
                  <a:pt x="313635" y="73991"/>
                  <a:pt x="627270" y="147983"/>
                  <a:pt x="940905" y="318052"/>
                </a:cubicBezTo>
                <a:cubicBezTo>
                  <a:pt x="1254540" y="488121"/>
                  <a:pt x="1499705" y="890104"/>
                  <a:pt x="1881809" y="1020417"/>
                </a:cubicBezTo>
                <a:cubicBezTo>
                  <a:pt x="2263913" y="1150730"/>
                  <a:pt x="2748722" y="1125330"/>
                  <a:pt x="3233531" y="109993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
        <p:nvSpPr>
          <p:cNvPr id="12" name="Freeform: Shape 11">
            <a:extLst>
              <a:ext uri="{FF2B5EF4-FFF2-40B4-BE49-F238E27FC236}">
                <a16:creationId xmlns:a16="http://schemas.microsoft.com/office/drawing/2014/main" id="{864D0224-57E8-4364-B3EB-DFAA93DF58B8}"/>
              </a:ext>
            </a:extLst>
          </p:cNvPr>
          <p:cNvSpPr/>
          <p:nvPr/>
        </p:nvSpPr>
        <p:spPr>
          <a:xfrm>
            <a:off x="5857461" y="3405809"/>
            <a:ext cx="3432313" cy="2438400"/>
          </a:xfrm>
          <a:custGeom>
            <a:avLst/>
            <a:gdLst>
              <a:gd name="connsiteX0" fmla="*/ 0 w 3432313"/>
              <a:gd name="connsiteY0" fmla="*/ 2438400 h 2438400"/>
              <a:gd name="connsiteX1" fmla="*/ 1510748 w 3432313"/>
              <a:gd name="connsiteY1" fmla="*/ 1563756 h 2438400"/>
              <a:gd name="connsiteX2" fmla="*/ 2120348 w 3432313"/>
              <a:gd name="connsiteY2" fmla="*/ 344556 h 2438400"/>
              <a:gd name="connsiteX3" fmla="*/ 3432313 w 3432313"/>
              <a:gd name="connsiteY3" fmla="*/ 0 h 2438400"/>
            </a:gdLst>
            <a:ahLst/>
            <a:cxnLst>
              <a:cxn ang="0">
                <a:pos x="connsiteX0" y="connsiteY0"/>
              </a:cxn>
              <a:cxn ang="0">
                <a:pos x="connsiteX1" y="connsiteY1"/>
              </a:cxn>
              <a:cxn ang="0">
                <a:pos x="connsiteX2" y="connsiteY2"/>
              </a:cxn>
              <a:cxn ang="0">
                <a:pos x="connsiteX3" y="connsiteY3"/>
              </a:cxn>
            </a:cxnLst>
            <a:rect l="l" t="t" r="r" b="b"/>
            <a:pathLst>
              <a:path w="3432313" h="2438400">
                <a:moveTo>
                  <a:pt x="0" y="2438400"/>
                </a:moveTo>
                <a:cubicBezTo>
                  <a:pt x="578678" y="2175565"/>
                  <a:pt x="1157357" y="1912730"/>
                  <a:pt x="1510748" y="1563756"/>
                </a:cubicBezTo>
                <a:cubicBezTo>
                  <a:pt x="1864139" y="1214782"/>
                  <a:pt x="1800087" y="605182"/>
                  <a:pt x="2120348" y="344556"/>
                </a:cubicBezTo>
                <a:cubicBezTo>
                  <a:pt x="2440609" y="83930"/>
                  <a:pt x="2936461" y="41965"/>
                  <a:pt x="3432313"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27167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2" name="cashreg.wav"/>
                                        </p:tgtEl>
                                      </p:cMediaNode>
                                    </p:audio>
                                  </p:sub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subTnLst>
                                    <p:audio>
                                      <p:cMediaNode>
                                        <p:cTn display="0" masterRel="sameClick">
                                          <p:stCondLst>
                                            <p:cond evt="begin" delay="0">
                                              <p:tn val="18"/>
                                            </p:cond>
                                          </p:stCondLst>
                                          <p:endCondLst>
                                            <p:cond evt="onStopAudio" delay="0">
                                              <p:tgtEl>
                                                <p:sldTgt/>
                                              </p:tgtEl>
                                            </p:cond>
                                          </p:endCondLst>
                                        </p:cTn>
                                        <p:tgtEl>
                                          <p:sndTgt r:embed="rId3"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subTnLst>
                                    <p:audio>
                                      <p:cMediaNode>
                                        <p:cTn display="0" masterRel="sameClick">
                                          <p:stCondLst>
                                            <p:cond evt="begin" delay="0">
                                              <p:tn val="28"/>
                                            </p:cond>
                                          </p:stCondLst>
                                          <p:endCondLst>
                                            <p:cond evt="onStopAudio" delay="0">
                                              <p:tgtEl>
                                                <p:sldTgt/>
                                              </p:tgtEl>
                                            </p:cond>
                                          </p:endCondLst>
                                        </p:cTn>
                                        <p:tgtEl>
                                          <p:sndTgt r:embed="rId3" name="chimes.wav"/>
                                        </p:tgtEl>
                                      </p:cMediaNode>
                                    </p:audio>
                                  </p:sub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subTnLst>
                                    <p:audio>
                                      <p:cMediaNode>
                                        <p:cTn display="0" masterRel="sameClick">
                                          <p:stCondLst>
                                            <p:cond evt="begin" delay="0">
                                              <p:tn val="3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animBg="1"/>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a:extLst>
              <a:ext uri="{FF2B5EF4-FFF2-40B4-BE49-F238E27FC236}">
                <a16:creationId xmlns:a16="http://schemas.microsoft.com/office/drawing/2014/main" id="{D0FA8710-4CF5-4BB5-AE2F-1C740F121A5B}"/>
              </a:ext>
            </a:extLst>
          </p:cNvPr>
          <p:cNvPicPr>
            <a:picLocks noChangeAspect="1" noChangeArrowheads="1"/>
          </p:cNvPicPr>
          <p:nvPr/>
        </p:nvPicPr>
        <p:blipFill>
          <a:blip r:embed="rId3" cstate="print"/>
          <a:srcRect/>
          <a:stretch>
            <a:fillRect/>
          </a:stretch>
        </p:blipFill>
        <p:spPr bwMode="auto">
          <a:xfrm>
            <a:off x="730152" y="328812"/>
            <a:ext cx="2237784" cy="863493"/>
          </a:xfrm>
          <a:prstGeom prst="rect">
            <a:avLst/>
          </a:prstGeom>
          <a:noFill/>
        </p:spPr>
      </p:pic>
      <p:sp>
        <p:nvSpPr>
          <p:cNvPr id="3" name="Oval 2">
            <a:extLst>
              <a:ext uri="{FF2B5EF4-FFF2-40B4-BE49-F238E27FC236}">
                <a16:creationId xmlns:a16="http://schemas.microsoft.com/office/drawing/2014/main" id="{22A22622-FE01-4D9F-86FB-55ECDD934B7E}"/>
              </a:ext>
            </a:extLst>
          </p:cNvPr>
          <p:cNvSpPr/>
          <p:nvPr/>
        </p:nvSpPr>
        <p:spPr>
          <a:xfrm>
            <a:off x="800928" y="1293547"/>
            <a:ext cx="437322" cy="43732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a:ea typeface="+mn-ea"/>
                <a:cs typeface="+mn-cs"/>
              </a:rPr>
              <a:t>4</a:t>
            </a:r>
            <a:endParaRPr kumimoji="0" lang="vi-VN" sz="3200" b="1" i="0" u="none" strike="noStrike" kern="1200" cap="none" spc="0" normalizeH="0" baseline="0" noProof="0" dirty="0">
              <a:ln>
                <a:noFill/>
              </a:ln>
              <a:solidFill>
                <a:prstClr val="white"/>
              </a:solidFill>
              <a:effectLst/>
              <a:uLnTx/>
              <a:uFillTx/>
              <a:latin typeface="Arial"/>
              <a:ea typeface="+mn-ea"/>
              <a:cs typeface="+mn-cs"/>
            </a:endParaRPr>
          </a:p>
        </p:txBody>
      </p:sp>
      <p:sp>
        <p:nvSpPr>
          <p:cNvPr id="4" name="TextBox 3">
            <a:extLst>
              <a:ext uri="{FF2B5EF4-FFF2-40B4-BE49-F238E27FC236}">
                <a16:creationId xmlns:a16="http://schemas.microsoft.com/office/drawing/2014/main" id="{1E8BF49A-2A58-42A6-9BFB-C19D08C88B8A}"/>
              </a:ext>
            </a:extLst>
          </p:cNvPr>
          <p:cNvSpPr txBox="1"/>
          <p:nvPr/>
        </p:nvSpPr>
        <p:spPr>
          <a:xfrm>
            <a:off x="1238250" y="1293547"/>
            <a:ext cx="4486689"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a:ea typeface="+mn-ea"/>
                <a:cs typeface="+mn-cs"/>
              </a:rPr>
              <a:t>Một đội đồng diễn thể dục thể thao gồm có 56 người mặc áo đỏ và 28 người mặc áo vàng. Hỏi đội đồng diễn đó có tất cả bao nhiêu người?</a:t>
            </a:r>
          </a:p>
        </p:txBody>
      </p:sp>
      <p:sp>
        <p:nvSpPr>
          <p:cNvPr id="6" name="TextBox 5">
            <a:extLst>
              <a:ext uri="{FF2B5EF4-FFF2-40B4-BE49-F238E27FC236}">
                <a16:creationId xmlns:a16="http://schemas.microsoft.com/office/drawing/2014/main" id="{D24079A0-F32A-478B-AE38-10C9706B5AF5}"/>
              </a:ext>
            </a:extLst>
          </p:cNvPr>
          <p:cNvSpPr txBox="1"/>
          <p:nvPr/>
        </p:nvSpPr>
        <p:spPr>
          <a:xfrm>
            <a:off x="2565441" y="3858697"/>
            <a:ext cx="155136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i="1">
                <a:solidFill>
                  <a:prstClr val="black"/>
                </a:solidFill>
                <a:latin typeface="Arial"/>
              </a:rPr>
              <a:t>Tóm tắt</a:t>
            </a:r>
            <a:endParaRPr kumimoji="0" lang="vi-VN" sz="2800" b="0" i="1" u="none" strike="noStrike" kern="1200" cap="none" spc="0" normalizeH="0" baseline="0" noProof="0" dirty="0">
              <a:ln>
                <a:noFill/>
              </a:ln>
              <a:solidFill>
                <a:prstClr val="black"/>
              </a:solidFill>
              <a:effectLst/>
              <a:uLnTx/>
              <a:uFillTx/>
              <a:latin typeface="Arial"/>
              <a:ea typeface="+mn-ea"/>
              <a:cs typeface="+mn-cs"/>
            </a:endParaRPr>
          </a:p>
        </p:txBody>
      </p:sp>
      <p:sp>
        <p:nvSpPr>
          <p:cNvPr id="7" name="TextBox 6">
            <a:extLst>
              <a:ext uri="{FF2B5EF4-FFF2-40B4-BE49-F238E27FC236}">
                <a16:creationId xmlns:a16="http://schemas.microsoft.com/office/drawing/2014/main" id="{56D520BC-5C6C-449F-8315-531F75C9CF3D}"/>
              </a:ext>
            </a:extLst>
          </p:cNvPr>
          <p:cNvSpPr txBox="1"/>
          <p:nvPr/>
        </p:nvSpPr>
        <p:spPr>
          <a:xfrm>
            <a:off x="1945030" y="4391034"/>
            <a:ext cx="3284963"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vi-VN" sz="2800">
                <a:solidFill>
                  <a:srgbClr val="FF0000"/>
                </a:solidFill>
                <a:latin typeface="Arial"/>
              </a:rPr>
              <a:t>Áo đỏ: 56 người</a:t>
            </a:r>
            <a:endParaRPr kumimoji="0" lang="vi-VN" sz="2800" b="0" i="0" u="none" strike="noStrike" kern="1200" cap="none" spc="0" normalizeH="0" baseline="0" noProof="0" dirty="0">
              <a:ln>
                <a:noFill/>
              </a:ln>
              <a:solidFill>
                <a:srgbClr val="FF0000"/>
              </a:solidFill>
              <a:effectLst/>
              <a:uLnTx/>
              <a:uFillTx/>
              <a:latin typeface="Arial"/>
              <a:ea typeface="+mn-ea"/>
              <a:cs typeface="+mn-cs"/>
            </a:endParaRPr>
          </a:p>
        </p:txBody>
      </p:sp>
      <p:sp>
        <p:nvSpPr>
          <p:cNvPr id="8" name="TextBox 7">
            <a:extLst>
              <a:ext uri="{FF2B5EF4-FFF2-40B4-BE49-F238E27FC236}">
                <a16:creationId xmlns:a16="http://schemas.microsoft.com/office/drawing/2014/main" id="{77FB7465-E7A3-4870-A1E8-18C858E67976}"/>
              </a:ext>
            </a:extLst>
          </p:cNvPr>
          <p:cNvSpPr txBox="1"/>
          <p:nvPr/>
        </p:nvSpPr>
        <p:spPr>
          <a:xfrm>
            <a:off x="1921565" y="4932488"/>
            <a:ext cx="5065485"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srgbClr val="FF0000"/>
                </a:solidFill>
                <a:effectLst/>
                <a:uLnTx/>
                <a:uFillTx/>
                <a:latin typeface="Arial"/>
                <a:ea typeface="+mn-ea"/>
                <a:cs typeface="+mn-cs"/>
              </a:rPr>
              <a:t>Áo vàng: 28 người</a:t>
            </a:r>
            <a:endParaRPr kumimoji="0" lang="vi-VN" sz="2800" b="0" i="0" u="none" strike="noStrike" kern="1200" cap="none" spc="0" normalizeH="0" baseline="0" noProof="0" dirty="0">
              <a:ln>
                <a:noFill/>
              </a:ln>
              <a:solidFill>
                <a:srgbClr val="FF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B913E1E6-D710-4832-BE28-FC833106DCD0}"/>
              </a:ext>
            </a:extLst>
          </p:cNvPr>
          <p:cNvSpPr txBox="1"/>
          <p:nvPr/>
        </p:nvSpPr>
        <p:spPr>
          <a:xfrm>
            <a:off x="1921565" y="5473942"/>
            <a:ext cx="5065485" cy="52322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vi-VN" sz="2800">
                <a:solidFill>
                  <a:srgbClr val="FF0000"/>
                </a:solidFill>
                <a:latin typeface="Arial"/>
              </a:rPr>
              <a:t>Tất cả: ..... người?</a:t>
            </a:r>
            <a:endParaRPr kumimoji="0" lang="vi-VN" sz="2800" b="0" i="0" u="none" strike="noStrike" kern="1200" cap="none" spc="0" normalizeH="0" baseline="0" noProof="0" dirty="0">
              <a:ln>
                <a:noFill/>
              </a:ln>
              <a:solidFill>
                <a:srgbClr val="FF0000"/>
              </a:solidFill>
              <a:effectLst/>
              <a:uLnTx/>
              <a:uFillTx/>
              <a:latin typeface="Arial"/>
              <a:ea typeface="+mn-ea"/>
              <a:cs typeface="+mn-cs"/>
            </a:endParaRPr>
          </a:p>
        </p:txBody>
      </p:sp>
      <p:pic>
        <p:nvPicPr>
          <p:cNvPr id="10" name="Picture 9">
            <a:extLst>
              <a:ext uri="{FF2B5EF4-FFF2-40B4-BE49-F238E27FC236}">
                <a16:creationId xmlns:a16="http://schemas.microsoft.com/office/drawing/2014/main" id="{F5653A12-D17C-480F-BEEF-C4D4EB658A6E}"/>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5812023" y="350186"/>
            <a:ext cx="5182979" cy="3517628"/>
          </a:xfrm>
          <a:prstGeom prst="rect">
            <a:avLst/>
          </a:prstGeom>
        </p:spPr>
      </p:pic>
    </p:spTree>
    <p:extLst>
      <p:ext uri="{BB962C8B-B14F-4D97-AF65-F5344CB8AC3E}">
        <p14:creationId xmlns:p14="http://schemas.microsoft.com/office/powerpoint/2010/main" val="241371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subTnLst>
                                    <p:audio>
                                      <p:cMediaNode>
                                        <p:cTn display="0" masterRel="sameClick">
                                          <p:stCondLst>
                                            <p:cond evt="begin" delay="0">
                                              <p:tn val="13"/>
                                            </p:cond>
                                          </p:stCondLst>
                                          <p:endCondLst>
                                            <p:cond evt="onStopAudio" delay="0">
                                              <p:tgtEl>
                                                <p:sldTgt/>
                                              </p:tgtEl>
                                            </p:cond>
                                          </p:endCondLst>
                                        </p:cTn>
                                        <p:tgtEl>
                                          <p:sndTgt r:embed="rId2" name="cashreg.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 y="-54588"/>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781630"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5274" y="70060"/>
            <a:ext cx="10156721"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281824" y="4359058"/>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E9385F15-8A4F-4DEC-8603-DAB14F25123D}"/>
              </a:ext>
            </a:extLst>
          </p:cNvPr>
          <p:cNvSpPr txBox="1"/>
          <p:nvPr/>
        </p:nvSpPr>
        <p:spPr>
          <a:xfrm>
            <a:off x="2567736" y="485213"/>
            <a:ext cx="371764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black"/>
                </a:solidFill>
                <a:effectLst/>
                <a:uLnTx/>
                <a:uFillTx/>
                <a:latin typeface="HP001 4 hàng" panose="020B0603050302020204" pitchFamily="34" charset="0"/>
                <a:ea typeface="+mn-ea"/>
                <a:cs typeface="+mn-cs"/>
              </a:rPr>
              <a:t>Bài 4 ( tr 127)</a:t>
            </a:r>
            <a:endPar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mn-ea"/>
              <a:cs typeface="+mn-cs"/>
            </a:endParaRPr>
          </a:p>
        </p:txBody>
      </p:sp>
      <p:sp>
        <p:nvSpPr>
          <p:cNvPr id="18" name="Rectangle 17">
            <a:extLst>
              <a:ext uri="{FF2B5EF4-FFF2-40B4-BE49-F238E27FC236}">
                <a16:creationId xmlns:a16="http://schemas.microsoft.com/office/drawing/2014/main" id="{CB44CAB0-913E-4C4A-B80F-A446E662F0F5}"/>
              </a:ext>
            </a:extLst>
          </p:cNvPr>
          <p:cNvSpPr/>
          <p:nvPr/>
        </p:nvSpPr>
        <p:spPr>
          <a:xfrm>
            <a:off x="5090809" y="3576475"/>
            <a:ext cx="4357989" cy="236862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Arial"/>
              <a:ea typeface="+mn-ea"/>
              <a:cs typeface="+mn-cs"/>
            </a:endParaRPr>
          </a:p>
        </p:txBody>
      </p:sp>
      <p:sp>
        <p:nvSpPr>
          <p:cNvPr id="22" name="TextBox 21">
            <a:extLst>
              <a:ext uri="{FF2B5EF4-FFF2-40B4-BE49-F238E27FC236}">
                <a16:creationId xmlns:a16="http://schemas.microsoft.com/office/drawing/2014/main" id="{20420526-E7A9-471E-89E7-301812B7FCF7}"/>
              </a:ext>
            </a:extLst>
          </p:cNvPr>
          <p:cNvSpPr txBox="1"/>
          <p:nvPr/>
        </p:nvSpPr>
        <p:spPr>
          <a:xfrm>
            <a:off x="4947167" y="1111816"/>
            <a:ext cx="228154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HP001 4 hàng" panose="020B0603050302020204" pitchFamily="34" charset="0"/>
                <a:ea typeface="+mn-ea"/>
                <a:cs typeface="+mn-cs"/>
              </a:rPr>
              <a:t>Bài giải</a:t>
            </a:r>
          </a:p>
        </p:txBody>
      </p:sp>
      <p:sp>
        <p:nvSpPr>
          <p:cNvPr id="27" name="TextBox 26">
            <a:extLst>
              <a:ext uri="{FF2B5EF4-FFF2-40B4-BE49-F238E27FC236}">
                <a16:creationId xmlns:a16="http://schemas.microsoft.com/office/drawing/2014/main" id="{87E27846-7D41-48B6-8624-0F5AEFB7FA67}"/>
              </a:ext>
            </a:extLst>
          </p:cNvPr>
          <p:cNvSpPr txBox="1"/>
          <p:nvPr/>
        </p:nvSpPr>
        <p:spPr>
          <a:xfrm>
            <a:off x="5114280" y="3452108"/>
            <a:ext cx="4334519"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800" b="0" i="0" u="none" strike="noStrike" kern="1200" cap="none" spc="0" normalizeH="0" baseline="0" noProof="0" dirty="0">
                <a:ln>
                  <a:noFill/>
                </a:ln>
                <a:solidFill>
                  <a:prstClr val="black"/>
                </a:solidFill>
                <a:effectLst/>
                <a:uLnTx/>
                <a:uFillTx/>
                <a:latin typeface="Arial"/>
                <a:ea typeface="+mn-ea"/>
                <a:cs typeface="+mn-cs"/>
              </a:rPr>
              <a:t>       </a:t>
            </a:r>
            <a:r>
              <a:rPr kumimoji="0" lang="vi-VN" sz="3600" b="0" i="0" u="none" strike="noStrike" kern="1200" cap="none" spc="0" normalizeH="0" baseline="0" noProof="0" dirty="0">
                <a:ln>
                  <a:noFill/>
                </a:ln>
                <a:solidFill>
                  <a:prstClr val="black"/>
                </a:solidFill>
                <a:effectLst/>
                <a:uLnTx/>
                <a:uFillTx/>
                <a:latin typeface="Arial"/>
              </a:rPr>
              <a:t>Tóm tắt</a:t>
            </a:r>
          </a:p>
          <a:p>
            <a:pPr marL="0" marR="0" lvl="0" indent="0" algn="l" defTabSz="914400" rtl="0" eaLnBrk="1" fontAlgn="auto" latinLnBrk="0" hangingPunct="1">
              <a:lnSpc>
                <a:spcPct val="100000"/>
              </a:lnSpc>
              <a:spcBef>
                <a:spcPts val="0"/>
              </a:spcBef>
              <a:spcAft>
                <a:spcPts val="0"/>
              </a:spcAft>
              <a:buClrTx/>
              <a:buSzTx/>
              <a:buFontTx/>
              <a:buNone/>
              <a:tabLst/>
              <a:defRPr/>
            </a:pPr>
            <a:r>
              <a:rPr lang="vi-VN" sz="3600" dirty="0">
                <a:solidFill>
                  <a:prstClr val="black"/>
                </a:solidFill>
                <a:latin typeface="Arial"/>
              </a:rPr>
              <a:t>Áo đỏ    : 56 người</a:t>
            </a:r>
            <a:endParaRPr kumimoji="0" lang="vi-VN" sz="3600" b="0" i="0" u="none" strike="noStrike" kern="1200" cap="none" spc="0" normalizeH="0" baseline="0" noProof="0" dirty="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vi-VN" sz="3600" dirty="0">
                <a:solidFill>
                  <a:prstClr val="black"/>
                </a:solidFill>
                <a:latin typeface="Arial"/>
              </a:rPr>
              <a:t>Áo vàng: 28 người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a:rPr>
              <a:t>Tất cả    :.....người?</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71410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Lst>
  </p:timing>
</p:sld>
</file>

<file path=ppt/theme/theme1.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337</Words>
  <Application>Microsoft Office PowerPoint</Application>
  <PresentationFormat>Widescreen</PresentationFormat>
  <Paragraphs>89</Paragraphs>
  <Slides>11</Slides>
  <Notes>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11</vt:i4>
      </vt:variant>
    </vt:vector>
  </HeadingPairs>
  <TitlesOfParts>
    <vt:vector size="22" baseType="lpstr">
      <vt:lpstr>Arial</vt:lpstr>
      <vt:lpstr>Calibri</vt:lpstr>
      <vt:lpstr>HP001 4 hàng</vt:lpstr>
      <vt:lpstr>HP001 4H</vt:lpstr>
      <vt:lpstr>HP001 5 hàng</vt:lpstr>
      <vt:lpstr>Times New Roman</vt:lpstr>
      <vt:lpstr>UTM Cookies</vt:lpstr>
      <vt:lpstr>Wingdings</vt:lpstr>
      <vt:lpstr>字魂17号-萌趣果冻体</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Hằng Nguyễn</dc:creator>
  <cp:lastModifiedBy>admin</cp:lastModifiedBy>
  <cp:revision>9</cp:revision>
  <dcterms:created xsi:type="dcterms:W3CDTF">2021-12-26T04:13:46Z</dcterms:created>
  <dcterms:modified xsi:type="dcterms:W3CDTF">2022-12-28T03:11:25Z</dcterms:modified>
</cp:coreProperties>
</file>