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9" r:id="rId2"/>
    <p:sldId id="270" r:id="rId3"/>
    <p:sldId id="271" r:id="rId4"/>
    <p:sldId id="272" r:id="rId5"/>
    <p:sldId id="273" r:id="rId6"/>
    <p:sldId id="274" r:id="rId7"/>
    <p:sldId id="277" r:id="rId8"/>
    <p:sldId id="261" r:id="rId9"/>
    <p:sldId id="262" r:id="rId10"/>
    <p:sldId id="285" r:id="rId11"/>
    <p:sldId id="280" r:id="rId12"/>
    <p:sldId id="263" r:id="rId13"/>
    <p:sldId id="264" r:id="rId14"/>
    <p:sldId id="265" r:id="rId15"/>
    <p:sldId id="286" r:id="rId16"/>
    <p:sldId id="281" r:id="rId17"/>
    <p:sldId id="282" r:id="rId18"/>
    <p:sldId id="266" r:id="rId19"/>
    <p:sldId id="283" r:id="rId20"/>
    <p:sldId id="284" r:id="rId21"/>
    <p:sldId id="267" r:id="rId22"/>
    <p:sldId id="268" r:id="rId2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AFA"/>
    <a:srgbClr val="88D5E9"/>
    <a:srgbClr val="F8D7E8"/>
    <a:srgbClr val="FA71AD"/>
    <a:srgbClr val="EEFBFE"/>
    <a:srgbClr val="FBDCD9"/>
    <a:srgbClr val="E8F2D7"/>
    <a:srgbClr val="FFFAC2"/>
    <a:srgbClr val="E9DBEC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2D5CB-E72D-4B40-8677-2FA075E8EBE0}" type="datetimeFigureOut">
              <a:rPr lang="en-US" smtClean="0"/>
              <a:t>12/21/2022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77646-5E11-4249-976F-65A75C9A7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0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467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474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73637"/>
      </p:ext>
    </p:extLst>
  </p:cSld>
  <p:clrMapOvr>
    <a:masterClrMapping/>
  </p:clrMapOvr>
  <p:transition spd="med" advClick="0" advTm="10000">
    <p:blinds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4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12/21/2022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18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1.jpeg"/><Relationship Id="rId9" Type="http://schemas.openxmlformats.org/officeDocument/2006/relationships/image" Target="../media/image18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6.png"/><Relationship Id="rId12" Type="http://schemas.microsoft.com/office/2007/relationships/hdphoto" Target="../media/hdphoto4.wdp"/><Relationship Id="rId2" Type="http://schemas.openxmlformats.org/officeDocument/2006/relationships/audio" Target="../media/media2.wav"/><Relationship Id="rId16" Type="http://schemas.openxmlformats.org/officeDocument/2006/relationships/image" Target="../media/image25.png"/><Relationship Id="rId1" Type="http://schemas.microsoft.com/office/2007/relationships/media" Target="../media/media2.wav"/><Relationship Id="rId6" Type="http://schemas.openxmlformats.org/officeDocument/2006/relationships/image" Target="../media/image12.png"/><Relationship Id="rId11" Type="http://schemas.openxmlformats.org/officeDocument/2006/relationships/image" Target="../media/image24.png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microsoft.com/office/2007/relationships/hdphoto" Target="../media/hdphoto3.wdp"/><Relationship Id="rId4" Type="http://schemas.openxmlformats.org/officeDocument/2006/relationships/image" Target="../media/image11.jpeg"/><Relationship Id="rId9" Type="http://schemas.openxmlformats.org/officeDocument/2006/relationships/image" Target="../media/image23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6.png"/><Relationship Id="rId12" Type="http://schemas.microsoft.com/office/2007/relationships/hdphoto" Target="../media/hdphoto6.wdp"/><Relationship Id="rId2" Type="http://schemas.openxmlformats.org/officeDocument/2006/relationships/audio" Target="../media/media2.wav"/><Relationship Id="rId16" Type="http://schemas.openxmlformats.org/officeDocument/2006/relationships/image" Target="../media/image28.png"/><Relationship Id="rId1" Type="http://schemas.microsoft.com/office/2007/relationships/media" Target="../media/media2.wav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5" Type="http://schemas.openxmlformats.org/officeDocument/2006/relationships/image" Target="../media/image15.png"/><Relationship Id="rId15" Type="http://schemas.openxmlformats.org/officeDocument/2006/relationships/image" Target="../media/image14.png"/><Relationship Id="rId10" Type="http://schemas.microsoft.com/office/2007/relationships/hdphoto" Target="../media/hdphoto5.wdp"/><Relationship Id="rId4" Type="http://schemas.openxmlformats.org/officeDocument/2006/relationships/image" Target="../media/image11.jpeg"/><Relationship Id="rId9" Type="http://schemas.openxmlformats.org/officeDocument/2006/relationships/image" Target="../media/image2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microsoft.com/office/2007/relationships/hdphoto" Target="../media/hdphoto8.wdp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70648" y="216628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64974" y="311365"/>
            <a:ext cx="10593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Xem</a:t>
            </a:r>
            <a:r>
              <a:rPr lang="en-US" sz="3200" dirty="0"/>
              <a:t> </a:t>
            </a:r>
            <a:r>
              <a:rPr lang="en-US" sz="3200" dirty="0" err="1"/>
              <a:t>thời</a:t>
            </a:r>
            <a:r>
              <a:rPr lang="en-US" sz="3200" dirty="0"/>
              <a:t> </a:t>
            </a:r>
            <a:r>
              <a:rPr lang="en-US" sz="3200" dirty="0" err="1"/>
              <a:t>khóa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hôm</a:t>
            </a:r>
            <a:r>
              <a:rPr lang="en-US" sz="3200" dirty="0"/>
              <a:t> nay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rồi</a:t>
            </a:r>
            <a:r>
              <a:rPr lang="en-US" sz="3200" dirty="0"/>
              <a:t> </a:t>
            </a:r>
            <a:r>
              <a:rPr lang="en-US" sz="3200" dirty="0" err="1"/>
              <a:t>trả</a:t>
            </a:r>
            <a:r>
              <a:rPr lang="en-US" sz="3200" dirty="0"/>
              <a:t> </a:t>
            </a:r>
            <a:r>
              <a:rPr lang="en-US" sz="3200" dirty="0" err="1"/>
              <a:t>lời</a:t>
            </a:r>
            <a:r>
              <a:rPr lang="en-US" sz="3200" dirty="0"/>
              <a:t> </a:t>
            </a:r>
            <a:r>
              <a:rPr lang="en-US" sz="3200" dirty="0" err="1"/>
              <a:t>câu</a:t>
            </a:r>
            <a:r>
              <a:rPr lang="en-US" sz="3200" dirty="0"/>
              <a:t> </a:t>
            </a:r>
            <a:r>
              <a:rPr lang="en-US" sz="3200" dirty="0" err="1"/>
              <a:t>hỏi</a:t>
            </a:r>
            <a:r>
              <a:rPr lang="en-US" sz="3200" dirty="0"/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4652" y="2066595"/>
            <a:ext cx="3531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a) </a:t>
            </a:r>
            <a:r>
              <a:rPr lang="en-US" sz="2800" dirty="0" err="1"/>
              <a:t>Lúc</a:t>
            </a:r>
            <a:r>
              <a:rPr lang="en-US" sz="2800" dirty="0"/>
              <a:t> 9 </a:t>
            </a:r>
            <a:r>
              <a:rPr lang="en-US" sz="2800" dirty="0" err="1"/>
              <a:t>giờ</a:t>
            </a:r>
            <a:r>
              <a:rPr lang="en-US" sz="2800" dirty="0"/>
              <a:t> 15 </a:t>
            </a:r>
            <a:r>
              <a:rPr lang="en-US" sz="2800" dirty="0" err="1"/>
              <a:t>phút</a:t>
            </a:r>
            <a:r>
              <a:rPr lang="en-US" sz="2800" dirty="0"/>
              <a:t>,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môn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8887" y="3404951"/>
            <a:ext cx="3700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môn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lúc</a:t>
            </a:r>
            <a:r>
              <a:rPr lang="en-US" sz="2800" dirty="0"/>
              <a:t> 15 </a:t>
            </a:r>
            <a:r>
              <a:rPr lang="en-US" sz="2800" dirty="0" err="1"/>
              <a:t>giờ</a:t>
            </a:r>
            <a:r>
              <a:rPr lang="en-US" sz="2800" dirty="0"/>
              <a:t> 15 </a:t>
            </a:r>
            <a:r>
              <a:rPr lang="en-US" sz="2800" dirty="0" err="1"/>
              <a:t>phút</a:t>
            </a:r>
            <a:r>
              <a:rPr lang="en-US" sz="2800" dirty="0"/>
              <a:t>?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448" y="1220756"/>
            <a:ext cx="7791450" cy="500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7740203" y="2247414"/>
            <a:ext cx="824248" cy="4313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0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  <p:bldP spid="22" grpId="0"/>
      <p:bldP spid="24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2010" y="335256"/>
            <a:ext cx="8974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119).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7384" y="958025"/>
            <a:ext cx="75397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Lúc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9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giờ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15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môn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:…………..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84890" y="1566828"/>
            <a:ext cx="9586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Em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…………...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vào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lúc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15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giờ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15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phút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629" y="2189597"/>
            <a:ext cx="8913659" cy="47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4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83342" y="614193"/>
            <a:ext cx="10414938" cy="712694"/>
            <a:chOff x="1183342" y="1369567"/>
            <a:chExt cx="10414938" cy="712694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46430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chỉ</a:t>
              </a:r>
              <a:r>
                <a:rPr lang="en-US" sz="2800" dirty="0"/>
                <a:t> </a:t>
              </a:r>
              <a:r>
                <a:rPr lang="en-US" sz="2800" dirty="0" err="1"/>
                <a:t>mấy</a:t>
              </a:r>
              <a:r>
                <a:rPr lang="en-US" sz="2800" dirty="0"/>
                <a:t> </a:t>
              </a:r>
              <a:r>
                <a:rPr lang="en-US" sz="2800" dirty="0" err="1"/>
                <a:t>giờ</a:t>
              </a:r>
              <a:r>
                <a:rPr lang="en-US" sz="28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3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96036" y="1656574"/>
            <a:ext cx="8347261" cy="4787768"/>
            <a:chOff x="1896036" y="1525948"/>
            <a:chExt cx="8347261" cy="478776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3983" t="23698" r="24085" b="13120"/>
            <a:stretch/>
          </p:blipFill>
          <p:spPr>
            <a:xfrm>
              <a:off x="1896036" y="1525948"/>
              <a:ext cx="8347261" cy="4787768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952876" y="1571626"/>
              <a:ext cx="2457450" cy="495300"/>
            </a:xfrm>
            <a:custGeom>
              <a:avLst/>
              <a:gdLst>
                <a:gd name="connsiteX0" fmla="*/ 0 w 2085975"/>
                <a:gd name="connsiteY0" fmla="*/ 0 h 485775"/>
                <a:gd name="connsiteX1" fmla="*/ 2085975 w 2085975"/>
                <a:gd name="connsiteY1" fmla="*/ 0 h 485775"/>
                <a:gd name="connsiteX2" fmla="*/ 2085975 w 2085975"/>
                <a:gd name="connsiteY2" fmla="*/ 485775 h 485775"/>
                <a:gd name="connsiteX3" fmla="*/ 0 w 2085975"/>
                <a:gd name="connsiteY3" fmla="*/ 485775 h 485775"/>
                <a:gd name="connsiteX4" fmla="*/ 0 w 2085975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2085975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0 w 2457450"/>
                <a:gd name="connsiteY3" fmla="*/ 485775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0 w 2457450"/>
                <a:gd name="connsiteY3" fmla="*/ 485775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0" h="495300">
                  <a:moveTo>
                    <a:pt x="0" y="0"/>
                  </a:moveTo>
                  <a:lnTo>
                    <a:pt x="2457450" y="57150"/>
                  </a:lnTo>
                  <a:cubicBezTo>
                    <a:pt x="2114550" y="142875"/>
                    <a:pt x="1933575" y="295275"/>
                    <a:pt x="1790700" y="495300"/>
                  </a:cubicBezTo>
                  <a:lnTo>
                    <a:pt x="542925" y="476250"/>
                  </a:lnTo>
                  <a:cubicBezTo>
                    <a:pt x="428625" y="288925"/>
                    <a:pt x="180975" y="15875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5"/>
            <p:cNvSpPr/>
            <p:nvPr/>
          </p:nvSpPr>
          <p:spPr>
            <a:xfrm>
              <a:off x="6619875" y="1539080"/>
              <a:ext cx="1153958" cy="604045"/>
            </a:xfrm>
            <a:custGeom>
              <a:avLst/>
              <a:gdLst>
                <a:gd name="connsiteX0" fmla="*/ 0 w 2085975"/>
                <a:gd name="connsiteY0" fmla="*/ 0 h 485775"/>
                <a:gd name="connsiteX1" fmla="*/ 2085975 w 2085975"/>
                <a:gd name="connsiteY1" fmla="*/ 0 h 485775"/>
                <a:gd name="connsiteX2" fmla="*/ 2085975 w 2085975"/>
                <a:gd name="connsiteY2" fmla="*/ 485775 h 485775"/>
                <a:gd name="connsiteX3" fmla="*/ 0 w 2085975"/>
                <a:gd name="connsiteY3" fmla="*/ 485775 h 485775"/>
                <a:gd name="connsiteX4" fmla="*/ 0 w 2085975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2085975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85775"/>
                <a:gd name="connsiteX1" fmla="*/ 2457450 w 2457450"/>
                <a:gd name="connsiteY1" fmla="*/ 57150 h 485775"/>
                <a:gd name="connsiteX2" fmla="*/ 1771650 w 2457450"/>
                <a:gd name="connsiteY2" fmla="*/ 485775 h 485775"/>
                <a:gd name="connsiteX3" fmla="*/ 0 w 2457450"/>
                <a:gd name="connsiteY3" fmla="*/ 485775 h 485775"/>
                <a:gd name="connsiteX4" fmla="*/ 0 w 2457450"/>
                <a:gd name="connsiteY4" fmla="*/ 0 h 485775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0 w 2457450"/>
                <a:gd name="connsiteY3" fmla="*/ 485775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0 w 2457450"/>
                <a:gd name="connsiteY3" fmla="*/ 485775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  <a:gd name="connsiteX0" fmla="*/ 0 w 2457450"/>
                <a:gd name="connsiteY0" fmla="*/ 0 h 495300"/>
                <a:gd name="connsiteX1" fmla="*/ 2457450 w 2457450"/>
                <a:gd name="connsiteY1" fmla="*/ 57150 h 495300"/>
                <a:gd name="connsiteX2" fmla="*/ 1790700 w 2457450"/>
                <a:gd name="connsiteY2" fmla="*/ 495300 h 495300"/>
                <a:gd name="connsiteX3" fmla="*/ 542925 w 2457450"/>
                <a:gd name="connsiteY3" fmla="*/ 476250 h 495300"/>
                <a:gd name="connsiteX4" fmla="*/ 0 w 2457450"/>
                <a:gd name="connsiteY4" fmla="*/ 0 h 495300"/>
                <a:gd name="connsiteX0" fmla="*/ 0 w 2028633"/>
                <a:gd name="connsiteY0" fmla="*/ 0 h 495300"/>
                <a:gd name="connsiteX1" fmla="*/ 2028633 w 2028633"/>
                <a:gd name="connsiteY1" fmla="*/ 57150 h 495300"/>
                <a:gd name="connsiteX2" fmla="*/ 1790700 w 2028633"/>
                <a:gd name="connsiteY2" fmla="*/ 495300 h 495300"/>
                <a:gd name="connsiteX3" fmla="*/ 542925 w 2028633"/>
                <a:gd name="connsiteY3" fmla="*/ 476250 h 495300"/>
                <a:gd name="connsiteX4" fmla="*/ 0 w 2028633"/>
                <a:gd name="connsiteY4" fmla="*/ 0 h 495300"/>
                <a:gd name="connsiteX0" fmla="*/ 0 w 2028633"/>
                <a:gd name="connsiteY0" fmla="*/ 0 h 495300"/>
                <a:gd name="connsiteX1" fmla="*/ 2028633 w 2028633"/>
                <a:gd name="connsiteY1" fmla="*/ 57150 h 495300"/>
                <a:gd name="connsiteX2" fmla="*/ 1790700 w 2028633"/>
                <a:gd name="connsiteY2" fmla="*/ 495300 h 495300"/>
                <a:gd name="connsiteX3" fmla="*/ 542925 w 2028633"/>
                <a:gd name="connsiteY3" fmla="*/ 476250 h 495300"/>
                <a:gd name="connsiteX4" fmla="*/ 0 w 2028633"/>
                <a:gd name="connsiteY4" fmla="*/ 0 h 495300"/>
                <a:gd name="connsiteX0" fmla="*/ 0 w 1832541"/>
                <a:gd name="connsiteY0" fmla="*/ 0 h 495300"/>
                <a:gd name="connsiteX1" fmla="*/ 1797731 w 1832541"/>
                <a:gd name="connsiteY1" fmla="*/ 57150 h 495300"/>
                <a:gd name="connsiteX2" fmla="*/ 1790700 w 1832541"/>
                <a:gd name="connsiteY2" fmla="*/ 495300 h 495300"/>
                <a:gd name="connsiteX3" fmla="*/ 542925 w 1832541"/>
                <a:gd name="connsiteY3" fmla="*/ 476250 h 495300"/>
                <a:gd name="connsiteX4" fmla="*/ 0 w 1832541"/>
                <a:gd name="connsiteY4" fmla="*/ 0 h 495300"/>
                <a:gd name="connsiteX0" fmla="*/ 0 w 1849694"/>
                <a:gd name="connsiteY0" fmla="*/ 0 h 495300"/>
                <a:gd name="connsiteX1" fmla="*/ 1797731 w 1849694"/>
                <a:gd name="connsiteY1" fmla="*/ 57150 h 495300"/>
                <a:gd name="connsiteX2" fmla="*/ 1790700 w 1849694"/>
                <a:gd name="connsiteY2" fmla="*/ 495300 h 495300"/>
                <a:gd name="connsiteX3" fmla="*/ 542925 w 1849694"/>
                <a:gd name="connsiteY3" fmla="*/ 476250 h 495300"/>
                <a:gd name="connsiteX4" fmla="*/ 0 w 1849694"/>
                <a:gd name="connsiteY4" fmla="*/ 0 h 495300"/>
                <a:gd name="connsiteX0" fmla="*/ 0 w 1849694"/>
                <a:gd name="connsiteY0" fmla="*/ 0 h 495300"/>
                <a:gd name="connsiteX1" fmla="*/ 1797731 w 1849694"/>
                <a:gd name="connsiteY1" fmla="*/ 57150 h 495300"/>
                <a:gd name="connsiteX2" fmla="*/ 1790700 w 1849694"/>
                <a:gd name="connsiteY2" fmla="*/ 495300 h 495300"/>
                <a:gd name="connsiteX3" fmla="*/ 839798 w 1849694"/>
                <a:gd name="connsiteY3" fmla="*/ 447675 h 495300"/>
                <a:gd name="connsiteX4" fmla="*/ 0 w 1849694"/>
                <a:gd name="connsiteY4" fmla="*/ 0 h 495300"/>
                <a:gd name="connsiteX0" fmla="*/ 0 w 1932159"/>
                <a:gd name="connsiteY0" fmla="*/ 0 h 447675"/>
                <a:gd name="connsiteX1" fmla="*/ 1880196 w 1932159"/>
                <a:gd name="connsiteY1" fmla="*/ 9525 h 447675"/>
                <a:gd name="connsiteX2" fmla="*/ 1873165 w 1932159"/>
                <a:gd name="connsiteY2" fmla="*/ 447675 h 447675"/>
                <a:gd name="connsiteX3" fmla="*/ 922263 w 1932159"/>
                <a:gd name="connsiteY3" fmla="*/ 400050 h 447675"/>
                <a:gd name="connsiteX4" fmla="*/ 0 w 1932159"/>
                <a:gd name="connsiteY4" fmla="*/ 0 h 447675"/>
                <a:gd name="connsiteX0" fmla="*/ 0 w 1932159"/>
                <a:gd name="connsiteY0" fmla="*/ 0 h 447675"/>
                <a:gd name="connsiteX1" fmla="*/ 1880196 w 1932159"/>
                <a:gd name="connsiteY1" fmla="*/ 9525 h 447675"/>
                <a:gd name="connsiteX2" fmla="*/ 1873165 w 1932159"/>
                <a:gd name="connsiteY2" fmla="*/ 447675 h 447675"/>
                <a:gd name="connsiteX3" fmla="*/ 922263 w 1932159"/>
                <a:gd name="connsiteY3" fmla="*/ 400050 h 447675"/>
                <a:gd name="connsiteX4" fmla="*/ 0 w 1932159"/>
                <a:gd name="connsiteY4" fmla="*/ 0 h 447675"/>
                <a:gd name="connsiteX0" fmla="*/ 0 w 1998131"/>
                <a:gd name="connsiteY0" fmla="*/ 73384 h 438150"/>
                <a:gd name="connsiteX1" fmla="*/ 1946168 w 1998131"/>
                <a:gd name="connsiteY1" fmla="*/ 0 h 438150"/>
                <a:gd name="connsiteX2" fmla="*/ 1939137 w 1998131"/>
                <a:gd name="connsiteY2" fmla="*/ 438150 h 438150"/>
                <a:gd name="connsiteX3" fmla="*/ 988235 w 1998131"/>
                <a:gd name="connsiteY3" fmla="*/ 390525 h 438150"/>
                <a:gd name="connsiteX4" fmla="*/ 0 w 1998131"/>
                <a:gd name="connsiteY4" fmla="*/ 73384 h 438150"/>
                <a:gd name="connsiteX0" fmla="*/ 0 w 1998131"/>
                <a:gd name="connsiteY0" fmla="*/ 73384 h 438150"/>
                <a:gd name="connsiteX1" fmla="*/ 1946168 w 1998131"/>
                <a:gd name="connsiteY1" fmla="*/ 0 h 438150"/>
                <a:gd name="connsiteX2" fmla="*/ 1939137 w 1998131"/>
                <a:gd name="connsiteY2" fmla="*/ 438150 h 438150"/>
                <a:gd name="connsiteX3" fmla="*/ 988235 w 1998131"/>
                <a:gd name="connsiteY3" fmla="*/ 390525 h 438150"/>
                <a:gd name="connsiteX4" fmla="*/ 0 w 1998131"/>
                <a:gd name="connsiteY4" fmla="*/ 73384 h 438150"/>
                <a:gd name="connsiteX0" fmla="*/ 0 w 1998131"/>
                <a:gd name="connsiteY0" fmla="*/ 73384 h 438150"/>
                <a:gd name="connsiteX1" fmla="*/ 1946168 w 1998131"/>
                <a:gd name="connsiteY1" fmla="*/ 0 h 438150"/>
                <a:gd name="connsiteX2" fmla="*/ 1939137 w 1998131"/>
                <a:gd name="connsiteY2" fmla="*/ 438150 h 438150"/>
                <a:gd name="connsiteX3" fmla="*/ 988235 w 1998131"/>
                <a:gd name="connsiteY3" fmla="*/ 390525 h 438150"/>
                <a:gd name="connsiteX4" fmla="*/ 0 w 1998131"/>
                <a:gd name="connsiteY4" fmla="*/ 73384 h 438150"/>
                <a:gd name="connsiteX0" fmla="*/ 0 w 1998131"/>
                <a:gd name="connsiteY0" fmla="*/ 73384 h 438150"/>
                <a:gd name="connsiteX1" fmla="*/ 1946168 w 1998131"/>
                <a:gd name="connsiteY1" fmla="*/ 0 h 438150"/>
                <a:gd name="connsiteX2" fmla="*/ 1939137 w 1998131"/>
                <a:gd name="connsiteY2" fmla="*/ 438150 h 438150"/>
                <a:gd name="connsiteX3" fmla="*/ 1021221 w 1998131"/>
                <a:gd name="connsiteY3" fmla="*/ 390525 h 438150"/>
                <a:gd name="connsiteX4" fmla="*/ 0 w 1998131"/>
                <a:gd name="connsiteY4" fmla="*/ 73384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131" h="438150">
                  <a:moveTo>
                    <a:pt x="0" y="73384"/>
                  </a:moveTo>
                  <a:lnTo>
                    <a:pt x="1946168" y="0"/>
                  </a:lnTo>
                  <a:cubicBezTo>
                    <a:pt x="1916636" y="285750"/>
                    <a:pt x="2082012" y="238125"/>
                    <a:pt x="1939137" y="438150"/>
                  </a:cubicBezTo>
                  <a:lnTo>
                    <a:pt x="1021221" y="390525"/>
                  </a:lnTo>
                  <a:cubicBezTo>
                    <a:pt x="906921" y="203200"/>
                    <a:pt x="510834" y="155196"/>
                    <a:pt x="0" y="7338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812825" y="1331004"/>
            <a:ext cx="2070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2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giờ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15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phút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2784" y="1331004"/>
            <a:ext cx="2070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6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giờ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15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phút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5692" y="4050458"/>
            <a:ext cx="216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11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giờ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15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phút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5128" y="4050458"/>
            <a:ext cx="216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12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giờ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15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phút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79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746" t="11440" r="8119" b="45979"/>
          <a:stretch/>
        </p:blipFill>
        <p:spPr bwMode="auto">
          <a:xfrm>
            <a:off x="2814066" y="1364985"/>
            <a:ext cx="6199305" cy="476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1069042" y="550693"/>
            <a:ext cx="10414938" cy="712694"/>
            <a:chOff x="1183342" y="1369567"/>
            <a:chExt cx="10414938" cy="712694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46430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a) </a:t>
              </a:r>
              <a:r>
                <a:rPr lang="en-US" sz="2800" dirty="0" err="1"/>
                <a:t>Vào</a:t>
              </a:r>
              <a:r>
                <a:rPr lang="en-US" sz="2800" dirty="0"/>
                <a:t> </a:t>
              </a:r>
              <a:r>
                <a:rPr lang="en-US" sz="2800" dirty="0" err="1"/>
                <a:t>ngày</a:t>
              </a:r>
              <a:r>
                <a:rPr lang="en-US" sz="2800" dirty="0"/>
                <a:t> </a:t>
              </a:r>
              <a:r>
                <a:rPr lang="en-US" sz="2800" dirty="0" err="1"/>
                <a:t>nghỉ</a:t>
              </a:r>
              <a:r>
                <a:rPr lang="en-US" sz="2800" dirty="0"/>
                <a:t> </a:t>
              </a:r>
              <a:r>
                <a:rPr lang="en-US" sz="2800" dirty="0" err="1"/>
                <a:t>cuối</a:t>
              </a:r>
              <a:r>
                <a:rPr lang="en-US" sz="2800" dirty="0"/>
                <a:t> </a:t>
              </a:r>
              <a:r>
                <a:rPr lang="en-US" sz="2800" dirty="0" err="1"/>
                <a:t>tuần</a:t>
              </a:r>
              <a:r>
                <a:rPr lang="en-US" sz="2800" dirty="0"/>
                <a:t> Nam </a:t>
              </a:r>
              <a:r>
                <a:rPr lang="en-US" sz="2800" dirty="0" err="1"/>
                <a:t>làm</a:t>
              </a:r>
              <a:r>
                <a:rPr lang="en-US" sz="2800" dirty="0"/>
                <a:t> </a:t>
              </a:r>
              <a:r>
                <a:rPr lang="en-US" sz="2800" dirty="0" err="1"/>
                <a:t>gì</a:t>
              </a:r>
              <a:r>
                <a:rPr lang="en-US" sz="2800" dirty="0"/>
                <a:t> </a:t>
              </a:r>
              <a:r>
                <a:rPr lang="en-US" sz="2800" dirty="0" err="1"/>
                <a:t>lúc</a:t>
              </a:r>
              <a:r>
                <a:rPr lang="en-US" sz="2800" dirty="0"/>
                <a:t> </a:t>
              </a:r>
              <a:r>
                <a:rPr lang="en-US" sz="2800" dirty="0" err="1"/>
                <a:t>mấy</a:t>
              </a:r>
              <a:r>
                <a:rPr lang="en-US" sz="2800" dirty="0"/>
                <a:t> </a:t>
              </a:r>
              <a:r>
                <a:rPr lang="en-US" sz="2800" dirty="0" err="1"/>
                <a:t>giờ</a:t>
              </a:r>
              <a:r>
                <a:rPr lang="en-US" sz="28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4</a:t>
              </a: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1146397" y="1161871"/>
            <a:ext cx="2209800" cy="990600"/>
          </a:xfrm>
          <a:prstGeom prst="roundRect">
            <a:avLst/>
          </a:prstGeom>
          <a:solidFill>
            <a:srgbClr val="C6EAFA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10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chơi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đồ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chơi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6836" y="2614227"/>
            <a:ext cx="2209800" cy="990600"/>
          </a:xfrm>
          <a:prstGeom prst="roundRect">
            <a:avLst/>
          </a:prstGeom>
          <a:solidFill>
            <a:srgbClr val="E9DBEC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đạp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09325" y="5141627"/>
            <a:ext cx="2209800" cy="990600"/>
          </a:xfrm>
          <a:prstGeom prst="roundRect">
            <a:avLst/>
          </a:prstGeom>
          <a:solidFill>
            <a:srgbClr val="F8D7E8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7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học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334289" y="1297801"/>
            <a:ext cx="2209800" cy="990600"/>
          </a:xfrm>
          <a:prstGeom prst="roundRect">
            <a:avLst/>
          </a:prstGeom>
          <a:solidFill>
            <a:srgbClr val="FBDCD9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11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ăn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trưa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865629" y="2935506"/>
            <a:ext cx="2209800" cy="990600"/>
          </a:xfrm>
          <a:prstGeom prst="roundRect">
            <a:avLst/>
          </a:prstGeom>
          <a:solidFill>
            <a:srgbClr val="FFFAC2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5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nhặt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rau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321926" y="5030415"/>
            <a:ext cx="2209800" cy="990600"/>
          </a:xfrm>
          <a:prstGeom prst="roundRect">
            <a:avLst/>
          </a:prstGeom>
          <a:solidFill>
            <a:srgbClr val="E8F2D7"/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9 </a:t>
            </a:r>
            <a:r>
              <a:rPr lang="en-US" sz="2400" dirty="0" err="1">
                <a:solidFill>
                  <a:schemeClr val="tx1"/>
                </a:solidFill>
              </a:rPr>
              <a:t>giờ</a:t>
            </a:r>
            <a:r>
              <a:rPr lang="en-US" sz="2400" dirty="0">
                <a:solidFill>
                  <a:schemeClr val="tx1"/>
                </a:solidFill>
              </a:rPr>
              <a:t> 30 </a:t>
            </a:r>
            <a:r>
              <a:rPr lang="en-US" sz="2400" dirty="0" err="1">
                <a:solidFill>
                  <a:schemeClr val="tx1"/>
                </a:solidFill>
              </a:rPr>
              <a:t>phút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đi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ngủ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5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2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7" grpId="0" animBg="1"/>
          <p:bldP spid="8" grpId="0" animBg="1"/>
          <p:bldP spid="9" grpId="0" animBg="1"/>
          <p:bldP spid="10" grpId="0" animBg="1"/>
          <p:bldP spid="11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69042" y="550693"/>
            <a:ext cx="10414938" cy="1048844"/>
            <a:chOff x="1183342" y="1369567"/>
            <a:chExt cx="10414938" cy="1048844"/>
          </a:xfrm>
        </p:grpSpPr>
        <p:sp>
          <p:nvSpPr>
            <p:cNvPr id="3" name="TextBox 2"/>
            <p:cNvSpPr txBox="1"/>
            <p:nvPr/>
          </p:nvSpPr>
          <p:spPr>
            <a:xfrm>
              <a:off x="2000163" y="1464304"/>
              <a:ext cx="95981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trong</a:t>
              </a:r>
              <a:r>
                <a:rPr lang="en-US" sz="2800" dirty="0"/>
                <a:t> </a:t>
              </a:r>
              <a:r>
                <a:rPr lang="en-US" sz="2800" dirty="0" err="1"/>
                <a:t>hình</a:t>
              </a:r>
              <a:r>
                <a:rPr lang="en-US" sz="2800" dirty="0"/>
                <a:t> </a:t>
              </a:r>
              <a:r>
                <a:rPr lang="en-US" sz="2800" dirty="0" err="1"/>
                <a:t>vẽ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biết</a:t>
              </a:r>
              <a:r>
                <a:rPr lang="en-US" sz="2800" dirty="0"/>
                <a:t> </a:t>
              </a:r>
              <a:r>
                <a:rPr lang="en-US" sz="2800" dirty="0" err="1"/>
                <a:t>thời</a:t>
              </a:r>
              <a:r>
                <a:rPr lang="en-US" sz="2800" dirty="0"/>
                <a:t> </a:t>
              </a:r>
              <a:r>
                <a:rPr lang="en-US" sz="2800" dirty="0" err="1"/>
                <a:t>gian</a:t>
              </a:r>
              <a:r>
                <a:rPr lang="en-US" sz="2800" dirty="0"/>
                <a:t> </a:t>
              </a:r>
              <a:r>
                <a:rPr lang="en-US" sz="2800" dirty="0" err="1"/>
                <a:t>đến</a:t>
              </a:r>
              <a:r>
                <a:rPr lang="en-US" sz="2800" dirty="0"/>
                <a:t> </a:t>
              </a:r>
              <a:r>
                <a:rPr lang="en-US" sz="2800" dirty="0" err="1"/>
                <a:t>lớp</a:t>
              </a:r>
              <a:r>
                <a:rPr lang="en-US" sz="2800" dirty="0"/>
                <a:t> </a:t>
              </a:r>
              <a:r>
                <a:rPr lang="en-US" sz="2800" dirty="0" err="1"/>
                <a:t>học</a:t>
              </a:r>
              <a:r>
                <a:rPr lang="en-US" sz="2800" dirty="0"/>
                <a:t> </a:t>
              </a:r>
              <a:r>
                <a:rPr lang="en-US" sz="2800" dirty="0" err="1"/>
                <a:t>của</a:t>
              </a:r>
              <a:r>
                <a:rPr lang="en-US" sz="2800" dirty="0"/>
                <a:t> </a:t>
              </a:r>
              <a:r>
                <a:rPr lang="en-US" sz="2800" dirty="0" err="1"/>
                <a:t>mỗi</a:t>
              </a:r>
              <a:r>
                <a:rPr lang="en-US" sz="2800" dirty="0"/>
                <a:t> </a:t>
              </a:r>
              <a:r>
                <a:rPr lang="en-US" sz="2800" dirty="0" err="1"/>
                <a:t>bạn</a:t>
              </a:r>
              <a:r>
                <a:rPr lang="en-US" sz="2800" dirty="0"/>
                <a:t>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5</a:t>
              </a:r>
            </a:p>
          </p:txBody>
        </p:sp>
      </p:grpSp>
      <p:pic>
        <p:nvPicPr>
          <p:cNvPr id="8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09" t="64442" r="11496" b="14226"/>
          <a:stretch/>
        </p:blipFill>
        <p:spPr bwMode="auto">
          <a:xfrm>
            <a:off x="1628589" y="1457502"/>
            <a:ext cx="8416005" cy="34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33504" y="5020738"/>
            <a:ext cx="10142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bắt</a:t>
            </a:r>
            <a:r>
              <a:rPr lang="en-US" sz="2800" dirty="0"/>
              <a:t> </a:t>
            </a:r>
            <a:r>
              <a:rPr lang="en-US" sz="2800" dirty="0" err="1"/>
              <a:t>đầu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2 </a:t>
            </a:r>
            <a:r>
              <a:rPr lang="en-US" sz="2800" dirty="0" err="1"/>
              <a:t>giờ</a:t>
            </a:r>
            <a:r>
              <a:rPr lang="en-US" sz="2800" dirty="0"/>
              <a:t> </a:t>
            </a:r>
            <a:r>
              <a:rPr lang="en-US" sz="2800" dirty="0" err="1"/>
              <a:t>chiều</a:t>
            </a:r>
            <a:r>
              <a:rPr lang="en-US" sz="2800" dirty="0"/>
              <a:t>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muộn</a:t>
            </a:r>
            <a:r>
              <a:rPr lang="en-US" sz="2800" dirty="0"/>
              <a:t>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51349" y="1496965"/>
            <a:ext cx="2801257" cy="3333296"/>
          </a:xfrm>
          <a:prstGeom prst="roundRect">
            <a:avLst>
              <a:gd name="adj" fmla="val 10101"/>
            </a:avLst>
          </a:prstGeom>
          <a:noFill/>
          <a:ln w="57150" cmpd="dbl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Callout 4"/>
          <p:cNvSpPr/>
          <p:nvPr/>
        </p:nvSpPr>
        <p:spPr>
          <a:xfrm>
            <a:off x="1033504" y="5543959"/>
            <a:ext cx="10297641" cy="10916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Bạn</a:t>
            </a:r>
            <a:r>
              <a:rPr lang="en-US" sz="2800" dirty="0"/>
              <a:t> </a:t>
            </a:r>
            <a:r>
              <a:rPr lang="en-US" sz="2800" dirty="0" err="1"/>
              <a:t>nữ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muộn</a:t>
            </a:r>
            <a:r>
              <a:rPr lang="en-US" sz="2800" dirty="0"/>
              <a:t> </a:t>
            </a:r>
            <a:r>
              <a:rPr lang="en-US" sz="2800" dirty="0" err="1"/>
              <a:t>vì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lúc</a:t>
            </a:r>
            <a:r>
              <a:rPr lang="en-US" sz="2800" dirty="0"/>
              <a:t> 2 </a:t>
            </a:r>
            <a:r>
              <a:rPr lang="en-US" sz="2800" dirty="0" err="1"/>
              <a:t>giờ</a:t>
            </a:r>
            <a:r>
              <a:rPr lang="en-US" sz="2800" dirty="0"/>
              <a:t> 15 </a:t>
            </a:r>
            <a:r>
              <a:rPr lang="en-US" sz="2800" dirty="0" err="1"/>
              <a:t>phút</a:t>
            </a:r>
            <a:r>
              <a:rPr lang="en-US" sz="2800" dirty="0"/>
              <a:t> </a:t>
            </a:r>
            <a:r>
              <a:rPr lang="en-US" sz="2800" dirty="0" err="1"/>
              <a:t>chiều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862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grpId="0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26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11" grpId="0" animBg="1"/>
          <p:bldP spid="11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26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 animBg="1"/>
          <p:bldP spid="11" grpId="0" animBg="1"/>
          <p:bldP spid="11" grpId="1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22/12/2021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88942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5, 1, 2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65 + 66. 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29130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3172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114 + 115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3430204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6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21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0" y="1306565"/>
            <a:ext cx="2529879" cy="141354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1735" y="1447668"/>
            <a:ext cx="24481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-93"/>
                <a:ea typeface="+mn-ea"/>
                <a:cs typeface="Times New Roman" panose="02020603050405020304" pitchFamily="18" charset="0"/>
              </a:rPr>
              <a:t>Vở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-93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itchFamily="34" charset="-93"/>
                <a:ea typeface="+mn-ea"/>
                <a:cs typeface="Times New Roman" panose="02020603050405020304" pitchFamily="18" charset="0"/>
              </a:rPr>
              <a:t>Toán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-93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FF0000"/>
                </a:solidFill>
                <a:latin typeface="HP001 4 hàng" pitchFamily="34" charset="-93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HP001 4 hàng" pitchFamily="34" charset="-93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itchFamily="34" charset="-93"/>
                <a:cs typeface="Times New Roman" panose="02020603050405020304" pitchFamily="18" charset="0"/>
              </a:rPr>
              <a:t>Toán</a:t>
            </a:r>
            <a:r>
              <a:rPr lang="en-US" sz="2800" b="1" dirty="0">
                <a:solidFill>
                  <a:srgbClr val="FF0000"/>
                </a:solidFill>
                <a:latin typeface="HP001 4 hàng" pitchFamily="34" charset="-93"/>
                <a:cs typeface="Times New Roman" panose="02020603050405020304" pitchFamily="18" charset="0"/>
              </a:rPr>
              <a:t>:  tr121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-93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-93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3017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xem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đồng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hồ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9886" y="2224660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x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4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01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544EE37-710A-4887-B698-767B9DA230C5}"/>
              </a:ext>
            </a:extLst>
          </p:cNvPr>
          <p:cNvSpPr/>
          <p:nvPr/>
        </p:nvSpPr>
        <p:spPr>
          <a:xfrm>
            <a:off x="807328" y="1480445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041056-3FC2-49E5-B621-23E7B0B300B2}"/>
              </a:ext>
            </a:extLst>
          </p:cNvPr>
          <p:cNvSpPr txBox="1"/>
          <p:nvPr/>
        </p:nvSpPr>
        <p:spPr>
          <a:xfrm>
            <a:off x="1244650" y="1480445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Xem tờ lịch tháng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vi-VN" sz="2400" dirty="0"/>
              <a:t> trả lời câu hỏi.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BE49C-E7AD-4FF5-8F56-71E7121288DE}"/>
              </a:ext>
            </a:extLst>
          </p:cNvPr>
          <p:cNvSpPr txBox="1"/>
          <p:nvPr/>
        </p:nvSpPr>
        <p:spPr>
          <a:xfrm>
            <a:off x="680356" y="1999422"/>
            <a:ext cx="8875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a) </a:t>
            </a:r>
            <a:r>
              <a:rPr lang="en-US" sz="2400" dirty="0" err="1"/>
              <a:t>Hôm</a:t>
            </a:r>
            <a:r>
              <a:rPr lang="en-US" sz="2400" dirty="0"/>
              <a:t> nay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A5185A-3E71-4374-A6B1-C12861DB68CF}"/>
              </a:ext>
            </a:extLst>
          </p:cNvPr>
          <p:cNvSpPr txBox="1"/>
          <p:nvPr/>
        </p:nvSpPr>
        <p:spPr>
          <a:xfrm>
            <a:off x="548641" y="2996146"/>
            <a:ext cx="6692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b) </a:t>
            </a:r>
            <a:r>
              <a:rPr lang="en-US" sz="2400" dirty="0" err="1"/>
              <a:t>Hôm</a:t>
            </a:r>
            <a:r>
              <a:rPr lang="en-US" sz="2400" dirty="0"/>
              <a:t> qua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  <a:r>
              <a:rPr lang="en-US" sz="2400" dirty="0"/>
              <a:t> </a:t>
            </a:r>
            <a:endParaRPr lang="vi-VN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3B4A5-E204-4E1C-8336-2422C66D45EA}"/>
              </a:ext>
            </a:extLst>
          </p:cNvPr>
          <p:cNvSpPr txBox="1"/>
          <p:nvPr/>
        </p:nvSpPr>
        <p:spPr>
          <a:xfrm>
            <a:off x="692330" y="2508440"/>
            <a:ext cx="4976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Năm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23,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9462AF-B763-4F36-A8A5-CB88B0D15E13}"/>
              </a:ext>
            </a:extLst>
          </p:cNvPr>
          <p:cNvSpPr txBox="1"/>
          <p:nvPr/>
        </p:nvSpPr>
        <p:spPr>
          <a:xfrm>
            <a:off x="680356" y="3559648"/>
            <a:ext cx="5942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Tư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22,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E97C2B-2A77-4EF5-B4B6-C871D994AEFC}"/>
              </a:ext>
            </a:extLst>
          </p:cNvPr>
          <p:cNvSpPr txBox="1"/>
          <p:nvPr/>
        </p:nvSpPr>
        <p:spPr>
          <a:xfrm>
            <a:off x="530676" y="4037002"/>
            <a:ext cx="6719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c)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, </a:t>
            </a:r>
            <a:r>
              <a:rPr lang="en-US" sz="2400" dirty="0" err="1"/>
              <a:t>tháng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25593-23F8-4798-96F9-0EF532390CBB}"/>
              </a:ext>
            </a:extLst>
          </p:cNvPr>
          <p:cNvSpPr txBox="1"/>
          <p:nvPr/>
        </p:nvSpPr>
        <p:spPr>
          <a:xfrm>
            <a:off x="680356" y="4674682"/>
            <a:ext cx="4988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Sáu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24,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12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059" y="265004"/>
            <a:ext cx="4757352" cy="49742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155459" y="605481"/>
            <a:ext cx="2434282" cy="432488"/>
          </a:xfrm>
          <a:prstGeom prst="rect">
            <a:avLst/>
          </a:prstGeom>
          <a:solidFill>
            <a:srgbClr val="FA71AD"/>
          </a:solidFill>
          <a:ln>
            <a:solidFill>
              <a:srgbClr val="FA71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THÁNG MƯỜI HAI</a:t>
            </a:r>
          </a:p>
        </p:txBody>
      </p:sp>
      <p:sp>
        <p:nvSpPr>
          <p:cNvPr id="10" name="Rectangle 9"/>
          <p:cNvSpPr/>
          <p:nvPr/>
        </p:nvSpPr>
        <p:spPr>
          <a:xfrm>
            <a:off x="9345784" y="3911905"/>
            <a:ext cx="527266" cy="5313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23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737739" y="3911905"/>
            <a:ext cx="558616" cy="531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959550" y="3911905"/>
            <a:ext cx="531337" cy="5033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969037" y="4598126"/>
            <a:ext cx="531337" cy="467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281171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4" grpId="0"/>
      <p:bldP spid="15" grpId="0"/>
      <p:bldP spid="18" grpId="0"/>
      <p:bldP spid="20" grpId="0"/>
      <p:bldP spid="16" grpId="0"/>
      <p:bldP spid="19" grpId="0"/>
      <p:bldP spid="10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3074029512"/>
      </p:ext>
    </p:extLst>
  </p:cSld>
  <p:clrMapOvr>
    <a:masterClrMapping/>
  </p:clrMapOvr>
  <p:transition spd="slow">
    <p:blind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9134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7745" y="1613017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xem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đồng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hồ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9886" y="2224660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x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(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2)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8837" y="2839884"/>
            <a:ext cx="37446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121)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0" y="2783773"/>
            <a:ext cx="2538413" cy="42966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381048" y="3464680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a)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Hôm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nay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20549" y="4075193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Hôm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qua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22979" y="4682905"/>
            <a:ext cx="85917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)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mai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……., </a:t>
            </a:r>
            <a:r>
              <a:rPr lang="en-US" sz="32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……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3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0210409041757_wm_shs-toan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55" t="37395" r="9509" b="43997"/>
          <a:stretch/>
        </p:blipFill>
        <p:spPr bwMode="auto">
          <a:xfrm>
            <a:off x="5917688" y="1168650"/>
            <a:ext cx="5566292" cy="44792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69042" y="550693"/>
            <a:ext cx="10414938" cy="712694"/>
            <a:chOff x="1183342" y="1369567"/>
            <a:chExt cx="10414938" cy="712694"/>
          </a:xfrm>
        </p:grpSpPr>
        <p:sp>
          <p:nvSpPr>
            <p:cNvPr id="4" name="TextBox 3"/>
            <p:cNvSpPr txBox="1"/>
            <p:nvPr/>
          </p:nvSpPr>
          <p:spPr>
            <a:xfrm>
              <a:off x="2000163" y="1464304"/>
              <a:ext cx="95981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Xem</a:t>
              </a:r>
              <a:r>
                <a:rPr lang="en-US" sz="2800" dirty="0"/>
                <a:t> </a:t>
              </a:r>
              <a:r>
                <a:rPr lang="en-US" sz="2800" dirty="0" err="1"/>
                <a:t>tờ</a:t>
              </a:r>
              <a:r>
                <a:rPr lang="en-US" sz="2800" dirty="0"/>
                <a:t> </a:t>
              </a:r>
              <a:r>
                <a:rPr lang="en-US" sz="2800" dirty="0" err="1"/>
                <a:t>lịch</a:t>
              </a:r>
              <a:r>
                <a:rPr lang="en-US" sz="2800" dirty="0"/>
                <a:t> </a:t>
              </a:r>
              <a:r>
                <a:rPr lang="en-US" sz="2800" dirty="0" err="1"/>
                <a:t>tháng</a:t>
              </a:r>
              <a:r>
                <a:rPr lang="en-US" sz="2800" dirty="0"/>
                <a:t> 5 </a:t>
              </a:r>
              <a:r>
                <a:rPr lang="en-US" sz="2800" dirty="0" err="1"/>
                <a:t>dưới</a:t>
              </a:r>
              <a:r>
                <a:rPr lang="en-US" sz="2800" dirty="0"/>
                <a:t> </a:t>
              </a:r>
              <a:r>
                <a:rPr lang="en-US" sz="2800" dirty="0" err="1"/>
                <a:t>đây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hỏi</a:t>
              </a:r>
              <a:r>
                <a:rPr lang="en-US" sz="2800" dirty="0"/>
                <a:t>: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2</a:t>
              </a:r>
            </a:p>
          </p:txBody>
        </p:sp>
      </p:grpSp>
      <p:sp>
        <p:nvSpPr>
          <p:cNvPr id="9" name="TextBox 8">
            <a:extLst/>
          </p:cNvPr>
          <p:cNvSpPr txBox="1"/>
          <p:nvPr/>
        </p:nvSpPr>
        <p:spPr>
          <a:xfrm>
            <a:off x="641168" y="1520887"/>
            <a:ext cx="5145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-  </a:t>
            </a:r>
            <a:r>
              <a:rPr lang="en-US" sz="2400" dirty="0" err="1"/>
              <a:t>Tháng</a:t>
            </a:r>
            <a:r>
              <a:rPr lang="en-US" sz="2400" dirty="0"/>
              <a:t> 5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21299" y="4878557"/>
            <a:ext cx="531337" cy="5033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5" name="TextBox 14">
            <a:extLst/>
          </p:cNvPr>
          <p:cNvSpPr txBox="1"/>
          <p:nvPr/>
        </p:nvSpPr>
        <p:spPr>
          <a:xfrm>
            <a:off x="692331" y="2038176"/>
            <a:ext cx="3762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31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/>
          </p:cNvPr>
          <p:cNvSpPr txBox="1"/>
          <p:nvPr/>
        </p:nvSpPr>
        <p:spPr>
          <a:xfrm>
            <a:off x="326571" y="2627624"/>
            <a:ext cx="5591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   -</a:t>
            </a:r>
            <a:r>
              <a:rPr lang="en-US" sz="2400" dirty="0" err="1"/>
              <a:t>Tháng</a:t>
            </a:r>
            <a:r>
              <a:rPr lang="en-US" sz="2400" dirty="0"/>
              <a:t> 5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bao</a:t>
            </a:r>
            <a:r>
              <a:rPr lang="en-US" sz="2400" dirty="0"/>
              <a:t>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Ba,       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vi-VN" sz="2400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21299" y="2771933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  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21299" y="3308841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621299" y="3841080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621299" y="4353873"/>
            <a:ext cx="531337" cy="503341"/>
          </a:xfrm>
          <a:prstGeom prst="rect">
            <a:avLst/>
          </a:prstGeom>
          <a:solidFill>
            <a:srgbClr val="F8D7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844730" y="3431547"/>
            <a:ext cx="494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5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thứ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Ba,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đó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là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ngày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: 3, 10, 17, 24, 31</a:t>
            </a:r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/>
          </p:cNvPr>
          <p:cNvSpPr txBox="1"/>
          <p:nvPr/>
        </p:nvSpPr>
        <p:spPr>
          <a:xfrm>
            <a:off x="509451" y="4216940"/>
            <a:ext cx="5786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00" b="1" dirty="0"/>
              <a:t>- </a:t>
            </a:r>
            <a:r>
              <a:rPr lang="en-US" sz="2300" b="1" dirty="0" err="1"/>
              <a:t>Ngày</a:t>
            </a:r>
            <a:r>
              <a:rPr lang="en-US" sz="2300" b="1" dirty="0"/>
              <a:t> 19 </a:t>
            </a:r>
            <a:r>
              <a:rPr lang="en-US" sz="2300" b="1" dirty="0" err="1"/>
              <a:t>tháng</a:t>
            </a:r>
            <a:r>
              <a:rPr lang="en-US" sz="2300" b="1" dirty="0"/>
              <a:t> 5 </a:t>
            </a:r>
            <a:r>
              <a:rPr lang="en-US" sz="2300" b="1" dirty="0" err="1"/>
              <a:t>là</a:t>
            </a:r>
            <a:r>
              <a:rPr lang="en-US" sz="2300" b="1" dirty="0"/>
              <a:t> </a:t>
            </a:r>
            <a:r>
              <a:rPr lang="en-US" sz="2300" b="1" dirty="0" err="1"/>
              <a:t>sinh</a:t>
            </a:r>
            <a:r>
              <a:rPr lang="en-US" sz="2300" b="1" dirty="0"/>
              <a:t> </a:t>
            </a:r>
            <a:r>
              <a:rPr lang="en-US" sz="2300" b="1" dirty="0" err="1"/>
              <a:t>nhật</a:t>
            </a:r>
            <a:r>
              <a:rPr lang="en-US" sz="2300" b="1" dirty="0"/>
              <a:t> </a:t>
            </a:r>
            <a:r>
              <a:rPr lang="en-US" sz="2300" b="1" dirty="0" err="1"/>
              <a:t>Bác</a:t>
            </a:r>
            <a:r>
              <a:rPr lang="en-US" sz="2300" b="1" dirty="0"/>
              <a:t> </a:t>
            </a:r>
            <a:r>
              <a:rPr lang="en-US" sz="2300" b="1" dirty="0" err="1"/>
              <a:t>Hồ</a:t>
            </a:r>
            <a:r>
              <a:rPr lang="en-US" sz="2300" b="1" dirty="0"/>
              <a:t>. </a:t>
            </a:r>
          </a:p>
          <a:p>
            <a:pPr algn="just"/>
            <a:r>
              <a:rPr lang="en-US" sz="2200" dirty="0"/>
              <a:t>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mấy</a:t>
            </a:r>
            <a:r>
              <a:rPr lang="vi-VN" sz="24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831790" y="3814954"/>
            <a:ext cx="531337" cy="503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19</a:t>
            </a:r>
          </a:p>
        </p:txBody>
      </p:sp>
      <p:sp>
        <p:nvSpPr>
          <p:cNvPr id="25" name="TextBox 24">
            <a:extLst/>
          </p:cNvPr>
          <p:cNvSpPr txBox="1"/>
          <p:nvPr/>
        </p:nvSpPr>
        <p:spPr>
          <a:xfrm>
            <a:off x="625062" y="5020863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</a:t>
            </a:r>
            <a:r>
              <a:rPr lang="en-US" sz="2400" dirty="0" err="1">
                <a:solidFill>
                  <a:srgbClr val="FF0000"/>
                </a:solidFill>
              </a:rPr>
              <a:t>Ngày</a:t>
            </a:r>
            <a:r>
              <a:rPr lang="en-US" sz="2400" dirty="0">
                <a:solidFill>
                  <a:srgbClr val="FF0000"/>
                </a:solidFill>
              </a:rPr>
              <a:t> 19 </a:t>
            </a:r>
            <a:r>
              <a:rPr lang="en-US" sz="2400" dirty="0" err="1">
                <a:solidFill>
                  <a:srgbClr val="FF0000"/>
                </a:solidFill>
              </a:rPr>
              <a:t>tháng</a:t>
            </a:r>
            <a:r>
              <a:rPr lang="en-US" sz="2400" dirty="0">
                <a:solidFill>
                  <a:srgbClr val="FF0000"/>
                </a:solidFill>
              </a:rPr>
              <a:t> 5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nhật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Hồ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en-US" sz="2400" dirty="0" err="1">
                <a:solidFill>
                  <a:srgbClr val="FF0000"/>
                </a:solidFill>
              </a:rPr>
              <a:t>Ngày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Năm</a:t>
            </a:r>
            <a:endParaRPr lang="vi-VN" sz="2400" dirty="0">
              <a:solidFill>
                <a:srgbClr val="FF0000"/>
              </a:solidFill>
            </a:endParaRPr>
          </a:p>
          <a:p>
            <a:pPr algn="just"/>
            <a:r>
              <a:rPr lang="vi-VN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4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 animBg="1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890052" y="309788"/>
            <a:ext cx="6274123" cy="6132116"/>
            <a:chOff x="4890052" y="309788"/>
            <a:chExt cx="6274123" cy="6132116"/>
          </a:xfrm>
        </p:grpSpPr>
        <p:pic>
          <p:nvPicPr>
            <p:cNvPr id="2" name="Picture 2" descr="20210409041757_wm_shs-toan-2-tap-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34" t="62127" r="42361" b="184"/>
            <a:stretch/>
          </p:blipFill>
          <p:spPr bwMode="auto">
            <a:xfrm>
              <a:off x="5102087" y="309788"/>
              <a:ext cx="5820057" cy="6132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4890052" y="309788"/>
              <a:ext cx="980661" cy="4455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0183514" y="309788"/>
              <a:ext cx="980661" cy="3334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626267" y="5184776"/>
              <a:ext cx="537907" cy="1257128"/>
            </a:xfrm>
            <a:custGeom>
              <a:avLst/>
              <a:gdLst>
                <a:gd name="connsiteX0" fmla="*/ 0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0 w 505700"/>
                <a:gd name="connsiteY4" fmla="*/ 0 h 1257128"/>
                <a:gd name="connsiteX0" fmla="*/ 22225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22225 w 505700"/>
                <a:gd name="connsiteY4" fmla="*/ 0 h 1257128"/>
                <a:gd name="connsiteX0" fmla="*/ 22225 w 505700"/>
                <a:gd name="connsiteY0" fmla="*/ 0 h 1257128"/>
                <a:gd name="connsiteX1" fmla="*/ 505700 w 505700"/>
                <a:gd name="connsiteY1" fmla="*/ 0 h 1257128"/>
                <a:gd name="connsiteX2" fmla="*/ 505700 w 505700"/>
                <a:gd name="connsiteY2" fmla="*/ 1257128 h 1257128"/>
                <a:gd name="connsiteX3" fmla="*/ 0 w 505700"/>
                <a:gd name="connsiteY3" fmla="*/ 1257128 h 1257128"/>
                <a:gd name="connsiteX4" fmla="*/ 22225 w 505700"/>
                <a:gd name="connsiteY4" fmla="*/ 0 h 1257128"/>
                <a:gd name="connsiteX0" fmla="*/ 23031 w 506506"/>
                <a:gd name="connsiteY0" fmla="*/ 0 h 1257128"/>
                <a:gd name="connsiteX1" fmla="*/ 506506 w 506506"/>
                <a:gd name="connsiteY1" fmla="*/ 0 h 1257128"/>
                <a:gd name="connsiteX2" fmla="*/ 506506 w 506506"/>
                <a:gd name="connsiteY2" fmla="*/ 1257128 h 1257128"/>
                <a:gd name="connsiteX3" fmla="*/ 806 w 506506"/>
                <a:gd name="connsiteY3" fmla="*/ 1257128 h 1257128"/>
                <a:gd name="connsiteX4" fmla="*/ 23031 w 506506"/>
                <a:gd name="connsiteY4" fmla="*/ 0 h 1257128"/>
                <a:gd name="connsiteX0" fmla="*/ 47406 w 530881"/>
                <a:gd name="connsiteY0" fmla="*/ 0 h 1257128"/>
                <a:gd name="connsiteX1" fmla="*/ 530881 w 530881"/>
                <a:gd name="connsiteY1" fmla="*/ 0 h 1257128"/>
                <a:gd name="connsiteX2" fmla="*/ 530881 w 530881"/>
                <a:gd name="connsiteY2" fmla="*/ 1257128 h 1257128"/>
                <a:gd name="connsiteX3" fmla="*/ 25181 w 530881"/>
                <a:gd name="connsiteY3" fmla="*/ 1257128 h 1257128"/>
                <a:gd name="connsiteX4" fmla="*/ 47406 w 530881"/>
                <a:gd name="connsiteY4" fmla="*/ 0 h 1257128"/>
                <a:gd name="connsiteX0" fmla="*/ 50215 w 533690"/>
                <a:gd name="connsiteY0" fmla="*/ 0 h 1257128"/>
                <a:gd name="connsiteX1" fmla="*/ 533690 w 533690"/>
                <a:gd name="connsiteY1" fmla="*/ 0 h 1257128"/>
                <a:gd name="connsiteX2" fmla="*/ 533690 w 533690"/>
                <a:gd name="connsiteY2" fmla="*/ 1257128 h 1257128"/>
                <a:gd name="connsiteX3" fmla="*/ 27990 w 533690"/>
                <a:gd name="connsiteY3" fmla="*/ 1257128 h 1257128"/>
                <a:gd name="connsiteX4" fmla="*/ 50215 w 533690"/>
                <a:gd name="connsiteY4" fmla="*/ 0 h 1257128"/>
                <a:gd name="connsiteX0" fmla="*/ 54432 w 537907"/>
                <a:gd name="connsiteY0" fmla="*/ 0 h 1257128"/>
                <a:gd name="connsiteX1" fmla="*/ 537907 w 537907"/>
                <a:gd name="connsiteY1" fmla="*/ 0 h 1257128"/>
                <a:gd name="connsiteX2" fmla="*/ 537907 w 537907"/>
                <a:gd name="connsiteY2" fmla="*/ 1257128 h 1257128"/>
                <a:gd name="connsiteX3" fmla="*/ 32207 w 537907"/>
                <a:gd name="connsiteY3" fmla="*/ 1257128 h 1257128"/>
                <a:gd name="connsiteX4" fmla="*/ 54432 w 537907"/>
                <a:gd name="connsiteY4" fmla="*/ 0 h 1257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907" h="1257128">
                  <a:moveTo>
                    <a:pt x="54432" y="0"/>
                  </a:moveTo>
                  <a:lnTo>
                    <a:pt x="537907" y="0"/>
                  </a:lnTo>
                  <a:lnTo>
                    <a:pt x="537907" y="1257128"/>
                  </a:lnTo>
                  <a:lnTo>
                    <a:pt x="32207" y="1257128"/>
                  </a:lnTo>
                  <a:cubicBezTo>
                    <a:pt x="-33410" y="949210"/>
                    <a:pt x="15274" y="422218"/>
                    <a:pt x="5443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890052" y="5319713"/>
              <a:ext cx="774148" cy="1122191"/>
            </a:xfrm>
            <a:custGeom>
              <a:avLst/>
              <a:gdLst>
                <a:gd name="connsiteX0" fmla="*/ 0 w 774148"/>
                <a:gd name="connsiteY0" fmla="*/ 0 h 1122191"/>
                <a:gd name="connsiteX1" fmla="*/ 774148 w 774148"/>
                <a:gd name="connsiteY1" fmla="*/ 0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83623 w 774148"/>
                <a:gd name="connsiteY1" fmla="*/ 128587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  <a:gd name="connsiteX0" fmla="*/ 0 w 774148"/>
                <a:gd name="connsiteY0" fmla="*/ 0 h 1122191"/>
                <a:gd name="connsiteX1" fmla="*/ 393148 w 774148"/>
                <a:gd name="connsiteY1" fmla="*/ 19049 h 1122191"/>
                <a:gd name="connsiteX2" fmla="*/ 774148 w 774148"/>
                <a:gd name="connsiteY2" fmla="*/ 1122191 h 1122191"/>
                <a:gd name="connsiteX3" fmla="*/ 0 w 774148"/>
                <a:gd name="connsiteY3" fmla="*/ 1122191 h 1122191"/>
                <a:gd name="connsiteX4" fmla="*/ 0 w 774148"/>
                <a:gd name="connsiteY4" fmla="*/ 0 h 1122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148" h="1122191">
                  <a:moveTo>
                    <a:pt x="0" y="0"/>
                  </a:moveTo>
                  <a:lnTo>
                    <a:pt x="393148" y="19049"/>
                  </a:lnTo>
                  <a:cubicBezTo>
                    <a:pt x="486810" y="410576"/>
                    <a:pt x="570949" y="768765"/>
                    <a:pt x="774148" y="1122191"/>
                  </a:cubicBezTo>
                  <a:lnTo>
                    <a:pt x="0" y="11221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89286" y="1307575"/>
            <a:ext cx="50269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2400" dirty="0"/>
              <a:t>a) </a:t>
            </a:r>
            <a:r>
              <a:rPr lang="en-US" sz="2400" dirty="0" err="1"/>
              <a:t>Nêu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còn</a:t>
            </a:r>
            <a:r>
              <a:rPr lang="en-US" sz="2400" dirty="0"/>
              <a:t> </a:t>
            </a:r>
            <a:r>
              <a:rPr lang="en-US" sz="2400" dirty="0" err="1"/>
              <a:t>thiếu</a:t>
            </a:r>
            <a:r>
              <a:rPr lang="en-US" sz="2400" dirty="0"/>
              <a:t>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lịch</a:t>
            </a:r>
            <a:r>
              <a:rPr lang="en-US" sz="2400" dirty="0"/>
              <a:t>.</a:t>
            </a:r>
          </a:p>
          <a:p>
            <a:pPr>
              <a:lnSpc>
                <a:spcPts val="4000"/>
              </a:lnSpc>
            </a:pPr>
            <a:r>
              <a:rPr lang="en-US" sz="2400" dirty="0"/>
              <a:t>b) </a:t>
            </a:r>
            <a:r>
              <a:rPr lang="en-US" sz="2400" dirty="0" err="1"/>
              <a:t>Xem</a:t>
            </a:r>
            <a:r>
              <a:rPr lang="en-US" sz="2400" dirty="0"/>
              <a:t> </a:t>
            </a:r>
            <a:r>
              <a:rPr lang="en-US" sz="2400" dirty="0" err="1"/>
              <a:t>tờ</a:t>
            </a:r>
            <a:r>
              <a:rPr lang="en-US" sz="2400" dirty="0"/>
              <a:t> </a:t>
            </a:r>
            <a:r>
              <a:rPr lang="en-US" sz="2400" dirty="0" err="1"/>
              <a:t>lịch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trả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hỏi</a:t>
            </a:r>
            <a:r>
              <a:rPr lang="en-US" sz="2400" dirty="0"/>
              <a:t>:</a:t>
            </a:r>
          </a:p>
          <a:p>
            <a:pPr>
              <a:lnSpc>
                <a:spcPts val="4000"/>
              </a:lnSpc>
            </a:pPr>
            <a:r>
              <a:rPr lang="en-US" sz="2400" dirty="0">
                <a:solidFill>
                  <a:srgbClr val="0070C0"/>
                </a:solidFill>
              </a:rPr>
              <a:t>- </a:t>
            </a:r>
            <a:r>
              <a:rPr lang="en-US" sz="2400" dirty="0" err="1">
                <a:solidFill>
                  <a:srgbClr val="0070C0"/>
                </a:solidFill>
              </a:rPr>
              <a:t>Ngày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Quốc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tế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Thiếu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nhi</a:t>
            </a:r>
            <a:r>
              <a:rPr lang="en-US" sz="2400" dirty="0">
                <a:solidFill>
                  <a:srgbClr val="0070C0"/>
                </a:solidFill>
              </a:rPr>
              <a:t> 1 </a:t>
            </a:r>
            <a:r>
              <a:rPr lang="en-US" sz="2400" dirty="0" err="1">
                <a:solidFill>
                  <a:srgbClr val="0070C0"/>
                </a:solidFill>
              </a:rPr>
              <a:t>tháng</a:t>
            </a:r>
            <a:r>
              <a:rPr lang="en-US" sz="2400" dirty="0">
                <a:solidFill>
                  <a:srgbClr val="0070C0"/>
                </a:solidFill>
              </a:rPr>
              <a:t> 6 </a:t>
            </a:r>
            <a:r>
              <a:rPr lang="en-US" sz="2400" dirty="0" err="1">
                <a:solidFill>
                  <a:srgbClr val="0070C0"/>
                </a:solidFill>
              </a:rPr>
              <a:t>là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thứ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mấy</a:t>
            </a:r>
            <a:r>
              <a:rPr lang="en-US" sz="2400" dirty="0">
                <a:solidFill>
                  <a:srgbClr val="0070C0"/>
                </a:solidFill>
              </a:rPr>
              <a:t>?</a:t>
            </a:r>
          </a:p>
          <a:p>
            <a:pPr>
              <a:lnSpc>
                <a:spcPts val="4000"/>
              </a:lnSpc>
            </a:pPr>
            <a:r>
              <a:rPr lang="en-US" sz="2400" dirty="0"/>
              <a:t>- </a:t>
            </a:r>
            <a:r>
              <a:rPr lang="en-US" sz="2400" dirty="0" err="1"/>
              <a:t>Nếu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 nay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16 </a:t>
            </a:r>
            <a:r>
              <a:rPr lang="en-US" sz="2400" dirty="0" err="1"/>
              <a:t>tháng</a:t>
            </a:r>
            <a:r>
              <a:rPr lang="en-US" sz="2400" dirty="0"/>
              <a:t> 6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tuần</a:t>
            </a:r>
            <a:r>
              <a:rPr lang="en-US" sz="2400" dirty="0"/>
              <a:t> </a:t>
            </a:r>
            <a:r>
              <a:rPr lang="en-US" sz="2400" dirty="0" err="1"/>
              <a:t>trước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,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Năm</a:t>
            </a:r>
            <a:r>
              <a:rPr lang="en-US" sz="2400" dirty="0"/>
              <a:t> </a:t>
            </a:r>
            <a:r>
              <a:rPr lang="en-US" sz="2400" dirty="0" err="1"/>
              <a:t>tuần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?</a:t>
            </a:r>
          </a:p>
        </p:txBody>
      </p:sp>
      <p:sp>
        <p:nvSpPr>
          <p:cNvPr id="5" name="Oval 4"/>
          <p:cNvSpPr/>
          <p:nvPr/>
        </p:nvSpPr>
        <p:spPr>
          <a:xfrm>
            <a:off x="790747" y="550693"/>
            <a:ext cx="712694" cy="71269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52855" y="1577010"/>
            <a:ext cx="323603" cy="29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54064" y="2076802"/>
            <a:ext cx="275072" cy="284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4743" y="2053259"/>
            <a:ext cx="34455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75443" y="2053259"/>
            <a:ext cx="34455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8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48584" y="2529509"/>
            <a:ext cx="470668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18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245600" y="2986709"/>
            <a:ext cx="490607" cy="331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26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256392" y="1577009"/>
            <a:ext cx="363607" cy="331304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/>
          </p:cNvPr>
          <p:cNvSpPr txBox="1"/>
          <p:nvPr/>
        </p:nvSpPr>
        <p:spPr>
          <a:xfrm>
            <a:off x="1186283" y="3431232"/>
            <a:ext cx="1609898" cy="461665"/>
          </a:xfrm>
          <a:prstGeom prst="rect">
            <a:avLst/>
          </a:prstGeom>
          <a:solidFill>
            <a:srgbClr val="88D5E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FF0000"/>
                </a:solidFill>
              </a:rPr>
              <a:t>thứ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Tư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32296" y="2474872"/>
            <a:ext cx="470263" cy="399004"/>
          </a:xfrm>
          <a:prstGeom prst="rect">
            <a:avLst/>
          </a:prstGeom>
          <a:solidFill>
            <a:srgbClr val="C6EA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32297" y="2032322"/>
            <a:ext cx="470263" cy="3990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62263" y="4898571"/>
            <a:ext cx="619234" cy="4675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14878" y="2942367"/>
            <a:ext cx="470263" cy="3990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56191" y="5475986"/>
            <a:ext cx="619233" cy="4609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00432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0" y="3927079"/>
            <a:ext cx="7038975" cy="912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335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</a:t>
            </a:r>
            <a:r>
              <a:rPr lang="en-US" altLang="en-US" sz="4135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Thứ sáu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Thứ năm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64915" y="5175250"/>
            <a:ext cx="5749290" cy="50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5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mùng 1 tháng 4 là thứ mấy?</a:t>
            </a:r>
            <a:endParaRPr lang="en-US" sz="2665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8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69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5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1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7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3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71695" y="3117215"/>
            <a:ext cx="3543300" cy="205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6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3" grpId="0" bldLvl="0" animBg="1"/>
      <p:bldP spid="3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5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7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</a:t>
            </a:r>
            <a:r>
              <a:rPr lang="en-US" altLang="en-US" sz="4135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Chủ nhật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3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Thứ bảy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5977" y="5144770"/>
            <a:ext cx="442341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5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Mùng 6 tháng 3 là thứ mấy?</a:t>
            </a:r>
            <a:endParaRPr lang="en-US" sz="2665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2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0" y="22877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92295" y="3208020"/>
            <a:ext cx="3975735" cy="199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0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B</a:t>
            </a:r>
            <a:r>
              <a:rPr lang="en-US" altLang="en-US" sz="4135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Thứ năm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0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Arial" panose="020B0604020202020204" pitchFamily="34" charset="0"/>
              </a:rPr>
              <a:t>A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r>
              <a:rPr lang="en-US" altLang="en-US" sz="2400" dirty="0" err="1">
                <a:latin typeface="Arial" panose="020B0604020202020204" pitchFamily="34" charset="0"/>
              </a:rPr>
              <a:t>Thứ tư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9322" y="5083810"/>
            <a:ext cx="377634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5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 20/11 là thứ mấy?</a:t>
            </a:r>
            <a:endParaRPr lang="en-US" sz="2665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1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7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65" b="1" dirty="0">
                <a:solidFill>
                  <a:srgbClr val="0000FF"/>
                </a:solidFill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0" y="4030252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5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1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73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5" dirty="0" err="1"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5" dirty="0"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8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177723" y="3087377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4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743865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609600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6" name="Freeform 35"/>
            <p:cNvSpPr/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en-GB" sz="2400"/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5" y="2574160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endParaRPr lang="en-GB" sz="2400"/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00FF"/>
                </a:solidFill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88485" y="3202940"/>
            <a:ext cx="3922395" cy="188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1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bldLvl="0" animBg="1"/>
      <p:bldP spid="12" grpId="1" bldLvl="0" animBg="1"/>
      <p:bldP spid="15" grpId="0" bldLvl="0" animBg="1"/>
      <p:bldP spid="15" grpId="1" bldLvl="0" animBg="1"/>
      <p:bldP spid="4" grpId="0"/>
      <p:bldP spid="5" grpId="0" bldLvl="0" animBg="1"/>
      <p:bldP spid="5" grpId="1" bldLvl="0" animBg="1"/>
      <p:bldP spid="24" grpId="0" bldLvl="0" animBg="1"/>
      <p:bldP spid="24" grpId="1" bldLvl="0" animBg="1"/>
      <p:bldP spid="49" grpId="0" bldLvl="0" animBg="1"/>
      <p:bldP spid="49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6778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63687" y="1613017"/>
            <a:ext cx="952831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3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và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trải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nghiệm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xem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đồng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hồ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9886" y="2224660"/>
            <a:ext cx="897425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x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lịch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1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6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8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83342" y="1369567"/>
            <a:ext cx="10414938" cy="1910619"/>
            <a:chOff x="1183342" y="1369567"/>
            <a:chExt cx="10414938" cy="1910619"/>
          </a:xfrm>
        </p:grpSpPr>
        <p:sp>
          <p:nvSpPr>
            <p:cNvPr id="4" name="TextBox 3"/>
            <p:cNvSpPr txBox="1"/>
            <p:nvPr/>
          </p:nvSpPr>
          <p:spPr>
            <a:xfrm>
              <a:off x="2000163" y="1464304"/>
              <a:ext cx="959811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Quay </a:t>
              </a:r>
              <a:r>
                <a:rPr lang="en-US" sz="2800" dirty="0" err="1"/>
                <a:t>kim</a:t>
              </a:r>
              <a:r>
                <a:rPr lang="en-US" sz="2800" dirty="0"/>
                <a:t> </a:t>
              </a:r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để</a:t>
              </a:r>
              <a:r>
                <a:rPr lang="en-US" sz="2800" dirty="0"/>
                <a:t> </a:t>
              </a:r>
              <a:r>
                <a:rPr lang="en-US" sz="2800" dirty="0" err="1"/>
                <a:t>đồng</a:t>
              </a:r>
              <a:r>
                <a:rPr lang="en-US" sz="2800" dirty="0"/>
                <a:t> </a:t>
              </a:r>
              <a:r>
                <a:rPr lang="en-US" sz="2800" dirty="0" err="1"/>
                <a:t>hồ</a:t>
              </a:r>
              <a:r>
                <a:rPr lang="en-US" sz="2800" dirty="0"/>
                <a:t> </a:t>
              </a:r>
              <a:r>
                <a:rPr lang="en-US" sz="2800" dirty="0" err="1"/>
                <a:t>chỉ</a:t>
              </a:r>
              <a:endParaRPr lang="en-US" sz="2800" dirty="0"/>
            </a:p>
            <a:p>
              <a:pPr marL="514350" indent="-514350">
                <a:buAutoNum type="alphaLcParenR"/>
              </a:pPr>
              <a:r>
                <a:rPr lang="en-US" sz="2800" dirty="0"/>
                <a:t>2 </a:t>
              </a:r>
              <a:r>
                <a:rPr lang="en-US" sz="2800" dirty="0" err="1"/>
                <a:t>giờ</a:t>
              </a:r>
              <a:r>
                <a:rPr lang="en-US" sz="2800" dirty="0"/>
                <a:t>.</a:t>
              </a:r>
            </a:p>
            <a:p>
              <a:pPr marL="514350" indent="-514350">
                <a:buAutoNum type="alphaLcParenR"/>
              </a:pPr>
              <a:r>
                <a:rPr lang="en-US" sz="2800" dirty="0"/>
                <a:t>9 </a:t>
              </a:r>
              <a:r>
                <a:rPr lang="en-US" sz="2800" dirty="0" err="1"/>
                <a:t>giờ</a:t>
              </a:r>
              <a:r>
                <a:rPr lang="en-US" sz="2800" dirty="0"/>
                <a:t> 30 </a:t>
              </a:r>
              <a:r>
                <a:rPr lang="en-US" sz="2800" dirty="0" err="1"/>
                <a:t>phút</a:t>
              </a:r>
              <a:r>
                <a:rPr lang="en-US" sz="2800" dirty="0"/>
                <a:t>.</a:t>
              </a:r>
            </a:p>
            <a:p>
              <a:pPr marL="514350" indent="-514350">
                <a:buAutoNum type="alphaLcParenR"/>
              </a:pPr>
              <a:r>
                <a:rPr lang="en-US" sz="2800" dirty="0"/>
                <a:t>7 </a:t>
              </a:r>
              <a:r>
                <a:rPr lang="en-US" sz="2800" dirty="0" err="1"/>
                <a:t>giờ</a:t>
              </a:r>
              <a:r>
                <a:rPr lang="en-US" sz="2800" dirty="0"/>
                <a:t> 15 </a:t>
              </a:r>
              <a:r>
                <a:rPr lang="en-US" sz="2800" dirty="0" err="1"/>
                <a:t>phút</a:t>
              </a:r>
              <a:r>
                <a:rPr lang="en-US" sz="2800" dirty="0"/>
                <a:t>.</a:t>
              </a:r>
            </a:p>
          </p:txBody>
        </p:sp>
        <p:sp>
          <p:nvSpPr>
            <p:cNvPr id="5" name="Oval 4"/>
            <p:cNvSpPr/>
            <p:nvPr/>
          </p:nvSpPr>
          <p:spPr>
            <a:xfrm>
              <a:off x="1183342" y="1369567"/>
              <a:ext cx="712694" cy="712694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/>
                <a:t>1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3728" t="17238" r="22720" b="32762"/>
          <a:stretch/>
        </p:blipFill>
        <p:spPr>
          <a:xfrm>
            <a:off x="7891208" y="1105397"/>
            <a:ext cx="2595715" cy="217478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1069265" y="3410493"/>
            <a:ext cx="2686908" cy="2616200"/>
            <a:chOff x="1800786" y="3410493"/>
            <a:chExt cx="2686908" cy="2616200"/>
          </a:xfrm>
        </p:grpSpPr>
        <p:pic>
          <p:nvPicPr>
            <p:cNvPr id="1026" name="Picture 2" descr="Cartoon Clock, Clock Clipart, Watch Surface, Time PNG Transparent Clipart  Image and PSD File for Free Download | Clock clipart, Clock, Clock wallpap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7" t="16051" r="14553" b="15430"/>
            <a:stretch/>
          </p:blipFill>
          <p:spPr bwMode="auto">
            <a:xfrm>
              <a:off x="1800786" y="3410493"/>
              <a:ext cx="2686908" cy="261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4664" r="61329" b="31433"/>
            <a:stretch/>
          </p:blipFill>
          <p:spPr>
            <a:xfrm>
              <a:off x="2068446" y="3639093"/>
              <a:ext cx="2151588" cy="2151588"/>
            </a:xfrm>
            <a:prstGeom prst="ellipse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3107270" y="4677917"/>
              <a:ext cx="73940" cy="7394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372873" y="4021492"/>
            <a:ext cx="73940" cy="1376350"/>
            <a:chOff x="4658451" y="3999435"/>
            <a:chExt cx="73940" cy="1376350"/>
          </a:xfrm>
        </p:grpSpPr>
        <p:grpSp>
          <p:nvGrpSpPr>
            <p:cNvPr id="34" name="Group 33"/>
            <p:cNvGrpSpPr/>
            <p:nvPr/>
          </p:nvGrpSpPr>
          <p:grpSpPr>
            <a:xfrm>
              <a:off x="4658451" y="3999435"/>
              <a:ext cx="73940" cy="690725"/>
              <a:chOff x="5120640" y="3596722"/>
              <a:chExt cx="243840" cy="1755867"/>
            </a:xfrm>
            <a:solidFill>
              <a:schemeClr val="accent5"/>
            </a:solidFill>
          </p:grpSpPr>
          <p:sp>
            <p:nvSpPr>
              <p:cNvPr id="32" name="Isosceles Triangle 31"/>
              <p:cNvSpPr/>
              <p:nvPr/>
            </p:nvSpPr>
            <p:spPr>
              <a:xfrm>
                <a:off x="5120640" y="3596722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Isosceles Triangle 32"/>
              <p:cNvSpPr/>
              <p:nvPr/>
            </p:nvSpPr>
            <p:spPr>
              <a:xfrm rot="10800000">
                <a:off x="5120640" y="5002069"/>
                <a:ext cx="243840" cy="35052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658451" y="4685060"/>
              <a:ext cx="73940" cy="690725"/>
              <a:chOff x="5120640" y="3663305"/>
              <a:chExt cx="243840" cy="1755867"/>
            </a:xfrm>
            <a:solidFill>
              <a:schemeClr val="accent5"/>
            </a:solidFill>
          </p:grpSpPr>
          <p:sp>
            <p:nvSpPr>
              <p:cNvPr id="42" name="Isosceles Triangle 41"/>
              <p:cNvSpPr/>
              <p:nvPr/>
            </p:nvSpPr>
            <p:spPr>
              <a:xfrm>
                <a:off x="5120640" y="3663305"/>
                <a:ext cx="243840" cy="1405347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 rot="10800000">
                <a:off x="5120640" y="5068652"/>
                <a:ext cx="243840" cy="350520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Oval 39"/>
            <p:cNvSpPr/>
            <p:nvPr/>
          </p:nvSpPr>
          <p:spPr>
            <a:xfrm>
              <a:off x="4658451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345115" y="4176774"/>
            <a:ext cx="129453" cy="1085509"/>
            <a:chOff x="4783093" y="4150007"/>
            <a:chExt cx="129453" cy="1085509"/>
          </a:xfrm>
        </p:grpSpPr>
        <p:grpSp>
          <p:nvGrpSpPr>
            <p:cNvPr id="37" name="Group 36"/>
            <p:cNvGrpSpPr/>
            <p:nvPr/>
          </p:nvGrpSpPr>
          <p:grpSpPr>
            <a:xfrm>
              <a:off x="4783093" y="4150007"/>
              <a:ext cx="129453" cy="546616"/>
              <a:chOff x="5120640" y="3639093"/>
              <a:chExt cx="243840" cy="1755867"/>
            </a:xfrm>
            <a:solidFill>
              <a:schemeClr val="accent3"/>
            </a:solidFill>
          </p:grpSpPr>
          <p:sp>
            <p:nvSpPr>
              <p:cNvPr id="38" name="Isosceles Triangle 37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Isosceles Triangle 38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4783093" y="4688900"/>
              <a:ext cx="129453" cy="546616"/>
              <a:chOff x="5120640" y="3639093"/>
              <a:chExt cx="243840" cy="1755867"/>
            </a:xfrm>
            <a:noFill/>
          </p:grpSpPr>
          <p:sp>
            <p:nvSpPr>
              <p:cNvPr id="47" name="Isosceles Triangle 46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Isosceles Triangle 47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Oval 44"/>
            <p:cNvSpPr/>
            <p:nvPr/>
          </p:nvSpPr>
          <p:spPr>
            <a:xfrm>
              <a:off x="4810850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559938" y="5958844"/>
            <a:ext cx="1570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2800" dirty="0"/>
              <a:t>2 </a:t>
            </a:r>
            <a:r>
              <a:rPr lang="en-US" sz="2800" dirty="0" err="1"/>
              <a:t>giờ</a:t>
            </a:r>
            <a:endParaRPr lang="en-US" sz="28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4565013" y="3410493"/>
            <a:ext cx="2686908" cy="2616200"/>
            <a:chOff x="1800786" y="3410493"/>
            <a:chExt cx="2686908" cy="2616200"/>
          </a:xfrm>
        </p:grpSpPr>
        <p:pic>
          <p:nvPicPr>
            <p:cNvPr id="52" name="Picture 2" descr="Cartoon Clock, Clock Clipart, Watch Surface, Time PNG Transparent Clipart  Image and PSD File for Free Download | Clock clipart, Clock, Clock wallpap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7" t="16051" r="14553" b="15430"/>
            <a:stretch/>
          </p:blipFill>
          <p:spPr bwMode="auto">
            <a:xfrm>
              <a:off x="1800786" y="3410493"/>
              <a:ext cx="2686908" cy="261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4664" r="61329" b="31433"/>
            <a:stretch/>
          </p:blipFill>
          <p:spPr>
            <a:xfrm>
              <a:off x="2068446" y="3639093"/>
              <a:ext cx="2151588" cy="2151588"/>
            </a:xfrm>
            <a:prstGeom prst="ellipse">
              <a:avLst/>
            </a:prstGeom>
          </p:spPr>
        </p:pic>
        <p:sp>
          <p:nvSpPr>
            <p:cNvPr id="54" name="Oval 53"/>
            <p:cNvSpPr/>
            <p:nvPr/>
          </p:nvSpPr>
          <p:spPr>
            <a:xfrm>
              <a:off x="3107270" y="4677917"/>
              <a:ext cx="73940" cy="7394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868621" y="4027842"/>
            <a:ext cx="73940" cy="1376350"/>
            <a:chOff x="4658451" y="3999435"/>
            <a:chExt cx="73940" cy="1376350"/>
          </a:xfrm>
        </p:grpSpPr>
        <p:grpSp>
          <p:nvGrpSpPr>
            <p:cNvPr id="56" name="Group 55"/>
            <p:cNvGrpSpPr/>
            <p:nvPr/>
          </p:nvGrpSpPr>
          <p:grpSpPr>
            <a:xfrm>
              <a:off x="4658451" y="3999435"/>
              <a:ext cx="73940" cy="690725"/>
              <a:chOff x="5120640" y="3596722"/>
              <a:chExt cx="243840" cy="1755867"/>
            </a:xfrm>
            <a:solidFill>
              <a:schemeClr val="accent5"/>
            </a:solidFill>
          </p:grpSpPr>
          <p:sp>
            <p:nvSpPr>
              <p:cNvPr id="61" name="Isosceles Triangle 60"/>
              <p:cNvSpPr/>
              <p:nvPr/>
            </p:nvSpPr>
            <p:spPr>
              <a:xfrm>
                <a:off x="5120640" y="3596722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Isosceles Triangle 61"/>
              <p:cNvSpPr/>
              <p:nvPr/>
            </p:nvSpPr>
            <p:spPr>
              <a:xfrm rot="10800000">
                <a:off x="5120640" y="5002069"/>
                <a:ext cx="243840" cy="35052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4658451" y="4685060"/>
              <a:ext cx="73940" cy="690725"/>
              <a:chOff x="5120640" y="3663305"/>
              <a:chExt cx="243840" cy="1755867"/>
            </a:xfrm>
            <a:solidFill>
              <a:schemeClr val="accent5"/>
            </a:solidFill>
          </p:grpSpPr>
          <p:sp>
            <p:nvSpPr>
              <p:cNvPr id="59" name="Isosceles Triangle 58"/>
              <p:cNvSpPr/>
              <p:nvPr/>
            </p:nvSpPr>
            <p:spPr>
              <a:xfrm>
                <a:off x="5120640" y="3663305"/>
                <a:ext cx="243840" cy="1405347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Isosceles Triangle 59"/>
              <p:cNvSpPr/>
              <p:nvPr/>
            </p:nvSpPr>
            <p:spPr>
              <a:xfrm rot="10800000">
                <a:off x="5120640" y="5068652"/>
                <a:ext cx="243840" cy="350520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Oval 57"/>
            <p:cNvSpPr/>
            <p:nvPr/>
          </p:nvSpPr>
          <p:spPr>
            <a:xfrm>
              <a:off x="4658451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840863" y="4176774"/>
            <a:ext cx="129453" cy="1085509"/>
            <a:chOff x="4783093" y="4150007"/>
            <a:chExt cx="129453" cy="1085509"/>
          </a:xfrm>
        </p:grpSpPr>
        <p:grpSp>
          <p:nvGrpSpPr>
            <p:cNvPr id="64" name="Group 63"/>
            <p:cNvGrpSpPr/>
            <p:nvPr/>
          </p:nvGrpSpPr>
          <p:grpSpPr>
            <a:xfrm>
              <a:off x="4783093" y="4150007"/>
              <a:ext cx="129453" cy="546616"/>
              <a:chOff x="5120640" y="3639093"/>
              <a:chExt cx="243840" cy="1755867"/>
            </a:xfrm>
            <a:solidFill>
              <a:schemeClr val="accent3"/>
            </a:solidFill>
          </p:grpSpPr>
          <p:sp>
            <p:nvSpPr>
              <p:cNvPr id="69" name="Isosceles Triangle 68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Isosceles Triangle 69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4783093" y="4688900"/>
              <a:ext cx="129453" cy="546616"/>
              <a:chOff x="5120640" y="3639093"/>
              <a:chExt cx="243840" cy="1755867"/>
            </a:xfrm>
            <a:noFill/>
          </p:grpSpPr>
          <p:sp>
            <p:nvSpPr>
              <p:cNvPr id="67" name="Isosceles Triangle 66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Isosceles Triangle 67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Oval 65"/>
            <p:cNvSpPr/>
            <p:nvPr/>
          </p:nvSpPr>
          <p:spPr>
            <a:xfrm>
              <a:off x="4810850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4565013" y="5955583"/>
            <a:ext cx="2907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b) 9 </a:t>
            </a:r>
            <a:r>
              <a:rPr lang="en-US" sz="2800" dirty="0" err="1"/>
              <a:t>giờ</a:t>
            </a:r>
            <a:r>
              <a:rPr lang="en-US" sz="2800" dirty="0"/>
              <a:t> 30 </a:t>
            </a:r>
            <a:r>
              <a:rPr lang="en-US" sz="2800" dirty="0" err="1"/>
              <a:t>phút</a:t>
            </a:r>
            <a:endParaRPr lang="en-US" sz="2800" dirty="0"/>
          </a:p>
        </p:txBody>
      </p:sp>
      <p:grpSp>
        <p:nvGrpSpPr>
          <p:cNvPr id="72" name="Group 71"/>
          <p:cNvGrpSpPr/>
          <p:nvPr/>
        </p:nvGrpSpPr>
        <p:grpSpPr>
          <a:xfrm>
            <a:off x="8060761" y="3410493"/>
            <a:ext cx="2686908" cy="2616200"/>
            <a:chOff x="1800786" y="3410493"/>
            <a:chExt cx="2686908" cy="2616200"/>
          </a:xfrm>
        </p:grpSpPr>
        <p:pic>
          <p:nvPicPr>
            <p:cNvPr id="73" name="Picture 2" descr="Cartoon Clock, Clock Clipart, Watch Surface, Time PNG Transparent Clipart  Image and PSD File for Free Download | Clock clipart, Clock, Clock wallpaper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77" t="16051" r="14553" b="15430"/>
            <a:stretch/>
          </p:blipFill>
          <p:spPr bwMode="auto">
            <a:xfrm>
              <a:off x="1800786" y="3410493"/>
              <a:ext cx="2686908" cy="261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8" t="4664" r="61329" b="31433"/>
            <a:stretch/>
          </p:blipFill>
          <p:spPr>
            <a:xfrm>
              <a:off x="2068446" y="3639093"/>
              <a:ext cx="2151588" cy="2151588"/>
            </a:xfrm>
            <a:prstGeom prst="ellipse">
              <a:avLst/>
            </a:prstGeom>
          </p:spPr>
        </p:pic>
        <p:sp>
          <p:nvSpPr>
            <p:cNvPr id="75" name="Oval 74"/>
            <p:cNvSpPr/>
            <p:nvPr/>
          </p:nvSpPr>
          <p:spPr>
            <a:xfrm>
              <a:off x="3107270" y="4677917"/>
              <a:ext cx="73940" cy="7394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9364369" y="4021492"/>
            <a:ext cx="73940" cy="1376350"/>
            <a:chOff x="4658451" y="3999435"/>
            <a:chExt cx="73940" cy="1376350"/>
          </a:xfrm>
        </p:grpSpPr>
        <p:grpSp>
          <p:nvGrpSpPr>
            <p:cNvPr id="77" name="Group 76"/>
            <p:cNvGrpSpPr/>
            <p:nvPr/>
          </p:nvGrpSpPr>
          <p:grpSpPr>
            <a:xfrm>
              <a:off x="4658451" y="3999435"/>
              <a:ext cx="73940" cy="690725"/>
              <a:chOff x="5120640" y="3596722"/>
              <a:chExt cx="243840" cy="1755867"/>
            </a:xfrm>
            <a:solidFill>
              <a:schemeClr val="accent5"/>
            </a:solidFill>
          </p:grpSpPr>
          <p:sp>
            <p:nvSpPr>
              <p:cNvPr id="82" name="Isosceles Triangle 81"/>
              <p:cNvSpPr/>
              <p:nvPr/>
            </p:nvSpPr>
            <p:spPr>
              <a:xfrm>
                <a:off x="5120640" y="3596722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Isosceles Triangle 82"/>
              <p:cNvSpPr/>
              <p:nvPr/>
            </p:nvSpPr>
            <p:spPr>
              <a:xfrm rot="10800000">
                <a:off x="5120640" y="5002069"/>
                <a:ext cx="243840" cy="35052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4658451" y="4685060"/>
              <a:ext cx="73940" cy="690725"/>
              <a:chOff x="5120640" y="3663305"/>
              <a:chExt cx="243840" cy="1755867"/>
            </a:xfrm>
            <a:solidFill>
              <a:schemeClr val="accent5"/>
            </a:solidFill>
          </p:grpSpPr>
          <p:sp>
            <p:nvSpPr>
              <p:cNvPr id="80" name="Isosceles Triangle 79"/>
              <p:cNvSpPr/>
              <p:nvPr/>
            </p:nvSpPr>
            <p:spPr>
              <a:xfrm>
                <a:off x="5120640" y="3663305"/>
                <a:ext cx="243840" cy="1405347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Isosceles Triangle 80"/>
              <p:cNvSpPr/>
              <p:nvPr/>
            </p:nvSpPr>
            <p:spPr>
              <a:xfrm rot="10800000">
                <a:off x="5120640" y="5068652"/>
                <a:ext cx="243840" cy="350520"/>
              </a:xfrm>
              <a:prstGeom prst="triangl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Oval 78"/>
            <p:cNvSpPr/>
            <p:nvPr/>
          </p:nvSpPr>
          <p:spPr>
            <a:xfrm>
              <a:off x="4658451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9336611" y="4176774"/>
            <a:ext cx="129453" cy="1085509"/>
            <a:chOff x="4783093" y="4150007"/>
            <a:chExt cx="129453" cy="1085509"/>
          </a:xfrm>
        </p:grpSpPr>
        <p:grpSp>
          <p:nvGrpSpPr>
            <p:cNvPr id="85" name="Group 84"/>
            <p:cNvGrpSpPr/>
            <p:nvPr/>
          </p:nvGrpSpPr>
          <p:grpSpPr>
            <a:xfrm>
              <a:off x="4783093" y="4150007"/>
              <a:ext cx="129453" cy="546616"/>
              <a:chOff x="5120640" y="3639093"/>
              <a:chExt cx="243840" cy="1755867"/>
            </a:xfrm>
            <a:solidFill>
              <a:schemeClr val="accent3"/>
            </a:solidFill>
          </p:grpSpPr>
          <p:sp>
            <p:nvSpPr>
              <p:cNvPr id="90" name="Isosceles Triangle 89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Isosceles Triangle 90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4783093" y="4688900"/>
              <a:ext cx="129453" cy="546616"/>
              <a:chOff x="5120640" y="3639093"/>
              <a:chExt cx="243840" cy="1755867"/>
            </a:xfrm>
            <a:noFill/>
          </p:grpSpPr>
          <p:sp>
            <p:nvSpPr>
              <p:cNvPr id="88" name="Isosceles Triangle 87"/>
              <p:cNvSpPr/>
              <p:nvPr/>
            </p:nvSpPr>
            <p:spPr>
              <a:xfrm>
                <a:off x="5120640" y="3639093"/>
                <a:ext cx="243840" cy="1405347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Isosceles Triangle 88"/>
              <p:cNvSpPr/>
              <p:nvPr/>
            </p:nvSpPr>
            <p:spPr>
              <a:xfrm rot="10800000">
                <a:off x="5120640" y="5044439"/>
                <a:ext cx="243840" cy="35052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Oval 86"/>
            <p:cNvSpPr/>
            <p:nvPr/>
          </p:nvSpPr>
          <p:spPr>
            <a:xfrm>
              <a:off x="4810850" y="4652954"/>
              <a:ext cx="73940" cy="73940"/>
            </a:xfrm>
            <a:prstGeom prst="ellipse">
              <a:avLst/>
            </a:prstGeom>
            <a:solidFill>
              <a:schemeClr val="bg2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8060761" y="5965108"/>
            <a:ext cx="2907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c) 7 </a:t>
            </a:r>
            <a:r>
              <a:rPr lang="en-US" sz="2800" dirty="0" err="1"/>
              <a:t>giờ</a:t>
            </a:r>
            <a:r>
              <a:rPr lang="en-US" sz="2800" dirty="0"/>
              <a:t> 15 </a:t>
            </a:r>
            <a:r>
              <a:rPr lang="en-US" sz="2800" dirty="0" err="1"/>
              <a:t>phút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045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2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7100000">
                                      <p:cBhvr>
                                        <p:cTn id="4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3050000">
                                      <p:cBhvr>
                                        <p:cTn id="67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1" grpId="0"/>
      <p:bldP spid="92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786</Words>
  <Application>Microsoft Office PowerPoint</Application>
  <PresentationFormat>Widescreen</PresentationFormat>
  <Paragraphs>142</Paragraphs>
  <Slides>22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7" baseType="lpstr">
      <vt:lpstr>Microsoft YaHei</vt:lpstr>
      <vt:lpstr>SimSun</vt:lpstr>
      <vt:lpstr>Arial</vt:lpstr>
      <vt:lpstr>Arial Rounded MT Bold</vt:lpstr>
      <vt:lpstr>Calibri</vt:lpstr>
      <vt:lpstr>等线</vt:lpstr>
      <vt:lpstr>HP001 4 hàng</vt:lpstr>
      <vt:lpstr>HP001 4H</vt:lpstr>
      <vt:lpstr>HP001 5 hàng</vt:lpstr>
      <vt:lpstr>Tahoma</vt:lpstr>
      <vt:lpstr>Times New Roman</vt:lpstr>
      <vt:lpstr>UTM Cookies</vt:lpstr>
      <vt:lpstr>Wingdings</vt:lpstr>
      <vt:lpstr>字魂17号-萌趣果冻体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80</cp:revision>
  <dcterms:created xsi:type="dcterms:W3CDTF">2021-06-02T01:34:28Z</dcterms:created>
  <dcterms:modified xsi:type="dcterms:W3CDTF">2022-12-21T07:09:08Z</dcterms:modified>
</cp:coreProperties>
</file>