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0" r:id="rId1"/>
    <p:sldMasterId id="2147483690" r:id="rId2"/>
    <p:sldMasterId id="2147483730" r:id="rId3"/>
    <p:sldMasterId id="2147483740" r:id="rId4"/>
    <p:sldMasterId id="2147483750" r:id="rId5"/>
    <p:sldMasterId id="2147483762" r:id="rId6"/>
    <p:sldMasterId id="2147483774" r:id="rId7"/>
    <p:sldMasterId id="2147483786" r:id="rId8"/>
    <p:sldMasterId id="2147483806" r:id="rId9"/>
  </p:sldMasterIdLst>
  <p:notesMasterIdLst>
    <p:notesMasterId r:id="rId34"/>
  </p:notesMasterIdLst>
  <p:handoutMasterIdLst>
    <p:handoutMasterId r:id="rId35"/>
  </p:handoutMasterIdLst>
  <p:sldIdLst>
    <p:sldId id="257" r:id="rId10"/>
    <p:sldId id="284" r:id="rId11"/>
    <p:sldId id="260" r:id="rId12"/>
    <p:sldId id="271" r:id="rId13"/>
    <p:sldId id="272" r:id="rId14"/>
    <p:sldId id="274" r:id="rId15"/>
    <p:sldId id="273" r:id="rId16"/>
    <p:sldId id="270" r:id="rId17"/>
    <p:sldId id="266" r:id="rId18"/>
    <p:sldId id="269" r:id="rId19"/>
    <p:sldId id="275" r:id="rId20"/>
    <p:sldId id="277" r:id="rId21"/>
    <p:sldId id="267" r:id="rId22"/>
    <p:sldId id="278" r:id="rId23"/>
    <p:sldId id="276" r:id="rId24"/>
    <p:sldId id="268" r:id="rId25"/>
    <p:sldId id="279" r:id="rId26"/>
    <p:sldId id="281" r:id="rId27"/>
    <p:sldId id="280" r:id="rId28"/>
    <p:sldId id="264" r:id="rId29"/>
    <p:sldId id="282" r:id="rId30"/>
    <p:sldId id="258" r:id="rId31"/>
    <p:sldId id="265" r:id="rId32"/>
    <p:sldId id="285" r:id="rId33"/>
  </p:sldIdLst>
  <p:sldSz cx="12192000" cy="6858000"/>
  <p:notesSz cx="6858000" cy="9144000"/>
  <p:embeddedFontLst>
    <p:embeddedFont>
      <p:font typeface="等线" panose="02010600030101010101" pitchFamily="2" charset="-122"/>
      <p:regular r:id="rId36"/>
    </p:embeddedFont>
    <p:embeddedFont>
      <p:font typeface="等线 Light" panose="02010600030101010101" pitchFamily="2" charset="-122"/>
      <p:regular r:id="rId37"/>
    </p:embeddedFont>
    <p:embeddedFont>
      <p:font typeface="#9Slide03 AmpleSoft Bold" panose="020B0604020202020204" charset="0"/>
      <p:regular r:id="rId38"/>
    </p:embeddedFont>
    <p:embeddedFont>
      <p:font typeface="#9Slide07 Altus" panose="020B0604020202020204" charset="0"/>
      <p:regular r:id="rId39"/>
    </p:embeddedFont>
    <p:embeddedFont>
      <p:font typeface="#9Slide07 HoneyCream" panose="020B0604020202020204" charset="0"/>
      <p:regular r:id="rId40"/>
    </p:embeddedFont>
    <p:embeddedFont>
      <p:font typeface="#9Slide07 IcielBC Cubano Normal" panose="020B0604020202020204" charset="0"/>
      <p:regular r:id="rId41"/>
    </p:embeddedFont>
    <p:embeddedFont>
      <p:font typeface="#9Slide07 IcielPony" panose="020B0604020202020204" charset="0"/>
      <p:regular r:id="rId42"/>
    </p:embeddedFont>
    <p:embeddedFont>
      <p:font typeface="#9Slide07 IcielStormtrooper" panose="020B0604020202020204" charset="0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Calibri Light" panose="020F0302020204030204" pitchFamily="34" charset="0"/>
      <p:regular r:id="rId48"/>
      <p:italic r:id="rId49"/>
    </p:embeddedFont>
    <p:embeddedFont>
      <p:font typeface="SVN-Poky's" panose="020B0604020202020204" charset="0"/>
      <p:regular r:id="rId50"/>
    </p:embeddedFont>
    <p:embeddedFont>
      <p:font typeface="UTM Avo" panose="02040603050506020204" pitchFamily="18" charset="0"/>
      <p:regular r:id="rId51"/>
      <p:bold r:id="rId52"/>
      <p:italic r:id="rId53"/>
      <p:boldItalic r:id="rId54"/>
    </p:embeddedFont>
    <p:embeddedFont>
      <p:font typeface="UTM Flamenco" panose="02040603050506020204" pitchFamily="18" charset="0"/>
      <p:regular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 showGuides="1">
      <p:cViewPr>
        <p:scale>
          <a:sx n="30" d="100"/>
          <a:sy n="30" d="100"/>
        </p:scale>
        <p:origin x="2364" y="9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288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font" Target="fonts/font4.fntdata"/><Relationship Id="rId21" Type="http://schemas.openxmlformats.org/officeDocument/2006/relationships/slide" Target="slides/slide12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tableStyles" Target="tableStyles.xml"/><Relationship Id="rId20" Type="http://schemas.openxmlformats.org/officeDocument/2006/relationships/slide" Target="slides/slide11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viewProps" Target="viewProps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font" Target="fonts/font9.fntdata"/><Relationship Id="rId52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F5AB3-36D4-485E-8599-847A05C6A5DF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2859B-77F2-404E-902C-1670AB7AD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164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78673-8902-4EC4-9837-7391F0B2B101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B0BDB-CA83-4466-9002-712B58F97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7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448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51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405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025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250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4806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176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642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94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6A7D71A-134B-834A-9266-24230571D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DD49089-FF1D-CA43-BF39-6431FD2103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CAD9DA9-07F1-CF4F-9B4B-192A77A1C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B789FB-5534-0743-B4C9-CCEC9D59FE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4DBFCC9-5530-3946-B193-5F901D8B7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BDD0084-ECBD-4B22-B5D6-EFA8B6555B59}"/>
              </a:ext>
            </a:extLst>
          </p:cNvPr>
          <p:cNvGrpSpPr/>
          <p:nvPr userDrawn="1"/>
        </p:nvGrpSpPr>
        <p:grpSpPr>
          <a:xfrm>
            <a:off x="1338411" y="155848"/>
            <a:ext cx="2167055" cy="1755046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C7C8AE6-F88B-E14A-A885-6874E37386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59801A98-37E6-9549-8A5B-781DE8D395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9FCACE78-D4FF-4247-888A-F966A475D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EF296B-B82C-4744-9947-9B63BC76FC2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034581" y="3414229"/>
            <a:ext cx="6122835" cy="34437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D4002EE-5AD6-4CEE-ADC2-174119EE734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2644F66-367B-41F1-BC79-89F9B93769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00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6">
            <a:extLst>
              <a:ext uri="{FF2B5EF4-FFF2-40B4-BE49-F238E27FC236}">
                <a16:creationId xmlns:a16="http://schemas.microsoft.com/office/drawing/2014/main" id="{36A7D71A-134B-834A-9266-24230571D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-2354" y="3534273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528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>
            <a:extLst>
              <a:ext uri="{FF2B5EF4-FFF2-40B4-BE49-F238E27FC236}">
                <a16:creationId xmlns:a16="http://schemas.microsoft.com/office/drawing/2014/main" id="{0C34EE1C-2A90-3340-9A6D-6A77962D4624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6A7D71A-134B-834A-9266-24230571D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DD49089-FF1D-CA43-BF39-6431FD2103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CAD9DA9-07F1-CF4F-9B4B-192A77A1C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B789FB-5534-0743-B4C9-CCEC9D59FE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4DBFCC9-5530-3946-B193-5F901D8B7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BDD0084-ECBD-4B22-B5D6-EFA8B6555B59}"/>
              </a:ext>
            </a:extLst>
          </p:cNvPr>
          <p:cNvGrpSpPr/>
          <p:nvPr userDrawn="1"/>
        </p:nvGrpSpPr>
        <p:grpSpPr>
          <a:xfrm>
            <a:off x="1338411" y="155848"/>
            <a:ext cx="2167055" cy="1755046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C7C8AE6-F88B-E14A-A885-6874E37386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59801A98-37E6-9549-8A5B-781DE8D395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9FCACE78-D4FF-4247-888A-F966A475D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EF296B-B82C-4744-9947-9B63BC76FC2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034581" y="3414229"/>
            <a:ext cx="6122835" cy="34437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D4002EE-5AD6-4CEE-ADC2-174119EE734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2644F66-367B-41F1-BC79-89F9B93769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4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F88A095-6A88-40A1-AC22-DA0DCF2870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B2FF811-4369-48F5-8A02-B99CA0461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1EAA6D0-A711-47E1-9007-53713BE19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9">
            <a:extLst>
              <a:ext uri="{FF2B5EF4-FFF2-40B4-BE49-F238E27FC236}">
                <a16:creationId xmlns:a16="http://schemas.microsoft.com/office/drawing/2014/main" id="{6822C1FE-4CAA-924C-801F-9691AFFA5783}"/>
              </a:ext>
            </a:extLst>
          </p:cNvPr>
          <p:cNvSpPr/>
          <p:nvPr userDrawn="1"/>
        </p:nvSpPr>
        <p:spPr>
          <a:xfrm>
            <a:off x="4513624" y="1261313"/>
            <a:ext cx="7295745" cy="367705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C674F19-D888-4220-A827-8E70EE41503E}"/>
              </a:ext>
            </a:extLst>
          </p:cNvPr>
          <p:cNvGrpSpPr/>
          <p:nvPr userDrawn="1"/>
        </p:nvGrpSpPr>
        <p:grpSpPr>
          <a:xfrm>
            <a:off x="3013024" y="267955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72B8865-A94B-4DA6-A1BF-6AA8A34309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73B7601-F812-4BCE-854F-183BAB7C26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E97827C4-E248-4215-9D0C-5460BF8C6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4" name="图片 3" descr="图片包含 物体&#10;&#10;描述已自动生成">
            <a:extLst>
              <a:ext uri="{FF2B5EF4-FFF2-40B4-BE49-F238E27FC236}">
                <a16:creationId xmlns:a16="http://schemas.microsoft.com/office/drawing/2014/main" id="{B1903709-D3C4-43F0-BCC4-58546A6D000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20528733">
            <a:off x="9860272" y="2320830"/>
            <a:ext cx="2243509" cy="4574737"/>
          </a:xfrm>
          <a:prstGeom prst="rect">
            <a:avLst/>
          </a:prstGeom>
        </p:spPr>
      </p:pic>
      <p:sp>
        <p:nvSpPr>
          <p:cNvPr id="15" name="椭圆 14">
            <a:extLst>
              <a:ext uri="{FF2B5EF4-FFF2-40B4-BE49-F238E27FC236}">
                <a16:creationId xmlns:a16="http://schemas.microsoft.com/office/drawing/2014/main" id="{1BB8119C-A368-4AA7-99BD-200483692589}"/>
              </a:ext>
            </a:extLst>
          </p:cNvPr>
          <p:cNvSpPr/>
          <p:nvPr userDrawn="1"/>
        </p:nvSpPr>
        <p:spPr>
          <a:xfrm>
            <a:off x="1004341" y="1656707"/>
            <a:ext cx="2559927" cy="2559927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9C27671-80DD-4266-A14D-AA478EBC7BE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 flipH="1">
            <a:off x="-209864" y="4056595"/>
            <a:ext cx="4980743" cy="280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56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975C4A5-7A28-4DCA-A47C-CE54054D7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9E96FD-341E-4915-B88E-F53A2B472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1D00E7-8A2B-4D0D-A453-B275D035F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4729110-801D-479D-83B7-A80F0EDA7A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8873510" y="2061941"/>
            <a:ext cx="1152940" cy="18718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D66072F-D310-40F1-93CE-5E1F6A8FA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1768556" y="966985"/>
            <a:ext cx="1152940" cy="187187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49FB1C9-4FF5-43F6-990A-768CB5C0C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3408" t="7922" r="73707" b="82166"/>
          <a:stretch/>
        </p:blipFill>
        <p:spPr>
          <a:xfrm>
            <a:off x="2974503" y="221823"/>
            <a:ext cx="1230854" cy="12627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9E3DCFE-610A-4F50-8402-FD56303CC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8372776" y="1243122"/>
            <a:ext cx="845987" cy="93107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E7AFE1D-B017-4481-B18A-0BD066F4D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t="50585"/>
          <a:stretch/>
        </p:blipFill>
        <p:spPr>
          <a:xfrm>
            <a:off x="0" y="3469427"/>
            <a:ext cx="12192000" cy="338857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8A4AA79-3A2C-4B37-9619-356B9FC503D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985311" y="2898514"/>
            <a:ext cx="1295655" cy="400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78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9B61D9C-C495-4C26-8E6D-6B4A46A00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AF9FDF0-9C30-4DE6-AA69-E761F738C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0C18FC6B-0938-7A40-A097-19EA1F146C34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1ECE543-A086-406C-8BCF-B1D397585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9A542850-304E-418E-BF14-5EDCF6671B5C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4054F16C-5477-45EB-A967-69B42097C0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18534BD-9F4B-49DD-9D07-DC36ADF67F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A03DD15A-949D-4275-89F4-A2FB607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7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0955C33-7863-4DB4-902A-FE3A3A456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F62AB0-8063-4981-8907-17EBC3006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6">
            <a:extLst>
              <a:ext uri="{FF2B5EF4-FFF2-40B4-BE49-F238E27FC236}">
                <a16:creationId xmlns:a16="http://schemas.microsoft.com/office/drawing/2014/main" id="{E976251F-C0B2-4E5D-B199-AEC2F8163890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4EA86C9-2A5B-4CD2-B79C-1F5F3F4C5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6CE727CE-5C2B-497B-B172-7DE6BC28F73B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E839F1D-39A4-4E46-B981-75A2AF7E6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0167213-1813-4379-A24F-A110B9FE3EA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6376A967-8EAC-4FBA-A6CB-7A4CAE8DC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6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B8B008-4A5F-406B-9380-B2C34D349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9205D42-5DAB-4D03-BFC9-7887F40EB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3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4AF4300-0EAB-45A5-8806-A2B74DAE9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F99B0154-7EB6-40B5-8675-DE4386FB3192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08857112-2AA7-47F8-B3E7-E3A8DF758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7BF71E1-0D01-4395-8D36-EFDE1E7BAEC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6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C11A4D9-6CC5-4471-B019-193E074A0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E0BF770-D624-49DD-91FB-53A70AAC9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2" name="圆角矩形 6">
            <a:extLst>
              <a:ext uri="{FF2B5EF4-FFF2-40B4-BE49-F238E27FC236}">
                <a16:creationId xmlns:a16="http://schemas.microsoft.com/office/drawing/2014/main" id="{F44B02B0-28D1-4DEE-9C3E-DB5ABA117788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0241B5A-EFE9-44C8-A9AD-07B08208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1F53E02B-677B-49F9-8C31-DE93D52146B4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F3DD04B-3989-42CF-ACED-3AEB5A3774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6F90870-9CC8-4DE8-AF57-841BFC8167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F4A75E2F-733F-43A5-9757-1DF965E40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943EB94-BA96-4B63-8CEF-B02E9DE513A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5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8">
            <a:extLst>
              <a:ext uri="{FF2B5EF4-FFF2-40B4-BE49-F238E27FC236}">
                <a16:creationId xmlns:a16="http://schemas.microsoft.com/office/drawing/2014/main" id="{CCAC927C-A4EE-4750-A764-E16F5D0CC0C9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AD503E7-997B-4CB2-9A30-97D422167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970BEF-962C-4BB2-872E-2A17357693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72778" y="3232217"/>
            <a:ext cx="6446441" cy="362578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13584-2BEB-42C7-A8BD-25B42E55D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CF7F9C-0157-4BDD-9802-7EA68B0A6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47122F1-B57C-4040-BDA1-AC6CE1335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733AB50-70D8-4F9C-85D0-E452AFEAA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BABBD6B-5354-4FC8-8145-6B02E424D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>
            <a:off x="1505535" y="104580"/>
            <a:ext cx="1736528" cy="19111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755AFA6-43F3-4BD4-B39E-313ACFC9BB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3408" t="7922" r="73707" b="82166"/>
          <a:stretch/>
        </p:blipFill>
        <p:spPr>
          <a:xfrm rot="1487251">
            <a:off x="2363114" y="452520"/>
            <a:ext cx="1502273" cy="15411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631B394-4044-4D5F-B05F-F918BC5EF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B6D5171-CE91-48AC-950E-F954F4D88E2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D4751FA-871B-405F-968F-4078FBC8C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2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F88A095-6A88-40A1-AC22-DA0DCF2870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B2FF811-4369-48F5-8A02-B99CA0461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1EAA6D0-A711-47E1-9007-53713BE19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5C674F19-D888-4220-A827-8E70EE41503E}"/>
              </a:ext>
            </a:extLst>
          </p:cNvPr>
          <p:cNvGrpSpPr/>
          <p:nvPr userDrawn="1"/>
        </p:nvGrpSpPr>
        <p:grpSpPr>
          <a:xfrm>
            <a:off x="3013024" y="267955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72B8865-A94B-4DA6-A1BF-6AA8A34309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73B7601-F812-4BCE-854F-183BAB7C26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4" name="图片 3" descr="图片包含 物体&#10;&#10;描述已自动生成">
            <a:extLst>
              <a:ext uri="{FF2B5EF4-FFF2-40B4-BE49-F238E27FC236}">
                <a16:creationId xmlns:a16="http://schemas.microsoft.com/office/drawing/2014/main" id="{B1903709-D3C4-43F0-BCC4-58546A6D00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20528733">
            <a:off x="9860272" y="2320830"/>
            <a:ext cx="2243509" cy="457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374EB71-031D-43A0-B870-E283BC2C9C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690FFB5-CB31-4412-B0B7-38BE34327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C296D60-676F-4A32-B009-6FD07B59F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9" name="圆角矩形 6">
            <a:extLst>
              <a:ext uri="{FF2B5EF4-FFF2-40B4-BE49-F238E27FC236}">
                <a16:creationId xmlns:a16="http://schemas.microsoft.com/office/drawing/2014/main" id="{566E82B8-0C60-4897-8294-F5AA26C07B6E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42D8559-AB1B-41DC-9810-A80CC535DD07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FC946E6-3286-4C5E-9FCE-73BF770DA6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3826EA3-4D57-4A6E-8E9D-C576824D5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480D6F3-6228-4302-9B16-00049A8B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99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>
            <a:extLst>
              <a:ext uri="{FF2B5EF4-FFF2-40B4-BE49-F238E27FC236}">
                <a16:creationId xmlns:a16="http://schemas.microsoft.com/office/drawing/2014/main" id="{0C34EE1C-2A90-3340-9A6D-6A77962D4624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6A7D71A-134B-834A-9266-24230571D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DD49089-FF1D-CA43-BF39-6431FD2103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CAD9DA9-07F1-CF4F-9B4B-192A77A1C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B789FB-5534-0743-B4C9-CCEC9D59FE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4DBFCC9-5530-3946-B193-5F901D8B7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BDD0084-ECBD-4B22-B5D6-EFA8B6555B59}"/>
              </a:ext>
            </a:extLst>
          </p:cNvPr>
          <p:cNvGrpSpPr/>
          <p:nvPr userDrawn="1"/>
        </p:nvGrpSpPr>
        <p:grpSpPr>
          <a:xfrm>
            <a:off x="1338411" y="155848"/>
            <a:ext cx="2167055" cy="1755046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C7C8AE6-F88B-E14A-A885-6874E37386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59801A98-37E6-9549-8A5B-781DE8D395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9FCACE78-D4FF-4247-888A-F966A475D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EF296B-B82C-4744-9947-9B63BC76FC2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034581" y="3414229"/>
            <a:ext cx="6122835" cy="34437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D4002EE-5AD6-4CEE-ADC2-174119EE734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2644F66-367B-41F1-BC79-89F9B93769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F88A095-6A88-40A1-AC22-DA0DCF2870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B2FF811-4369-48F5-8A02-B99CA0461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1EAA6D0-A711-47E1-9007-53713BE19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9">
            <a:extLst>
              <a:ext uri="{FF2B5EF4-FFF2-40B4-BE49-F238E27FC236}">
                <a16:creationId xmlns:a16="http://schemas.microsoft.com/office/drawing/2014/main" id="{6822C1FE-4CAA-924C-801F-9691AFFA5783}"/>
              </a:ext>
            </a:extLst>
          </p:cNvPr>
          <p:cNvSpPr/>
          <p:nvPr userDrawn="1"/>
        </p:nvSpPr>
        <p:spPr>
          <a:xfrm>
            <a:off x="4513624" y="1261313"/>
            <a:ext cx="7295745" cy="367705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C674F19-D888-4220-A827-8E70EE41503E}"/>
              </a:ext>
            </a:extLst>
          </p:cNvPr>
          <p:cNvGrpSpPr/>
          <p:nvPr userDrawn="1"/>
        </p:nvGrpSpPr>
        <p:grpSpPr>
          <a:xfrm>
            <a:off x="3013024" y="267955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72B8865-A94B-4DA6-A1BF-6AA8A34309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73B7601-F812-4BCE-854F-183BAB7C26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E97827C4-E248-4215-9D0C-5460BF8C6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4" name="图片 3" descr="图片包含 物体&#10;&#10;描述已自动生成">
            <a:extLst>
              <a:ext uri="{FF2B5EF4-FFF2-40B4-BE49-F238E27FC236}">
                <a16:creationId xmlns:a16="http://schemas.microsoft.com/office/drawing/2014/main" id="{B1903709-D3C4-43F0-BCC4-58546A6D000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20528733">
            <a:off x="9860272" y="2320830"/>
            <a:ext cx="2243509" cy="4574737"/>
          </a:xfrm>
          <a:prstGeom prst="rect">
            <a:avLst/>
          </a:prstGeom>
        </p:spPr>
      </p:pic>
      <p:sp>
        <p:nvSpPr>
          <p:cNvPr id="15" name="椭圆 14">
            <a:extLst>
              <a:ext uri="{FF2B5EF4-FFF2-40B4-BE49-F238E27FC236}">
                <a16:creationId xmlns:a16="http://schemas.microsoft.com/office/drawing/2014/main" id="{1BB8119C-A368-4AA7-99BD-200483692589}"/>
              </a:ext>
            </a:extLst>
          </p:cNvPr>
          <p:cNvSpPr/>
          <p:nvPr userDrawn="1"/>
        </p:nvSpPr>
        <p:spPr>
          <a:xfrm>
            <a:off x="1004341" y="1656707"/>
            <a:ext cx="2559927" cy="2559927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9C27671-80DD-4266-A14D-AA478EBC7BE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 flipH="1">
            <a:off x="-209864" y="4056595"/>
            <a:ext cx="4980743" cy="280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7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975C4A5-7A28-4DCA-A47C-CE54054D7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9E96FD-341E-4915-B88E-F53A2B472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1D00E7-8A2B-4D0D-A453-B275D035F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 userDrawn="1"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4729110-801D-479D-83B7-A80F0EDA7A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8873510" y="2061941"/>
            <a:ext cx="1152940" cy="18718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D66072F-D310-40F1-93CE-5E1F6A8FA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1768556" y="966985"/>
            <a:ext cx="1152940" cy="187187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49FB1C9-4FF5-43F6-990A-768CB5C0C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3408" t="7922" r="73707" b="82166"/>
          <a:stretch/>
        </p:blipFill>
        <p:spPr>
          <a:xfrm>
            <a:off x="2974503" y="221823"/>
            <a:ext cx="1230854" cy="12627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9E3DCFE-610A-4F50-8402-FD56303CC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8372776" y="1243122"/>
            <a:ext cx="845987" cy="93107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 flipH="1">
            <a:off x="-434715" y="3466413"/>
            <a:ext cx="6030054" cy="339158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E7AFE1D-B017-4481-B18A-0BD066F4D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8A4AA79-3A2C-4B37-9619-356B9FC503D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985311" y="2898514"/>
            <a:ext cx="1295655" cy="400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7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9B61D9C-C495-4C26-8E6D-6B4A46A00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AF9FDF0-9C30-4DE6-AA69-E761F738C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0C18FC6B-0938-7A40-A097-19EA1F146C34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1ECE543-A086-406C-8BCF-B1D397585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9A542850-304E-418E-BF14-5EDCF6671B5C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4054F16C-5477-45EB-A967-69B42097C0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18534BD-9F4B-49DD-9D07-DC36ADF67F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A03DD15A-949D-4275-89F4-A2FB607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31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0955C33-7863-4DB4-902A-FE3A3A456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F62AB0-8063-4981-8907-17EBC3006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6">
            <a:extLst>
              <a:ext uri="{FF2B5EF4-FFF2-40B4-BE49-F238E27FC236}">
                <a16:creationId xmlns:a16="http://schemas.microsoft.com/office/drawing/2014/main" id="{E976251F-C0B2-4E5D-B199-AEC2F8163890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4EA86C9-2A5B-4CD2-B79C-1F5F3F4C5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6CE727CE-5C2B-497B-B172-7DE6BC28F73B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E839F1D-39A4-4E46-B981-75A2AF7E6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0167213-1813-4379-A24F-A110B9FE3EA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6376A967-8EAC-4FBA-A6CB-7A4CAE8DC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2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B8B008-4A5F-406B-9380-B2C34D349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9205D42-5DAB-4D03-BFC9-7887F40EB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3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4AF4300-0EAB-45A5-8806-A2B74DAE9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F99B0154-7EB6-40B5-8675-DE4386FB3192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08857112-2AA7-47F8-B3E7-E3A8DF758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7BF71E1-0D01-4395-8D36-EFDE1E7BAEC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66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C11A4D9-6CC5-4471-B019-193E074A0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E0BF770-D624-49DD-91FB-53A70AAC9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2" name="圆角矩形 6">
            <a:extLst>
              <a:ext uri="{FF2B5EF4-FFF2-40B4-BE49-F238E27FC236}">
                <a16:creationId xmlns:a16="http://schemas.microsoft.com/office/drawing/2014/main" id="{F44B02B0-28D1-4DEE-9C3E-DB5ABA117788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0241B5A-EFE9-44C8-A9AD-07B08208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1F53E02B-677B-49F9-8C31-DE93D52146B4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F3DD04B-3989-42CF-ACED-3AEB5A3774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6F90870-9CC8-4DE8-AF57-841BFC8167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F4A75E2F-733F-43A5-9757-1DF965E40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943EB94-BA96-4B63-8CEF-B02E9DE513A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13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8">
            <a:extLst>
              <a:ext uri="{FF2B5EF4-FFF2-40B4-BE49-F238E27FC236}">
                <a16:creationId xmlns:a16="http://schemas.microsoft.com/office/drawing/2014/main" id="{CCAC927C-A4EE-4750-A764-E16F5D0CC0C9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AD503E7-997B-4CB2-9A30-97D422167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970BEF-962C-4BB2-872E-2A17357693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72778" y="3232217"/>
            <a:ext cx="6446441" cy="362578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13584-2BEB-42C7-A8BD-25B42E55D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CF7F9C-0157-4BDD-9802-7EA68B0A6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47122F1-B57C-4040-BDA1-AC6CE1335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733AB50-70D8-4F9C-85D0-E452AFEAA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BABBD6B-5354-4FC8-8145-6B02E424D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>
            <a:off x="1505535" y="104580"/>
            <a:ext cx="1736528" cy="19111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755AFA6-43F3-4BD4-B39E-313ACFC9BB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3408" t="7922" r="73707" b="82166"/>
          <a:stretch/>
        </p:blipFill>
        <p:spPr>
          <a:xfrm rot="1487251">
            <a:off x="2363114" y="452520"/>
            <a:ext cx="1502273" cy="15411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631B394-4044-4D5F-B05F-F918BC5EF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B6D5171-CE91-48AC-950E-F954F4D88E2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D4751FA-871B-405F-968F-4078FBC8C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4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374EB71-031D-43A0-B870-E283BC2C9C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690FFB5-CB31-4412-B0B7-38BE34327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C296D60-676F-4A32-B009-6FD07B59F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9" name="圆角矩形 6">
            <a:extLst>
              <a:ext uri="{FF2B5EF4-FFF2-40B4-BE49-F238E27FC236}">
                <a16:creationId xmlns:a16="http://schemas.microsoft.com/office/drawing/2014/main" id="{566E82B8-0C60-4897-8294-F5AA26C07B6E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42D8559-AB1B-41DC-9810-A80CC535DD07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FC946E6-3286-4C5E-9FCE-73BF770DA6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3826EA3-4D57-4A6E-8E9D-C576824D5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480D6F3-6228-4302-9B16-00049A8B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45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7E7AFE1D-B017-4481-B18A-0BD066F4D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0585"/>
          <a:stretch/>
        </p:blipFill>
        <p:spPr>
          <a:xfrm>
            <a:off x="164731" y="3429000"/>
            <a:ext cx="12192000" cy="338857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975C4A5-7A28-4DCA-A47C-CE54054D7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9E96FD-341E-4915-B88E-F53A2B472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1D00E7-8A2B-4D0D-A453-B275D035F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 userDrawn="1"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4729110-801D-479D-83B7-A80F0EDA7A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>
            <a:off x="8873510" y="2061941"/>
            <a:ext cx="1152940" cy="18718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D66072F-D310-40F1-93CE-5E1F6A8FA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 rot="12394785">
            <a:off x="1768556" y="966985"/>
            <a:ext cx="1152940" cy="187187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49FB1C9-4FF5-43F6-990A-768CB5C0C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13408" t="7922" r="73707" b="82166"/>
          <a:stretch/>
        </p:blipFill>
        <p:spPr>
          <a:xfrm>
            <a:off x="2974503" y="221823"/>
            <a:ext cx="1230854" cy="12627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9E3DCFE-610A-4F50-8402-FD56303CC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82451" b="85517"/>
          <a:stretch/>
        </p:blipFill>
        <p:spPr>
          <a:xfrm rot="2319077">
            <a:off x="8372776" y="1243122"/>
            <a:ext cx="845987" cy="93107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 flipH="1">
            <a:off x="-434715" y="3466413"/>
            <a:ext cx="6030054" cy="339158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8A4AA79-3A2C-4B37-9619-356B9FC503D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985311" y="2898514"/>
            <a:ext cx="1295655" cy="400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4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>
            <a:extLst>
              <a:ext uri="{FF2B5EF4-FFF2-40B4-BE49-F238E27FC236}">
                <a16:creationId xmlns:a16="http://schemas.microsoft.com/office/drawing/2014/main" id="{0C34EE1C-2A90-3340-9A6D-6A77962D4624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6A7D71A-134B-834A-9266-24230571D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DD49089-FF1D-CA43-BF39-6431FD2103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CAD9DA9-07F1-CF4F-9B4B-192A77A1C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B789FB-5534-0743-B4C9-CCEC9D59FE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4DBFCC9-5530-3946-B193-5F901D8B7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BDD0084-ECBD-4B22-B5D6-EFA8B6555B59}"/>
              </a:ext>
            </a:extLst>
          </p:cNvPr>
          <p:cNvGrpSpPr/>
          <p:nvPr userDrawn="1"/>
        </p:nvGrpSpPr>
        <p:grpSpPr>
          <a:xfrm>
            <a:off x="1338411" y="155848"/>
            <a:ext cx="2167055" cy="1755046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C7C8AE6-F88B-E14A-A885-6874E37386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59801A98-37E6-9549-8A5B-781DE8D395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9FCACE78-D4FF-4247-888A-F966A475D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EF296B-B82C-4744-9947-9B63BC76FC2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034581" y="3414229"/>
            <a:ext cx="6122835" cy="34437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D4002EE-5AD6-4CEE-ADC2-174119EE734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2644F66-367B-41F1-BC79-89F9B93769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20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F88A095-6A88-40A1-AC22-DA0DCF2870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B2FF811-4369-48F5-8A02-B99CA0461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1EAA6D0-A711-47E1-9007-53713BE19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9">
            <a:extLst>
              <a:ext uri="{FF2B5EF4-FFF2-40B4-BE49-F238E27FC236}">
                <a16:creationId xmlns:a16="http://schemas.microsoft.com/office/drawing/2014/main" id="{6822C1FE-4CAA-924C-801F-9691AFFA5783}"/>
              </a:ext>
            </a:extLst>
          </p:cNvPr>
          <p:cNvSpPr/>
          <p:nvPr userDrawn="1"/>
        </p:nvSpPr>
        <p:spPr>
          <a:xfrm>
            <a:off x="4513624" y="1261313"/>
            <a:ext cx="7295745" cy="367705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C674F19-D888-4220-A827-8E70EE41503E}"/>
              </a:ext>
            </a:extLst>
          </p:cNvPr>
          <p:cNvGrpSpPr/>
          <p:nvPr userDrawn="1"/>
        </p:nvGrpSpPr>
        <p:grpSpPr>
          <a:xfrm>
            <a:off x="3013024" y="267955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72B8865-A94B-4DA6-A1BF-6AA8A34309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73B7601-F812-4BCE-854F-183BAB7C26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E97827C4-E248-4215-9D0C-5460BF8C6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4" name="图片 3" descr="图片包含 物体&#10;&#10;描述已自动生成">
            <a:extLst>
              <a:ext uri="{FF2B5EF4-FFF2-40B4-BE49-F238E27FC236}">
                <a16:creationId xmlns:a16="http://schemas.microsoft.com/office/drawing/2014/main" id="{B1903709-D3C4-43F0-BCC4-58546A6D000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20528733">
            <a:off x="9860272" y="2320830"/>
            <a:ext cx="2243509" cy="4574737"/>
          </a:xfrm>
          <a:prstGeom prst="rect">
            <a:avLst/>
          </a:prstGeom>
        </p:spPr>
      </p:pic>
      <p:sp>
        <p:nvSpPr>
          <p:cNvPr id="15" name="椭圆 14">
            <a:extLst>
              <a:ext uri="{FF2B5EF4-FFF2-40B4-BE49-F238E27FC236}">
                <a16:creationId xmlns:a16="http://schemas.microsoft.com/office/drawing/2014/main" id="{1BB8119C-A368-4AA7-99BD-200483692589}"/>
              </a:ext>
            </a:extLst>
          </p:cNvPr>
          <p:cNvSpPr/>
          <p:nvPr userDrawn="1"/>
        </p:nvSpPr>
        <p:spPr>
          <a:xfrm>
            <a:off x="1004341" y="1656707"/>
            <a:ext cx="2559927" cy="2559927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9C27671-80DD-4266-A14D-AA478EBC7BE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 flipH="1">
            <a:off x="-209864" y="4056595"/>
            <a:ext cx="4980743" cy="280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88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975C4A5-7A28-4DCA-A47C-CE54054D7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9E96FD-341E-4915-B88E-F53A2B472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1D00E7-8A2B-4D0D-A453-B275D035F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 userDrawn="1"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4729110-801D-479D-83B7-A80F0EDA7A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8873510" y="2061941"/>
            <a:ext cx="1152940" cy="18718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D66072F-D310-40F1-93CE-5E1F6A8FA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1768556" y="966985"/>
            <a:ext cx="1152940" cy="187187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49FB1C9-4FF5-43F6-990A-768CB5C0C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3408" t="7922" r="73707" b="82166"/>
          <a:stretch/>
        </p:blipFill>
        <p:spPr>
          <a:xfrm>
            <a:off x="2974503" y="221823"/>
            <a:ext cx="1230854" cy="12627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9E3DCFE-610A-4F50-8402-FD56303CC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8372776" y="1243122"/>
            <a:ext cx="845987" cy="93107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 flipH="1">
            <a:off x="-434715" y="3466413"/>
            <a:ext cx="6030054" cy="339158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E7AFE1D-B017-4481-B18A-0BD066F4D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8A4AA79-3A2C-4B37-9619-356B9FC503D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985311" y="2898514"/>
            <a:ext cx="1295655" cy="400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6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9B61D9C-C495-4C26-8E6D-6B4A46A00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AF9FDF0-9C30-4DE6-AA69-E761F738C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0C18FC6B-0938-7A40-A097-19EA1F146C34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1ECE543-A086-406C-8BCF-B1D397585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9A542850-304E-418E-BF14-5EDCF6671B5C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4054F16C-5477-45EB-A967-69B42097C0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18534BD-9F4B-49DD-9D07-DC36ADF67F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A03DD15A-949D-4275-89F4-A2FB607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0955C33-7863-4DB4-902A-FE3A3A456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F62AB0-8063-4981-8907-17EBC3006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6">
            <a:extLst>
              <a:ext uri="{FF2B5EF4-FFF2-40B4-BE49-F238E27FC236}">
                <a16:creationId xmlns:a16="http://schemas.microsoft.com/office/drawing/2014/main" id="{E976251F-C0B2-4E5D-B199-AEC2F8163890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4EA86C9-2A5B-4CD2-B79C-1F5F3F4C5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6CE727CE-5C2B-497B-B172-7DE6BC28F73B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E839F1D-39A4-4E46-B981-75A2AF7E6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0167213-1813-4379-A24F-A110B9FE3EA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6376A967-8EAC-4FBA-A6CB-7A4CAE8DC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3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B8B008-4A5F-406B-9380-B2C34D349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9205D42-5DAB-4D03-BFC9-7887F40EB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3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4AF4300-0EAB-45A5-8806-A2B74DAE9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F99B0154-7EB6-40B5-8675-DE4386FB3192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08857112-2AA7-47F8-B3E7-E3A8DF758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7BF71E1-0D01-4395-8D36-EFDE1E7BAEC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0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C11A4D9-6CC5-4471-B019-193E074A0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E0BF770-D624-49DD-91FB-53A70AAC9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2" name="圆角矩形 6">
            <a:extLst>
              <a:ext uri="{FF2B5EF4-FFF2-40B4-BE49-F238E27FC236}">
                <a16:creationId xmlns:a16="http://schemas.microsoft.com/office/drawing/2014/main" id="{F44B02B0-28D1-4DEE-9C3E-DB5ABA117788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0241B5A-EFE9-44C8-A9AD-07B08208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1F53E02B-677B-49F9-8C31-DE93D52146B4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F3DD04B-3989-42CF-ACED-3AEB5A3774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6F90870-9CC8-4DE8-AF57-841BFC8167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F4A75E2F-733F-43A5-9757-1DF965E40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943EB94-BA96-4B63-8CEF-B02E9DE513A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8">
            <a:extLst>
              <a:ext uri="{FF2B5EF4-FFF2-40B4-BE49-F238E27FC236}">
                <a16:creationId xmlns:a16="http://schemas.microsoft.com/office/drawing/2014/main" id="{CCAC927C-A4EE-4750-A764-E16F5D0CC0C9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AD503E7-997B-4CB2-9A30-97D422167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970BEF-962C-4BB2-872E-2A17357693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72778" y="3232217"/>
            <a:ext cx="6446441" cy="362578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13584-2BEB-42C7-A8BD-25B42E55D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CF7F9C-0157-4BDD-9802-7EA68B0A6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47122F1-B57C-4040-BDA1-AC6CE1335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733AB50-70D8-4F9C-85D0-E452AFEAA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BABBD6B-5354-4FC8-8145-6B02E424D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>
            <a:off x="1505535" y="104580"/>
            <a:ext cx="1736528" cy="19111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755AFA6-43F3-4BD4-B39E-313ACFC9BB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3408" t="7922" r="73707" b="82166"/>
          <a:stretch/>
        </p:blipFill>
        <p:spPr>
          <a:xfrm rot="1487251">
            <a:off x="2363114" y="452520"/>
            <a:ext cx="1502273" cy="15411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631B394-4044-4D5F-B05F-F918BC5EF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B6D5171-CE91-48AC-950E-F954F4D88E2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D4751FA-871B-405F-968F-4078FBC8C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8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374EB71-031D-43A0-B870-E283BC2C9C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690FFB5-CB31-4412-B0B7-38BE34327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C296D60-676F-4A32-B009-6FD07B59F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9" name="圆角矩形 6">
            <a:extLst>
              <a:ext uri="{FF2B5EF4-FFF2-40B4-BE49-F238E27FC236}">
                <a16:creationId xmlns:a16="http://schemas.microsoft.com/office/drawing/2014/main" id="{566E82B8-0C60-4897-8294-F5AA26C07B6E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42D8559-AB1B-41DC-9810-A80CC535DD07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FC946E6-3286-4C5E-9FCE-73BF770DA6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3826EA3-4D57-4A6E-8E9D-C576824D5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480D6F3-6228-4302-9B16-00049A8B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96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92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9B61D9C-C495-4C26-8E6D-6B4A46A00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AF9FDF0-9C30-4DE6-AA69-E761F738C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0C18FC6B-0938-7A40-A097-19EA1F146C34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1ECE543-A086-406C-8BCF-B1D397585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9A542850-304E-418E-BF14-5EDCF6671B5C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4054F16C-5477-45EB-A967-69B42097C0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18534BD-9F4B-49DD-9D07-DC36ADF67F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A03DD15A-949D-4275-89F4-A2FB607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1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38573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2296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30902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2006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69824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7251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0340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0946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3815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024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0955C33-7863-4DB4-902A-FE3A3A456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F62AB0-8063-4981-8907-17EBC3006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6">
            <a:extLst>
              <a:ext uri="{FF2B5EF4-FFF2-40B4-BE49-F238E27FC236}">
                <a16:creationId xmlns:a16="http://schemas.microsoft.com/office/drawing/2014/main" id="{E976251F-C0B2-4E5D-B199-AEC2F8163890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4EA86C9-2A5B-4CD2-B79C-1F5F3F4C5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6CE727CE-5C2B-497B-B172-7DE6BC28F73B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E839F1D-39A4-4E46-B981-75A2AF7E6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0167213-1813-4379-A24F-A110B9FE3EA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6376A967-8EAC-4FBA-A6CB-7A4CAE8DC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2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5815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886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2917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8065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3308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0297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9151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5315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76689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485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B8B008-4A5F-406B-9380-B2C34D349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9205D42-5DAB-4D03-BFC9-7887F40EB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3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4AF4300-0EAB-45A5-8806-A2B74DAE9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F99B0154-7EB6-40B5-8675-DE4386FB3192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08857112-2AA7-47F8-B3E7-E3A8DF758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7BF71E1-0D01-4395-8D36-EFDE1E7BAEC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6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768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76114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0831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9405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363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7853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5090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3567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0128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280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C11A4D9-6CC5-4471-B019-193E074A0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E0BF770-D624-49DD-91FB-53A70AAC9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2" name="圆角矩形 6">
            <a:extLst>
              <a:ext uri="{FF2B5EF4-FFF2-40B4-BE49-F238E27FC236}">
                <a16:creationId xmlns:a16="http://schemas.microsoft.com/office/drawing/2014/main" id="{F44B02B0-28D1-4DEE-9C3E-DB5ABA117788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0241B5A-EFE9-44C8-A9AD-07B08208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1F53E02B-677B-49F9-8C31-DE93D52146B4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F3DD04B-3989-42CF-ACED-3AEB5A3774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6F90870-9CC8-4DE8-AF57-841BFC8167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F4A75E2F-733F-43A5-9757-1DF965E40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943EB94-BA96-4B63-8CEF-B02E9DE513A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1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1211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45782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38894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5700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8686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45816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3787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8518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0699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49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8">
            <a:extLst>
              <a:ext uri="{FF2B5EF4-FFF2-40B4-BE49-F238E27FC236}">
                <a16:creationId xmlns:a16="http://schemas.microsoft.com/office/drawing/2014/main" id="{CCAC927C-A4EE-4750-A764-E16F5D0CC0C9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AD503E7-997B-4CB2-9A30-97D422167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970BEF-962C-4BB2-872E-2A17357693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72778" y="3232217"/>
            <a:ext cx="6446441" cy="362578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13584-2BEB-42C7-A8BD-25B42E55D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CF7F9C-0157-4BDD-9802-7EA68B0A6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47122F1-B57C-4040-BDA1-AC6CE1335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733AB50-70D8-4F9C-85D0-E452AFEAA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BABBD6B-5354-4FC8-8145-6B02E424D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>
            <a:off x="1505535" y="104580"/>
            <a:ext cx="1736528" cy="19111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755AFA6-43F3-4BD4-B39E-313ACFC9BB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3408" t="7922" r="73707" b="82166"/>
          <a:stretch/>
        </p:blipFill>
        <p:spPr>
          <a:xfrm rot="1487251">
            <a:off x="2363114" y="452520"/>
            <a:ext cx="1502273" cy="15411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631B394-4044-4D5F-B05F-F918BC5EF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B6D5171-CE91-48AC-950E-F954F4D88E2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D4751FA-871B-405F-968F-4078FBC8C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04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24670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383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0270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26835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365549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83D34A37-F7C6-4CD6-B1EF-B622F1DA6BBD}" type="datetimeFigureOut">
              <a:rPr lang="zh-CN" altLang="en-US" sz="2400" smtClean="0">
                <a:solidFill>
                  <a:prstClr val="black"/>
                </a:solidFill>
              </a:rPr>
              <a:pPr defTabSz="1219170"/>
              <a:t>2022/9/18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D32ED739-09CA-4559-B218-CEE8A5F10ABE}" type="slidenum">
              <a:rPr lang="zh-CN" altLang="en-US" sz="2400" smtClean="0">
                <a:solidFill>
                  <a:prstClr val="black"/>
                </a:solidFill>
              </a:rPr>
              <a:pPr defTabSz="1219170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39552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83D34A37-F7C6-4CD6-B1EF-B622F1DA6BBD}" type="datetimeFigureOut">
              <a:rPr lang="zh-CN" altLang="en-US" sz="2400" smtClean="0">
                <a:solidFill>
                  <a:prstClr val="black"/>
                </a:solidFill>
              </a:rPr>
              <a:pPr defTabSz="1219170"/>
              <a:t>2022/9/18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D32ED739-09CA-4559-B218-CEE8A5F10ABE}" type="slidenum">
              <a:rPr lang="zh-CN" altLang="en-US" sz="2400" smtClean="0">
                <a:solidFill>
                  <a:prstClr val="black"/>
                </a:solidFill>
              </a:rPr>
              <a:pPr defTabSz="1219170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3434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83D34A37-F7C6-4CD6-B1EF-B622F1DA6BBD}" type="datetimeFigureOut">
              <a:rPr lang="zh-CN" altLang="en-US" sz="2400" smtClean="0">
                <a:solidFill>
                  <a:prstClr val="black"/>
                </a:solidFill>
              </a:rPr>
              <a:pPr defTabSz="1219170"/>
              <a:t>2022/9/18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D32ED739-09CA-4559-B218-CEE8A5F10ABE}" type="slidenum">
              <a:rPr lang="zh-CN" altLang="en-US" sz="2400" smtClean="0">
                <a:solidFill>
                  <a:prstClr val="black"/>
                </a:solidFill>
              </a:rPr>
              <a:pPr defTabSz="1219170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42258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83D34A37-F7C6-4CD6-B1EF-B622F1DA6BBD}" type="datetimeFigureOut">
              <a:rPr lang="zh-CN" altLang="en-US" sz="2400" smtClean="0">
                <a:solidFill>
                  <a:prstClr val="black"/>
                </a:solidFill>
              </a:rPr>
              <a:pPr defTabSz="1219170"/>
              <a:t>2022/9/18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D32ED739-09CA-4559-B218-CEE8A5F10ABE}" type="slidenum">
              <a:rPr lang="zh-CN" altLang="en-US" sz="2400" smtClean="0">
                <a:solidFill>
                  <a:prstClr val="black"/>
                </a:solidFill>
              </a:rPr>
              <a:pPr defTabSz="1219170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70752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83D34A37-F7C6-4CD6-B1EF-B622F1DA6BBD}" type="datetimeFigureOut">
              <a:rPr lang="zh-CN" altLang="en-US" sz="2400" smtClean="0">
                <a:solidFill>
                  <a:prstClr val="black"/>
                </a:solidFill>
              </a:rPr>
              <a:pPr defTabSz="1219170"/>
              <a:t>2022/9/18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D32ED739-09CA-4559-B218-CEE8A5F10ABE}" type="slidenum">
              <a:rPr lang="zh-CN" altLang="en-US" sz="2400" smtClean="0">
                <a:solidFill>
                  <a:prstClr val="black"/>
                </a:solidFill>
              </a:rPr>
              <a:pPr defTabSz="1219170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pic>
        <p:nvPicPr>
          <p:cNvPr id="5" name="图片 3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582667" y="-677254"/>
            <a:ext cx="4745248" cy="7535255"/>
          </a:xfrm>
          <a:prstGeom prst="rect">
            <a:avLst/>
          </a:prstGeom>
        </p:spPr>
      </p:pic>
      <p:pic>
        <p:nvPicPr>
          <p:cNvPr id="6" name="图片 3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23501" y="-536349"/>
            <a:ext cx="6258899" cy="7783084"/>
          </a:xfrm>
          <a:prstGeom prst="rect">
            <a:avLst/>
          </a:prstGeom>
        </p:spPr>
      </p:pic>
      <p:pic>
        <p:nvPicPr>
          <p:cNvPr id="7" name="图片 3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8572008" y="-315416"/>
            <a:ext cx="3619992" cy="8457367"/>
          </a:xfrm>
          <a:prstGeom prst="rect">
            <a:avLst/>
          </a:prstGeom>
        </p:spPr>
      </p:pic>
      <p:pic>
        <p:nvPicPr>
          <p:cNvPr id="8" name="图片 3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701314" y="-3026945"/>
            <a:ext cx="6789372" cy="1267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337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374EB71-031D-43A0-B870-E283BC2C9C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690FFB5-CB31-4412-B0B7-38BE34327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C296D60-676F-4A32-B009-6FD07B59F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9" name="圆角矩形 6">
            <a:extLst>
              <a:ext uri="{FF2B5EF4-FFF2-40B4-BE49-F238E27FC236}">
                <a16:creationId xmlns:a16="http://schemas.microsoft.com/office/drawing/2014/main" id="{566E82B8-0C60-4897-8294-F5AA26C07B6E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42D8559-AB1B-41DC-9810-A80CC535DD07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FC946E6-3286-4C5E-9FCE-73BF770DA6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3826EA3-4D57-4A6E-8E9D-C576824D5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480D6F3-6228-4302-9B16-00049A8B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5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83D34A37-F7C6-4CD6-B1EF-B622F1DA6BBD}" type="datetimeFigureOut">
              <a:rPr lang="zh-CN" altLang="en-US" sz="2400" smtClean="0">
                <a:solidFill>
                  <a:prstClr val="black"/>
                </a:solidFill>
              </a:rPr>
              <a:pPr defTabSz="1219170"/>
              <a:t>2022/9/18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9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10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D32ED739-09CA-4559-B218-CEE8A5F10ABE}" type="slidenum">
              <a:rPr lang="zh-CN" altLang="en-US" sz="2400" smtClean="0">
                <a:solidFill>
                  <a:prstClr val="black"/>
                </a:solidFill>
              </a:rPr>
              <a:pPr defTabSz="1219170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pic>
        <p:nvPicPr>
          <p:cNvPr id="11" name="图片 3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462295" y="-287513"/>
            <a:ext cx="4745248" cy="7535255"/>
          </a:xfrm>
          <a:prstGeom prst="rect">
            <a:avLst/>
          </a:prstGeom>
        </p:spPr>
      </p:pic>
      <p:pic>
        <p:nvPicPr>
          <p:cNvPr id="12" name="图片 3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07543" y="-411426"/>
            <a:ext cx="5637715" cy="7783084"/>
          </a:xfrm>
          <a:prstGeom prst="rect">
            <a:avLst/>
          </a:prstGeom>
        </p:spPr>
      </p:pic>
      <p:pic>
        <p:nvPicPr>
          <p:cNvPr id="13" name="图片 3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8572008" y="-411426"/>
            <a:ext cx="3619992" cy="8457367"/>
          </a:xfrm>
          <a:prstGeom prst="rect">
            <a:avLst/>
          </a:prstGeom>
        </p:spPr>
      </p:pic>
      <p:pic>
        <p:nvPicPr>
          <p:cNvPr id="14" name="图片 3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797326" y="-3009913"/>
            <a:ext cx="6789372" cy="1267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9594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30853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29777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36382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3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1015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theme" Target="../theme/theme9.xml"/><Relationship Id="rId18" Type="http://schemas.openxmlformats.org/officeDocument/2006/relationships/image" Target="../media/image16.png"/><Relationship Id="rId26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85.xml"/><Relationship Id="rId21" Type="http://schemas.openxmlformats.org/officeDocument/2006/relationships/image" Target="../media/image19.png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image" Target="../media/image15.png"/><Relationship Id="rId25" Type="http://schemas.openxmlformats.org/officeDocument/2006/relationships/image" Target="../media/image20.png"/><Relationship Id="rId2" Type="http://schemas.openxmlformats.org/officeDocument/2006/relationships/slideLayout" Target="../slideLayouts/slideLayout84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87.xml"/><Relationship Id="rId15" Type="http://schemas.openxmlformats.org/officeDocument/2006/relationships/image" Target="../media/image13.png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92.xml"/><Relationship Id="rId19" Type="http://schemas.openxmlformats.org/officeDocument/2006/relationships/image" Target="../media/image17.png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image" Target="../media/image12.jpg"/><Relationship Id="rId22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805" r:id="rId10"/>
    <p:sldLayoutId id="2147483661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22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287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195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54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993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86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1456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0"/>
            <a:ext cx="12192000" cy="685434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2" y="161341"/>
            <a:ext cx="1286183" cy="771383"/>
          </a:xfrm>
          <a:prstGeom prst="rect">
            <a:avLst/>
          </a:prstGeom>
        </p:spPr>
      </p:pic>
      <p:sp>
        <p:nvSpPr>
          <p:cNvPr id="4" name="日期占位符 1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83D34A37-F7C6-4CD6-B1EF-B622F1DA6BBD}" type="datetimeFigureOut">
              <a:rPr lang="zh-CN" altLang="en-US" sz="2400" smtClean="0">
                <a:solidFill>
                  <a:prstClr val="black"/>
                </a:solidFill>
              </a:rPr>
              <a:pPr defTabSz="1219170"/>
              <a:t>2022/9/18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6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D32ED739-09CA-4559-B218-CEE8A5F10ABE}" type="slidenum">
              <a:rPr lang="zh-CN" altLang="en-US" sz="2400" smtClean="0">
                <a:solidFill>
                  <a:prstClr val="black"/>
                </a:solidFill>
              </a:rPr>
              <a:pPr defTabSz="1219170"/>
              <a:t>‹#›</a:t>
            </a:fld>
            <a:endParaRPr lang="zh-CN" altLang="en-US" sz="2400">
              <a:solidFill>
                <a:prstClr val="black"/>
              </a:solidFill>
            </a:endParaRPr>
          </a:p>
        </p:txBody>
      </p:sp>
      <p:pic>
        <p:nvPicPr>
          <p:cNvPr id="7" name="图片 34"/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1028371" y="-555196"/>
            <a:ext cx="4745248" cy="7535255"/>
          </a:xfrm>
          <a:prstGeom prst="rect">
            <a:avLst/>
          </a:prstGeom>
        </p:spPr>
      </p:pic>
      <p:pic>
        <p:nvPicPr>
          <p:cNvPr id="9" name="图片 35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78328" y="-713602"/>
            <a:ext cx="5637715" cy="7783084"/>
          </a:xfrm>
          <a:prstGeom prst="rect">
            <a:avLst/>
          </a:prstGeom>
        </p:spPr>
      </p:pic>
      <p:pic>
        <p:nvPicPr>
          <p:cNvPr id="10" name="图片 37"/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8369165" y="-799684"/>
            <a:ext cx="3619992" cy="8457367"/>
          </a:xfrm>
          <a:prstGeom prst="rect">
            <a:avLst/>
          </a:prstGeom>
        </p:spPr>
      </p:pic>
      <p:pic>
        <p:nvPicPr>
          <p:cNvPr id="12" name="图片 38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588955" y="-3123001"/>
            <a:ext cx="6990867" cy="12673408"/>
          </a:xfrm>
          <a:prstGeom prst="rect">
            <a:avLst/>
          </a:prstGeom>
        </p:spPr>
      </p:pic>
      <p:pic>
        <p:nvPicPr>
          <p:cNvPr id="13" name="Picture 2" descr="C:\Users\HP\Desktop\Free-vector-000457-nen-bau-troi-va-dam-may-don-gian.jpg"/>
          <p:cNvPicPr>
            <a:picLocks noChangeAspect="1" noChangeArrowheads="1"/>
          </p:cNvPicPr>
          <p:nvPr userDrawn="1"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99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294940" y="-234951"/>
            <a:ext cx="12504981" cy="362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3933375" y="-1264034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968922" y="-35367418"/>
            <a:ext cx="2914996" cy="495700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4678" y="-35367419"/>
            <a:ext cx="2914996" cy="49570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84157" y="38902182"/>
            <a:ext cx="2914996" cy="495700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0230" y="38902181"/>
            <a:ext cx="2914996" cy="4957001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155" y="8094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2"/>
            <a:ext cx="4836708" cy="634889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8" y="31562422"/>
            <a:ext cx="4836708" cy="634889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533074" y="-91566"/>
            <a:ext cx="2914996" cy="308987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358041" y="10591801"/>
            <a:ext cx="2432012" cy="2669980"/>
          </a:xfrm>
          <a:prstGeom prst="rect">
            <a:avLst/>
          </a:prstGeom>
        </p:spPr>
      </p:pic>
      <p:sp>
        <p:nvSpPr>
          <p:cNvPr id="48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4267200" y="123346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9613721" y="-11740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2116550" y="1281994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765722" y="-35164218"/>
            <a:ext cx="2914996" cy="4957001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7878" y="-35164219"/>
            <a:ext cx="2914996" cy="495700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80957" y="39105382"/>
            <a:ext cx="2914996" cy="495700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3430" y="39105381"/>
            <a:ext cx="2914996" cy="4957001"/>
          </a:xfrm>
          <a:prstGeom prst="rect">
            <a:avLst/>
          </a:prstGeom>
        </p:spPr>
      </p:pic>
      <p:sp>
        <p:nvSpPr>
          <p:cNvPr id="55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937550" y="-1931642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By:</a:t>
            </a:r>
            <a:r>
              <a:rPr kumimoji="0" lang="vi-VN" sz="4267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Tư Bùi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56955" y="82973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5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533075" y="24574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144933" y="-25565808"/>
            <a:ext cx="4836708" cy="634889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144933" y="31765622"/>
            <a:ext cx="4836708" cy="634889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170927" y="-25565808"/>
            <a:ext cx="4836708" cy="634889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521778" y="31765622"/>
            <a:ext cx="4836708" cy="634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73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3.pn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2.wdp"/><Relationship Id="rId18" Type="http://schemas.openxmlformats.org/officeDocument/2006/relationships/slide" Target="slide11.xml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2.png"/><Relationship Id="rId17" Type="http://schemas.openxmlformats.org/officeDocument/2006/relationships/image" Target="../media/image34.gif"/><Relationship Id="rId2" Type="http://schemas.openxmlformats.org/officeDocument/2006/relationships/image" Target="../media/image24.jpeg"/><Relationship Id="rId16" Type="http://schemas.openxmlformats.org/officeDocument/2006/relationships/slide" Target="slide8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8.png"/><Relationship Id="rId11" Type="http://schemas.openxmlformats.org/officeDocument/2006/relationships/slide" Target="slide7.xml"/><Relationship Id="rId5" Type="http://schemas.openxmlformats.org/officeDocument/2006/relationships/image" Target="../media/image27.png"/><Relationship Id="rId15" Type="http://schemas.openxmlformats.org/officeDocument/2006/relationships/image" Target="../media/image33.png"/><Relationship Id="rId10" Type="http://schemas.openxmlformats.org/officeDocument/2006/relationships/image" Target="../media/image31.gif"/><Relationship Id="rId4" Type="http://schemas.openxmlformats.org/officeDocument/2006/relationships/image" Target="../media/image26.png"/><Relationship Id="rId9" Type="http://schemas.openxmlformats.org/officeDocument/2006/relationships/slide" Target="slide5.xml"/><Relationship Id="rId1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3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6.xml"/><Relationship Id="rId5" Type="http://schemas.microsoft.com/office/2007/relationships/hdphoto" Target="../media/hdphoto2.wdp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7EF5BEF5-F25D-4640-8BC8-FD55CD0D0CEE}"/>
              </a:ext>
            </a:extLst>
          </p:cNvPr>
          <p:cNvGrpSpPr/>
          <p:nvPr/>
        </p:nvGrpSpPr>
        <p:grpSpPr>
          <a:xfrm>
            <a:off x="6871904" y="677388"/>
            <a:ext cx="2423072" cy="830997"/>
            <a:chOff x="3790950" y="1396751"/>
            <a:chExt cx="2038350" cy="699056"/>
          </a:xfrm>
        </p:grpSpPr>
        <p:sp>
          <p:nvSpPr>
            <p:cNvPr id="5" name="圆角矩形 4">
              <a:extLst>
                <a:ext uri="{FF2B5EF4-FFF2-40B4-BE49-F238E27FC236}">
                  <a16:creationId xmlns:a16="http://schemas.microsoft.com/office/drawing/2014/main" id="{647A6C07-1F21-0944-9C20-4B25F2E42E36}"/>
                </a:ext>
              </a:extLst>
            </p:cNvPr>
            <p:cNvSpPr/>
            <p:nvPr/>
          </p:nvSpPr>
          <p:spPr>
            <a:xfrm>
              <a:off x="3790950" y="1517868"/>
              <a:ext cx="2038350" cy="539532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BBD31FAB-7C9B-DD42-85EC-B266FFABFB1F}"/>
                </a:ext>
              </a:extLst>
            </p:cNvPr>
            <p:cNvSpPr txBox="1"/>
            <p:nvPr/>
          </p:nvSpPr>
          <p:spPr>
            <a:xfrm>
              <a:off x="3877928" y="1396751"/>
              <a:ext cx="1943100" cy="699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zh-CN" sz="4800" b="0" i="0" u="none" strike="noStrike" kern="1200" cap="none" spc="-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27号-布丁体" pitchFamily="2" charset="-122"/>
                  <a:ea typeface="字魂27号-布丁体" pitchFamily="2" charset="-122"/>
                  <a:cs typeface="+mn-cs"/>
                </a:rPr>
                <a:t>LTVC</a:t>
              </a:r>
              <a:endParaRPr kumimoji="1" lang="zh-CN" altLang="en-US" sz="48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 pitchFamily="2" charset="-122"/>
                <a:ea typeface="字魂27号-布丁体" pitchFamily="2" charset="-122"/>
                <a:cs typeface="+mn-cs"/>
              </a:endParaRPr>
            </a:p>
          </p:txBody>
        </p:sp>
      </p:grpSp>
      <p:pic>
        <p:nvPicPr>
          <p:cNvPr id="7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9B080AEC-7EAF-D340-8CF4-77F9DB8EEC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21963" y="7000875"/>
            <a:ext cx="812800" cy="8128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5BEDD47-F52C-4CC9-8EA0-02EE40C0485A}"/>
              </a:ext>
            </a:extLst>
          </p:cNvPr>
          <p:cNvGrpSpPr/>
          <p:nvPr/>
        </p:nvGrpSpPr>
        <p:grpSpPr>
          <a:xfrm>
            <a:off x="2269902" y="1462729"/>
            <a:ext cx="7836921" cy="2554546"/>
            <a:chOff x="2374861" y="2763493"/>
            <a:chExt cx="7836921" cy="2554546"/>
          </a:xfrm>
        </p:grpSpPr>
        <p:sp>
          <p:nvSpPr>
            <p:cNvPr id="9" name="Rectangles 3">
              <a:extLst>
                <a:ext uri="{FF2B5EF4-FFF2-40B4-BE49-F238E27FC236}">
                  <a16:creationId xmlns:a16="http://schemas.microsoft.com/office/drawing/2014/main" id="{45D7FF09-3836-4764-9040-84CC938073B5}"/>
                </a:ext>
              </a:extLst>
            </p:cNvPr>
            <p:cNvSpPr/>
            <p:nvPr/>
          </p:nvSpPr>
          <p:spPr>
            <a:xfrm>
              <a:off x="2374861" y="2763494"/>
              <a:ext cx="7836921" cy="2554545"/>
            </a:xfrm>
            <a:custGeom>
              <a:avLst/>
              <a:gdLst>
                <a:gd name="connsiteX0" fmla="*/ 0 w 7836921"/>
                <a:gd name="connsiteY0" fmla="*/ 0 h 2554545"/>
                <a:gd name="connsiteX1" fmla="*/ 481411 w 7836921"/>
                <a:gd name="connsiteY1" fmla="*/ 0 h 2554545"/>
                <a:gd name="connsiteX2" fmla="*/ 806083 w 7836921"/>
                <a:gd name="connsiteY2" fmla="*/ 0 h 2554545"/>
                <a:gd name="connsiteX3" fmla="*/ 1522602 w 7836921"/>
                <a:gd name="connsiteY3" fmla="*/ 0 h 2554545"/>
                <a:gd name="connsiteX4" fmla="*/ 2004013 w 7836921"/>
                <a:gd name="connsiteY4" fmla="*/ 0 h 2554545"/>
                <a:gd name="connsiteX5" fmla="*/ 2485424 w 7836921"/>
                <a:gd name="connsiteY5" fmla="*/ 0 h 2554545"/>
                <a:gd name="connsiteX6" fmla="*/ 3201942 w 7836921"/>
                <a:gd name="connsiteY6" fmla="*/ 0 h 2554545"/>
                <a:gd name="connsiteX7" fmla="*/ 3604984 w 7836921"/>
                <a:gd name="connsiteY7" fmla="*/ 0 h 2554545"/>
                <a:gd name="connsiteX8" fmla="*/ 4321502 w 7836921"/>
                <a:gd name="connsiteY8" fmla="*/ 0 h 2554545"/>
                <a:gd name="connsiteX9" fmla="*/ 5038021 w 7836921"/>
                <a:gd name="connsiteY9" fmla="*/ 0 h 2554545"/>
                <a:gd name="connsiteX10" fmla="*/ 5597801 w 7836921"/>
                <a:gd name="connsiteY10" fmla="*/ 0 h 2554545"/>
                <a:gd name="connsiteX11" fmla="*/ 6314319 w 7836921"/>
                <a:gd name="connsiteY11" fmla="*/ 0 h 2554545"/>
                <a:gd name="connsiteX12" fmla="*/ 6795730 w 7836921"/>
                <a:gd name="connsiteY12" fmla="*/ 0 h 2554545"/>
                <a:gd name="connsiteX13" fmla="*/ 7277141 w 7836921"/>
                <a:gd name="connsiteY13" fmla="*/ 0 h 2554545"/>
                <a:gd name="connsiteX14" fmla="*/ 7836921 w 7836921"/>
                <a:gd name="connsiteY14" fmla="*/ 0 h 2554545"/>
                <a:gd name="connsiteX15" fmla="*/ 7836921 w 7836921"/>
                <a:gd name="connsiteY15" fmla="*/ 485364 h 2554545"/>
                <a:gd name="connsiteX16" fmla="*/ 7836921 w 7836921"/>
                <a:gd name="connsiteY16" fmla="*/ 996273 h 2554545"/>
                <a:gd name="connsiteX17" fmla="*/ 7836921 w 7836921"/>
                <a:gd name="connsiteY17" fmla="*/ 1532727 h 2554545"/>
                <a:gd name="connsiteX18" fmla="*/ 7836921 w 7836921"/>
                <a:gd name="connsiteY18" fmla="*/ 2069181 h 2554545"/>
                <a:gd name="connsiteX19" fmla="*/ 7836921 w 7836921"/>
                <a:gd name="connsiteY19" fmla="*/ 2554545 h 2554545"/>
                <a:gd name="connsiteX20" fmla="*/ 7512249 w 7836921"/>
                <a:gd name="connsiteY20" fmla="*/ 2554545 h 2554545"/>
                <a:gd name="connsiteX21" fmla="*/ 6795730 w 7836921"/>
                <a:gd name="connsiteY21" fmla="*/ 2554545 h 2554545"/>
                <a:gd name="connsiteX22" fmla="*/ 6235950 w 7836921"/>
                <a:gd name="connsiteY22" fmla="*/ 2554545 h 2554545"/>
                <a:gd name="connsiteX23" fmla="*/ 5832908 w 7836921"/>
                <a:gd name="connsiteY23" fmla="*/ 2554545 h 2554545"/>
                <a:gd name="connsiteX24" fmla="*/ 5273128 w 7836921"/>
                <a:gd name="connsiteY24" fmla="*/ 2554545 h 2554545"/>
                <a:gd name="connsiteX25" fmla="*/ 4948456 w 7836921"/>
                <a:gd name="connsiteY25" fmla="*/ 2554545 h 2554545"/>
                <a:gd name="connsiteX26" fmla="*/ 4623783 w 7836921"/>
                <a:gd name="connsiteY26" fmla="*/ 2554545 h 2554545"/>
                <a:gd name="connsiteX27" fmla="*/ 4064003 w 7836921"/>
                <a:gd name="connsiteY27" fmla="*/ 2554545 h 2554545"/>
                <a:gd name="connsiteX28" fmla="*/ 3660962 w 7836921"/>
                <a:gd name="connsiteY28" fmla="*/ 2554545 h 2554545"/>
                <a:gd name="connsiteX29" fmla="*/ 3022812 w 7836921"/>
                <a:gd name="connsiteY29" fmla="*/ 2554545 h 2554545"/>
                <a:gd name="connsiteX30" fmla="*/ 2619771 w 7836921"/>
                <a:gd name="connsiteY30" fmla="*/ 2554545 h 2554545"/>
                <a:gd name="connsiteX31" fmla="*/ 1981621 w 7836921"/>
                <a:gd name="connsiteY31" fmla="*/ 2554545 h 2554545"/>
                <a:gd name="connsiteX32" fmla="*/ 1656949 w 7836921"/>
                <a:gd name="connsiteY32" fmla="*/ 2554545 h 2554545"/>
                <a:gd name="connsiteX33" fmla="*/ 1018800 w 7836921"/>
                <a:gd name="connsiteY33" fmla="*/ 2554545 h 2554545"/>
                <a:gd name="connsiteX34" fmla="*/ 615758 w 7836921"/>
                <a:gd name="connsiteY34" fmla="*/ 2554545 h 2554545"/>
                <a:gd name="connsiteX35" fmla="*/ 0 w 7836921"/>
                <a:gd name="connsiteY35" fmla="*/ 2554545 h 2554545"/>
                <a:gd name="connsiteX36" fmla="*/ 0 w 7836921"/>
                <a:gd name="connsiteY36" fmla="*/ 2094727 h 2554545"/>
                <a:gd name="connsiteX37" fmla="*/ 0 w 7836921"/>
                <a:gd name="connsiteY37" fmla="*/ 1532727 h 2554545"/>
                <a:gd name="connsiteX38" fmla="*/ 0 w 7836921"/>
                <a:gd name="connsiteY38" fmla="*/ 1072909 h 2554545"/>
                <a:gd name="connsiteX39" fmla="*/ 0 w 7836921"/>
                <a:gd name="connsiteY39" fmla="*/ 638636 h 2554545"/>
                <a:gd name="connsiteX40" fmla="*/ 0 w 7836921"/>
                <a:gd name="connsiteY40" fmla="*/ 0 h 25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836921" h="2554545" extrusionOk="0">
                  <a:moveTo>
                    <a:pt x="0" y="0"/>
                  </a:moveTo>
                  <a:cubicBezTo>
                    <a:pt x="163400" y="-25405"/>
                    <a:pt x="312436" y="10619"/>
                    <a:pt x="481411" y="0"/>
                  </a:cubicBezTo>
                  <a:cubicBezTo>
                    <a:pt x="650386" y="-10619"/>
                    <a:pt x="663049" y="29872"/>
                    <a:pt x="806083" y="0"/>
                  </a:cubicBezTo>
                  <a:cubicBezTo>
                    <a:pt x="949117" y="-29872"/>
                    <a:pt x="1173082" y="36077"/>
                    <a:pt x="1522602" y="0"/>
                  </a:cubicBezTo>
                  <a:cubicBezTo>
                    <a:pt x="1872122" y="-36077"/>
                    <a:pt x="1868767" y="2489"/>
                    <a:pt x="2004013" y="0"/>
                  </a:cubicBezTo>
                  <a:cubicBezTo>
                    <a:pt x="2139259" y="-2489"/>
                    <a:pt x="2253589" y="49438"/>
                    <a:pt x="2485424" y="0"/>
                  </a:cubicBezTo>
                  <a:cubicBezTo>
                    <a:pt x="2717259" y="-49438"/>
                    <a:pt x="2925298" y="34607"/>
                    <a:pt x="3201942" y="0"/>
                  </a:cubicBezTo>
                  <a:cubicBezTo>
                    <a:pt x="3478586" y="-34607"/>
                    <a:pt x="3478379" y="33033"/>
                    <a:pt x="3604984" y="0"/>
                  </a:cubicBezTo>
                  <a:cubicBezTo>
                    <a:pt x="3731589" y="-33033"/>
                    <a:pt x="4138678" y="47956"/>
                    <a:pt x="4321502" y="0"/>
                  </a:cubicBezTo>
                  <a:cubicBezTo>
                    <a:pt x="4504326" y="-47956"/>
                    <a:pt x="4690303" y="37882"/>
                    <a:pt x="5038021" y="0"/>
                  </a:cubicBezTo>
                  <a:cubicBezTo>
                    <a:pt x="5385739" y="-37882"/>
                    <a:pt x="5388401" y="53514"/>
                    <a:pt x="5597801" y="0"/>
                  </a:cubicBezTo>
                  <a:cubicBezTo>
                    <a:pt x="5807201" y="-53514"/>
                    <a:pt x="6024796" y="8099"/>
                    <a:pt x="6314319" y="0"/>
                  </a:cubicBezTo>
                  <a:cubicBezTo>
                    <a:pt x="6603842" y="-8099"/>
                    <a:pt x="6586764" y="25699"/>
                    <a:pt x="6795730" y="0"/>
                  </a:cubicBezTo>
                  <a:cubicBezTo>
                    <a:pt x="7004696" y="-25699"/>
                    <a:pt x="7158364" y="2650"/>
                    <a:pt x="7277141" y="0"/>
                  </a:cubicBezTo>
                  <a:cubicBezTo>
                    <a:pt x="7395918" y="-2650"/>
                    <a:pt x="7693878" y="54443"/>
                    <a:pt x="7836921" y="0"/>
                  </a:cubicBezTo>
                  <a:cubicBezTo>
                    <a:pt x="7874424" y="103602"/>
                    <a:pt x="7781829" y="352597"/>
                    <a:pt x="7836921" y="485364"/>
                  </a:cubicBezTo>
                  <a:cubicBezTo>
                    <a:pt x="7892013" y="618131"/>
                    <a:pt x="7804851" y="826580"/>
                    <a:pt x="7836921" y="996273"/>
                  </a:cubicBezTo>
                  <a:cubicBezTo>
                    <a:pt x="7868991" y="1165966"/>
                    <a:pt x="7826288" y="1317189"/>
                    <a:pt x="7836921" y="1532727"/>
                  </a:cubicBezTo>
                  <a:cubicBezTo>
                    <a:pt x="7847554" y="1748265"/>
                    <a:pt x="7782684" y="1907041"/>
                    <a:pt x="7836921" y="2069181"/>
                  </a:cubicBezTo>
                  <a:cubicBezTo>
                    <a:pt x="7891158" y="2231321"/>
                    <a:pt x="7813288" y="2387764"/>
                    <a:pt x="7836921" y="2554545"/>
                  </a:cubicBezTo>
                  <a:cubicBezTo>
                    <a:pt x="7694403" y="2583455"/>
                    <a:pt x="7579659" y="2536526"/>
                    <a:pt x="7512249" y="2554545"/>
                  </a:cubicBezTo>
                  <a:cubicBezTo>
                    <a:pt x="7444839" y="2572564"/>
                    <a:pt x="7054312" y="2481091"/>
                    <a:pt x="6795730" y="2554545"/>
                  </a:cubicBezTo>
                  <a:cubicBezTo>
                    <a:pt x="6537148" y="2627999"/>
                    <a:pt x="6381838" y="2504564"/>
                    <a:pt x="6235950" y="2554545"/>
                  </a:cubicBezTo>
                  <a:cubicBezTo>
                    <a:pt x="6090062" y="2604526"/>
                    <a:pt x="6001820" y="2544002"/>
                    <a:pt x="5832908" y="2554545"/>
                  </a:cubicBezTo>
                  <a:cubicBezTo>
                    <a:pt x="5663996" y="2565088"/>
                    <a:pt x="5499364" y="2507237"/>
                    <a:pt x="5273128" y="2554545"/>
                  </a:cubicBezTo>
                  <a:cubicBezTo>
                    <a:pt x="5046892" y="2601853"/>
                    <a:pt x="5104123" y="2530692"/>
                    <a:pt x="4948456" y="2554545"/>
                  </a:cubicBezTo>
                  <a:cubicBezTo>
                    <a:pt x="4792789" y="2578398"/>
                    <a:pt x="4727581" y="2552561"/>
                    <a:pt x="4623783" y="2554545"/>
                  </a:cubicBezTo>
                  <a:cubicBezTo>
                    <a:pt x="4519985" y="2556529"/>
                    <a:pt x="4291276" y="2532874"/>
                    <a:pt x="4064003" y="2554545"/>
                  </a:cubicBezTo>
                  <a:cubicBezTo>
                    <a:pt x="3836730" y="2576216"/>
                    <a:pt x="3824617" y="2508584"/>
                    <a:pt x="3660962" y="2554545"/>
                  </a:cubicBezTo>
                  <a:cubicBezTo>
                    <a:pt x="3497307" y="2600506"/>
                    <a:pt x="3303515" y="2551174"/>
                    <a:pt x="3022812" y="2554545"/>
                  </a:cubicBezTo>
                  <a:cubicBezTo>
                    <a:pt x="2742109" y="2557916"/>
                    <a:pt x="2811373" y="2540233"/>
                    <a:pt x="2619771" y="2554545"/>
                  </a:cubicBezTo>
                  <a:cubicBezTo>
                    <a:pt x="2428169" y="2568857"/>
                    <a:pt x="2120091" y="2482161"/>
                    <a:pt x="1981621" y="2554545"/>
                  </a:cubicBezTo>
                  <a:cubicBezTo>
                    <a:pt x="1843151" y="2626929"/>
                    <a:pt x="1783873" y="2540457"/>
                    <a:pt x="1656949" y="2554545"/>
                  </a:cubicBezTo>
                  <a:cubicBezTo>
                    <a:pt x="1530025" y="2568633"/>
                    <a:pt x="1230907" y="2512343"/>
                    <a:pt x="1018800" y="2554545"/>
                  </a:cubicBezTo>
                  <a:cubicBezTo>
                    <a:pt x="806693" y="2596747"/>
                    <a:pt x="811300" y="2548629"/>
                    <a:pt x="615758" y="2554545"/>
                  </a:cubicBezTo>
                  <a:cubicBezTo>
                    <a:pt x="420216" y="2560461"/>
                    <a:pt x="156114" y="2497352"/>
                    <a:pt x="0" y="2554545"/>
                  </a:cubicBezTo>
                  <a:cubicBezTo>
                    <a:pt x="-6234" y="2435487"/>
                    <a:pt x="32705" y="2274288"/>
                    <a:pt x="0" y="2094727"/>
                  </a:cubicBezTo>
                  <a:cubicBezTo>
                    <a:pt x="-32705" y="1915166"/>
                    <a:pt x="13216" y="1783638"/>
                    <a:pt x="0" y="1532727"/>
                  </a:cubicBezTo>
                  <a:cubicBezTo>
                    <a:pt x="-13216" y="1281816"/>
                    <a:pt x="53746" y="1270200"/>
                    <a:pt x="0" y="1072909"/>
                  </a:cubicBezTo>
                  <a:cubicBezTo>
                    <a:pt x="-53746" y="875618"/>
                    <a:pt x="5993" y="738946"/>
                    <a:pt x="0" y="638636"/>
                  </a:cubicBezTo>
                  <a:cubicBezTo>
                    <a:pt x="-5993" y="538326"/>
                    <a:pt x="14542" y="192553"/>
                    <a:pt x="0" y="0"/>
                  </a:cubicBezTo>
                  <a:close/>
                </a:path>
              </a:pathLst>
            </a:custGeom>
            <a:noFill/>
            <a:ln w="38100"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TỪ ĐƠN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 VÀ TỪ PHỨC</a:t>
              </a:r>
              <a:endParaRPr kumimoji="0" lang="en-US" altLang="zh-CN" sz="80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21D664-F074-43EE-9937-CFB0C86E11BC}"/>
                </a:ext>
              </a:extLst>
            </p:cNvPr>
            <p:cNvSpPr txBox="1"/>
            <p:nvPr/>
          </p:nvSpPr>
          <p:spPr>
            <a:xfrm>
              <a:off x="3091101" y="2763493"/>
              <a:ext cx="6607639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TỪ ĐƠN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VÀ TỪ PHỨC</a:t>
              </a:r>
              <a:r>
                <a:rPr kumimoji="0" lang="en-US" altLang="zh-CN" sz="8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478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0073" y="157018"/>
            <a:ext cx="11924145" cy="59482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510263" y="3048173"/>
            <a:ext cx="11637817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spcBef>
                <a:spcPts val="600"/>
              </a:spcBef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en-US" sz="3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</a:pP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552569" y="4766373"/>
            <a:ext cx="3981831" cy="476250"/>
          </a:xfrm>
          <a:prstGeom prst="rect">
            <a:avLst/>
          </a:prstGeom>
          <a:noFill/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endParaRPr lang="en-US" sz="32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66344" y="493628"/>
            <a:ext cx="11725656" cy="2593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sz="29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I.</a:t>
            </a:r>
            <a:r>
              <a:rPr lang="en-US" sz="29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Câu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sau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đây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có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14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từ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mỗi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từ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được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phân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cách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bằng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một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dấu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gạch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chéo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: </a:t>
            </a:r>
          </a:p>
          <a:p>
            <a:pPr marL="457200" indent="-457200">
              <a:spcBef>
                <a:spcPct val="50000"/>
              </a:spcBef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spcBef>
                <a:spcPct val="50000"/>
              </a:spcBef>
            </a:pP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vi-VN" sz="25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Theo Mười năm cõng bạn đi học.</a:t>
            </a:r>
            <a:endParaRPr lang="en-US" sz="25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483200" y="3606789"/>
            <a:ext cx="6102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Hanh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endParaRPr lang="en-US" sz="32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30750" y="4096661"/>
            <a:ext cx="2286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200" b="1" dirty="0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625950" y="5263586"/>
            <a:ext cx="2590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phức</a:t>
            </a:r>
            <a:r>
              <a:rPr lang="en-US" sz="3200" b="1" dirty="0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2297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0073" y="157018"/>
            <a:ext cx="11924145" cy="59482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36">
            <a:extLst>
              <a:ext uri="{FF2B5EF4-FFF2-40B4-BE49-F238E27FC236}">
                <a16:creationId xmlns:a16="http://schemas.microsoft.com/office/drawing/2014/main" id="{FC645ED5-546D-4239-8AD8-1E18589EC4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74" b="93910" l="9370" r="89984">
                        <a14:foregroundMark x1="40065" y1="4487" x2="49758" y2="6090"/>
                        <a14:foregroundMark x1="23425" y1="11218" x2="22940" y2="14423"/>
                        <a14:foregroundMark x1="24071" y1="12073" x2="26010" y2="11645"/>
                        <a14:foregroundMark x1="15186" y1="75962" x2="25687" y2="79594"/>
                        <a14:foregroundMark x1="25687" y1="79594" x2="25687" y2="79594"/>
                        <a14:foregroundMark x1="46527" y1="93162" x2="46527" y2="94017"/>
                        <a14:foregroundMark x1="9370" y1="76603" x2="9370" y2="81944"/>
                        <a14:backgroundMark x1="16142" y1="47917" x2="20866" y2="47917"/>
                        <a14:backgroundMark x1="10236" y1="49219" x2="25197" y2="50260"/>
                        <a14:backgroundMark x1="23622" y1="50521" x2="3937" y2="510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9406"/>
          <a:stretch/>
        </p:blipFill>
        <p:spPr>
          <a:xfrm>
            <a:off x="0" y="-9477"/>
            <a:ext cx="780528" cy="597134"/>
          </a:xfrm>
          <a:prstGeom prst="rect">
            <a:avLst/>
          </a:prstGeom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80528" y="600048"/>
            <a:ext cx="861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Theo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561197" y="2585155"/>
            <a:ext cx="1038571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	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dùng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cấu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tạo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dùng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tạo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nên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từ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hoặc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phải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dùng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từ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trở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lên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tạo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nên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từ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  <a:r>
              <a:rPr lang="en-US" altLang="en-US" sz="3200" i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720870" y="1265059"/>
            <a:ext cx="876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gồm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hay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nhiều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246872" y="1977372"/>
            <a:ext cx="861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2060"/>
                </a:solidFill>
              </a:rPr>
              <a:t>Theo </a:t>
            </a:r>
            <a:r>
              <a:rPr lang="en-US" altLang="en-US" b="1" dirty="0" err="1">
                <a:solidFill>
                  <a:srgbClr val="002060"/>
                </a:solidFill>
              </a:rPr>
              <a:t>em</a:t>
            </a:r>
            <a:r>
              <a:rPr lang="en-US" altLang="en-US" b="1" dirty="0">
                <a:solidFill>
                  <a:srgbClr val="002060"/>
                </a:solidFill>
              </a:rPr>
              <a:t>, </a:t>
            </a:r>
            <a:r>
              <a:rPr lang="en-US" altLang="en-US" b="1" dirty="0" err="1">
                <a:solidFill>
                  <a:srgbClr val="002060"/>
                </a:solidFill>
              </a:rPr>
              <a:t>tiếng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dùng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để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làm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gì</a:t>
            </a:r>
            <a:r>
              <a:rPr lang="en-US" altLang="en-US" b="1" dirty="0">
                <a:solidFill>
                  <a:srgbClr val="002060"/>
                </a:solidFill>
              </a:rPr>
              <a:t>? </a:t>
            </a:r>
          </a:p>
        </p:txBody>
      </p:sp>
      <p:pic>
        <p:nvPicPr>
          <p:cNvPr id="10" name="图片 18">
            <a:extLst>
              <a:ext uri="{FF2B5EF4-FFF2-40B4-BE49-F238E27FC236}">
                <a16:creationId xmlns:a16="http://schemas.microsoft.com/office/drawing/2014/main" id="{072D74B1-8805-4ABB-90FA-8A1540D84D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/>
        </p:blipFill>
        <p:spPr>
          <a:xfrm>
            <a:off x="8814049" y="-90250"/>
            <a:ext cx="3625042" cy="1512692"/>
          </a:xfrm>
          <a:prstGeom prst="rect">
            <a:avLst/>
          </a:prstGeom>
        </p:spPr>
      </p:pic>
      <p:sp>
        <p:nvSpPr>
          <p:cNvPr id="12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390264" y="1563691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780528" y="2358157"/>
            <a:ext cx="473998" cy="473998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flipH="1">
            <a:off x="-410095" y="3385715"/>
            <a:ext cx="6030054" cy="339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0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 animBg="1"/>
      <p:bldP spid="12" grpId="1" animBg="1"/>
      <p:bldP spid="13" grpId="0" animBg="1"/>
      <p:bldP spid="1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85460" y="103848"/>
            <a:ext cx="11924145" cy="59482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20045" y="109775"/>
            <a:ext cx="861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83122" y="1954586"/>
            <a:ext cx="99974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phức</a:t>
            </a:r>
            <a:r>
              <a:rPr lang="en-US" altLang="en-US" sz="3200" b="1" dirty="0">
                <a:solidFill>
                  <a:srgbClr val="B092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070079" y="2710467"/>
            <a:ext cx="495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0589" y="3365525"/>
            <a:ext cx="85567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…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70547" y="698584"/>
            <a:ext cx="876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70079" y="1365777"/>
            <a:ext cx="861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 err="1">
                <a:solidFill>
                  <a:srgbClr val="002060"/>
                </a:solidFill>
              </a:rPr>
              <a:t>Từ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phức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là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gì</a:t>
            </a:r>
            <a:r>
              <a:rPr lang="en-US" altLang="en-US" b="1" dirty="0">
                <a:solidFill>
                  <a:srgbClr val="002060"/>
                </a:solidFill>
              </a:rPr>
              <a:t>? </a:t>
            </a:r>
          </a:p>
        </p:txBody>
      </p:sp>
      <p:sp>
        <p:nvSpPr>
          <p:cNvPr id="11" name="MH_Other_9"/>
          <p:cNvSpPr/>
          <p:nvPr>
            <p:custDataLst>
              <p:tags r:id="rId1"/>
            </p:custDataLst>
          </p:nvPr>
        </p:nvSpPr>
        <p:spPr>
          <a:xfrm>
            <a:off x="299721" y="116749"/>
            <a:ext cx="570826" cy="570826"/>
          </a:xfrm>
          <a:prstGeom prst="ellipse">
            <a:avLst/>
          </a:prstGeom>
          <a:solidFill>
            <a:srgbClr val="F29A5B"/>
          </a:solidFill>
          <a:ln>
            <a:noFill/>
          </a:ln>
          <a:effectLst>
            <a:innerShdw dist="76200" dir="13500000">
              <a:prstClr val="black">
                <a:alpha val="1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zh-CN" altLang="en-US" sz="240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2" name="MH_Other_11"/>
          <p:cNvSpPr/>
          <p:nvPr>
            <p:custDataLst>
              <p:tags r:id="rId2"/>
            </p:custDataLst>
          </p:nvPr>
        </p:nvSpPr>
        <p:spPr>
          <a:xfrm>
            <a:off x="349219" y="1362731"/>
            <a:ext cx="570826" cy="570826"/>
          </a:xfrm>
          <a:prstGeom prst="ellipse">
            <a:avLst/>
          </a:prstGeom>
          <a:solidFill>
            <a:srgbClr val="B09277"/>
          </a:solidFill>
          <a:ln>
            <a:noFill/>
          </a:ln>
          <a:effectLst>
            <a:innerShdw dist="76200" dir="13500000">
              <a:prstClr val="black">
                <a:alpha val="1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zh-CN" altLang="en-US" sz="240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3" name="MH_Other_7"/>
          <p:cNvSpPr/>
          <p:nvPr>
            <p:custDataLst>
              <p:tags r:id="rId3"/>
            </p:custDataLst>
          </p:nvPr>
        </p:nvSpPr>
        <p:spPr>
          <a:xfrm>
            <a:off x="304793" y="2764915"/>
            <a:ext cx="560682" cy="560680"/>
          </a:xfrm>
          <a:prstGeom prst="ellipse">
            <a:avLst/>
          </a:prstGeom>
          <a:solidFill>
            <a:srgbClr val="C8D85B"/>
          </a:solidFill>
          <a:ln>
            <a:noFill/>
          </a:ln>
          <a:effectLst>
            <a:innerShdw dist="76200" dir="13500000">
              <a:prstClr val="black">
                <a:alpha val="1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zh-CN" altLang="en-US" sz="240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4" name="图片 18">
            <a:extLst>
              <a:ext uri="{FF2B5EF4-FFF2-40B4-BE49-F238E27FC236}">
                <a16:creationId xmlns:a16="http://schemas.microsoft.com/office/drawing/2014/main" id="{072D74B1-8805-4ABB-90FA-8A1540D84D7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/>
        </p:blipFill>
        <p:spPr>
          <a:xfrm>
            <a:off x="8814049" y="-90250"/>
            <a:ext cx="3625042" cy="1512692"/>
          </a:xfrm>
          <a:prstGeom prst="rect">
            <a:avLst/>
          </a:prstGeom>
        </p:spPr>
      </p:pic>
      <p:sp>
        <p:nvSpPr>
          <p:cNvPr id="15" name="椭圆 21">
            <a:extLst>
              <a:ext uri="{FF2B5EF4-FFF2-40B4-BE49-F238E27FC236}">
                <a16:creationId xmlns:a16="http://schemas.microsoft.com/office/drawing/2014/main" id="{AA96C5E8-266D-475D-A9D2-6DFB0D82BFFF}"/>
              </a:ext>
            </a:extLst>
          </p:cNvPr>
          <p:cNvSpPr/>
          <p:nvPr/>
        </p:nvSpPr>
        <p:spPr>
          <a:xfrm>
            <a:off x="2272458" y="5140370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156506" y="3932358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3504678" y="5309851"/>
            <a:ext cx="473998" cy="473998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F878516-91BD-47A2-B1A8-E5B6DF44BC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992" y="4649882"/>
            <a:ext cx="7940613" cy="222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8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E4D8235-CB23-4E7D-AA25-BCD614F76A7F}"/>
              </a:ext>
            </a:extLst>
          </p:cNvPr>
          <p:cNvSpPr/>
          <p:nvPr/>
        </p:nvSpPr>
        <p:spPr>
          <a:xfrm>
            <a:off x="5443928" y="4406952"/>
            <a:ext cx="1304144" cy="6745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1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字魂27号-布丁体" panose="00000500000000000000" pitchFamily="2" charset="-122"/>
              <a:ea typeface="字魂27号-布丁体" panose="00000500000000000000" pitchFamily="2" charset="-122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BEDD47-F52C-4CC9-8EA0-02EE40C0485A}"/>
              </a:ext>
            </a:extLst>
          </p:cNvPr>
          <p:cNvGrpSpPr/>
          <p:nvPr/>
        </p:nvGrpSpPr>
        <p:grpSpPr>
          <a:xfrm>
            <a:off x="2177539" y="679087"/>
            <a:ext cx="7836921" cy="3505222"/>
            <a:chOff x="2541724" y="2105141"/>
            <a:chExt cx="7836921" cy="3505222"/>
          </a:xfrm>
        </p:grpSpPr>
        <p:sp>
          <p:nvSpPr>
            <p:cNvPr id="5" name="Rectangles 3">
              <a:extLst>
                <a:ext uri="{FF2B5EF4-FFF2-40B4-BE49-F238E27FC236}">
                  <a16:creationId xmlns:a16="http://schemas.microsoft.com/office/drawing/2014/main" id="{45D7FF09-3836-4764-9040-84CC938073B5}"/>
                </a:ext>
              </a:extLst>
            </p:cNvPr>
            <p:cNvSpPr/>
            <p:nvPr/>
          </p:nvSpPr>
          <p:spPr>
            <a:xfrm>
              <a:off x="2541724" y="2105141"/>
              <a:ext cx="7836921" cy="3477875"/>
            </a:xfrm>
            <a:custGeom>
              <a:avLst/>
              <a:gdLst>
                <a:gd name="connsiteX0" fmla="*/ 0 w 7836921"/>
                <a:gd name="connsiteY0" fmla="*/ 0 h 3477875"/>
                <a:gd name="connsiteX1" fmla="*/ 481411 w 7836921"/>
                <a:gd name="connsiteY1" fmla="*/ 0 h 3477875"/>
                <a:gd name="connsiteX2" fmla="*/ 806083 w 7836921"/>
                <a:gd name="connsiteY2" fmla="*/ 0 h 3477875"/>
                <a:gd name="connsiteX3" fmla="*/ 1522602 w 7836921"/>
                <a:gd name="connsiteY3" fmla="*/ 0 h 3477875"/>
                <a:gd name="connsiteX4" fmla="*/ 2004013 w 7836921"/>
                <a:gd name="connsiteY4" fmla="*/ 0 h 3477875"/>
                <a:gd name="connsiteX5" fmla="*/ 2485424 w 7836921"/>
                <a:gd name="connsiteY5" fmla="*/ 0 h 3477875"/>
                <a:gd name="connsiteX6" fmla="*/ 3201942 w 7836921"/>
                <a:gd name="connsiteY6" fmla="*/ 0 h 3477875"/>
                <a:gd name="connsiteX7" fmla="*/ 3604984 w 7836921"/>
                <a:gd name="connsiteY7" fmla="*/ 0 h 3477875"/>
                <a:gd name="connsiteX8" fmla="*/ 4321502 w 7836921"/>
                <a:gd name="connsiteY8" fmla="*/ 0 h 3477875"/>
                <a:gd name="connsiteX9" fmla="*/ 5038021 w 7836921"/>
                <a:gd name="connsiteY9" fmla="*/ 0 h 3477875"/>
                <a:gd name="connsiteX10" fmla="*/ 5597801 w 7836921"/>
                <a:gd name="connsiteY10" fmla="*/ 0 h 3477875"/>
                <a:gd name="connsiteX11" fmla="*/ 6314319 w 7836921"/>
                <a:gd name="connsiteY11" fmla="*/ 0 h 3477875"/>
                <a:gd name="connsiteX12" fmla="*/ 6795730 w 7836921"/>
                <a:gd name="connsiteY12" fmla="*/ 0 h 3477875"/>
                <a:gd name="connsiteX13" fmla="*/ 7277141 w 7836921"/>
                <a:gd name="connsiteY13" fmla="*/ 0 h 3477875"/>
                <a:gd name="connsiteX14" fmla="*/ 7836921 w 7836921"/>
                <a:gd name="connsiteY14" fmla="*/ 0 h 3477875"/>
                <a:gd name="connsiteX15" fmla="*/ 7836921 w 7836921"/>
                <a:gd name="connsiteY15" fmla="*/ 544867 h 3477875"/>
                <a:gd name="connsiteX16" fmla="*/ 7836921 w 7836921"/>
                <a:gd name="connsiteY16" fmla="*/ 1124513 h 3477875"/>
                <a:gd name="connsiteX17" fmla="*/ 7836921 w 7836921"/>
                <a:gd name="connsiteY17" fmla="*/ 1738938 h 3477875"/>
                <a:gd name="connsiteX18" fmla="*/ 7836921 w 7836921"/>
                <a:gd name="connsiteY18" fmla="*/ 2353362 h 3477875"/>
                <a:gd name="connsiteX19" fmla="*/ 7836921 w 7836921"/>
                <a:gd name="connsiteY19" fmla="*/ 2967787 h 3477875"/>
                <a:gd name="connsiteX20" fmla="*/ 7836921 w 7836921"/>
                <a:gd name="connsiteY20" fmla="*/ 3477875 h 3477875"/>
                <a:gd name="connsiteX21" fmla="*/ 7433879 w 7836921"/>
                <a:gd name="connsiteY21" fmla="*/ 3477875 h 3477875"/>
                <a:gd name="connsiteX22" fmla="*/ 6874099 w 7836921"/>
                <a:gd name="connsiteY22" fmla="*/ 3477875 h 3477875"/>
                <a:gd name="connsiteX23" fmla="*/ 6471058 w 7836921"/>
                <a:gd name="connsiteY23" fmla="*/ 3477875 h 3477875"/>
                <a:gd name="connsiteX24" fmla="*/ 5911278 w 7836921"/>
                <a:gd name="connsiteY24" fmla="*/ 3477875 h 3477875"/>
                <a:gd name="connsiteX25" fmla="*/ 5586605 w 7836921"/>
                <a:gd name="connsiteY25" fmla="*/ 3477875 h 3477875"/>
                <a:gd name="connsiteX26" fmla="*/ 5261933 w 7836921"/>
                <a:gd name="connsiteY26" fmla="*/ 3477875 h 3477875"/>
                <a:gd name="connsiteX27" fmla="*/ 4702153 w 7836921"/>
                <a:gd name="connsiteY27" fmla="*/ 3477875 h 3477875"/>
                <a:gd name="connsiteX28" fmla="*/ 4299111 w 7836921"/>
                <a:gd name="connsiteY28" fmla="*/ 3477875 h 3477875"/>
                <a:gd name="connsiteX29" fmla="*/ 3660962 w 7836921"/>
                <a:gd name="connsiteY29" fmla="*/ 3477875 h 3477875"/>
                <a:gd name="connsiteX30" fmla="*/ 3257920 w 7836921"/>
                <a:gd name="connsiteY30" fmla="*/ 3477875 h 3477875"/>
                <a:gd name="connsiteX31" fmla="*/ 2619771 w 7836921"/>
                <a:gd name="connsiteY31" fmla="*/ 3477875 h 3477875"/>
                <a:gd name="connsiteX32" fmla="*/ 2295098 w 7836921"/>
                <a:gd name="connsiteY32" fmla="*/ 3477875 h 3477875"/>
                <a:gd name="connsiteX33" fmla="*/ 1656949 w 7836921"/>
                <a:gd name="connsiteY33" fmla="*/ 3477875 h 3477875"/>
                <a:gd name="connsiteX34" fmla="*/ 1253907 w 7836921"/>
                <a:gd name="connsiteY34" fmla="*/ 3477875 h 3477875"/>
                <a:gd name="connsiteX35" fmla="*/ 929235 w 7836921"/>
                <a:gd name="connsiteY35" fmla="*/ 3477875 h 3477875"/>
                <a:gd name="connsiteX36" fmla="*/ 526193 w 7836921"/>
                <a:gd name="connsiteY36" fmla="*/ 3477875 h 3477875"/>
                <a:gd name="connsiteX37" fmla="*/ 0 w 7836921"/>
                <a:gd name="connsiteY37" fmla="*/ 3477875 h 3477875"/>
                <a:gd name="connsiteX38" fmla="*/ 0 w 7836921"/>
                <a:gd name="connsiteY38" fmla="*/ 2967787 h 3477875"/>
                <a:gd name="connsiteX39" fmla="*/ 0 w 7836921"/>
                <a:gd name="connsiteY39" fmla="*/ 2492477 h 3477875"/>
                <a:gd name="connsiteX40" fmla="*/ 0 w 7836921"/>
                <a:gd name="connsiteY40" fmla="*/ 2017168 h 3477875"/>
                <a:gd name="connsiteX41" fmla="*/ 0 w 7836921"/>
                <a:gd name="connsiteY41" fmla="*/ 1402743 h 3477875"/>
                <a:gd name="connsiteX42" fmla="*/ 0 w 7836921"/>
                <a:gd name="connsiteY42" fmla="*/ 927433 h 3477875"/>
                <a:gd name="connsiteX43" fmla="*/ 0 w 7836921"/>
                <a:gd name="connsiteY43" fmla="*/ 0 h 347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836921" h="3477875" extrusionOk="0">
                  <a:moveTo>
                    <a:pt x="0" y="0"/>
                  </a:moveTo>
                  <a:cubicBezTo>
                    <a:pt x="163400" y="-25405"/>
                    <a:pt x="312436" y="10619"/>
                    <a:pt x="481411" y="0"/>
                  </a:cubicBezTo>
                  <a:cubicBezTo>
                    <a:pt x="650386" y="-10619"/>
                    <a:pt x="663049" y="29872"/>
                    <a:pt x="806083" y="0"/>
                  </a:cubicBezTo>
                  <a:cubicBezTo>
                    <a:pt x="949117" y="-29872"/>
                    <a:pt x="1173082" y="36077"/>
                    <a:pt x="1522602" y="0"/>
                  </a:cubicBezTo>
                  <a:cubicBezTo>
                    <a:pt x="1872122" y="-36077"/>
                    <a:pt x="1868767" y="2489"/>
                    <a:pt x="2004013" y="0"/>
                  </a:cubicBezTo>
                  <a:cubicBezTo>
                    <a:pt x="2139259" y="-2489"/>
                    <a:pt x="2253589" y="49438"/>
                    <a:pt x="2485424" y="0"/>
                  </a:cubicBezTo>
                  <a:cubicBezTo>
                    <a:pt x="2717259" y="-49438"/>
                    <a:pt x="2925298" y="34607"/>
                    <a:pt x="3201942" y="0"/>
                  </a:cubicBezTo>
                  <a:cubicBezTo>
                    <a:pt x="3478586" y="-34607"/>
                    <a:pt x="3478379" y="33033"/>
                    <a:pt x="3604984" y="0"/>
                  </a:cubicBezTo>
                  <a:cubicBezTo>
                    <a:pt x="3731589" y="-33033"/>
                    <a:pt x="4138678" y="47956"/>
                    <a:pt x="4321502" y="0"/>
                  </a:cubicBezTo>
                  <a:cubicBezTo>
                    <a:pt x="4504326" y="-47956"/>
                    <a:pt x="4690303" y="37882"/>
                    <a:pt x="5038021" y="0"/>
                  </a:cubicBezTo>
                  <a:cubicBezTo>
                    <a:pt x="5385739" y="-37882"/>
                    <a:pt x="5388401" y="53514"/>
                    <a:pt x="5597801" y="0"/>
                  </a:cubicBezTo>
                  <a:cubicBezTo>
                    <a:pt x="5807201" y="-53514"/>
                    <a:pt x="6024796" y="8099"/>
                    <a:pt x="6314319" y="0"/>
                  </a:cubicBezTo>
                  <a:cubicBezTo>
                    <a:pt x="6603842" y="-8099"/>
                    <a:pt x="6586764" y="25699"/>
                    <a:pt x="6795730" y="0"/>
                  </a:cubicBezTo>
                  <a:cubicBezTo>
                    <a:pt x="7004696" y="-25699"/>
                    <a:pt x="7158364" y="2650"/>
                    <a:pt x="7277141" y="0"/>
                  </a:cubicBezTo>
                  <a:cubicBezTo>
                    <a:pt x="7395918" y="-2650"/>
                    <a:pt x="7693878" y="54443"/>
                    <a:pt x="7836921" y="0"/>
                  </a:cubicBezTo>
                  <a:cubicBezTo>
                    <a:pt x="7871683" y="122226"/>
                    <a:pt x="7813465" y="423494"/>
                    <a:pt x="7836921" y="544867"/>
                  </a:cubicBezTo>
                  <a:cubicBezTo>
                    <a:pt x="7860377" y="666240"/>
                    <a:pt x="7814525" y="874116"/>
                    <a:pt x="7836921" y="1124513"/>
                  </a:cubicBezTo>
                  <a:cubicBezTo>
                    <a:pt x="7859317" y="1374910"/>
                    <a:pt x="7801756" y="1440995"/>
                    <a:pt x="7836921" y="1738938"/>
                  </a:cubicBezTo>
                  <a:cubicBezTo>
                    <a:pt x="7872086" y="2036881"/>
                    <a:pt x="7830836" y="2089718"/>
                    <a:pt x="7836921" y="2353362"/>
                  </a:cubicBezTo>
                  <a:cubicBezTo>
                    <a:pt x="7843006" y="2617006"/>
                    <a:pt x="7769850" y="2782768"/>
                    <a:pt x="7836921" y="2967787"/>
                  </a:cubicBezTo>
                  <a:cubicBezTo>
                    <a:pt x="7903992" y="3152807"/>
                    <a:pt x="7795390" y="3289257"/>
                    <a:pt x="7836921" y="3477875"/>
                  </a:cubicBezTo>
                  <a:cubicBezTo>
                    <a:pt x="7705851" y="3497208"/>
                    <a:pt x="7627488" y="3474298"/>
                    <a:pt x="7433879" y="3477875"/>
                  </a:cubicBezTo>
                  <a:cubicBezTo>
                    <a:pt x="7240270" y="3481452"/>
                    <a:pt x="7019987" y="3427894"/>
                    <a:pt x="6874099" y="3477875"/>
                  </a:cubicBezTo>
                  <a:cubicBezTo>
                    <a:pt x="6728211" y="3527856"/>
                    <a:pt x="6633317" y="3457748"/>
                    <a:pt x="6471058" y="3477875"/>
                  </a:cubicBezTo>
                  <a:cubicBezTo>
                    <a:pt x="6308799" y="3498002"/>
                    <a:pt x="6137514" y="3430567"/>
                    <a:pt x="5911278" y="3477875"/>
                  </a:cubicBezTo>
                  <a:cubicBezTo>
                    <a:pt x="5685042" y="3525183"/>
                    <a:pt x="5652955" y="3464824"/>
                    <a:pt x="5586605" y="3477875"/>
                  </a:cubicBezTo>
                  <a:cubicBezTo>
                    <a:pt x="5520255" y="3490926"/>
                    <a:pt x="5360274" y="3471036"/>
                    <a:pt x="5261933" y="3477875"/>
                  </a:cubicBezTo>
                  <a:cubicBezTo>
                    <a:pt x="5163592" y="3484714"/>
                    <a:pt x="4929426" y="3456204"/>
                    <a:pt x="4702153" y="3477875"/>
                  </a:cubicBezTo>
                  <a:cubicBezTo>
                    <a:pt x="4474880" y="3499546"/>
                    <a:pt x="4468180" y="3432997"/>
                    <a:pt x="4299111" y="3477875"/>
                  </a:cubicBezTo>
                  <a:cubicBezTo>
                    <a:pt x="4130042" y="3522753"/>
                    <a:pt x="3940893" y="3469649"/>
                    <a:pt x="3660962" y="3477875"/>
                  </a:cubicBezTo>
                  <a:cubicBezTo>
                    <a:pt x="3381031" y="3486101"/>
                    <a:pt x="3454913" y="3469884"/>
                    <a:pt x="3257920" y="3477875"/>
                  </a:cubicBezTo>
                  <a:cubicBezTo>
                    <a:pt x="3060927" y="3485866"/>
                    <a:pt x="2757718" y="3401661"/>
                    <a:pt x="2619771" y="3477875"/>
                  </a:cubicBezTo>
                  <a:cubicBezTo>
                    <a:pt x="2481824" y="3554089"/>
                    <a:pt x="2432985" y="3474303"/>
                    <a:pt x="2295098" y="3477875"/>
                  </a:cubicBezTo>
                  <a:cubicBezTo>
                    <a:pt x="2157211" y="3481447"/>
                    <a:pt x="1869056" y="3435673"/>
                    <a:pt x="1656949" y="3477875"/>
                  </a:cubicBezTo>
                  <a:cubicBezTo>
                    <a:pt x="1444842" y="3520077"/>
                    <a:pt x="1449449" y="3471959"/>
                    <a:pt x="1253907" y="3477875"/>
                  </a:cubicBezTo>
                  <a:cubicBezTo>
                    <a:pt x="1058365" y="3483791"/>
                    <a:pt x="1079932" y="3470909"/>
                    <a:pt x="929235" y="3477875"/>
                  </a:cubicBezTo>
                  <a:cubicBezTo>
                    <a:pt x="778538" y="3484841"/>
                    <a:pt x="697017" y="3435169"/>
                    <a:pt x="526193" y="3477875"/>
                  </a:cubicBezTo>
                  <a:cubicBezTo>
                    <a:pt x="355369" y="3520581"/>
                    <a:pt x="243620" y="3449883"/>
                    <a:pt x="0" y="3477875"/>
                  </a:cubicBezTo>
                  <a:cubicBezTo>
                    <a:pt x="-38669" y="3300809"/>
                    <a:pt x="33666" y="3135569"/>
                    <a:pt x="0" y="2967787"/>
                  </a:cubicBezTo>
                  <a:cubicBezTo>
                    <a:pt x="-33666" y="2800005"/>
                    <a:pt x="4905" y="2673977"/>
                    <a:pt x="0" y="2492477"/>
                  </a:cubicBezTo>
                  <a:cubicBezTo>
                    <a:pt x="-4905" y="2310977"/>
                    <a:pt x="19605" y="2211228"/>
                    <a:pt x="0" y="2017168"/>
                  </a:cubicBezTo>
                  <a:cubicBezTo>
                    <a:pt x="-19605" y="1823108"/>
                    <a:pt x="28278" y="1658223"/>
                    <a:pt x="0" y="1402743"/>
                  </a:cubicBezTo>
                  <a:cubicBezTo>
                    <a:pt x="-28278" y="1147264"/>
                    <a:pt x="35510" y="1096083"/>
                    <a:pt x="0" y="927433"/>
                  </a:cubicBezTo>
                  <a:cubicBezTo>
                    <a:pt x="-35510" y="758783"/>
                    <a:pt x="64845" y="260385"/>
                    <a:pt x="0" y="0"/>
                  </a:cubicBezTo>
                  <a:close/>
                </a:path>
              </a:pathLst>
            </a:custGeom>
            <a:noFill/>
            <a:ln w="38100"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11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GHI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11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NHỚ</a:t>
              </a:r>
              <a:endParaRPr kumimoji="0" lang="en-US" altLang="zh-CN" sz="110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21D664-F074-43EE-9937-CFB0C86E11BC}"/>
                </a:ext>
              </a:extLst>
            </p:cNvPr>
            <p:cNvSpPr txBox="1"/>
            <p:nvPr/>
          </p:nvSpPr>
          <p:spPr>
            <a:xfrm>
              <a:off x="3156365" y="2132488"/>
              <a:ext cx="6607639" cy="34778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11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GHI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11000" b="1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NHỚ</a:t>
              </a:r>
              <a:endParaRPr kumimoji="0" lang="en-US" altLang="zh-CN" sz="110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F878516-91BD-47A2-B1A8-E5B6DF44B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111" y="4211656"/>
            <a:ext cx="7940613" cy="278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1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4A8E19-43E2-472F-9041-F1CB262E15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" t="22783" r="8534" b="25825"/>
          <a:stretch/>
        </p:blipFill>
        <p:spPr>
          <a:xfrm>
            <a:off x="-959550" y="-1381329"/>
            <a:ext cx="14462082" cy="89205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57661" y="1955580"/>
            <a:ext cx="1086196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phức</a:t>
            </a:r>
            <a:r>
              <a:rPr lang="en-US" altLang="en-US" sz="4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vi-VN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8" name="Rectangles 3">
            <a:extLst>
              <a:ext uri="{FF2B5EF4-FFF2-40B4-BE49-F238E27FC236}">
                <a16:creationId xmlns:a16="http://schemas.microsoft.com/office/drawing/2014/main" id="{45D7FF09-3836-4764-9040-84CC938073B5}"/>
              </a:ext>
            </a:extLst>
          </p:cNvPr>
          <p:cNvSpPr/>
          <p:nvPr/>
        </p:nvSpPr>
        <p:spPr>
          <a:xfrm>
            <a:off x="782848" y="4993193"/>
            <a:ext cx="7836921" cy="1200329"/>
          </a:xfrm>
          <a:custGeom>
            <a:avLst/>
            <a:gdLst>
              <a:gd name="connsiteX0" fmla="*/ 0 w 7836921"/>
              <a:gd name="connsiteY0" fmla="*/ 0 h 1200329"/>
              <a:gd name="connsiteX1" fmla="*/ 481411 w 7836921"/>
              <a:gd name="connsiteY1" fmla="*/ 0 h 1200329"/>
              <a:gd name="connsiteX2" fmla="*/ 806083 w 7836921"/>
              <a:gd name="connsiteY2" fmla="*/ 0 h 1200329"/>
              <a:gd name="connsiteX3" fmla="*/ 1522602 w 7836921"/>
              <a:gd name="connsiteY3" fmla="*/ 0 h 1200329"/>
              <a:gd name="connsiteX4" fmla="*/ 2004013 w 7836921"/>
              <a:gd name="connsiteY4" fmla="*/ 0 h 1200329"/>
              <a:gd name="connsiteX5" fmla="*/ 2485424 w 7836921"/>
              <a:gd name="connsiteY5" fmla="*/ 0 h 1200329"/>
              <a:gd name="connsiteX6" fmla="*/ 3201942 w 7836921"/>
              <a:gd name="connsiteY6" fmla="*/ 0 h 1200329"/>
              <a:gd name="connsiteX7" fmla="*/ 3604984 w 7836921"/>
              <a:gd name="connsiteY7" fmla="*/ 0 h 1200329"/>
              <a:gd name="connsiteX8" fmla="*/ 4321502 w 7836921"/>
              <a:gd name="connsiteY8" fmla="*/ 0 h 1200329"/>
              <a:gd name="connsiteX9" fmla="*/ 5038021 w 7836921"/>
              <a:gd name="connsiteY9" fmla="*/ 0 h 1200329"/>
              <a:gd name="connsiteX10" fmla="*/ 5597801 w 7836921"/>
              <a:gd name="connsiteY10" fmla="*/ 0 h 1200329"/>
              <a:gd name="connsiteX11" fmla="*/ 6314319 w 7836921"/>
              <a:gd name="connsiteY11" fmla="*/ 0 h 1200329"/>
              <a:gd name="connsiteX12" fmla="*/ 6795730 w 7836921"/>
              <a:gd name="connsiteY12" fmla="*/ 0 h 1200329"/>
              <a:gd name="connsiteX13" fmla="*/ 7277141 w 7836921"/>
              <a:gd name="connsiteY13" fmla="*/ 0 h 1200329"/>
              <a:gd name="connsiteX14" fmla="*/ 7836921 w 7836921"/>
              <a:gd name="connsiteY14" fmla="*/ 0 h 1200329"/>
              <a:gd name="connsiteX15" fmla="*/ 7836921 w 7836921"/>
              <a:gd name="connsiteY15" fmla="*/ 388106 h 1200329"/>
              <a:gd name="connsiteX16" fmla="*/ 7836921 w 7836921"/>
              <a:gd name="connsiteY16" fmla="*/ 788216 h 1200329"/>
              <a:gd name="connsiteX17" fmla="*/ 7836921 w 7836921"/>
              <a:gd name="connsiteY17" fmla="*/ 1200329 h 1200329"/>
              <a:gd name="connsiteX18" fmla="*/ 7198772 w 7836921"/>
              <a:gd name="connsiteY18" fmla="*/ 1200329 h 1200329"/>
              <a:gd name="connsiteX19" fmla="*/ 6874099 w 7836921"/>
              <a:gd name="connsiteY19" fmla="*/ 1200329 h 1200329"/>
              <a:gd name="connsiteX20" fmla="*/ 6471058 w 7836921"/>
              <a:gd name="connsiteY20" fmla="*/ 1200329 h 1200329"/>
              <a:gd name="connsiteX21" fmla="*/ 5754539 w 7836921"/>
              <a:gd name="connsiteY21" fmla="*/ 1200329 h 1200329"/>
              <a:gd name="connsiteX22" fmla="*/ 5194759 w 7836921"/>
              <a:gd name="connsiteY22" fmla="*/ 1200329 h 1200329"/>
              <a:gd name="connsiteX23" fmla="*/ 4791717 w 7836921"/>
              <a:gd name="connsiteY23" fmla="*/ 1200329 h 1200329"/>
              <a:gd name="connsiteX24" fmla="*/ 4231937 w 7836921"/>
              <a:gd name="connsiteY24" fmla="*/ 1200329 h 1200329"/>
              <a:gd name="connsiteX25" fmla="*/ 3907265 w 7836921"/>
              <a:gd name="connsiteY25" fmla="*/ 1200329 h 1200329"/>
              <a:gd name="connsiteX26" fmla="*/ 3582592 w 7836921"/>
              <a:gd name="connsiteY26" fmla="*/ 1200329 h 1200329"/>
              <a:gd name="connsiteX27" fmla="*/ 3022812 w 7836921"/>
              <a:gd name="connsiteY27" fmla="*/ 1200329 h 1200329"/>
              <a:gd name="connsiteX28" fmla="*/ 2619771 w 7836921"/>
              <a:gd name="connsiteY28" fmla="*/ 1200329 h 1200329"/>
              <a:gd name="connsiteX29" fmla="*/ 1981621 w 7836921"/>
              <a:gd name="connsiteY29" fmla="*/ 1200329 h 1200329"/>
              <a:gd name="connsiteX30" fmla="*/ 1578580 w 7836921"/>
              <a:gd name="connsiteY30" fmla="*/ 1200329 h 1200329"/>
              <a:gd name="connsiteX31" fmla="*/ 940431 w 7836921"/>
              <a:gd name="connsiteY31" fmla="*/ 1200329 h 1200329"/>
              <a:gd name="connsiteX32" fmla="*/ 615758 w 7836921"/>
              <a:gd name="connsiteY32" fmla="*/ 1200329 h 1200329"/>
              <a:gd name="connsiteX33" fmla="*/ 0 w 7836921"/>
              <a:gd name="connsiteY33" fmla="*/ 1200329 h 1200329"/>
              <a:gd name="connsiteX34" fmla="*/ 0 w 7836921"/>
              <a:gd name="connsiteY34" fmla="*/ 824226 h 1200329"/>
              <a:gd name="connsiteX35" fmla="*/ 0 w 7836921"/>
              <a:gd name="connsiteY35" fmla="*/ 400110 h 1200329"/>
              <a:gd name="connsiteX36" fmla="*/ 0 w 7836921"/>
              <a:gd name="connsiteY36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7836921" h="1200329" extrusionOk="0">
                <a:moveTo>
                  <a:pt x="0" y="0"/>
                </a:moveTo>
                <a:cubicBezTo>
                  <a:pt x="163400" y="-25405"/>
                  <a:pt x="312436" y="10619"/>
                  <a:pt x="481411" y="0"/>
                </a:cubicBezTo>
                <a:cubicBezTo>
                  <a:pt x="650386" y="-10619"/>
                  <a:pt x="663049" y="29872"/>
                  <a:pt x="806083" y="0"/>
                </a:cubicBezTo>
                <a:cubicBezTo>
                  <a:pt x="949117" y="-29872"/>
                  <a:pt x="1173082" y="36077"/>
                  <a:pt x="1522602" y="0"/>
                </a:cubicBezTo>
                <a:cubicBezTo>
                  <a:pt x="1872122" y="-36077"/>
                  <a:pt x="1868767" y="2489"/>
                  <a:pt x="2004013" y="0"/>
                </a:cubicBezTo>
                <a:cubicBezTo>
                  <a:pt x="2139259" y="-2489"/>
                  <a:pt x="2253589" y="49438"/>
                  <a:pt x="2485424" y="0"/>
                </a:cubicBezTo>
                <a:cubicBezTo>
                  <a:pt x="2717259" y="-49438"/>
                  <a:pt x="2925298" y="34607"/>
                  <a:pt x="3201942" y="0"/>
                </a:cubicBezTo>
                <a:cubicBezTo>
                  <a:pt x="3478586" y="-34607"/>
                  <a:pt x="3478379" y="33033"/>
                  <a:pt x="3604984" y="0"/>
                </a:cubicBezTo>
                <a:cubicBezTo>
                  <a:pt x="3731589" y="-33033"/>
                  <a:pt x="4138678" y="47956"/>
                  <a:pt x="4321502" y="0"/>
                </a:cubicBezTo>
                <a:cubicBezTo>
                  <a:pt x="4504326" y="-47956"/>
                  <a:pt x="4690303" y="37882"/>
                  <a:pt x="5038021" y="0"/>
                </a:cubicBezTo>
                <a:cubicBezTo>
                  <a:pt x="5385739" y="-37882"/>
                  <a:pt x="5388401" y="53514"/>
                  <a:pt x="5597801" y="0"/>
                </a:cubicBezTo>
                <a:cubicBezTo>
                  <a:pt x="5807201" y="-53514"/>
                  <a:pt x="6024796" y="8099"/>
                  <a:pt x="6314319" y="0"/>
                </a:cubicBezTo>
                <a:cubicBezTo>
                  <a:pt x="6603842" y="-8099"/>
                  <a:pt x="6586764" y="25699"/>
                  <a:pt x="6795730" y="0"/>
                </a:cubicBezTo>
                <a:cubicBezTo>
                  <a:pt x="7004696" y="-25699"/>
                  <a:pt x="7158364" y="2650"/>
                  <a:pt x="7277141" y="0"/>
                </a:cubicBezTo>
                <a:cubicBezTo>
                  <a:pt x="7395918" y="-2650"/>
                  <a:pt x="7693878" y="54443"/>
                  <a:pt x="7836921" y="0"/>
                </a:cubicBezTo>
                <a:cubicBezTo>
                  <a:pt x="7840195" y="157899"/>
                  <a:pt x="7808588" y="259263"/>
                  <a:pt x="7836921" y="388106"/>
                </a:cubicBezTo>
                <a:cubicBezTo>
                  <a:pt x="7865254" y="516949"/>
                  <a:pt x="7815250" y="698512"/>
                  <a:pt x="7836921" y="788216"/>
                </a:cubicBezTo>
                <a:cubicBezTo>
                  <a:pt x="7858592" y="877920"/>
                  <a:pt x="7801461" y="1055186"/>
                  <a:pt x="7836921" y="1200329"/>
                </a:cubicBezTo>
                <a:cubicBezTo>
                  <a:pt x="7680538" y="1274568"/>
                  <a:pt x="7509435" y="1179016"/>
                  <a:pt x="7198772" y="1200329"/>
                </a:cubicBezTo>
                <a:cubicBezTo>
                  <a:pt x="6888109" y="1221642"/>
                  <a:pt x="6987408" y="1184745"/>
                  <a:pt x="6874099" y="1200329"/>
                </a:cubicBezTo>
                <a:cubicBezTo>
                  <a:pt x="6760790" y="1215913"/>
                  <a:pt x="6619394" y="1177200"/>
                  <a:pt x="6471058" y="1200329"/>
                </a:cubicBezTo>
                <a:cubicBezTo>
                  <a:pt x="6322722" y="1223458"/>
                  <a:pt x="6013121" y="1126875"/>
                  <a:pt x="5754539" y="1200329"/>
                </a:cubicBezTo>
                <a:cubicBezTo>
                  <a:pt x="5495957" y="1273783"/>
                  <a:pt x="5340647" y="1150348"/>
                  <a:pt x="5194759" y="1200329"/>
                </a:cubicBezTo>
                <a:cubicBezTo>
                  <a:pt x="5048871" y="1250310"/>
                  <a:pt x="4960629" y="1189786"/>
                  <a:pt x="4791717" y="1200329"/>
                </a:cubicBezTo>
                <a:cubicBezTo>
                  <a:pt x="4622805" y="1210872"/>
                  <a:pt x="4458173" y="1153021"/>
                  <a:pt x="4231937" y="1200329"/>
                </a:cubicBezTo>
                <a:cubicBezTo>
                  <a:pt x="4005701" y="1247637"/>
                  <a:pt x="4062932" y="1176476"/>
                  <a:pt x="3907265" y="1200329"/>
                </a:cubicBezTo>
                <a:cubicBezTo>
                  <a:pt x="3751598" y="1224182"/>
                  <a:pt x="3686390" y="1198345"/>
                  <a:pt x="3582592" y="1200329"/>
                </a:cubicBezTo>
                <a:cubicBezTo>
                  <a:pt x="3478794" y="1202313"/>
                  <a:pt x="3250085" y="1178658"/>
                  <a:pt x="3022812" y="1200329"/>
                </a:cubicBezTo>
                <a:cubicBezTo>
                  <a:pt x="2795539" y="1222000"/>
                  <a:pt x="2783426" y="1154368"/>
                  <a:pt x="2619771" y="1200329"/>
                </a:cubicBezTo>
                <a:cubicBezTo>
                  <a:pt x="2456116" y="1246290"/>
                  <a:pt x="2262324" y="1196958"/>
                  <a:pt x="1981621" y="1200329"/>
                </a:cubicBezTo>
                <a:cubicBezTo>
                  <a:pt x="1700918" y="1203700"/>
                  <a:pt x="1770182" y="1186017"/>
                  <a:pt x="1578580" y="1200329"/>
                </a:cubicBezTo>
                <a:cubicBezTo>
                  <a:pt x="1386978" y="1214641"/>
                  <a:pt x="1078378" y="1124115"/>
                  <a:pt x="940431" y="1200329"/>
                </a:cubicBezTo>
                <a:cubicBezTo>
                  <a:pt x="802484" y="1276543"/>
                  <a:pt x="753645" y="1196757"/>
                  <a:pt x="615758" y="1200329"/>
                </a:cubicBezTo>
                <a:cubicBezTo>
                  <a:pt x="477871" y="1203901"/>
                  <a:pt x="271811" y="1177763"/>
                  <a:pt x="0" y="1200329"/>
                </a:cubicBezTo>
                <a:cubicBezTo>
                  <a:pt x="-13174" y="1019052"/>
                  <a:pt x="8700" y="914411"/>
                  <a:pt x="0" y="824226"/>
                </a:cubicBezTo>
                <a:cubicBezTo>
                  <a:pt x="-8700" y="734041"/>
                  <a:pt x="540" y="502475"/>
                  <a:pt x="0" y="400110"/>
                </a:cubicBezTo>
                <a:cubicBezTo>
                  <a:pt x="-540" y="297745"/>
                  <a:pt x="8673" y="139107"/>
                  <a:pt x="0" y="0"/>
                </a:cubicBezTo>
                <a:close/>
              </a:path>
            </a:pathLst>
          </a:custGeom>
          <a:noFill/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72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GHI NHỚ</a:t>
            </a:r>
            <a:endParaRPr kumimoji="0" lang="en-US" altLang="zh-CN" sz="7200" b="1" i="0" u="none" strike="noStrike" kern="1200" cap="none" spc="0" normalizeH="0" baseline="0" noProof="0" dirty="0">
              <a:ln w="254000">
                <a:solidFill>
                  <a:prstClr val="white"/>
                </a:solidFill>
                <a:prstDash val="solid"/>
              </a:ln>
              <a:solidFill>
                <a:prstClr val="white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#9Slide07 IcielStormtrooper" panose="020B0500000000000000" pitchFamily="34" charset="0"/>
              <a:ea typeface="等线" panose="020B0604020202020204" charset="-122"/>
              <a:cs typeface="UTM Futura Extra" panose="0204060305050602020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21D664-F074-43EE-9937-CFB0C86E11BC}"/>
              </a:ext>
            </a:extLst>
          </p:cNvPr>
          <p:cNvSpPr txBox="1"/>
          <p:nvPr/>
        </p:nvSpPr>
        <p:spPr>
          <a:xfrm>
            <a:off x="1397488" y="4993192"/>
            <a:ext cx="66076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72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GHI</a:t>
            </a:r>
            <a:r>
              <a:rPr kumimoji="0" lang="vi-VN" altLang="zh-CN" sz="7200" b="1" i="0" u="none" strike="noStrike" kern="1200" cap="none" spc="0" normalizeH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 </a:t>
            </a:r>
            <a:r>
              <a:rPr lang="vi-VN" altLang="zh-CN" sz="7200" b="1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NHỚ</a:t>
            </a:r>
            <a:endParaRPr kumimoji="0" lang="en-US" altLang="zh-CN" sz="7200" b="1" i="0" u="none" strike="noStrike" kern="1200" cap="none" spc="0" normalizeH="0" baseline="0" noProof="0" dirty="0">
              <a:ln w="38100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#9Slide07 IcielStormtrooper" panose="020B0500000000000000" pitchFamily="34" charset="0"/>
              <a:ea typeface="等线" panose="020B0604020202020204" charset="-122"/>
              <a:cs typeface="UTM Futura Extra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37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2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419215"/>
            <a:ext cx="12192000" cy="438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210E534-A1E2-4EC3-A501-5C221F91BE9B}"/>
              </a:ext>
            </a:extLst>
          </p:cNvPr>
          <p:cNvSpPr txBox="1">
            <a:spLocks/>
          </p:cNvSpPr>
          <p:nvPr/>
        </p:nvSpPr>
        <p:spPr>
          <a:xfrm>
            <a:off x="0" y="93433"/>
            <a:ext cx="12192000" cy="8253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思源宋体 CN Light" panose="02020300000000000000" pitchFamily="18" charset="-122"/>
                <a:ea typeface="思源宋体 CN Light" panose="02020300000000000000" pitchFamily="18" charset="-122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KIẾN THỨC CẦN NHỚ 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81A4DC5C-093F-4D61-B899-222D220108CB}"/>
              </a:ext>
            </a:extLst>
          </p:cNvPr>
          <p:cNvSpPr/>
          <p:nvPr/>
        </p:nvSpPr>
        <p:spPr>
          <a:xfrm>
            <a:off x="4463142" y="1053723"/>
            <a:ext cx="3265715" cy="54864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AFE1E82E-0B71-4019-BBCB-EAF012695FE7}"/>
              </a:ext>
            </a:extLst>
          </p:cNvPr>
          <p:cNvSpPr/>
          <p:nvPr/>
        </p:nvSpPr>
        <p:spPr>
          <a:xfrm>
            <a:off x="2307770" y="1828802"/>
            <a:ext cx="3413763" cy="54864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 đơn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8AA9DD4D-91B2-4A96-B477-C29FE4091C65}"/>
              </a:ext>
            </a:extLst>
          </p:cNvPr>
          <p:cNvSpPr/>
          <p:nvPr/>
        </p:nvSpPr>
        <p:spPr>
          <a:xfrm>
            <a:off x="6548841" y="1829908"/>
            <a:ext cx="3413763" cy="54864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 phức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481470-C5E3-4EDB-9A18-2D4A11A6EBBC}"/>
              </a:ext>
            </a:extLst>
          </p:cNvPr>
          <p:cNvSpPr/>
          <p:nvPr/>
        </p:nvSpPr>
        <p:spPr>
          <a:xfrm>
            <a:off x="284412" y="2585028"/>
            <a:ext cx="3087187" cy="770698"/>
          </a:xfrm>
          <a:prstGeom prst="rect">
            <a:avLst/>
          </a:prstGeom>
          <a:solidFill>
            <a:srgbClr val="F273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Chỉ có 1 tiếng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E7B9A1-F89D-4DD8-A0D6-E6E3534A5CE2}"/>
              </a:ext>
            </a:extLst>
          </p:cNvPr>
          <p:cNvSpPr/>
          <p:nvPr/>
        </p:nvSpPr>
        <p:spPr>
          <a:xfrm>
            <a:off x="284412" y="3376084"/>
            <a:ext cx="3087187" cy="1805242"/>
          </a:xfrm>
          <a:prstGeom prst="rect">
            <a:avLst/>
          </a:prstGeom>
          <a:solidFill>
            <a:srgbClr val="DAA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dụ: hoa, ăn, đẹp,...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545FD1-25C6-41AE-BF02-FE89A4465E5A}"/>
              </a:ext>
            </a:extLst>
          </p:cNvPr>
          <p:cNvSpPr/>
          <p:nvPr/>
        </p:nvSpPr>
        <p:spPr>
          <a:xfrm>
            <a:off x="8880078" y="2603881"/>
            <a:ext cx="3087187" cy="770698"/>
          </a:xfrm>
          <a:prstGeom prst="rect">
            <a:avLst/>
          </a:prstGeom>
          <a:solidFill>
            <a:srgbClr val="F273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Có hai hay nhiều tiếng trở lên.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EE22DE-229F-4987-A6D2-5C730DDCC2F9}"/>
              </a:ext>
            </a:extLst>
          </p:cNvPr>
          <p:cNvSpPr/>
          <p:nvPr/>
        </p:nvSpPr>
        <p:spPr>
          <a:xfrm>
            <a:off x="8898550" y="3401292"/>
            <a:ext cx="3087187" cy="2194561"/>
          </a:xfrm>
          <a:prstGeom prst="rect">
            <a:avLst/>
          </a:prstGeom>
          <a:solidFill>
            <a:srgbClr val="DAA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dụ: thiên nhiên, sạch sành sanh, tươi đẹp,...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Elbow Connector 18">
            <a:extLst>
              <a:ext uri="{FF2B5EF4-FFF2-40B4-BE49-F238E27FC236}">
                <a16:creationId xmlns:a16="http://schemas.microsoft.com/office/drawing/2014/main" id="{A5B73F96-DE61-41A7-B14C-904E56B7EE74}"/>
              </a:ext>
            </a:extLst>
          </p:cNvPr>
          <p:cNvCxnSpPr>
            <a:stCxn id="4" idx="1"/>
            <a:endCxn id="5" idx="0"/>
          </p:cNvCxnSpPr>
          <p:nvPr/>
        </p:nvCxnSpPr>
        <p:spPr>
          <a:xfrm rot="10800000" flipV="1">
            <a:off x="4014652" y="1328044"/>
            <a:ext cx="448490" cy="500758"/>
          </a:xfrm>
          <a:prstGeom prst="bentConnector2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23">
            <a:extLst>
              <a:ext uri="{FF2B5EF4-FFF2-40B4-BE49-F238E27FC236}">
                <a16:creationId xmlns:a16="http://schemas.microsoft.com/office/drawing/2014/main" id="{5DDE1DFB-993B-4CE1-BC77-934B34650071}"/>
              </a:ext>
            </a:extLst>
          </p:cNvPr>
          <p:cNvCxnSpPr/>
          <p:nvPr/>
        </p:nvCxnSpPr>
        <p:spPr>
          <a:xfrm rot="10800000" flipV="1">
            <a:off x="1859280" y="2103122"/>
            <a:ext cx="448490" cy="500758"/>
          </a:xfrm>
          <a:prstGeom prst="bentConnector2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24">
            <a:extLst>
              <a:ext uri="{FF2B5EF4-FFF2-40B4-BE49-F238E27FC236}">
                <a16:creationId xmlns:a16="http://schemas.microsoft.com/office/drawing/2014/main" id="{2B584020-D49B-4968-A6EF-1BF99B85A845}"/>
              </a:ext>
            </a:extLst>
          </p:cNvPr>
          <p:cNvCxnSpPr>
            <a:stCxn id="4" idx="3"/>
            <a:endCxn id="6" idx="0"/>
          </p:cNvCxnSpPr>
          <p:nvPr/>
        </p:nvCxnSpPr>
        <p:spPr>
          <a:xfrm>
            <a:off x="7728857" y="1328044"/>
            <a:ext cx="526866" cy="501864"/>
          </a:xfrm>
          <a:prstGeom prst="bentConnector2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30">
            <a:extLst>
              <a:ext uri="{FF2B5EF4-FFF2-40B4-BE49-F238E27FC236}">
                <a16:creationId xmlns:a16="http://schemas.microsoft.com/office/drawing/2014/main" id="{2FC6C322-213F-402B-B084-9C06FBDB3E10}"/>
              </a:ext>
            </a:extLst>
          </p:cNvPr>
          <p:cNvCxnSpPr/>
          <p:nvPr/>
        </p:nvCxnSpPr>
        <p:spPr>
          <a:xfrm>
            <a:off x="9962604" y="2103122"/>
            <a:ext cx="526866" cy="501864"/>
          </a:xfrm>
          <a:prstGeom prst="bentConnector2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C93FD48-91D0-4CF2-A28B-4EBCF1EAD900}"/>
              </a:ext>
            </a:extLst>
          </p:cNvPr>
          <p:cNvCxnSpPr>
            <a:stCxn id="4" idx="2"/>
          </p:cNvCxnSpPr>
          <p:nvPr/>
        </p:nvCxnSpPr>
        <p:spPr>
          <a:xfrm>
            <a:off x="6096000" y="1602364"/>
            <a:ext cx="0" cy="1611099"/>
          </a:xfrm>
          <a:prstGeom prst="straightConnector1">
            <a:avLst/>
          </a:prstGeom>
          <a:ln w="82550" cmpd="dbl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9">
            <a:extLst>
              <a:ext uri="{FF2B5EF4-FFF2-40B4-BE49-F238E27FC236}">
                <a16:creationId xmlns:a16="http://schemas.microsoft.com/office/drawing/2014/main" id="{F8450709-FB74-4D3F-92DE-0894670817E7}"/>
              </a:ext>
            </a:extLst>
          </p:cNvPr>
          <p:cNvSpPr/>
          <p:nvPr/>
        </p:nvSpPr>
        <p:spPr>
          <a:xfrm>
            <a:off x="4463142" y="3239284"/>
            <a:ext cx="3267402" cy="255820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 nào cũng có nghĩa.</a:t>
            </a:r>
          </a:p>
          <a:p>
            <a:pPr algn="ctr"/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 năng: Tạo nên câu.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5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E4D8235-CB23-4E7D-AA25-BCD614F76A7F}"/>
              </a:ext>
            </a:extLst>
          </p:cNvPr>
          <p:cNvSpPr/>
          <p:nvPr/>
        </p:nvSpPr>
        <p:spPr>
          <a:xfrm>
            <a:off x="5443928" y="4406952"/>
            <a:ext cx="1304144" cy="6745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1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字魂27号-布丁体" panose="00000500000000000000" pitchFamily="2" charset="-122"/>
              <a:ea typeface="字魂27号-布丁体" panose="00000500000000000000" pitchFamily="2" charset="-122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BEDD47-F52C-4CC9-8EA0-02EE40C0485A}"/>
              </a:ext>
            </a:extLst>
          </p:cNvPr>
          <p:cNvGrpSpPr/>
          <p:nvPr/>
        </p:nvGrpSpPr>
        <p:grpSpPr>
          <a:xfrm>
            <a:off x="2177539" y="1467686"/>
            <a:ext cx="7836921" cy="3016210"/>
            <a:chOff x="3409941" y="3263194"/>
            <a:chExt cx="7836921" cy="3016210"/>
          </a:xfrm>
        </p:grpSpPr>
        <p:sp>
          <p:nvSpPr>
            <p:cNvPr id="5" name="Rectangles 3">
              <a:extLst>
                <a:ext uri="{FF2B5EF4-FFF2-40B4-BE49-F238E27FC236}">
                  <a16:creationId xmlns:a16="http://schemas.microsoft.com/office/drawing/2014/main" id="{45D7FF09-3836-4764-9040-84CC938073B5}"/>
                </a:ext>
              </a:extLst>
            </p:cNvPr>
            <p:cNvSpPr/>
            <p:nvPr/>
          </p:nvSpPr>
          <p:spPr>
            <a:xfrm>
              <a:off x="3409941" y="3340138"/>
              <a:ext cx="7836921" cy="2862322"/>
            </a:xfrm>
            <a:custGeom>
              <a:avLst/>
              <a:gdLst>
                <a:gd name="connsiteX0" fmla="*/ 0 w 7836921"/>
                <a:gd name="connsiteY0" fmla="*/ 0 h 2862322"/>
                <a:gd name="connsiteX1" fmla="*/ 481411 w 7836921"/>
                <a:gd name="connsiteY1" fmla="*/ 0 h 2862322"/>
                <a:gd name="connsiteX2" fmla="*/ 806083 w 7836921"/>
                <a:gd name="connsiteY2" fmla="*/ 0 h 2862322"/>
                <a:gd name="connsiteX3" fmla="*/ 1522602 w 7836921"/>
                <a:gd name="connsiteY3" fmla="*/ 0 h 2862322"/>
                <a:gd name="connsiteX4" fmla="*/ 2004013 w 7836921"/>
                <a:gd name="connsiteY4" fmla="*/ 0 h 2862322"/>
                <a:gd name="connsiteX5" fmla="*/ 2485424 w 7836921"/>
                <a:gd name="connsiteY5" fmla="*/ 0 h 2862322"/>
                <a:gd name="connsiteX6" fmla="*/ 3201942 w 7836921"/>
                <a:gd name="connsiteY6" fmla="*/ 0 h 2862322"/>
                <a:gd name="connsiteX7" fmla="*/ 3604984 w 7836921"/>
                <a:gd name="connsiteY7" fmla="*/ 0 h 2862322"/>
                <a:gd name="connsiteX8" fmla="*/ 4321502 w 7836921"/>
                <a:gd name="connsiteY8" fmla="*/ 0 h 2862322"/>
                <a:gd name="connsiteX9" fmla="*/ 5038021 w 7836921"/>
                <a:gd name="connsiteY9" fmla="*/ 0 h 2862322"/>
                <a:gd name="connsiteX10" fmla="*/ 5597801 w 7836921"/>
                <a:gd name="connsiteY10" fmla="*/ 0 h 2862322"/>
                <a:gd name="connsiteX11" fmla="*/ 6314319 w 7836921"/>
                <a:gd name="connsiteY11" fmla="*/ 0 h 2862322"/>
                <a:gd name="connsiteX12" fmla="*/ 6795730 w 7836921"/>
                <a:gd name="connsiteY12" fmla="*/ 0 h 2862322"/>
                <a:gd name="connsiteX13" fmla="*/ 7277141 w 7836921"/>
                <a:gd name="connsiteY13" fmla="*/ 0 h 2862322"/>
                <a:gd name="connsiteX14" fmla="*/ 7836921 w 7836921"/>
                <a:gd name="connsiteY14" fmla="*/ 0 h 2862322"/>
                <a:gd name="connsiteX15" fmla="*/ 7836921 w 7836921"/>
                <a:gd name="connsiteY15" fmla="*/ 543841 h 2862322"/>
                <a:gd name="connsiteX16" fmla="*/ 7836921 w 7836921"/>
                <a:gd name="connsiteY16" fmla="*/ 1116306 h 2862322"/>
                <a:gd name="connsiteX17" fmla="*/ 7836921 w 7836921"/>
                <a:gd name="connsiteY17" fmla="*/ 1717393 h 2862322"/>
                <a:gd name="connsiteX18" fmla="*/ 7836921 w 7836921"/>
                <a:gd name="connsiteY18" fmla="*/ 2318481 h 2862322"/>
                <a:gd name="connsiteX19" fmla="*/ 7836921 w 7836921"/>
                <a:gd name="connsiteY19" fmla="*/ 2862322 h 2862322"/>
                <a:gd name="connsiteX20" fmla="*/ 7512249 w 7836921"/>
                <a:gd name="connsiteY20" fmla="*/ 2862322 h 2862322"/>
                <a:gd name="connsiteX21" fmla="*/ 6795730 w 7836921"/>
                <a:gd name="connsiteY21" fmla="*/ 2862322 h 2862322"/>
                <a:gd name="connsiteX22" fmla="*/ 6235950 w 7836921"/>
                <a:gd name="connsiteY22" fmla="*/ 2862322 h 2862322"/>
                <a:gd name="connsiteX23" fmla="*/ 5832908 w 7836921"/>
                <a:gd name="connsiteY23" fmla="*/ 2862322 h 2862322"/>
                <a:gd name="connsiteX24" fmla="*/ 5273128 w 7836921"/>
                <a:gd name="connsiteY24" fmla="*/ 2862322 h 2862322"/>
                <a:gd name="connsiteX25" fmla="*/ 4948456 w 7836921"/>
                <a:gd name="connsiteY25" fmla="*/ 2862322 h 2862322"/>
                <a:gd name="connsiteX26" fmla="*/ 4623783 w 7836921"/>
                <a:gd name="connsiteY26" fmla="*/ 2862322 h 2862322"/>
                <a:gd name="connsiteX27" fmla="*/ 4064003 w 7836921"/>
                <a:gd name="connsiteY27" fmla="*/ 2862322 h 2862322"/>
                <a:gd name="connsiteX28" fmla="*/ 3660962 w 7836921"/>
                <a:gd name="connsiteY28" fmla="*/ 2862322 h 2862322"/>
                <a:gd name="connsiteX29" fmla="*/ 3022812 w 7836921"/>
                <a:gd name="connsiteY29" fmla="*/ 2862322 h 2862322"/>
                <a:gd name="connsiteX30" fmla="*/ 2619771 w 7836921"/>
                <a:gd name="connsiteY30" fmla="*/ 2862322 h 2862322"/>
                <a:gd name="connsiteX31" fmla="*/ 1981621 w 7836921"/>
                <a:gd name="connsiteY31" fmla="*/ 2862322 h 2862322"/>
                <a:gd name="connsiteX32" fmla="*/ 1656949 w 7836921"/>
                <a:gd name="connsiteY32" fmla="*/ 2862322 h 2862322"/>
                <a:gd name="connsiteX33" fmla="*/ 1018800 w 7836921"/>
                <a:gd name="connsiteY33" fmla="*/ 2862322 h 2862322"/>
                <a:gd name="connsiteX34" fmla="*/ 615758 w 7836921"/>
                <a:gd name="connsiteY34" fmla="*/ 2862322 h 2862322"/>
                <a:gd name="connsiteX35" fmla="*/ 0 w 7836921"/>
                <a:gd name="connsiteY35" fmla="*/ 2862322 h 2862322"/>
                <a:gd name="connsiteX36" fmla="*/ 0 w 7836921"/>
                <a:gd name="connsiteY36" fmla="*/ 2347104 h 2862322"/>
                <a:gd name="connsiteX37" fmla="*/ 0 w 7836921"/>
                <a:gd name="connsiteY37" fmla="*/ 1717393 h 2862322"/>
                <a:gd name="connsiteX38" fmla="*/ 0 w 7836921"/>
                <a:gd name="connsiteY38" fmla="*/ 1202175 h 2862322"/>
                <a:gd name="connsiteX39" fmla="*/ 0 w 7836921"/>
                <a:gd name="connsiteY39" fmla="*/ 715580 h 2862322"/>
                <a:gd name="connsiteX40" fmla="*/ 0 w 7836921"/>
                <a:gd name="connsiteY40" fmla="*/ 0 h 2862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836921" h="2862322" extrusionOk="0">
                  <a:moveTo>
                    <a:pt x="0" y="0"/>
                  </a:moveTo>
                  <a:cubicBezTo>
                    <a:pt x="163400" y="-25405"/>
                    <a:pt x="312436" y="10619"/>
                    <a:pt x="481411" y="0"/>
                  </a:cubicBezTo>
                  <a:cubicBezTo>
                    <a:pt x="650386" y="-10619"/>
                    <a:pt x="663049" y="29872"/>
                    <a:pt x="806083" y="0"/>
                  </a:cubicBezTo>
                  <a:cubicBezTo>
                    <a:pt x="949117" y="-29872"/>
                    <a:pt x="1173082" y="36077"/>
                    <a:pt x="1522602" y="0"/>
                  </a:cubicBezTo>
                  <a:cubicBezTo>
                    <a:pt x="1872122" y="-36077"/>
                    <a:pt x="1868767" y="2489"/>
                    <a:pt x="2004013" y="0"/>
                  </a:cubicBezTo>
                  <a:cubicBezTo>
                    <a:pt x="2139259" y="-2489"/>
                    <a:pt x="2253589" y="49438"/>
                    <a:pt x="2485424" y="0"/>
                  </a:cubicBezTo>
                  <a:cubicBezTo>
                    <a:pt x="2717259" y="-49438"/>
                    <a:pt x="2925298" y="34607"/>
                    <a:pt x="3201942" y="0"/>
                  </a:cubicBezTo>
                  <a:cubicBezTo>
                    <a:pt x="3478586" y="-34607"/>
                    <a:pt x="3478379" y="33033"/>
                    <a:pt x="3604984" y="0"/>
                  </a:cubicBezTo>
                  <a:cubicBezTo>
                    <a:pt x="3731589" y="-33033"/>
                    <a:pt x="4138678" y="47956"/>
                    <a:pt x="4321502" y="0"/>
                  </a:cubicBezTo>
                  <a:cubicBezTo>
                    <a:pt x="4504326" y="-47956"/>
                    <a:pt x="4690303" y="37882"/>
                    <a:pt x="5038021" y="0"/>
                  </a:cubicBezTo>
                  <a:cubicBezTo>
                    <a:pt x="5385739" y="-37882"/>
                    <a:pt x="5388401" y="53514"/>
                    <a:pt x="5597801" y="0"/>
                  </a:cubicBezTo>
                  <a:cubicBezTo>
                    <a:pt x="5807201" y="-53514"/>
                    <a:pt x="6024796" y="8099"/>
                    <a:pt x="6314319" y="0"/>
                  </a:cubicBezTo>
                  <a:cubicBezTo>
                    <a:pt x="6603842" y="-8099"/>
                    <a:pt x="6586764" y="25699"/>
                    <a:pt x="6795730" y="0"/>
                  </a:cubicBezTo>
                  <a:cubicBezTo>
                    <a:pt x="7004696" y="-25699"/>
                    <a:pt x="7158364" y="2650"/>
                    <a:pt x="7277141" y="0"/>
                  </a:cubicBezTo>
                  <a:cubicBezTo>
                    <a:pt x="7395918" y="-2650"/>
                    <a:pt x="7693878" y="54443"/>
                    <a:pt x="7836921" y="0"/>
                  </a:cubicBezTo>
                  <a:cubicBezTo>
                    <a:pt x="7898771" y="228594"/>
                    <a:pt x="7820828" y="372367"/>
                    <a:pt x="7836921" y="543841"/>
                  </a:cubicBezTo>
                  <a:cubicBezTo>
                    <a:pt x="7853014" y="715315"/>
                    <a:pt x="7806752" y="841761"/>
                    <a:pt x="7836921" y="1116306"/>
                  </a:cubicBezTo>
                  <a:cubicBezTo>
                    <a:pt x="7867090" y="1390852"/>
                    <a:pt x="7775862" y="1586620"/>
                    <a:pt x="7836921" y="1717393"/>
                  </a:cubicBezTo>
                  <a:cubicBezTo>
                    <a:pt x="7897980" y="1848166"/>
                    <a:pt x="7787030" y="2089731"/>
                    <a:pt x="7836921" y="2318481"/>
                  </a:cubicBezTo>
                  <a:cubicBezTo>
                    <a:pt x="7886812" y="2547231"/>
                    <a:pt x="7792673" y="2647241"/>
                    <a:pt x="7836921" y="2862322"/>
                  </a:cubicBezTo>
                  <a:cubicBezTo>
                    <a:pt x="7694403" y="2891232"/>
                    <a:pt x="7579659" y="2844303"/>
                    <a:pt x="7512249" y="2862322"/>
                  </a:cubicBezTo>
                  <a:cubicBezTo>
                    <a:pt x="7444839" y="2880341"/>
                    <a:pt x="7054312" y="2788868"/>
                    <a:pt x="6795730" y="2862322"/>
                  </a:cubicBezTo>
                  <a:cubicBezTo>
                    <a:pt x="6537148" y="2935776"/>
                    <a:pt x="6381838" y="2812341"/>
                    <a:pt x="6235950" y="2862322"/>
                  </a:cubicBezTo>
                  <a:cubicBezTo>
                    <a:pt x="6090062" y="2912303"/>
                    <a:pt x="6001820" y="2851779"/>
                    <a:pt x="5832908" y="2862322"/>
                  </a:cubicBezTo>
                  <a:cubicBezTo>
                    <a:pt x="5663996" y="2872865"/>
                    <a:pt x="5499364" y="2815014"/>
                    <a:pt x="5273128" y="2862322"/>
                  </a:cubicBezTo>
                  <a:cubicBezTo>
                    <a:pt x="5046892" y="2909630"/>
                    <a:pt x="5104123" y="2838469"/>
                    <a:pt x="4948456" y="2862322"/>
                  </a:cubicBezTo>
                  <a:cubicBezTo>
                    <a:pt x="4792789" y="2886175"/>
                    <a:pt x="4727581" y="2860338"/>
                    <a:pt x="4623783" y="2862322"/>
                  </a:cubicBezTo>
                  <a:cubicBezTo>
                    <a:pt x="4519985" y="2864306"/>
                    <a:pt x="4291276" y="2840651"/>
                    <a:pt x="4064003" y="2862322"/>
                  </a:cubicBezTo>
                  <a:cubicBezTo>
                    <a:pt x="3836730" y="2883993"/>
                    <a:pt x="3824617" y="2816361"/>
                    <a:pt x="3660962" y="2862322"/>
                  </a:cubicBezTo>
                  <a:cubicBezTo>
                    <a:pt x="3497307" y="2908283"/>
                    <a:pt x="3303515" y="2858951"/>
                    <a:pt x="3022812" y="2862322"/>
                  </a:cubicBezTo>
                  <a:cubicBezTo>
                    <a:pt x="2742109" y="2865693"/>
                    <a:pt x="2811373" y="2848010"/>
                    <a:pt x="2619771" y="2862322"/>
                  </a:cubicBezTo>
                  <a:cubicBezTo>
                    <a:pt x="2428169" y="2876634"/>
                    <a:pt x="2120091" y="2789938"/>
                    <a:pt x="1981621" y="2862322"/>
                  </a:cubicBezTo>
                  <a:cubicBezTo>
                    <a:pt x="1843151" y="2934706"/>
                    <a:pt x="1783873" y="2848234"/>
                    <a:pt x="1656949" y="2862322"/>
                  </a:cubicBezTo>
                  <a:cubicBezTo>
                    <a:pt x="1530025" y="2876410"/>
                    <a:pt x="1230907" y="2820120"/>
                    <a:pt x="1018800" y="2862322"/>
                  </a:cubicBezTo>
                  <a:cubicBezTo>
                    <a:pt x="806693" y="2904524"/>
                    <a:pt x="811300" y="2856406"/>
                    <a:pt x="615758" y="2862322"/>
                  </a:cubicBezTo>
                  <a:cubicBezTo>
                    <a:pt x="420216" y="2868238"/>
                    <a:pt x="156114" y="2805129"/>
                    <a:pt x="0" y="2862322"/>
                  </a:cubicBezTo>
                  <a:cubicBezTo>
                    <a:pt x="-1495" y="2697700"/>
                    <a:pt x="21951" y="2555037"/>
                    <a:pt x="0" y="2347104"/>
                  </a:cubicBezTo>
                  <a:cubicBezTo>
                    <a:pt x="-21951" y="2139171"/>
                    <a:pt x="42753" y="1999947"/>
                    <a:pt x="0" y="1717393"/>
                  </a:cubicBezTo>
                  <a:cubicBezTo>
                    <a:pt x="-42753" y="1434839"/>
                    <a:pt x="30545" y="1363124"/>
                    <a:pt x="0" y="1202175"/>
                  </a:cubicBezTo>
                  <a:cubicBezTo>
                    <a:pt x="-30545" y="1041226"/>
                    <a:pt x="55975" y="910946"/>
                    <a:pt x="0" y="715580"/>
                  </a:cubicBezTo>
                  <a:cubicBezTo>
                    <a:pt x="-55975" y="520215"/>
                    <a:pt x="52708" y="245458"/>
                    <a:pt x="0" y="0"/>
                  </a:cubicBezTo>
                  <a:close/>
                </a:path>
              </a:pathLst>
            </a:custGeom>
            <a:noFill/>
            <a:ln w="38100"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9000" b="1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LUYỆN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9000" b="1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TẬP</a:t>
              </a:r>
              <a:endParaRPr kumimoji="0" lang="vi-VN" altLang="zh-CN" sz="90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21D664-F074-43EE-9937-CFB0C86E11BC}"/>
                </a:ext>
              </a:extLst>
            </p:cNvPr>
            <p:cNvSpPr txBox="1"/>
            <p:nvPr/>
          </p:nvSpPr>
          <p:spPr>
            <a:xfrm>
              <a:off x="4024581" y="3263194"/>
              <a:ext cx="6607639" cy="30162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95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LUYỆN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95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TẬP</a:t>
              </a:r>
              <a:endParaRPr kumimoji="0" lang="en-US" altLang="zh-CN" sz="95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</p:grpSp>
      <p:pic>
        <p:nvPicPr>
          <p:cNvPr id="8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-410095" y="3385715"/>
            <a:ext cx="6030054" cy="339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89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149489" y="123260"/>
            <a:ext cx="11924145" cy="59482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591121" y="405147"/>
            <a:ext cx="11466052" cy="506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AutoNum type="arabicPeriod"/>
            </a:pPr>
            <a:r>
              <a:rPr lang="vi-VN" altLang="en-US" b="1" dirty="0"/>
              <a:t>Chép vào vở đoạn thơ và d</a:t>
            </a:r>
            <a:r>
              <a:rPr lang="en-US" altLang="en-US" b="1" dirty="0" err="1"/>
              <a:t>ùng</a:t>
            </a:r>
            <a:r>
              <a:rPr lang="en-US" altLang="en-US" b="1" dirty="0"/>
              <a:t> </a:t>
            </a:r>
            <a:r>
              <a:rPr lang="en-US" altLang="en-US" b="1" dirty="0" err="1"/>
              <a:t>dấu</a:t>
            </a:r>
            <a:r>
              <a:rPr lang="en-US" altLang="en-US" b="1" dirty="0"/>
              <a:t> </a:t>
            </a:r>
            <a:r>
              <a:rPr lang="en-US" altLang="en-US" b="1" dirty="0" err="1"/>
              <a:t>gạch</a:t>
            </a:r>
            <a:r>
              <a:rPr lang="en-US" altLang="en-US" b="1" dirty="0"/>
              <a:t> </a:t>
            </a:r>
            <a:r>
              <a:rPr lang="en-US" altLang="en-US" b="1" dirty="0" err="1"/>
              <a:t>chéo</a:t>
            </a:r>
            <a:r>
              <a:rPr lang="en-US" altLang="en-US" b="1" dirty="0"/>
              <a:t> ( / ) </a:t>
            </a:r>
            <a:r>
              <a:rPr lang="en-US" altLang="en-US" b="1" dirty="0" err="1"/>
              <a:t>để</a:t>
            </a:r>
            <a:r>
              <a:rPr lang="en-US" altLang="en-US" b="1" dirty="0"/>
              <a:t> </a:t>
            </a:r>
            <a:r>
              <a:rPr lang="en-US" altLang="en-US" b="1" dirty="0" err="1"/>
              <a:t>phân</a:t>
            </a:r>
            <a:r>
              <a:rPr lang="en-US" altLang="en-US" b="1" dirty="0"/>
              <a:t> </a:t>
            </a:r>
            <a:r>
              <a:rPr lang="en-US" altLang="en-US" b="1" dirty="0" err="1"/>
              <a:t>cách</a:t>
            </a:r>
            <a:r>
              <a:rPr lang="en-US" altLang="en-US" b="1" dirty="0"/>
              <a:t> </a:t>
            </a:r>
            <a:r>
              <a:rPr lang="en-US" altLang="en-US" b="1" dirty="0" err="1"/>
              <a:t>các</a:t>
            </a:r>
            <a:r>
              <a:rPr lang="en-US" altLang="en-US" b="1" dirty="0"/>
              <a:t> </a:t>
            </a:r>
            <a:r>
              <a:rPr lang="en-US" altLang="en-US" b="1" dirty="0" err="1"/>
              <a:t>từ</a:t>
            </a:r>
            <a:r>
              <a:rPr lang="en-US" altLang="en-US" b="1" dirty="0"/>
              <a:t> </a:t>
            </a:r>
            <a:r>
              <a:rPr lang="en-US" altLang="en-US" b="1" dirty="0" err="1"/>
              <a:t>trong</a:t>
            </a:r>
            <a:r>
              <a:rPr lang="en-US" altLang="en-US" b="1" dirty="0"/>
              <a:t> </a:t>
            </a:r>
            <a:r>
              <a:rPr lang="en-US" altLang="en-US" b="1" dirty="0" err="1"/>
              <a:t>hai</a:t>
            </a:r>
            <a:r>
              <a:rPr lang="en-US" altLang="en-US" b="1" dirty="0"/>
              <a:t> </a:t>
            </a:r>
            <a:r>
              <a:rPr lang="en-US" altLang="en-US" b="1" dirty="0" err="1"/>
              <a:t>câu</a:t>
            </a:r>
            <a:r>
              <a:rPr lang="en-US" altLang="en-US" b="1" dirty="0"/>
              <a:t> </a:t>
            </a:r>
            <a:r>
              <a:rPr lang="en-US" altLang="en-US" b="1" dirty="0" err="1"/>
              <a:t>thơ</a:t>
            </a:r>
            <a:r>
              <a:rPr lang="en-US" altLang="en-US" b="1" dirty="0"/>
              <a:t> </a:t>
            </a:r>
            <a:r>
              <a:rPr lang="en-US" altLang="en-US" b="1" dirty="0" err="1"/>
              <a:t>cuối</a:t>
            </a:r>
            <a:r>
              <a:rPr lang="en-US" altLang="en-US" b="1" dirty="0"/>
              <a:t> </a:t>
            </a:r>
            <a:r>
              <a:rPr lang="en-US" altLang="en-US" b="1" dirty="0" err="1"/>
              <a:t>đoạn</a:t>
            </a:r>
            <a:r>
              <a:rPr lang="en-US" altLang="en-US" b="1" dirty="0"/>
              <a:t>:</a:t>
            </a:r>
          </a:p>
          <a:p>
            <a:pPr algn="ctr" eaLnBrk="1" hangingPunct="1">
              <a:spcBef>
                <a:spcPts val="600"/>
              </a:spcBef>
            </a:pPr>
            <a:r>
              <a:rPr lang="en-US" altLang="en-US" dirty="0"/>
              <a:t>   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Chỉ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còn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truyện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cổ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thiết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tha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</a:t>
            </a:r>
          </a:p>
          <a:p>
            <a:pPr algn="ctr" eaLnBrk="1" hangingPunct="1">
              <a:spcBef>
                <a:spcPts val="600"/>
              </a:spcBef>
            </a:pP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Cho/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tôi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nhận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mặt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ông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cha/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của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mình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</a:t>
            </a:r>
          </a:p>
          <a:p>
            <a:pPr eaLnBrk="1" hangingPunct="1">
              <a:spcBef>
                <a:spcPts val="600"/>
              </a:spcBef>
            </a:pPr>
            <a:endParaRPr lang="en-US" altLang="en-US" b="1" dirty="0">
              <a:solidFill>
                <a:srgbClr val="0000CC"/>
              </a:solidFill>
            </a:endParaRPr>
          </a:p>
          <a:p>
            <a:pPr eaLnBrk="1" hangingPunct="1">
              <a:spcBef>
                <a:spcPts val="600"/>
              </a:spcBef>
            </a:pPr>
            <a:endParaRPr lang="en-US" altLang="en-US" dirty="0"/>
          </a:p>
          <a:p>
            <a:pPr eaLnBrk="1" hangingPunct="1">
              <a:spcBef>
                <a:spcPts val="600"/>
              </a:spcBef>
            </a:pPr>
            <a:r>
              <a:rPr lang="en-US" altLang="en-US" b="1" dirty="0" err="1"/>
              <a:t>Ghi</a:t>
            </a:r>
            <a:r>
              <a:rPr lang="en-US" altLang="en-US" b="1" dirty="0"/>
              <a:t> </a:t>
            </a:r>
            <a:r>
              <a:rPr lang="en-US" altLang="en-US" b="1" dirty="0" err="1"/>
              <a:t>lại</a:t>
            </a:r>
            <a:r>
              <a:rPr lang="en-US" altLang="en-US" b="1" dirty="0"/>
              <a:t> </a:t>
            </a:r>
            <a:r>
              <a:rPr lang="en-US" altLang="en-US" b="1" dirty="0" err="1"/>
              <a:t>các</a:t>
            </a:r>
            <a:r>
              <a:rPr lang="en-US" altLang="en-US" b="1" dirty="0"/>
              <a:t> </a:t>
            </a:r>
            <a:r>
              <a:rPr lang="en-US" altLang="en-US" b="1" dirty="0" err="1"/>
              <a:t>từ</a:t>
            </a:r>
            <a:r>
              <a:rPr lang="en-US" altLang="en-US" b="1" dirty="0"/>
              <a:t> </a:t>
            </a:r>
            <a:r>
              <a:rPr lang="en-US" altLang="en-US" b="1" dirty="0" err="1"/>
              <a:t>đơn</a:t>
            </a:r>
            <a:r>
              <a:rPr lang="en-US" altLang="en-US" b="1" dirty="0"/>
              <a:t> </a:t>
            </a:r>
            <a:r>
              <a:rPr lang="en-US" altLang="en-US" b="1" dirty="0" err="1"/>
              <a:t>và</a:t>
            </a:r>
            <a:r>
              <a:rPr lang="en-US" altLang="en-US" b="1" dirty="0"/>
              <a:t> </a:t>
            </a:r>
            <a:r>
              <a:rPr lang="en-US" altLang="en-US" b="1" dirty="0" err="1"/>
              <a:t>từ</a:t>
            </a:r>
            <a:r>
              <a:rPr lang="en-US" altLang="en-US" b="1" dirty="0"/>
              <a:t> </a:t>
            </a:r>
            <a:r>
              <a:rPr lang="en-US" altLang="en-US" b="1" dirty="0" err="1"/>
              <a:t>phức</a:t>
            </a:r>
            <a:r>
              <a:rPr lang="en-US" altLang="en-US" b="1" dirty="0"/>
              <a:t> </a:t>
            </a:r>
            <a:r>
              <a:rPr lang="en-US" altLang="en-US" b="1" dirty="0" err="1"/>
              <a:t>trong</a:t>
            </a:r>
            <a:r>
              <a:rPr lang="en-US" altLang="en-US" b="1" dirty="0"/>
              <a:t> </a:t>
            </a:r>
            <a:r>
              <a:rPr lang="en-US" altLang="en-US" b="1" dirty="0" err="1"/>
              <a:t>hai</a:t>
            </a:r>
            <a:r>
              <a:rPr lang="en-US" altLang="en-US" b="1" dirty="0"/>
              <a:t> </a:t>
            </a:r>
            <a:r>
              <a:rPr lang="en-US" altLang="en-US" b="1" dirty="0" err="1"/>
              <a:t>câu</a:t>
            </a:r>
            <a:r>
              <a:rPr lang="en-US" altLang="en-US" b="1" dirty="0"/>
              <a:t> </a:t>
            </a:r>
            <a:r>
              <a:rPr lang="en-US" altLang="en-US" b="1" dirty="0" err="1"/>
              <a:t>thơ</a:t>
            </a:r>
            <a:r>
              <a:rPr lang="en-US" altLang="en-US" b="1" dirty="0"/>
              <a:t> </a:t>
            </a:r>
            <a:r>
              <a:rPr lang="en-US" altLang="en-US" b="1" dirty="0" err="1"/>
              <a:t>trên</a:t>
            </a:r>
            <a:endParaRPr lang="en-US" altLang="en-US" b="1" dirty="0"/>
          </a:p>
          <a:p>
            <a:pPr eaLnBrk="1" hangingPunct="1">
              <a:spcBef>
                <a:spcPts val="600"/>
              </a:spcBef>
            </a:pPr>
            <a:r>
              <a:rPr lang="vi-VN" altLang="en-US" b="1" dirty="0"/>
              <a:t>-T</a:t>
            </a:r>
            <a:r>
              <a:rPr lang="en-US" altLang="en-US" b="1" dirty="0"/>
              <a:t>ừ </a:t>
            </a:r>
            <a:r>
              <a:rPr lang="en-US" altLang="en-US" b="1" dirty="0" err="1"/>
              <a:t>đơn</a:t>
            </a:r>
            <a:r>
              <a:rPr lang="en-US" altLang="en-US" b="1" dirty="0"/>
              <a:t>:  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b="1" dirty="0"/>
              <a:t>-</a:t>
            </a:r>
            <a:r>
              <a:rPr lang="en-US" altLang="en-US" b="1" dirty="0" err="1"/>
              <a:t>Từ</a:t>
            </a:r>
            <a:r>
              <a:rPr lang="en-US" altLang="en-US" b="1" dirty="0"/>
              <a:t> </a:t>
            </a:r>
            <a:r>
              <a:rPr lang="en-US" altLang="en-US" b="1" dirty="0" err="1"/>
              <a:t>phức</a:t>
            </a:r>
            <a:r>
              <a:rPr lang="en-US" altLang="en-US" b="1" dirty="0"/>
              <a:t>: </a:t>
            </a:r>
          </a:p>
        </p:txBody>
      </p:sp>
      <p:pic>
        <p:nvPicPr>
          <p:cNvPr id="3" name="图片 18">
            <a:extLst>
              <a:ext uri="{FF2B5EF4-FFF2-40B4-BE49-F238E27FC236}">
                <a16:creationId xmlns:a16="http://schemas.microsoft.com/office/drawing/2014/main" id="{072D74B1-8805-4ABB-90FA-8A1540D84D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/>
        </p:blipFill>
        <p:spPr>
          <a:xfrm>
            <a:off x="8814049" y="-90250"/>
            <a:ext cx="3625042" cy="1512692"/>
          </a:xfrm>
          <a:prstGeom prst="rect">
            <a:avLst/>
          </a:prstGeom>
        </p:spPr>
      </p:pic>
      <p:sp>
        <p:nvSpPr>
          <p:cNvPr id="4" name="椭圆 21">
            <a:extLst>
              <a:ext uri="{FF2B5EF4-FFF2-40B4-BE49-F238E27FC236}">
                <a16:creationId xmlns:a16="http://schemas.microsoft.com/office/drawing/2014/main" id="{AA96C5E8-266D-475D-A9D2-6DFB0D82BFFF}"/>
              </a:ext>
            </a:extLst>
          </p:cNvPr>
          <p:cNvSpPr/>
          <p:nvPr/>
        </p:nvSpPr>
        <p:spPr>
          <a:xfrm>
            <a:off x="-349343" y="5395405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542974" y="6071478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8668" y="5036605"/>
            <a:ext cx="473998" cy="473998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11066574" y="6486424"/>
            <a:ext cx="990599" cy="30479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/>
              <a:t> </a:t>
            </a:r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943994" y="6484201"/>
            <a:ext cx="3859795" cy="30480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/>
              <a:t> </a:t>
            </a:r>
          </a:p>
        </p:txBody>
      </p:sp>
      <p:sp>
        <p:nvSpPr>
          <p:cNvPr id="11" name="Rectangle 6"/>
          <p:cNvSpPr txBox="1">
            <a:spLocks noChangeArrowheads="1"/>
          </p:cNvSpPr>
          <p:nvPr/>
        </p:nvSpPr>
        <p:spPr>
          <a:xfrm>
            <a:off x="10768176" y="388092"/>
            <a:ext cx="838199" cy="7676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/>
              <a:t> 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230579" y="4267750"/>
            <a:ext cx="3200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00CC"/>
                </a:solidFill>
              </a:rPr>
              <a:t> 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rất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vừa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lại</a:t>
            </a:r>
            <a:endParaRPr lang="en-US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2760936" y="4834478"/>
            <a:ext cx="1093569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công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bằng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thông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minh,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độ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lượng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</a:p>
          <a:p>
            <a:pPr>
              <a:spcBef>
                <a:spcPts val="600"/>
              </a:spcBef>
            </a:pP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đa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tình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đa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mang</a:t>
            </a:r>
            <a:endParaRPr lang="en-US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624176" y="2579664"/>
            <a:ext cx="9144000" cy="1749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1400"/>
              </a:spcBef>
            </a:pPr>
            <a:r>
              <a:rPr lang="en-US" altLang="en-US" b="1" dirty="0">
                <a:solidFill>
                  <a:srgbClr val="0000CC"/>
                </a:solidFill>
              </a:rPr>
              <a:t>   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Rất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công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bằng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rất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thông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minh</a:t>
            </a:r>
          </a:p>
          <a:p>
            <a:pPr algn="ctr">
              <a:spcBef>
                <a:spcPts val="1400"/>
              </a:spcBef>
            </a:pP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     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Vừa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độ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lượng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lại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đa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tình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đa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mang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.              </a:t>
            </a:r>
          </a:p>
          <a:p>
            <a:pPr algn="ctr"/>
            <a:endParaRPr lang="en-US" altLang="en-US" dirty="0"/>
          </a:p>
        </p:txBody>
      </p:sp>
      <p:cxnSp>
        <p:nvCxnSpPr>
          <p:cNvPr id="15" name="Straight Connector 14"/>
          <p:cNvCxnSpPr>
            <a:cxnSpLocks noChangeShapeType="1"/>
          </p:cNvCxnSpPr>
          <p:nvPr/>
        </p:nvCxnSpPr>
        <p:spPr bwMode="auto">
          <a:xfrm flipH="1">
            <a:off x="4176362" y="2655316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 flipH="1">
            <a:off x="6487536" y="2655316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 flipH="1">
            <a:off x="7169120" y="2642733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 flipH="1">
            <a:off x="4009620" y="3310640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9" name="Straight Connector 18"/>
          <p:cNvCxnSpPr>
            <a:cxnSpLocks noChangeShapeType="1"/>
          </p:cNvCxnSpPr>
          <p:nvPr/>
        </p:nvCxnSpPr>
        <p:spPr bwMode="auto">
          <a:xfrm flipH="1">
            <a:off x="6012043" y="3315847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 flipH="1">
            <a:off x="6693577" y="3298509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 flipH="1">
            <a:off x="8302130" y="3307139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 flipH="1">
            <a:off x="10210395" y="3289762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172829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1935360" y="162672"/>
            <a:ext cx="8321279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28447" y="2827505"/>
            <a:ext cx="5465600" cy="2339101"/>
          </a:xfrm>
          <a:prstGeom prst="rect">
            <a:avLst/>
          </a:prstGeom>
          <a:noFill/>
        </p:spPr>
        <p:txBody>
          <a:bodyPr spcFirstLastPara="1" wrap="none" lIns="121920" tIns="60960" rIns="121920" bIns="60960" numCol="1">
            <a:prstTxWarp prst="textArchUp">
              <a:avLst/>
            </a:prstTxWarp>
            <a:spAutoFit/>
          </a:bodyPr>
          <a:lstStyle/>
          <a:p>
            <a:pPr algn="ctr" defTabSz="1219170"/>
            <a:r>
              <a:rPr lang="en-US" sz="10666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Trò</a:t>
            </a:r>
            <a:r>
              <a:rPr lang="en-US" sz="10666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 </a:t>
            </a:r>
            <a:r>
              <a:rPr lang="en-US" sz="10666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chơi</a:t>
            </a:r>
            <a:endParaRPr lang="en-US" sz="10666" b="1" dirty="0">
              <a:ln w="9525">
                <a:solidFill>
                  <a:prstClr val="white"/>
                </a:solidFill>
                <a:prstDash val="solid"/>
              </a:ln>
              <a:solidFill>
                <a:srgbClr val="4BACC6"/>
              </a:solidFill>
              <a:effectLst>
                <a:glow rad="63500">
                  <a:srgbClr val="4BACC6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UTM Flamenco" panose="02040603050506020204" pitchFamily="18" charset="0"/>
            </a:endParaRPr>
          </a:p>
          <a:p>
            <a:pPr algn="ctr" defTabSz="1219170"/>
            <a:r>
              <a:rPr lang="en-US" sz="10666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Ai </a:t>
            </a:r>
            <a:r>
              <a:rPr lang="en-US" sz="10666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nhanh</a:t>
            </a:r>
            <a:r>
              <a:rPr lang="en-US" sz="10666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 </a:t>
            </a:r>
            <a:r>
              <a:rPr lang="en-US" sz="10666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hơn</a:t>
            </a:r>
            <a:endParaRPr lang="en-US" sz="10666" b="1" dirty="0">
              <a:ln w="9525">
                <a:solidFill>
                  <a:prstClr val="white"/>
                </a:solidFill>
                <a:prstDash val="solid"/>
              </a:ln>
              <a:solidFill>
                <a:srgbClr val="4BACC6"/>
              </a:solidFill>
              <a:effectLst>
                <a:glow rad="63500">
                  <a:srgbClr val="4BACC6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UTM Flamenco" panose="02040603050506020204" pitchFamily="18" charset="0"/>
            </a:endParaRPr>
          </a:p>
        </p:txBody>
      </p:sp>
      <p:pic>
        <p:nvPicPr>
          <p:cNvPr id="3" name="nhac tro cho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12778" y="5637246"/>
            <a:ext cx="649817" cy="6498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11641">
            <a:off x="8874489" y="319336"/>
            <a:ext cx="2945445" cy="1734541"/>
          </a:xfrm>
          <a:prstGeom prst="rect">
            <a:avLst/>
          </a:prstGeom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id="{D2644F66-367B-41F1-BC79-89F9B93769A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0585"/>
          <a:stretch/>
        </p:blipFill>
        <p:spPr>
          <a:xfrm rot="10800000">
            <a:off x="-67377" y="0"/>
            <a:ext cx="12192000" cy="3051098"/>
          </a:xfrm>
          <a:prstGeom prst="rect">
            <a:avLst/>
          </a:prstGeom>
        </p:spPr>
      </p:pic>
      <p:grpSp>
        <p:nvGrpSpPr>
          <p:cNvPr id="7" name="组合 2"/>
          <p:cNvGrpSpPr/>
          <p:nvPr/>
        </p:nvGrpSpPr>
        <p:grpSpPr>
          <a:xfrm>
            <a:off x="259882" y="4060563"/>
            <a:ext cx="12124623" cy="3310737"/>
            <a:chOff x="-4251670" y="1149350"/>
            <a:chExt cx="16299090" cy="2844800"/>
          </a:xfrm>
        </p:grpSpPr>
        <p:pic>
          <p:nvPicPr>
            <p:cNvPr id="8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7141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750"/>
                                  </p:iterate>
                                  <p:childTnLst>
                                    <p:set>
                                      <p:cBhvr override="childStyle">
                                        <p:cTn id="6" dur="1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1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73" y="213319"/>
            <a:ext cx="11146054" cy="6431362"/>
          </a:xfrm>
          <a:prstGeom prst="rect">
            <a:avLst/>
          </a:prstGeom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174282" y="1432503"/>
            <a:ext cx="936088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điển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phức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9149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606389" y="1001027"/>
            <a:ext cx="11377061" cy="5856973"/>
          </a:xfrm>
          <a:prstGeom prst="wedgeRoundRectCallout">
            <a:avLst>
              <a:gd name="adj1" fmla="val 58283"/>
              <a:gd name="adj2" fmla="val 32813"/>
              <a:gd name="adj3" fmla="val 16667"/>
            </a:avLst>
          </a:prstGeom>
          <a:solidFill>
            <a:schemeClr val="accent2">
              <a:lumMod val="20000"/>
              <a:lumOff val="8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ysClr val="windowText" lastClr="000000"/>
              </a:solidFill>
              <a:latin typeface="#9Slide03 AmpleSoft Bold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02091" y="873590"/>
            <a:ext cx="10385659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Kiến thức 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Hiểu được sự khác nhau giữa tiếng và từ, phân biệt được từ đơn và từ phức (ND ghi nhớ).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b-NO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Kĩ</a:t>
            </a:r>
            <a:r>
              <a:rPr lang="nl-NL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năng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Nhận biết được từ đơn, từ phức trong đoạn thơ (BT1, mục III) ; bước đầu làm quen với từ điển (hoặc sổ tay từ ngữ) để tìm hiểu về từ (BT2, BT3).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Phẩm chất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HS có ý thức học tập chăm chỉ, tích cực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Góp phần phát triển các năng lực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NL tự học, NL giao tiếp và hợp tác, NL giải quyết vấn đề và sáng tạo, NL ngôn ngữ, NL thẩm mĩ.</a:t>
            </a:r>
            <a:endParaRPr lang="en-US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75748" y="168244"/>
            <a:ext cx="7257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6000" b="1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YÊU CẦU CẦN ĐẠT</a:t>
            </a:r>
            <a:endParaRPr lang="vi-VN" altLang="zh-CN" sz="6000" b="1" dirty="0">
              <a:ln w="38100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latin typeface="#9Slide07 IcielStormtrooper" panose="020B0500000000000000" pitchFamily="34" charset="0"/>
              <a:ea typeface="等线" panose="020B0604020202020204" charset="-122"/>
              <a:cs typeface="UTM Futura Extra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49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标注 4">
            <a:extLst>
              <a:ext uri="{FF2B5EF4-FFF2-40B4-BE49-F238E27FC236}">
                <a16:creationId xmlns:a16="http://schemas.microsoft.com/office/drawing/2014/main" id="{2947109A-05D5-564E-83A2-E36001BFFB6E}"/>
              </a:ext>
            </a:extLst>
          </p:cNvPr>
          <p:cNvSpPr/>
          <p:nvPr/>
        </p:nvSpPr>
        <p:spPr>
          <a:xfrm>
            <a:off x="1800402" y="1646323"/>
            <a:ext cx="2571750" cy="1337607"/>
          </a:xfrm>
          <a:prstGeom prst="wedgeRoundRectCallout">
            <a:avLst>
              <a:gd name="adj1" fmla="val 59409"/>
              <a:gd name="adj2" fmla="val 94614"/>
              <a:gd name="adj3" fmla="val 16667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6000" b="1" noProof="0" dirty="0">
                <a:solidFill>
                  <a:srgbClr val="002060"/>
                </a:solidFill>
                <a:latin typeface="+mj-lt"/>
                <a:ea typeface="字魂27号-布丁体" pitchFamily="2" charset="-122"/>
              </a:rPr>
              <a:t>  mặn</a:t>
            </a:r>
            <a:endParaRPr kumimoji="1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字魂27号-布丁体" pitchFamily="2" charset="-122"/>
            </a:endParaRPr>
          </a:p>
        </p:txBody>
      </p:sp>
      <p:sp>
        <p:nvSpPr>
          <p:cNvPr id="6" name="圆角矩形标注 5">
            <a:extLst>
              <a:ext uri="{FF2B5EF4-FFF2-40B4-BE49-F238E27FC236}">
                <a16:creationId xmlns:a16="http://schemas.microsoft.com/office/drawing/2014/main" id="{9519F8B7-04A2-254A-8707-4DDBECE33FA0}"/>
              </a:ext>
            </a:extLst>
          </p:cNvPr>
          <p:cNvSpPr/>
          <p:nvPr/>
        </p:nvSpPr>
        <p:spPr>
          <a:xfrm>
            <a:off x="2466034" y="4549991"/>
            <a:ext cx="1906118" cy="871538"/>
          </a:xfrm>
          <a:prstGeom prst="wedgeRoundRectCallout">
            <a:avLst>
              <a:gd name="adj1" fmla="val 79397"/>
              <a:gd name="adj2" fmla="val 2606"/>
              <a:gd name="adj3" fmla="val 16667"/>
            </a:avLst>
          </a:prstGeom>
          <a:solidFill>
            <a:schemeClr val="bg1"/>
          </a:solidFill>
          <a:ln w="63500">
            <a:solidFill>
              <a:srgbClr val="E9C4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字魂27号-布丁体" pitchFamily="2" charset="-122"/>
              </a:rPr>
              <a:t>mập</a:t>
            </a:r>
            <a:endParaRPr kumimoji="1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字魂27号-布丁体" pitchFamily="2" charset="-122"/>
            </a:endParaRPr>
          </a:p>
        </p:txBody>
      </p:sp>
      <p:sp>
        <p:nvSpPr>
          <p:cNvPr id="7" name="圆角矩形标注 6">
            <a:extLst>
              <a:ext uri="{FF2B5EF4-FFF2-40B4-BE49-F238E27FC236}">
                <a16:creationId xmlns:a16="http://schemas.microsoft.com/office/drawing/2014/main" id="{6544E7C9-B387-D740-A7F9-B87ED4F24124}"/>
              </a:ext>
            </a:extLst>
          </p:cNvPr>
          <p:cNvSpPr/>
          <p:nvPr/>
        </p:nvSpPr>
        <p:spPr>
          <a:xfrm>
            <a:off x="7346215" y="1376413"/>
            <a:ext cx="2991318" cy="883261"/>
          </a:xfrm>
          <a:prstGeom prst="wedgeRoundRectCallout">
            <a:avLst>
              <a:gd name="adj1" fmla="val -50526"/>
              <a:gd name="adj2" fmla="val 105338"/>
              <a:gd name="adj3" fmla="val 16667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字魂27号-布丁体" pitchFamily="2" charset="-122"/>
              </a:rPr>
              <a:t>    xanh</a:t>
            </a:r>
            <a:endParaRPr kumimoji="1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字魂27号-布丁体" pitchFamily="2" charset="-122"/>
            </a:endParaRPr>
          </a:p>
        </p:txBody>
      </p:sp>
      <p:sp>
        <p:nvSpPr>
          <p:cNvPr id="8" name="圆角矩形标注 7">
            <a:extLst>
              <a:ext uri="{FF2B5EF4-FFF2-40B4-BE49-F238E27FC236}">
                <a16:creationId xmlns:a16="http://schemas.microsoft.com/office/drawing/2014/main" id="{F8B1D219-623E-1E41-AA7B-A5E7657A6360}"/>
              </a:ext>
            </a:extLst>
          </p:cNvPr>
          <p:cNvSpPr/>
          <p:nvPr/>
        </p:nvSpPr>
        <p:spPr>
          <a:xfrm>
            <a:off x="8593058" y="2816680"/>
            <a:ext cx="2610748" cy="763253"/>
          </a:xfrm>
          <a:prstGeom prst="wedgeRoundRectCallout">
            <a:avLst>
              <a:gd name="adj1" fmla="val -50526"/>
              <a:gd name="adj2" fmla="val 105338"/>
              <a:gd name="adj3" fmla="val 16667"/>
            </a:avLst>
          </a:prstGeom>
          <a:solidFill>
            <a:schemeClr val="bg1"/>
          </a:solidFill>
          <a:ln w="63500">
            <a:solidFill>
              <a:srgbClr val="E9C4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6000" b="1" dirty="0">
                <a:solidFill>
                  <a:srgbClr val="002060"/>
                </a:solidFill>
                <a:latin typeface="+mj-lt"/>
                <a:ea typeface="字魂27号-布丁体" pitchFamily="2" charset="-122"/>
              </a:rPr>
              <a:t>giỏi</a:t>
            </a:r>
            <a:endParaRPr kumimoji="1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字魂27号-布丁体" pitchFamily="2" charset="-122"/>
            </a:endParaRPr>
          </a:p>
        </p:txBody>
      </p:sp>
      <p:sp>
        <p:nvSpPr>
          <p:cNvPr id="9" name="圆角矩形标注 8">
            <a:extLst>
              <a:ext uri="{FF2B5EF4-FFF2-40B4-BE49-F238E27FC236}">
                <a16:creationId xmlns:a16="http://schemas.microsoft.com/office/drawing/2014/main" id="{F60180F1-658C-4D40-869F-702C6057F3D2}"/>
              </a:ext>
            </a:extLst>
          </p:cNvPr>
          <p:cNvSpPr/>
          <p:nvPr/>
        </p:nvSpPr>
        <p:spPr>
          <a:xfrm>
            <a:off x="6522257" y="5421529"/>
            <a:ext cx="2397189" cy="871538"/>
          </a:xfrm>
          <a:prstGeom prst="wedgeRoundRectCallout">
            <a:avLst>
              <a:gd name="adj1" fmla="val -21544"/>
              <a:gd name="adj2" fmla="val -78268"/>
              <a:gd name="adj3" fmla="val 16667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6000" b="1" dirty="0">
                <a:solidFill>
                  <a:srgbClr val="002060"/>
                </a:solidFill>
                <a:latin typeface="+mj-lt"/>
                <a:ea typeface="字魂27号-布丁体" pitchFamily="2" charset="-122"/>
              </a:rPr>
              <a:t>cây</a:t>
            </a:r>
            <a:endParaRPr kumimoji="1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字魂27号-布丁体" pitchFamily="2" charset="-122"/>
            </a:endParaRPr>
          </a:p>
        </p:txBody>
      </p:sp>
      <p:sp>
        <p:nvSpPr>
          <p:cNvPr id="10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4901542" y="2689444"/>
            <a:ext cx="3241431" cy="244676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21D664-F074-43EE-9937-CFB0C86E11BC}"/>
              </a:ext>
            </a:extLst>
          </p:cNvPr>
          <p:cNvSpPr txBox="1"/>
          <p:nvPr/>
        </p:nvSpPr>
        <p:spPr>
          <a:xfrm>
            <a:off x="3218437" y="3545555"/>
            <a:ext cx="660763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50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TỪ ĐƠN</a:t>
            </a:r>
            <a:endParaRPr kumimoji="0" lang="en-US" altLang="zh-CN" sz="5000" b="1" i="0" u="none" strike="noStrike" kern="1200" cap="none" spc="0" normalizeH="0" baseline="0" noProof="0" dirty="0">
              <a:ln w="38100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#9Slide07 IcielStormtrooper" panose="020B0500000000000000" pitchFamily="34" charset="0"/>
              <a:ea typeface="等线" panose="020B0604020202020204" charset="-122"/>
              <a:cs typeface="UTM Futura Extra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67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标注 4">
            <a:extLst>
              <a:ext uri="{FF2B5EF4-FFF2-40B4-BE49-F238E27FC236}">
                <a16:creationId xmlns:a16="http://schemas.microsoft.com/office/drawing/2014/main" id="{2947109A-05D5-564E-83A2-E36001BFFB6E}"/>
              </a:ext>
            </a:extLst>
          </p:cNvPr>
          <p:cNvSpPr/>
          <p:nvPr/>
        </p:nvSpPr>
        <p:spPr>
          <a:xfrm>
            <a:off x="1694045" y="1617043"/>
            <a:ext cx="2621829" cy="1208569"/>
          </a:xfrm>
          <a:prstGeom prst="wedgeRoundRectCallout">
            <a:avLst>
              <a:gd name="adj1" fmla="val 59409"/>
              <a:gd name="adj2" fmla="val 94614"/>
              <a:gd name="adj3" fmla="val 16667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itchFamily="2" charset="-122"/>
                <a:cs typeface="+mn-cs"/>
              </a:rPr>
              <a:t> y tế</a:t>
            </a:r>
            <a:endParaRPr kumimoji="1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 Light" panose="020F0302020204030204"/>
              <a:ea typeface="字魂27号-布丁体" pitchFamily="2" charset="-122"/>
              <a:cs typeface="+mn-cs"/>
            </a:endParaRPr>
          </a:p>
        </p:txBody>
      </p:sp>
      <p:sp>
        <p:nvSpPr>
          <p:cNvPr id="6" name="圆角矩形标注 5">
            <a:extLst>
              <a:ext uri="{FF2B5EF4-FFF2-40B4-BE49-F238E27FC236}">
                <a16:creationId xmlns:a16="http://schemas.microsoft.com/office/drawing/2014/main" id="{9519F8B7-04A2-254A-8707-4DDBECE33FA0}"/>
              </a:ext>
            </a:extLst>
          </p:cNvPr>
          <p:cNvSpPr/>
          <p:nvPr/>
        </p:nvSpPr>
        <p:spPr>
          <a:xfrm>
            <a:off x="1588167" y="4119611"/>
            <a:ext cx="2727707" cy="1224913"/>
          </a:xfrm>
          <a:prstGeom prst="wedgeRoundRectCallout">
            <a:avLst>
              <a:gd name="adj1" fmla="val 79397"/>
              <a:gd name="adj2" fmla="val 2606"/>
              <a:gd name="adj3" fmla="val 16667"/>
            </a:avLst>
          </a:prstGeom>
          <a:solidFill>
            <a:schemeClr val="bg1"/>
          </a:solidFill>
          <a:ln w="63500">
            <a:solidFill>
              <a:srgbClr val="E9C4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5000" b="1" dirty="0">
                <a:solidFill>
                  <a:srgbClr val="002060"/>
                </a:solidFill>
                <a:latin typeface="Times New Roman" panose="02020603050405020304" pitchFamily="18" charset="0"/>
                <a:ea typeface="字魂27号-布丁体" pitchFamily="2" charset="-122"/>
              </a:rPr>
              <a:t>học bài</a:t>
            </a:r>
            <a:endParaRPr kumimoji="1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 Light" panose="020F0302020204030204"/>
              <a:ea typeface="字魂27号-布丁体" pitchFamily="2" charset="-122"/>
            </a:endParaRPr>
          </a:p>
        </p:txBody>
      </p:sp>
      <p:sp>
        <p:nvSpPr>
          <p:cNvPr id="7" name="圆角矩形标注 6">
            <a:extLst>
              <a:ext uri="{FF2B5EF4-FFF2-40B4-BE49-F238E27FC236}">
                <a16:creationId xmlns:a16="http://schemas.microsoft.com/office/drawing/2014/main" id="{6544E7C9-B387-D740-A7F9-B87ED4F24124}"/>
              </a:ext>
            </a:extLst>
          </p:cNvPr>
          <p:cNvSpPr/>
          <p:nvPr/>
        </p:nvSpPr>
        <p:spPr>
          <a:xfrm>
            <a:off x="7490593" y="1357162"/>
            <a:ext cx="2846939" cy="825510"/>
          </a:xfrm>
          <a:prstGeom prst="wedgeRoundRectCallout">
            <a:avLst>
              <a:gd name="adj1" fmla="val -50526"/>
              <a:gd name="adj2" fmla="val 105338"/>
              <a:gd name="adj3" fmla="val 16667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itchFamily="2" charset="-122"/>
                <a:cs typeface="+mn-cs"/>
              </a:rPr>
              <a:t>   mở đầu</a:t>
            </a:r>
            <a:endParaRPr kumimoji="1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 Light" panose="020F0302020204030204"/>
              <a:ea typeface="字魂27号-布丁体" pitchFamily="2" charset="-122"/>
              <a:cs typeface="+mn-cs"/>
            </a:endParaRPr>
          </a:p>
        </p:txBody>
      </p:sp>
      <p:sp>
        <p:nvSpPr>
          <p:cNvPr id="8" name="圆角矩形标注 7">
            <a:extLst>
              <a:ext uri="{FF2B5EF4-FFF2-40B4-BE49-F238E27FC236}">
                <a16:creationId xmlns:a16="http://schemas.microsoft.com/office/drawing/2014/main" id="{F8B1D219-623E-1E41-AA7B-A5E7657A6360}"/>
              </a:ext>
            </a:extLst>
          </p:cNvPr>
          <p:cNvSpPr/>
          <p:nvPr/>
        </p:nvSpPr>
        <p:spPr>
          <a:xfrm>
            <a:off x="8353411" y="2765497"/>
            <a:ext cx="2945330" cy="905916"/>
          </a:xfrm>
          <a:prstGeom prst="wedgeRoundRectCallout">
            <a:avLst>
              <a:gd name="adj1" fmla="val -50526"/>
              <a:gd name="adj2" fmla="val 105338"/>
              <a:gd name="adj3" fmla="val 16667"/>
            </a:avLst>
          </a:prstGeom>
          <a:solidFill>
            <a:schemeClr val="bg1"/>
          </a:solidFill>
          <a:ln w="63500">
            <a:solidFill>
              <a:srgbClr val="E9C4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5000" b="1" dirty="0">
                <a:solidFill>
                  <a:srgbClr val="002060"/>
                </a:solidFill>
                <a:latin typeface="Times New Roman" panose="02020603050405020304" pitchFamily="18" charset="0"/>
                <a:ea typeface="字魂27号-布丁体" pitchFamily="2" charset="-122"/>
              </a:rPr>
              <a:t>xinh xinh</a:t>
            </a:r>
            <a:endParaRPr kumimoji="1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 Light" panose="020F0302020204030204"/>
              <a:ea typeface="字魂27号-布丁体" pitchFamily="2" charset="-122"/>
            </a:endParaRPr>
          </a:p>
        </p:txBody>
      </p:sp>
      <p:sp>
        <p:nvSpPr>
          <p:cNvPr id="9" name="圆角矩形标注 8">
            <a:extLst>
              <a:ext uri="{FF2B5EF4-FFF2-40B4-BE49-F238E27FC236}">
                <a16:creationId xmlns:a16="http://schemas.microsoft.com/office/drawing/2014/main" id="{F60180F1-658C-4D40-869F-702C6057F3D2}"/>
              </a:ext>
            </a:extLst>
          </p:cNvPr>
          <p:cNvSpPr/>
          <p:nvPr/>
        </p:nvSpPr>
        <p:spPr>
          <a:xfrm>
            <a:off x="6666635" y="5344525"/>
            <a:ext cx="2862375" cy="1000555"/>
          </a:xfrm>
          <a:prstGeom prst="wedgeRoundRectCallout">
            <a:avLst>
              <a:gd name="adj1" fmla="val -21544"/>
              <a:gd name="adj2" fmla="val -78268"/>
              <a:gd name="adj3" fmla="val 16667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5000" b="1" dirty="0">
                <a:solidFill>
                  <a:srgbClr val="002060"/>
                </a:solidFill>
                <a:latin typeface="Times New Roman" panose="02020603050405020304" pitchFamily="18" charset="0"/>
                <a:ea typeface="字魂27号-布丁体" pitchFamily="2" charset="-122"/>
              </a:rPr>
              <a:t>hoa hồng</a:t>
            </a:r>
            <a:endParaRPr kumimoji="1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 Light" panose="020F0302020204030204"/>
              <a:ea typeface="字魂27号-布丁体" pitchFamily="2" charset="-122"/>
            </a:endParaRPr>
          </a:p>
        </p:txBody>
      </p:sp>
      <p:sp>
        <p:nvSpPr>
          <p:cNvPr id="10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4901542" y="2689444"/>
            <a:ext cx="3241431" cy="244676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21D664-F074-43EE-9937-CFB0C86E11BC}"/>
              </a:ext>
            </a:extLst>
          </p:cNvPr>
          <p:cNvSpPr txBox="1"/>
          <p:nvPr/>
        </p:nvSpPr>
        <p:spPr>
          <a:xfrm>
            <a:off x="3218437" y="3545555"/>
            <a:ext cx="660763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50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TỪ PHỨC</a:t>
            </a:r>
            <a:endParaRPr kumimoji="0" lang="en-US" altLang="zh-CN" sz="5000" b="1" i="0" u="none" strike="noStrike" kern="1200" cap="none" spc="0" normalizeH="0" baseline="0" noProof="0" dirty="0">
              <a:ln w="38100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#9Slide07 IcielStormtrooper" panose="020B0500000000000000" pitchFamily="34" charset="0"/>
              <a:ea typeface="等线" panose="020B0604020202020204" charset="-122"/>
              <a:cs typeface="UTM Futura Extra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05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: 形状 2">
            <a:extLst>
              <a:ext uri="{FF2B5EF4-FFF2-40B4-BE49-F238E27FC236}">
                <a16:creationId xmlns:a16="http://schemas.microsoft.com/office/drawing/2014/main" id="{5ECD9310-9EC2-44B3-9BCB-BA767359D597}"/>
              </a:ext>
            </a:extLst>
          </p:cNvPr>
          <p:cNvSpPr/>
          <p:nvPr/>
        </p:nvSpPr>
        <p:spPr>
          <a:xfrm>
            <a:off x="71691" y="1720909"/>
            <a:ext cx="11424575" cy="6265581"/>
          </a:xfrm>
          <a:custGeom>
            <a:avLst/>
            <a:gdLst>
              <a:gd name="connsiteX0" fmla="*/ 3362687 w 10755492"/>
              <a:gd name="connsiteY0" fmla="*/ 423 h 5898635"/>
              <a:gd name="connsiteX1" fmla="*/ 4989770 w 10755492"/>
              <a:gd name="connsiteY1" fmla="*/ 333453 h 5898635"/>
              <a:gd name="connsiteX2" fmla="*/ 6698254 w 10755492"/>
              <a:gd name="connsiteY2" fmla="*/ 1404263 h 5898635"/>
              <a:gd name="connsiteX3" fmla="*/ 9369264 w 10755492"/>
              <a:gd name="connsiteY3" fmla="*/ 1765211 h 5898635"/>
              <a:gd name="connsiteX4" fmla="*/ 10632580 w 10755492"/>
              <a:gd name="connsiteY4" fmla="*/ 2872116 h 5898635"/>
              <a:gd name="connsiteX5" fmla="*/ 10656643 w 10755492"/>
              <a:gd name="connsiteY5" fmla="*/ 4171527 h 5898635"/>
              <a:gd name="connsiteX6" fmla="*/ 10187412 w 10755492"/>
              <a:gd name="connsiteY6" fmla="*/ 4893421 h 5898635"/>
              <a:gd name="connsiteX7" fmla="*/ 10403980 w 10755492"/>
              <a:gd name="connsiteY7" fmla="*/ 5759695 h 5898635"/>
              <a:gd name="connsiteX8" fmla="*/ 10464138 w 10755492"/>
              <a:gd name="connsiteY8" fmla="*/ 5892042 h 5898635"/>
              <a:gd name="connsiteX9" fmla="*/ 10160411 w 10755492"/>
              <a:gd name="connsiteY9" fmla="*/ 5889105 h 5898635"/>
              <a:gd name="connsiteX10" fmla="*/ 10140999 w 10755492"/>
              <a:gd name="connsiteY10" fmla="*/ 5887685 h 5898635"/>
              <a:gd name="connsiteX11" fmla="*/ 10142772 w 10755492"/>
              <a:gd name="connsiteY11" fmla="*/ 5887232 h 5898635"/>
              <a:gd name="connsiteX12" fmla="*/ 10066340 w 10755492"/>
              <a:gd name="connsiteY12" fmla="*/ 5770105 h 5898635"/>
              <a:gd name="connsiteX13" fmla="*/ 9865997 w 10755492"/>
              <a:gd name="connsiteY13" fmla="*/ 4968733 h 5898635"/>
              <a:gd name="connsiteX14" fmla="*/ 10300073 w 10755492"/>
              <a:gd name="connsiteY14" fmla="*/ 4300923 h 5898635"/>
              <a:gd name="connsiteX15" fmla="*/ 10277813 w 10755492"/>
              <a:gd name="connsiteY15" fmla="*/ 3098865 h 5898635"/>
              <a:gd name="connsiteX16" fmla="*/ 9109145 w 10755492"/>
              <a:gd name="connsiteY16" fmla="*/ 2074890 h 5898635"/>
              <a:gd name="connsiteX17" fmla="*/ 6638249 w 10755492"/>
              <a:gd name="connsiteY17" fmla="*/ 1740985 h 5898635"/>
              <a:gd name="connsiteX18" fmla="*/ 5057766 w 10755492"/>
              <a:gd name="connsiteY18" fmla="*/ 750401 h 5898635"/>
              <a:gd name="connsiteX19" fmla="*/ 3020946 w 10755492"/>
              <a:gd name="connsiteY19" fmla="*/ 516667 h 5898635"/>
              <a:gd name="connsiteX20" fmla="*/ 817173 w 10755492"/>
              <a:gd name="connsiteY20" fmla="*/ 1919068 h 5898635"/>
              <a:gd name="connsiteX21" fmla="*/ 472138 w 10755492"/>
              <a:gd name="connsiteY21" fmla="*/ 3644243 h 5898635"/>
              <a:gd name="connsiteX22" fmla="*/ 1151078 w 10755492"/>
              <a:gd name="connsiteY22" fmla="*/ 4979863 h 5898635"/>
              <a:gd name="connsiteX23" fmla="*/ 1083122 w 10755492"/>
              <a:gd name="connsiteY23" fmla="*/ 5650673 h 5898635"/>
              <a:gd name="connsiteX24" fmla="*/ 996657 w 10755492"/>
              <a:gd name="connsiteY24" fmla="*/ 5833914 h 5898635"/>
              <a:gd name="connsiteX25" fmla="*/ 598243 w 10755492"/>
              <a:gd name="connsiteY25" fmla="*/ 5831884 h 5898635"/>
              <a:gd name="connsiteX26" fmla="*/ 766685 w 10755492"/>
              <a:gd name="connsiteY26" fmla="*/ 4905453 h 5898635"/>
              <a:gd name="connsiteX27" fmla="*/ 32759 w 10755492"/>
              <a:gd name="connsiteY27" fmla="*/ 3461663 h 5898635"/>
              <a:gd name="connsiteX28" fmla="*/ 405738 w 10755492"/>
              <a:gd name="connsiteY28" fmla="*/ 1596769 h 5898635"/>
              <a:gd name="connsiteX29" fmla="*/ 2787991 w 10755492"/>
              <a:gd name="connsiteY29" fmla="*/ 80790 h 5898635"/>
              <a:gd name="connsiteX30" fmla="*/ 3362687 w 10755492"/>
              <a:gd name="connsiteY30" fmla="*/ 423 h 5898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0755492" h="5898635">
                <a:moveTo>
                  <a:pt x="3362687" y="423"/>
                </a:moveTo>
                <a:cubicBezTo>
                  <a:pt x="3936631" y="-9823"/>
                  <a:pt x="4500988" y="168019"/>
                  <a:pt x="4989770" y="333453"/>
                </a:cubicBezTo>
                <a:cubicBezTo>
                  <a:pt x="5641481" y="554032"/>
                  <a:pt x="5968338" y="1165637"/>
                  <a:pt x="6698254" y="1404263"/>
                </a:cubicBezTo>
                <a:cubicBezTo>
                  <a:pt x="7428170" y="1642889"/>
                  <a:pt x="8713543" y="1520569"/>
                  <a:pt x="9369264" y="1765211"/>
                </a:cubicBezTo>
                <a:cubicBezTo>
                  <a:pt x="10024985" y="2009853"/>
                  <a:pt x="10418017" y="2471063"/>
                  <a:pt x="10632580" y="2872116"/>
                </a:cubicBezTo>
                <a:cubicBezTo>
                  <a:pt x="10847143" y="3273169"/>
                  <a:pt x="10730838" y="3834643"/>
                  <a:pt x="10656643" y="4171527"/>
                </a:cubicBezTo>
                <a:cubicBezTo>
                  <a:pt x="10582448" y="4508411"/>
                  <a:pt x="10229522" y="4628726"/>
                  <a:pt x="10187412" y="4893421"/>
                </a:cubicBezTo>
                <a:cubicBezTo>
                  <a:pt x="10145302" y="5158116"/>
                  <a:pt x="10357859" y="5593258"/>
                  <a:pt x="10403980" y="5759695"/>
                </a:cubicBezTo>
                <a:cubicBezTo>
                  <a:pt x="10450101" y="5926132"/>
                  <a:pt x="10524296" y="5871989"/>
                  <a:pt x="10464138" y="5892042"/>
                </a:cubicBezTo>
                <a:cubicBezTo>
                  <a:pt x="10426539" y="5904575"/>
                  <a:pt x="10271445" y="5896742"/>
                  <a:pt x="10160411" y="5889105"/>
                </a:cubicBezTo>
                <a:lnTo>
                  <a:pt x="10140999" y="5887685"/>
                </a:lnTo>
                <a:lnTo>
                  <a:pt x="10142772" y="5887232"/>
                </a:lnTo>
                <a:cubicBezTo>
                  <a:pt x="10144946" y="5886276"/>
                  <a:pt x="10098339" y="5885580"/>
                  <a:pt x="10066340" y="5770105"/>
                </a:cubicBezTo>
                <a:cubicBezTo>
                  <a:pt x="10023674" y="5616137"/>
                  <a:pt x="9827042" y="5213596"/>
                  <a:pt x="9865997" y="4968733"/>
                </a:cubicBezTo>
                <a:cubicBezTo>
                  <a:pt x="9904952" y="4723869"/>
                  <a:pt x="10231437" y="4612568"/>
                  <a:pt x="10300073" y="4300923"/>
                </a:cubicBezTo>
                <a:cubicBezTo>
                  <a:pt x="10368709" y="3989279"/>
                  <a:pt x="10476300" y="3469871"/>
                  <a:pt x="10277813" y="3098865"/>
                </a:cubicBezTo>
                <a:cubicBezTo>
                  <a:pt x="10079325" y="2727859"/>
                  <a:pt x="9715739" y="2301204"/>
                  <a:pt x="9109145" y="2074890"/>
                </a:cubicBezTo>
                <a:cubicBezTo>
                  <a:pt x="8502551" y="1848577"/>
                  <a:pt x="7313480" y="1961733"/>
                  <a:pt x="6638249" y="1740985"/>
                </a:cubicBezTo>
                <a:cubicBezTo>
                  <a:pt x="5963019" y="1520237"/>
                  <a:pt x="5660651" y="954454"/>
                  <a:pt x="5057766" y="750401"/>
                </a:cubicBezTo>
                <a:cubicBezTo>
                  <a:pt x="4454883" y="546348"/>
                  <a:pt x="3727711" y="321889"/>
                  <a:pt x="3020946" y="516667"/>
                </a:cubicBezTo>
                <a:cubicBezTo>
                  <a:pt x="2314181" y="711446"/>
                  <a:pt x="1241974" y="1397805"/>
                  <a:pt x="817173" y="1919068"/>
                </a:cubicBezTo>
                <a:cubicBezTo>
                  <a:pt x="392372" y="2440331"/>
                  <a:pt x="416487" y="3134111"/>
                  <a:pt x="472138" y="3644243"/>
                </a:cubicBezTo>
                <a:cubicBezTo>
                  <a:pt x="527789" y="4154375"/>
                  <a:pt x="1063892" y="4614422"/>
                  <a:pt x="1151078" y="4979863"/>
                </a:cubicBezTo>
                <a:cubicBezTo>
                  <a:pt x="1216467" y="5253944"/>
                  <a:pt x="1164468" y="5460721"/>
                  <a:pt x="1083122" y="5650673"/>
                </a:cubicBezTo>
                <a:lnTo>
                  <a:pt x="996657" y="5833914"/>
                </a:lnTo>
                <a:lnTo>
                  <a:pt x="598243" y="5831884"/>
                </a:lnTo>
                <a:cubicBezTo>
                  <a:pt x="729587" y="5566187"/>
                  <a:pt x="860932" y="5300490"/>
                  <a:pt x="766685" y="4905453"/>
                </a:cubicBezTo>
                <a:cubicBezTo>
                  <a:pt x="672438" y="4510416"/>
                  <a:pt x="92917" y="4013110"/>
                  <a:pt x="32759" y="3461663"/>
                </a:cubicBezTo>
                <a:cubicBezTo>
                  <a:pt x="-27399" y="2910216"/>
                  <a:pt x="-53467" y="2160248"/>
                  <a:pt x="405738" y="1596769"/>
                </a:cubicBezTo>
                <a:cubicBezTo>
                  <a:pt x="864943" y="1033290"/>
                  <a:pt x="2023986" y="291343"/>
                  <a:pt x="2787991" y="80790"/>
                </a:cubicBezTo>
                <a:cubicBezTo>
                  <a:pt x="2978993" y="28152"/>
                  <a:pt x="3171372" y="3838"/>
                  <a:pt x="3362687" y="423"/>
                </a:cubicBezTo>
                <a:close/>
              </a:path>
            </a:pathLst>
          </a:custGeom>
          <a:solidFill>
            <a:srgbClr val="F49DB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: 形状 1">
            <a:extLst>
              <a:ext uri="{FF2B5EF4-FFF2-40B4-BE49-F238E27FC236}">
                <a16:creationId xmlns:a16="http://schemas.microsoft.com/office/drawing/2014/main" id="{90026635-FD18-4E34-B8A5-842118B15905}"/>
              </a:ext>
            </a:extLst>
          </p:cNvPr>
          <p:cNvSpPr/>
          <p:nvPr/>
        </p:nvSpPr>
        <p:spPr>
          <a:xfrm>
            <a:off x="306983" y="1890675"/>
            <a:ext cx="11273659" cy="6214775"/>
          </a:xfrm>
          <a:custGeom>
            <a:avLst/>
            <a:gdLst>
              <a:gd name="connsiteX0" fmla="*/ 628706 w 10741719"/>
              <a:gd name="connsiteY0" fmla="*/ 5679043 h 5921535"/>
              <a:gd name="connsiteX1" fmla="*/ 797148 w 10741719"/>
              <a:gd name="connsiteY1" fmla="*/ 4728548 h 5921535"/>
              <a:gd name="connsiteX2" fmla="*/ 207601 w 10741719"/>
              <a:gd name="connsiteY2" fmla="*/ 3657738 h 5921535"/>
              <a:gd name="connsiteX3" fmla="*/ 99317 w 10741719"/>
              <a:gd name="connsiteY3" fmla="*/ 1973317 h 5921535"/>
              <a:gd name="connsiteX4" fmla="*/ 1254348 w 10741719"/>
              <a:gd name="connsiteY4" fmla="*/ 661874 h 5921535"/>
              <a:gd name="connsiteX5" fmla="*/ 3552380 w 10741719"/>
              <a:gd name="connsiteY5" fmla="*/ 138 h 5921535"/>
              <a:gd name="connsiteX6" fmla="*/ 5477433 w 10741719"/>
              <a:gd name="connsiteY6" fmla="*/ 710001 h 5921535"/>
              <a:gd name="connsiteX7" fmla="*/ 6536212 w 10741719"/>
              <a:gd name="connsiteY7" fmla="*/ 1419864 h 5921535"/>
              <a:gd name="connsiteX8" fmla="*/ 8557517 w 10741719"/>
              <a:gd name="connsiteY8" fmla="*/ 1612369 h 5921535"/>
              <a:gd name="connsiteX9" fmla="*/ 9929117 w 10741719"/>
              <a:gd name="connsiteY9" fmla="*/ 2250043 h 5921535"/>
              <a:gd name="connsiteX10" fmla="*/ 10398348 w 10741719"/>
              <a:gd name="connsiteY10" fmla="*/ 3669769 h 5921535"/>
              <a:gd name="connsiteX11" fmla="*/ 9905054 w 10741719"/>
              <a:gd name="connsiteY11" fmla="*/ 4608232 h 5921535"/>
              <a:gd name="connsiteX12" fmla="*/ 10061464 w 10741719"/>
              <a:gd name="connsiteY12" fmla="*/ 5751232 h 5921535"/>
              <a:gd name="connsiteX13" fmla="*/ 10025369 w 10741719"/>
              <a:gd name="connsiteY13" fmla="*/ 5907643 h 5921535"/>
              <a:gd name="connsiteX14" fmla="*/ 628706 w 10741719"/>
              <a:gd name="connsiteY14" fmla="*/ 5679043 h 5921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741719" h="5921535">
                <a:moveTo>
                  <a:pt x="628706" y="5679043"/>
                </a:moveTo>
                <a:cubicBezTo>
                  <a:pt x="-909331" y="5482527"/>
                  <a:pt x="867332" y="5065432"/>
                  <a:pt x="797148" y="4728548"/>
                </a:cubicBezTo>
                <a:cubicBezTo>
                  <a:pt x="726964" y="4391664"/>
                  <a:pt x="323906" y="4116943"/>
                  <a:pt x="207601" y="3657738"/>
                </a:cubicBezTo>
                <a:cubicBezTo>
                  <a:pt x="91296" y="3198533"/>
                  <a:pt x="-75141" y="2472627"/>
                  <a:pt x="99317" y="1973317"/>
                </a:cubicBezTo>
                <a:cubicBezTo>
                  <a:pt x="273775" y="1474007"/>
                  <a:pt x="678838" y="990737"/>
                  <a:pt x="1254348" y="661874"/>
                </a:cubicBezTo>
                <a:cubicBezTo>
                  <a:pt x="1829858" y="333011"/>
                  <a:pt x="2848533" y="-7883"/>
                  <a:pt x="3552380" y="138"/>
                </a:cubicBezTo>
                <a:cubicBezTo>
                  <a:pt x="4256227" y="8159"/>
                  <a:pt x="4980128" y="473380"/>
                  <a:pt x="5477433" y="710001"/>
                </a:cubicBezTo>
                <a:cubicBezTo>
                  <a:pt x="5974738" y="946622"/>
                  <a:pt x="6022865" y="1269469"/>
                  <a:pt x="6536212" y="1419864"/>
                </a:cubicBezTo>
                <a:cubicBezTo>
                  <a:pt x="7049559" y="1570259"/>
                  <a:pt x="7992033" y="1474006"/>
                  <a:pt x="8557517" y="1612369"/>
                </a:cubicBezTo>
                <a:cubicBezTo>
                  <a:pt x="9123001" y="1750732"/>
                  <a:pt x="9622312" y="1907143"/>
                  <a:pt x="9929117" y="2250043"/>
                </a:cubicBezTo>
                <a:cubicBezTo>
                  <a:pt x="10235922" y="2592943"/>
                  <a:pt x="10402359" y="3276737"/>
                  <a:pt x="10398348" y="3669769"/>
                </a:cubicBezTo>
                <a:cubicBezTo>
                  <a:pt x="10394338" y="4062800"/>
                  <a:pt x="9961201" y="4261321"/>
                  <a:pt x="9905054" y="4608232"/>
                </a:cubicBezTo>
                <a:cubicBezTo>
                  <a:pt x="9848907" y="4955143"/>
                  <a:pt x="10041412" y="5534663"/>
                  <a:pt x="10061464" y="5751232"/>
                </a:cubicBezTo>
                <a:cubicBezTo>
                  <a:pt x="10081517" y="5967801"/>
                  <a:pt x="11605516" y="5921680"/>
                  <a:pt x="10025369" y="5907643"/>
                </a:cubicBezTo>
                <a:cubicBezTo>
                  <a:pt x="8445222" y="5893606"/>
                  <a:pt x="2166743" y="5875559"/>
                  <a:pt x="628706" y="5679043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945831" y="3999016"/>
            <a:ext cx="1055043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M: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spcBef>
                <a:spcPct val="50000"/>
              </a:spcBef>
            </a:pPr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quý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báu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ta.</a:t>
            </a:r>
          </a:p>
        </p:txBody>
      </p:sp>
      <p:pic>
        <p:nvPicPr>
          <p:cNvPr id="21" name="图片 11">
            <a:extLst>
              <a:ext uri="{FF2B5EF4-FFF2-40B4-BE49-F238E27FC236}">
                <a16:creationId xmlns:a16="http://schemas.microsoft.com/office/drawing/2014/main" id="{E97827C4-E248-4215-9D0C-5460BF8C63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585"/>
          <a:stretch/>
        </p:blipFill>
        <p:spPr>
          <a:xfrm>
            <a:off x="71691" y="3628168"/>
            <a:ext cx="12192000" cy="3388573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D03A445B-725D-4930-B5FF-3788C136DE1D}"/>
              </a:ext>
            </a:extLst>
          </p:cNvPr>
          <p:cNvGrpSpPr/>
          <p:nvPr/>
        </p:nvGrpSpPr>
        <p:grpSpPr>
          <a:xfrm>
            <a:off x="-12685" y="411105"/>
            <a:ext cx="11099386" cy="1479570"/>
            <a:chOff x="7689954" y="819846"/>
            <a:chExt cx="4178660" cy="6145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73631C15-84B5-4252-A130-F790EAAAFF9A}"/>
                </a:ext>
              </a:extLst>
            </p:cNvPr>
            <p:cNvSpPr/>
            <p:nvPr/>
          </p:nvSpPr>
          <p:spPr>
            <a:xfrm>
              <a:off x="8206017" y="819846"/>
              <a:ext cx="3662597" cy="61459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Han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endParaRP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BFF59C25-B98F-49A1-B7CA-DF5CECD87156}"/>
                </a:ext>
              </a:extLst>
            </p:cNvPr>
            <p:cNvSpPr/>
            <p:nvPr/>
          </p:nvSpPr>
          <p:spPr>
            <a:xfrm>
              <a:off x="7689954" y="954203"/>
              <a:ext cx="469432" cy="45487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endParaRPr>
            </a:p>
          </p:txBody>
        </p:sp>
      </p:grpSp>
      <p:sp>
        <p:nvSpPr>
          <p:cNvPr id="17" name="Text Box 60"/>
          <p:cNvSpPr txBox="1">
            <a:spLocks noChangeArrowheads="1"/>
          </p:cNvSpPr>
          <p:nvPr/>
        </p:nvSpPr>
        <p:spPr bwMode="auto">
          <a:xfrm>
            <a:off x="867135" y="431462"/>
            <a:ext cx="10761617" cy="1438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B092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phức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5242" y="800890"/>
            <a:ext cx="85898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000" b="1" dirty="0">
                <a:solidFill>
                  <a:srgbClr val="002060"/>
                </a:solidFill>
                <a:latin typeface="+mj-lt"/>
              </a:rPr>
              <a:t>3</a:t>
            </a:r>
            <a:endParaRPr lang="en-US" sz="50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696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B21D664-F074-43EE-9937-CFB0C86E11BC}"/>
              </a:ext>
            </a:extLst>
          </p:cNvPr>
          <p:cNvSpPr txBox="1"/>
          <p:nvPr/>
        </p:nvSpPr>
        <p:spPr>
          <a:xfrm>
            <a:off x="2792180" y="1308724"/>
            <a:ext cx="660763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80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TẠM BIỆT CÁC EM</a:t>
            </a:r>
            <a:endParaRPr kumimoji="0" lang="en-US" altLang="zh-CN" sz="8000" b="1" i="0" u="none" strike="noStrike" kern="1200" cap="none" spc="0" normalizeH="0" baseline="0" noProof="0" dirty="0">
              <a:ln w="38100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#9Slide07 IcielStormtrooper" panose="020B0500000000000000" pitchFamily="34" charset="0"/>
              <a:ea typeface="等线" panose="020B0604020202020204" charset="-122"/>
              <a:cs typeface="UTM Futura Extra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88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2305857" y="3927571"/>
            <a:ext cx="13680376" cy="6050415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10">
              <a:buClr>
                <a:srgbClr val="000000"/>
              </a:buClr>
            </a:pPr>
            <a:endParaRPr lang="id-ID" sz="1867" kern="0">
              <a:solidFill>
                <a:srgbClr val="FFB64C"/>
              </a:solidFill>
              <a:latin typeface="Arial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99807" y="225257"/>
            <a:ext cx="13680376" cy="6727523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10">
              <a:buClr>
                <a:srgbClr val="000000"/>
              </a:buClr>
            </a:pPr>
            <a:endParaRPr lang="id-ID" sz="1867" kern="0">
              <a:solidFill>
                <a:srgbClr val="FFB64C"/>
              </a:solidFill>
              <a:latin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0099680" y="4322043"/>
            <a:ext cx="2549677" cy="26307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DDB922-33F1-518C-22DC-8FE301946D6C}"/>
              </a:ext>
            </a:extLst>
          </p:cNvPr>
          <p:cNvSpPr txBox="1"/>
          <p:nvPr/>
        </p:nvSpPr>
        <p:spPr>
          <a:xfrm>
            <a:off x="-2892747" y="670334"/>
            <a:ext cx="171418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10">
              <a:buClr>
                <a:srgbClr val="000000"/>
              </a:buClr>
            </a:pPr>
            <a:r>
              <a:rPr lang="en-US" sz="5333" kern="0">
                <a:ln>
                  <a:solidFill>
                    <a:srgbClr val="002060"/>
                  </a:solidFill>
                </a:ln>
                <a:gradFill>
                  <a:gsLst>
                    <a:gs pos="100000">
                      <a:srgbClr val="FCF2BA">
                        <a:lumMod val="5000"/>
                        <a:lumOff val="95000"/>
                      </a:srgbClr>
                    </a:gs>
                    <a:gs pos="34000">
                      <a:srgbClr val="E65C87"/>
                    </a:gs>
                    <a:gs pos="71000">
                      <a:srgbClr val="FCC7AA"/>
                    </a:gs>
                    <a:gs pos="0">
                      <a:srgbClr val="F0305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Pony" panose="02000000000000000000" pitchFamily="2" charset="0"/>
                <a:cs typeface="#9Slide05 Bodega Script" pitchFamily="2" charset="0"/>
                <a:sym typeface="Arial"/>
              </a:rPr>
              <a:t>GIÁO ÁN ĐIỆN TỬ LỚP 4</a:t>
            </a:r>
            <a:endParaRPr lang="id-ID" sz="5333" kern="0">
              <a:ln>
                <a:solidFill>
                  <a:srgbClr val="002060"/>
                </a:solidFill>
              </a:ln>
              <a:gradFill>
                <a:gsLst>
                  <a:gs pos="100000">
                    <a:srgbClr val="FCF2BA">
                      <a:lumMod val="5000"/>
                      <a:lumOff val="95000"/>
                    </a:srgbClr>
                  </a:gs>
                  <a:gs pos="34000">
                    <a:srgbClr val="E65C87"/>
                  </a:gs>
                  <a:gs pos="71000">
                    <a:srgbClr val="FCC7AA"/>
                  </a:gs>
                  <a:gs pos="0">
                    <a:srgbClr val="F0305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cielPony" panose="02000000000000000000" pitchFamily="2" charset="0"/>
              <a:cs typeface="#9Slide05 Bodega Script" pitchFamily="2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56D0AD-0626-9CD3-3C65-B149D1487C2E}"/>
              </a:ext>
            </a:extLst>
          </p:cNvPr>
          <p:cNvSpPr txBox="1"/>
          <p:nvPr/>
        </p:nvSpPr>
        <p:spPr>
          <a:xfrm>
            <a:off x="997588" y="1619438"/>
            <a:ext cx="1137198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10">
              <a:buClr>
                <a:srgbClr val="000000"/>
              </a:buClr>
            </a:pP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latin typeface="#9Slide07 IcielBC Cubano Normal" panose="00000500000000000000" pitchFamily="2" charset="0"/>
                <a:cs typeface="#9Slide05 Bodega Script" pitchFamily="2" charset="0"/>
                <a:sym typeface="Arial"/>
              </a:rPr>
              <a:t>GIÁO ÁN ĐIỆN TỬ LỚP 2 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latin typeface="#9Slide07 IcielPony" panose="02000000000000000000" pitchFamily="2" charset="0"/>
                <a:cs typeface="#9Slide05 Bodega Script" pitchFamily="2" charset="0"/>
                <a:sym typeface="Arial"/>
              </a:rPr>
              <a:t>&amp;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latin typeface="#9Slide07 IcielBC Cubano Normal" panose="00000500000000000000" pitchFamily="2" charset="0"/>
                <a:cs typeface="#9Slide05 Bodega Script" pitchFamily="2" charset="0"/>
                <a:sym typeface="Arial"/>
              </a:rPr>
              <a:t> LỚP 3</a:t>
            </a:r>
          </a:p>
          <a:p>
            <a:pPr algn="ctr" defTabSz="1219110">
              <a:buClr>
                <a:srgbClr val="000000"/>
              </a:buClr>
            </a:pP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B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FF0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ộ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 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2E9733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K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EE9CAA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ế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422B24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t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 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CF2BA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n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000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ố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92D05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i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 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BC3259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t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C00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r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000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i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 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B0F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t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E65C87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h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206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ứ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422B24">
                    <a:lumMod val="40000"/>
                    <a:lumOff val="60000"/>
                  </a:srgbClr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c</a:t>
            </a:r>
            <a:endParaRPr lang="id-ID" sz="5333" kern="0">
              <a:ln>
                <a:solidFill>
                  <a:srgbClr val="FFC51C">
                    <a:lumMod val="50000"/>
                  </a:srgbClr>
                </a:solidFill>
              </a:ln>
              <a:solidFill>
                <a:srgbClr val="422B24">
                  <a:lumMod val="40000"/>
                  <a:lumOff val="60000"/>
                </a:srgbClr>
              </a:solidFill>
              <a:latin typeface="SVN-Poky's" panose="020B0606040200020203" pitchFamily="34" charset="0"/>
              <a:cs typeface="#9Slide05 Bodega Script" pitchFamily="2" charset="0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777378" y="3044207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10">
              <a:lnSpc>
                <a:spcPct val="100000"/>
              </a:lnSpc>
              <a:defRPr/>
            </a:pPr>
            <a:r>
              <a:rPr lang="en-US" sz="4667" b="1">
                <a:solidFill>
                  <a:srgbClr val="D63E3D">
                    <a:lumMod val="50000"/>
                  </a:srgbClr>
                </a:solidFill>
                <a:latin typeface="SVN-Dancing Script" panose="02040603050506020204" pitchFamily="18" charset="0"/>
                <a:sym typeface="Arial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Soạn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bài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giảng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yêu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cầu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các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khối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lớp</a:t>
            </a:r>
            <a:endParaRPr lang="en-US" sz="4667" b="1">
              <a:solidFill>
                <a:srgbClr val="00B0F0"/>
              </a:solidFill>
              <a:latin typeface="SVN-Dancing Script" panose="02040603050506020204" pitchFamily="18" charset="0"/>
              <a:cs typeface="#9Slide05 Bodega Script" pitchFamily="2" charset="0"/>
              <a:sym typeface="Arial"/>
            </a:endParaRPr>
          </a:p>
          <a:p>
            <a:pPr defTabSz="1219110">
              <a:lnSpc>
                <a:spcPct val="100000"/>
              </a:lnSpc>
              <a:defRPr/>
            </a:pPr>
            <a:r>
              <a:rPr lang="en-US" sz="4667" b="1" err="1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Thiết</a:t>
            </a:r>
            <a:r>
              <a:rPr lang="en-US" sz="4667" b="1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 </a:t>
            </a:r>
            <a:r>
              <a:rPr lang="en-US" sz="4667" b="1" err="1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kế</a:t>
            </a:r>
            <a:r>
              <a:rPr lang="en-US" sz="4667" b="1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 </a:t>
            </a:r>
            <a:r>
              <a:rPr lang="en-US" sz="4667" b="1" err="1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bài</a:t>
            </a:r>
            <a:r>
              <a:rPr lang="en-US" sz="4667" b="1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 </a:t>
            </a:r>
            <a:r>
              <a:rPr lang="en-US" sz="4667" b="1" err="1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giảng</a:t>
            </a:r>
            <a:r>
              <a:rPr lang="en-US" sz="4667" b="1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 </a:t>
            </a:r>
            <a:r>
              <a:rPr lang="en-US" sz="4667" b="1">
                <a:solidFill>
                  <a:srgbClr val="2E9733"/>
                </a:solidFill>
                <a:latin typeface="SVN-Dancing Script" panose="02040603050506020204" pitchFamily="18" charset="0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394983" y="4768186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55">
              <a:defRPr/>
            </a:pPr>
            <a:r>
              <a:rPr lang="en-US" sz="2667" b="1" dirty="0">
                <a:solidFill>
                  <a:srgbClr val="43671B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algn="ctr" defTabSz="609555">
              <a:defRPr/>
            </a:pPr>
            <a:r>
              <a:rPr lang="en-US" sz="2667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Mời</a:t>
            </a:r>
            <a:r>
              <a:rPr lang="en-US" sz="2667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truy</a:t>
            </a:r>
            <a:r>
              <a:rPr lang="en-US" sz="2667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2667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cập: MĂNG NON- TÀI LIỆU TIỂU HỌC/ Facebook</a:t>
            </a:r>
            <a:endParaRPr lang="en-US" sz="2667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algn="ctr" defTabSz="609555">
              <a:defRPr/>
            </a:pPr>
            <a:r>
              <a:rPr lang="en-US" sz="2667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sz="2667" b="1" u="sng" dirty="0">
                <a:solidFill>
                  <a:srgbClr val="D63E3D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0382348780</a:t>
            </a:r>
            <a:r>
              <a:rPr lang="en-US" sz="2667" b="1" dirty="0">
                <a:solidFill>
                  <a:srgbClr val="D63E3D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- </a:t>
            </a:r>
            <a:r>
              <a:rPr lang="en-US" sz="2667" b="1" u="sng" dirty="0">
                <a:solidFill>
                  <a:srgbClr val="D63E3D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0984848929</a:t>
            </a:r>
            <a:endParaRPr lang="en-US" sz="2667" b="1" dirty="0">
              <a:solidFill>
                <a:srgbClr val="D63E3D">
                  <a:lumMod val="75000"/>
                </a:srgbClr>
              </a:solidFill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539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6" grpId="0"/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E4D8235-CB23-4E7D-AA25-BCD614F76A7F}"/>
              </a:ext>
            </a:extLst>
          </p:cNvPr>
          <p:cNvSpPr/>
          <p:nvPr/>
        </p:nvSpPr>
        <p:spPr>
          <a:xfrm>
            <a:off x="5443928" y="4406952"/>
            <a:ext cx="1304144" cy="6745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1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字魂27号-布丁体" panose="00000500000000000000" pitchFamily="2" charset="-122"/>
              <a:ea typeface="字魂27号-布丁体" panose="00000500000000000000" pitchFamily="2" charset="-122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BEDD47-F52C-4CC9-8EA0-02EE40C0485A}"/>
              </a:ext>
            </a:extLst>
          </p:cNvPr>
          <p:cNvGrpSpPr/>
          <p:nvPr/>
        </p:nvGrpSpPr>
        <p:grpSpPr>
          <a:xfrm>
            <a:off x="1992812" y="1643010"/>
            <a:ext cx="7836921" cy="2554546"/>
            <a:chOff x="2440124" y="2502606"/>
            <a:chExt cx="7836921" cy="2554546"/>
          </a:xfrm>
        </p:grpSpPr>
        <p:sp>
          <p:nvSpPr>
            <p:cNvPr id="5" name="Rectangles 3">
              <a:extLst>
                <a:ext uri="{FF2B5EF4-FFF2-40B4-BE49-F238E27FC236}">
                  <a16:creationId xmlns:a16="http://schemas.microsoft.com/office/drawing/2014/main" id="{45D7FF09-3836-4764-9040-84CC938073B5}"/>
                </a:ext>
              </a:extLst>
            </p:cNvPr>
            <p:cNvSpPr/>
            <p:nvPr/>
          </p:nvSpPr>
          <p:spPr>
            <a:xfrm>
              <a:off x="2440124" y="2502607"/>
              <a:ext cx="7836921" cy="2554545"/>
            </a:xfrm>
            <a:custGeom>
              <a:avLst/>
              <a:gdLst>
                <a:gd name="connsiteX0" fmla="*/ 0 w 7836921"/>
                <a:gd name="connsiteY0" fmla="*/ 0 h 2554545"/>
                <a:gd name="connsiteX1" fmla="*/ 481411 w 7836921"/>
                <a:gd name="connsiteY1" fmla="*/ 0 h 2554545"/>
                <a:gd name="connsiteX2" fmla="*/ 806083 w 7836921"/>
                <a:gd name="connsiteY2" fmla="*/ 0 h 2554545"/>
                <a:gd name="connsiteX3" fmla="*/ 1522602 w 7836921"/>
                <a:gd name="connsiteY3" fmla="*/ 0 h 2554545"/>
                <a:gd name="connsiteX4" fmla="*/ 2004013 w 7836921"/>
                <a:gd name="connsiteY4" fmla="*/ 0 h 2554545"/>
                <a:gd name="connsiteX5" fmla="*/ 2485424 w 7836921"/>
                <a:gd name="connsiteY5" fmla="*/ 0 h 2554545"/>
                <a:gd name="connsiteX6" fmla="*/ 3201942 w 7836921"/>
                <a:gd name="connsiteY6" fmla="*/ 0 h 2554545"/>
                <a:gd name="connsiteX7" fmla="*/ 3604984 w 7836921"/>
                <a:gd name="connsiteY7" fmla="*/ 0 h 2554545"/>
                <a:gd name="connsiteX8" fmla="*/ 4321502 w 7836921"/>
                <a:gd name="connsiteY8" fmla="*/ 0 h 2554545"/>
                <a:gd name="connsiteX9" fmla="*/ 5038021 w 7836921"/>
                <a:gd name="connsiteY9" fmla="*/ 0 h 2554545"/>
                <a:gd name="connsiteX10" fmla="*/ 5597801 w 7836921"/>
                <a:gd name="connsiteY10" fmla="*/ 0 h 2554545"/>
                <a:gd name="connsiteX11" fmla="*/ 6314319 w 7836921"/>
                <a:gd name="connsiteY11" fmla="*/ 0 h 2554545"/>
                <a:gd name="connsiteX12" fmla="*/ 6795730 w 7836921"/>
                <a:gd name="connsiteY12" fmla="*/ 0 h 2554545"/>
                <a:gd name="connsiteX13" fmla="*/ 7277141 w 7836921"/>
                <a:gd name="connsiteY13" fmla="*/ 0 h 2554545"/>
                <a:gd name="connsiteX14" fmla="*/ 7836921 w 7836921"/>
                <a:gd name="connsiteY14" fmla="*/ 0 h 2554545"/>
                <a:gd name="connsiteX15" fmla="*/ 7836921 w 7836921"/>
                <a:gd name="connsiteY15" fmla="*/ 485364 h 2554545"/>
                <a:gd name="connsiteX16" fmla="*/ 7836921 w 7836921"/>
                <a:gd name="connsiteY16" fmla="*/ 996273 h 2554545"/>
                <a:gd name="connsiteX17" fmla="*/ 7836921 w 7836921"/>
                <a:gd name="connsiteY17" fmla="*/ 1532727 h 2554545"/>
                <a:gd name="connsiteX18" fmla="*/ 7836921 w 7836921"/>
                <a:gd name="connsiteY18" fmla="*/ 2069181 h 2554545"/>
                <a:gd name="connsiteX19" fmla="*/ 7836921 w 7836921"/>
                <a:gd name="connsiteY19" fmla="*/ 2554545 h 2554545"/>
                <a:gd name="connsiteX20" fmla="*/ 7512249 w 7836921"/>
                <a:gd name="connsiteY20" fmla="*/ 2554545 h 2554545"/>
                <a:gd name="connsiteX21" fmla="*/ 6795730 w 7836921"/>
                <a:gd name="connsiteY21" fmla="*/ 2554545 h 2554545"/>
                <a:gd name="connsiteX22" fmla="*/ 6235950 w 7836921"/>
                <a:gd name="connsiteY22" fmla="*/ 2554545 h 2554545"/>
                <a:gd name="connsiteX23" fmla="*/ 5832908 w 7836921"/>
                <a:gd name="connsiteY23" fmla="*/ 2554545 h 2554545"/>
                <a:gd name="connsiteX24" fmla="*/ 5273128 w 7836921"/>
                <a:gd name="connsiteY24" fmla="*/ 2554545 h 2554545"/>
                <a:gd name="connsiteX25" fmla="*/ 4948456 w 7836921"/>
                <a:gd name="connsiteY25" fmla="*/ 2554545 h 2554545"/>
                <a:gd name="connsiteX26" fmla="*/ 4623783 w 7836921"/>
                <a:gd name="connsiteY26" fmla="*/ 2554545 h 2554545"/>
                <a:gd name="connsiteX27" fmla="*/ 4064003 w 7836921"/>
                <a:gd name="connsiteY27" fmla="*/ 2554545 h 2554545"/>
                <a:gd name="connsiteX28" fmla="*/ 3660962 w 7836921"/>
                <a:gd name="connsiteY28" fmla="*/ 2554545 h 2554545"/>
                <a:gd name="connsiteX29" fmla="*/ 3022812 w 7836921"/>
                <a:gd name="connsiteY29" fmla="*/ 2554545 h 2554545"/>
                <a:gd name="connsiteX30" fmla="*/ 2619771 w 7836921"/>
                <a:gd name="connsiteY30" fmla="*/ 2554545 h 2554545"/>
                <a:gd name="connsiteX31" fmla="*/ 1981621 w 7836921"/>
                <a:gd name="connsiteY31" fmla="*/ 2554545 h 2554545"/>
                <a:gd name="connsiteX32" fmla="*/ 1656949 w 7836921"/>
                <a:gd name="connsiteY32" fmla="*/ 2554545 h 2554545"/>
                <a:gd name="connsiteX33" fmla="*/ 1018800 w 7836921"/>
                <a:gd name="connsiteY33" fmla="*/ 2554545 h 2554545"/>
                <a:gd name="connsiteX34" fmla="*/ 615758 w 7836921"/>
                <a:gd name="connsiteY34" fmla="*/ 2554545 h 2554545"/>
                <a:gd name="connsiteX35" fmla="*/ 0 w 7836921"/>
                <a:gd name="connsiteY35" fmla="*/ 2554545 h 2554545"/>
                <a:gd name="connsiteX36" fmla="*/ 0 w 7836921"/>
                <a:gd name="connsiteY36" fmla="*/ 2094727 h 2554545"/>
                <a:gd name="connsiteX37" fmla="*/ 0 w 7836921"/>
                <a:gd name="connsiteY37" fmla="*/ 1532727 h 2554545"/>
                <a:gd name="connsiteX38" fmla="*/ 0 w 7836921"/>
                <a:gd name="connsiteY38" fmla="*/ 1072909 h 2554545"/>
                <a:gd name="connsiteX39" fmla="*/ 0 w 7836921"/>
                <a:gd name="connsiteY39" fmla="*/ 638636 h 2554545"/>
                <a:gd name="connsiteX40" fmla="*/ 0 w 7836921"/>
                <a:gd name="connsiteY40" fmla="*/ 0 h 25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836921" h="2554545" extrusionOk="0">
                  <a:moveTo>
                    <a:pt x="0" y="0"/>
                  </a:moveTo>
                  <a:cubicBezTo>
                    <a:pt x="163400" y="-25405"/>
                    <a:pt x="312436" y="10619"/>
                    <a:pt x="481411" y="0"/>
                  </a:cubicBezTo>
                  <a:cubicBezTo>
                    <a:pt x="650386" y="-10619"/>
                    <a:pt x="663049" y="29872"/>
                    <a:pt x="806083" y="0"/>
                  </a:cubicBezTo>
                  <a:cubicBezTo>
                    <a:pt x="949117" y="-29872"/>
                    <a:pt x="1173082" y="36077"/>
                    <a:pt x="1522602" y="0"/>
                  </a:cubicBezTo>
                  <a:cubicBezTo>
                    <a:pt x="1872122" y="-36077"/>
                    <a:pt x="1868767" y="2489"/>
                    <a:pt x="2004013" y="0"/>
                  </a:cubicBezTo>
                  <a:cubicBezTo>
                    <a:pt x="2139259" y="-2489"/>
                    <a:pt x="2253589" y="49438"/>
                    <a:pt x="2485424" y="0"/>
                  </a:cubicBezTo>
                  <a:cubicBezTo>
                    <a:pt x="2717259" y="-49438"/>
                    <a:pt x="2925298" y="34607"/>
                    <a:pt x="3201942" y="0"/>
                  </a:cubicBezTo>
                  <a:cubicBezTo>
                    <a:pt x="3478586" y="-34607"/>
                    <a:pt x="3478379" y="33033"/>
                    <a:pt x="3604984" y="0"/>
                  </a:cubicBezTo>
                  <a:cubicBezTo>
                    <a:pt x="3731589" y="-33033"/>
                    <a:pt x="4138678" y="47956"/>
                    <a:pt x="4321502" y="0"/>
                  </a:cubicBezTo>
                  <a:cubicBezTo>
                    <a:pt x="4504326" y="-47956"/>
                    <a:pt x="4690303" y="37882"/>
                    <a:pt x="5038021" y="0"/>
                  </a:cubicBezTo>
                  <a:cubicBezTo>
                    <a:pt x="5385739" y="-37882"/>
                    <a:pt x="5388401" y="53514"/>
                    <a:pt x="5597801" y="0"/>
                  </a:cubicBezTo>
                  <a:cubicBezTo>
                    <a:pt x="5807201" y="-53514"/>
                    <a:pt x="6024796" y="8099"/>
                    <a:pt x="6314319" y="0"/>
                  </a:cubicBezTo>
                  <a:cubicBezTo>
                    <a:pt x="6603842" y="-8099"/>
                    <a:pt x="6586764" y="25699"/>
                    <a:pt x="6795730" y="0"/>
                  </a:cubicBezTo>
                  <a:cubicBezTo>
                    <a:pt x="7004696" y="-25699"/>
                    <a:pt x="7158364" y="2650"/>
                    <a:pt x="7277141" y="0"/>
                  </a:cubicBezTo>
                  <a:cubicBezTo>
                    <a:pt x="7395918" y="-2650"/>
                    <a:pt x="7693878" y="54443"/>
                    <a:pt x="7836921" y="0"/>
                  </a:cubicBezTo>
                  <a:cubicBezTo>
                    <a:pt x="7874424" y="103602"/>
                    <a:pt x="7781829" y="352597"/>
                    <a:pt x="7836921" y="485364"/>
                  </a:cubicBezTo>
                  <a:cubicBezTo>
                    <a:pt x="7892013" y="618131"/>
                    <a:pt x="7804851" y="826580"/>
                    <a:pt x="7836921" y="996273"/>
                  </a:cubicBezTo>
                  <a:cubicBezTo>
                    <a:pt x="7868991" y="1165966"/>
                    <a:pt x="7826288" y="1317189"/>
                    <a:pt x="7836921" y="1532727"/>
                  </a:cubicBezTo>
                  <a:cubicBezTo>
                    <a:pt x="7847554" y="1748265"/>
                    <a:pt x="7782684" y="1907041"/>
                    <a:pt x="7836921" y="2069181"/>
                  </a:cubicBezTo>
                  <a:cubicBezTo>
                    <a:pt x="7891158" y="2231321"/>
                    <a:pt x="7813288" y="2387764"/>
                    <a:pt x="7836921" y="2554545"/>
                  </a:cubicBezTo>
                  <a:cubicBezTo>
                    <a:pt x="7694403" y="2583455"/>
                    <a:pt x="7579659" y="2536526"/>
                    <a:pt x="7512249" y="2554545"/>
                  </a:cubicBezTo>
                  <a:cubicBezTo>
                    <a:pt x="7444839" y="2572564"/>
                    <a:pt x="7054312" y="2481091"/>
                    <a:pt x="6795730" y="2554545"/>
                  </a:cubicBezTo>
                  <a:cubicBezTo>
                    <a:pt x="6537148" y="2627999"/>
                    <a:pt x="6381838" y="2504564"/>
                    <a:pt x="6235950" y="2554545"/>
                  </a:cubicBezTo>
                  <a:cubicBezTo>
                    <a:pt x="6090062" y="2604526"/>
                    <a:pt x="6001820" y="2544002"/>
                    <a:pt x="5832908" y="2554545"/>
                  </a:cubicBezTo>
                  <a:cubicBezTo>
                    <a:pt x="5663996" y="2565088"/>
                    <a:pt x="5499364" y="2507237"/>
                    <a:pt x="5273128" y="2554545"/>
                  </a:cubicBezTo>
                  <a:cubicBezTo>
                    <a:pt x="5046892" y="2601853"/>
                    <a:pt x="5104123" y="2530692"/>
                    <a:pt x="4948456" y="2554545"/>
                  </a:cubicBezTo>
                  <a:cubicBezTo>
                    <a:pt x="4792789" y="2578398"/>
                    <a:pt x="4727581" y="2552561"/>
                    <a:pt x="4623783" y="2554545"/>
                  </a:cubicBezTo>
                  <a:cubicBezTo>
                    <a:pt x="4519985" y="2556529"/>
                    <a:pt x="4291276" y="2532874"/>
                    <a:pt x="4064003" y="2554545"/>
                  </a:cubicBezTo>
                  <a:cubicBezTo>
                    <a:pt x="3836730" y="2576216"/>
                    <a:pt x="3824617" y="2508584"/>
                    <a:pt x="3660962" y="2554545"/>
                  </a:cubicBezTo>
                  <a:cubicBezTo>
                    <a:pt x="3497307" y="2600506"/>
                    <a:pt x="3303515" y="2551174"/>
                    <a:pt x="3022812" y="2554545"/>
                  </a:cubicBezTo>
                  <a:cubicBezTo>
                    <a:pt x="2742109" y="2557916"/>
                    <a:pt x="2811373" y="2540233"/>
                    <a:pt x="2619771" y="2554545"/>
                  </a:cubicBezTo>
                  <a:cubicBezTo>
                    <a:pt x="2428169" y="2568857"/>
                    <a:pt x="2120091" y="2482161"/>
                    <a:pt x="1981621" y="2554545"/>
                  </a:cubicBezTo>
                  <a:cubicBezTo>
                    <a:pt x="1843151" y="2626929"/>
                    <a:pt x="1783873" y="2540457"/>
                    <a:pt x="1656949" y="2554545"/>
                  </a:cubicBezTo>
                  <a:cubicBezTo>
                    <a:pt x="1530025" y="2568633"/>
                    <a:pt x="1230907" y="2512343"/>
                    <a:pt x="1018800" y="2554545"/>
                  </a:cubicBezTo>
                  <a:cubicBezTo>
                    <a:pt x="806693" y="2596747"/>
                    <a:pt x="811300" y="2548629"/>
                    <a:pt x="615758" y="2554545"/>
                  </a:cubicBezTo>
                  <a:cubicBezTo>
                    <a:pt x="420216" y="2560461"/>
                    <a:pt x="156114" y="2497352"/>
                    <a:pt x="0" y="2554545"/>
                  </a:cubicBezTo>
                  <a:cubicBezTo>
                    <a:pt x="-6234" y="2435487"/>
                    <a:pt x="32705" y="2274288"/>
                    <a:pt x="0" y="2094727"/>
                  </a:cubicBezTo>
                  <a:cubicBezTo>
                    <a:pt x="-32705" y="1915166"/>
                    <a:pt x="13216" y="1783638"/>
                    <a:pt x="0" y="1532727"/>
                  </a:cubicBezTo>
                  <a:cubicBezTo>
                    <a:pt x="-13216" y="1281816"/>
                    <a:pt x="53746" y="1270200"/>
                    <a:pt x="0" y="1072909"/>
                  </a:cubicBezTo>
                  <a:cubicBezTo>
                    <a:pt x="-53746" y="875618"/>
                    <a:pt x="5993" y="738946"/>
                    <a:pt x="0" y="638636"/>
                  </a:cubicBezTo>
                  <a:cubicBezTo>
                    <a:pt x="-5993" y="538326"/>
                    <a:pt x="14542" y="192553"/>
                    <a:pt x="0" y="0"/>
                  </a:cubicBezTo>
                  <a:close/>
                </a:path>
              </a:pathLst>
            </a:custGeom>
            <a:noFill/>
            <a:ln w="38100"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KHỞI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 ĐỘNG</a:t>
              </a:r>
              <a:endParaRPr kumimoji="0" lang="en-US" altLang="zh-CN" sz="80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21D664-F074-43EE-9937-CFB0C86E11BC}"/>
                </a:ext>
              </a:extLst>
            </p:cNvPr>
            <p:cNvSpPr txBox="1"/>
            <p:nvPr/>
          </p:nvSpPr>
          <p:spPr>
            <a:xfrm>
              <a:off x="3054765" y="2502606"/>
              <a:ext cx="6607639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KHỞI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 ĐỘNG</a:t>
              </a:r>
              <a:endParaRPr kumimoji="0" lang="en-US" altLang="zh-CN" sz="80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F878516-91BD-47A2-B1A8-E5B6DF44B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7555"/>
            <a:ext cx="8266545" cy="276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0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ownloads\274263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5" b="7831"/>
          <a:stretch/>
        </p:blipFill>
        <p:spPr bwMode="auto">
          <a:xfrm>
            <a:off x="-14518" y="-1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7" y="4674025"/>
            <a:ext cx="2339788" cy="2414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384" y="4477870"/>
            <a:ext cx="2034540" cy="2705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422" y="4814047"/>
            <a:ext cx="1042925" cy="137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884" y="4943052"/>
            <a:ext cx="1268868" cy="1671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247" y="4706470"/>
            <a:ext cx="1829337" cy="240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657" y="4715130"/>
            <a:ext cx="1042925" cy="137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257" y="4674025"/>
            <a:ext cx="1350547" cy="1778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982" y="4674025"/>
            <a:ext cx="1829337" cy="240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5647" y="4768918"/>
            <a:ext cx="2339788" cy="2414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96" y="4426045"/>
            <a:ext cx="2034540" cy="2705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6387" y="578081"/>
            <a:ext cx="1331619" cy="108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14" b="98857" l="1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9915" y="496957"/>
            <a:ext cx="1125860" cy="788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339" y="4271571"/>
            <a:ext cx="1616251" cy="1074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loud 11"/>
          <p:cNvSpPr/>
          <p:nvPr/>
        </p:nvSpPr>
        <p:spPr>
          <a:xfrm>
            <a:off x="7353119" y="13234"/>
            <a:ext cx="4544259" cy="159830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Đuổi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trùng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1" name="Picture 20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228" y="4042611"/>
            <a:ext cx="4405667" cy="1508974"/>
          </a:xfrm>
          <a:prstGeom prst="rect">
            <a:avLst/>
          </a:prstGeom>
        </p:spPr>
      </p:pic>
      <p:sp>
        <p:nvSpPr>
          <p:cNvPr id="22" name="Right Arrow 21">
            <a:hlinkClick r:id="rId18" action="ppaction://hlinksldjump"/>
          </p:cNvPr>
          <p:cNvSpPr/>
          <p:nvPr/>
        </p:nvSpPr>
        <p:spPr>
          <a:xfrm>
            <a:off x="11180024" y="6334251"/>
            <a:ext cx="978408" cy="484632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68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C\Downloads\274263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5" b="7831"/>
          <a:stretch/>
        </p:blipFill>
        <p:spPr bwMode="auto">
          <a:xfrm>
            <a:off x="-14518" y="-1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467653" y="350877"/>
            <a:ext cx="10270836" cy="1539448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7123" y="754163"/>
            <a:ext cx="94933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4000" dirty="0">
                <a:latin typeface="#9Slide03 AmpleSoft Bold" pitchFamily="2" charset="0"/>
              </a:rPr>
              <a:t>Tiếng có cấu tạo gồm những bộ phận nào?</a:t>
            </a:r>
            <a:endParaRPr lang="en-US" sz="4000" dirty="0">
              <a:latin typeface="#9Slide03 AmpleSoft Bold" pitchFamily="2" charset="0"/>
            </a:endParaRPr>
          </a:p>
        </p:txBody>
      </p:sp>
      <p:pic>
        <p:nvPicPr>
          <p:cNvPr id="8" name="Picture 7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66611" y="754163"/>
            <a:ext cx="1669576" cy="1354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ounded Rectangular Callout 9"/>
          <p:cNvSpPr/>
          <p:nvPr/>
        </p:nvSpPr>
        <p:spPr>
          <a:xfrm>
            <a:off x="2080879" y="2624393"/>
            <a:ext cx="7331364" cy="2906864"/>
          </a:xfrm>
          <a:prstGeom prst="wedgeRoundRectCallout">
            <a:avLst>
              <a:gd name="adj1" fmla="val 58283"/>
              <a:gd name="adj2" fmla="val 32813"/>
              <a:gd name="adj3" fmla="val 16667"/>
            </a:avLst>
          </a:prstGeom>
          <a:solidFill>
            <a:schemeClr val="accent2">
              <a:lumMod val="20000"/>
              <a:lumOff val="8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>
                <a:solidFill>
                  <a:sysClr val="windowText" lastClr="000000"/>
                </a:solidFill>
                <a:latin typeface="#9Slide03 AmpleSoft Bold" pitchFamily="2" charset="0"/>
              </a:rPr>
              <a:t>Tiếng có cấu tạo gồm 3 bộ phận: Âm đầu, vần và thanh</a:t>
            </a:r>
            <a:endParaRPr lang="en-US" sz="3600" dirty="0">
              <a:solidFill>
                <a:sysClr val="windowText" lastClr="000000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60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C\Downloads\274263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5" b="7831"/>
          <a:stretch/>
        </p:blipFill>
        <p:spPr bwMode="auto">
          <a:xfrm>
            <a:off x="-14518" y="-1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274" y="83328"/>
            <a:ext cx="1616251" cy="1074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246908" y="2732947"/>
            <a:ext cx="4063627" cy="860427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>
                <a:solidFill>
                  <a:schemeClr val="tx1"/>
                </a:solidFill>
                <a:latin typeface="#9Slide03 AmpleSoft Bold" pitchFamily="2" charset="0"/>
              </a:rPr>
              <a:t>Âm đầu và vần</a:t>
            </a:r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44582" y="2732947"/>
            <a:ext cx="3641026" cy="860427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chemeClr val="tx1"/>
                </a:solidFill>
                <a:latin typeface="#9Slide03 AmpleSoft Bold" pitchFamily="2" charset="0"/>
              </a:rPr>
              <a:t>Vần và thanh</a:t>
            </a:r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46908" y="4160536"/>
            <a:ext cx="4260952" cy="1126836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chemeClr val="tx1"/>
                </a:solidFill>
                <a:latin typeface="#9Slide03 AmpleSoft Bold" pitchFamily="2" charset="0"/>
              </a:rPr>
              <a:t>Âm đầu và thanh</a:t>
            </a:r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44582" y="4293740"/>
            <a:ext cx="3825752" cy="860427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chemeClr val="tx1"/>
                </a:solidFill>
                <a:latin typeface="#9Slide03 AmpleSoft Bold" pitchFamily="2" charset="0"/>
              </a:rPr>
              <a:t>Âm đầu và vần</a:t>
            </a:r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77231" y="350877"/>
            <a:ext cx="10461258" cy="1539448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7231" y="754163"/>
            <a:ext cx="10393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4000" dirty="0">
                <a:latin typeface="#9Slide03 AmpleSoft Bold" pitchFamily="2" charset="0"/>
              </a:rPr>
              <a:t>Bộ phận nào bắt buộc phải có trong một tiếng</a:t>
            </a:r>
            <a:endParaRPr lang="en-US" sz="4000" dirty="0"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00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4" grpId="0" animBg="1"/>
      <p:bldP spid="14" grpId="1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C\Downloads\274263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5" b="7831"/>
          <a:stretch/>
        </p:blipFill>
        <p:spPr bwMode="auto">
          <a:xfrm>
            <a:off x="-14518" y="-1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14" b="98857" l="1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38470" y="102906"/>
            <a:ext cx="1125860" cy="788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544945" y="496957"/>
            <a:ext cx="10212016" cy="1539448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0290" y="558781"/>
            <a:ext cx="101858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500" dirty="0">
                <a:latin typeface="#9Slide03 AmpleSoft Bold" pitchFamily="2" charset="0"/>
              </a:rPr>
              <a:t>Tiếng nào dưới đây chứa đủ các bộ phận </a:t>
            </a:r>
          </a:p>
          <a:p>
            <a:pPr algn="ctr"/>
            <a:r>
              <a:rPr lang="vi-VN" sz="4500" dirty="0">
                <a:latin typeface="#9Slide03 AmpleSoft Bold" pitchFamily="2" charset="0"/>
              </a:rPr>
              <a:t>của một tiếng?</a:t>
            </a:r>
            <a:endParaRPr lang="en-US" sz="4500" dirty="0">
              <a:latin typeface="#9Slide03 AmpleSoft Bold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92826" y="4186639"/>
            <a:ext cx="3480407" cy="1035181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2060"/>
                </a:solidFill>
                <a:latin typeface="#9Slide03 AmpleSoft Bold" pitchFamily="2" charset="0"/>
              </a:rPr>
              <a:t>ơi</a:t>
            </a:r>
            <a:endParaRPr lang="en-US" sz="6000" dirty="0">
              <a:solidFill>
                <a:srgbClr val="002060"/>
              </a:solidFill>
              <a:latin typeface="#9Slide03 AmpleSoft Bold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54079" y="4232821"/>
            <a:ext cx="3744831" cy="994961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2060"/>
                </a:solidFill>
                <a:latin typeface="#9Slide03 AmpleSoft Bold" pitchFamily="2" charset="0"/>
              </a:rPr>
              <a:t>hoa</a:t>
            </a:r>
            <a:endParaRPr lang="en-US" sz="6000" dirty="0">
              <a:solidFill>
                <a:srgbClr val="002060"/>
              </a:solidFill>
              <a:latin typeface="#9Slide03 AmpleSoft Bold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46156" y="2430456"/>
            <a:ext cx="3710805" cy="1070126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2060"/>
                </a:solidFill>
                <a:latin typeface="#9Slide03 AmpleSoft Bold" pitchFamily="2" charset="0"/>
              </a:rPr>
              <a:t>yêu</a:t>
            </a:r>
            <a:endParaRPr lang="en-US" sz="6000" dirty="0">
              <a:solidFill>
                <a:srgbClr val="002060"/>
              </a:solidFill>
              <a:latin typeface="#9Slide03 AmpleSoft Bold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22947" y="2492140"/>
            <a:ext cx="3402688" cy="998544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2060"/>
                </a:solidFill>
                <a:latin typeface="#9Slide03 AmpleSoft Bold" pitchFamily="2" charset="0"/>
              </a:rPr>
              <a:t>uể</a:t>
            </a:r>
            <a:endParaRPr lang="en-US" sz="6000" dirty="0">
              <a:solidFill>
                <a:srgbClr val="002060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9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74263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5" b="7831"/>
          <a:stretch/>
        </p:blipFill>
        <p:spPr bwMode="auto">
          <a:xfrm>
            <a:off x="0" y="0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44945" y="375385"/>
            <a:ext cx="10212016" cy="1661020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1039" y="375385"/>
            <a:ext cx="10185887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500" dirty="0">
                <a:latin typeface="#9Slide03 AmpleSoft Bold" panose="02000000000000000000" pitchFamily="2" charset="0"/>
              </a:rPr>
              <a:t>Để nguyên, lấp lánh trên trời.</a:t>
            </a:r>
          </a:p>
          <a:p>
            <a:pPr algn="ctr"/>
            <a:r>
              <a:rPr lang="vi-VN" sz="3500" dirty="0">
                <a:latin typeface="#9Slide03 AmpleSoft Bold" panose="02000000000000000000" pitchFamily="2" charset="0"/>
              </a:rPr>
              <a:t>Bớt đầu, thành chỗ cá bơi hằng ngày".</a:t>
            </a:r>
          </a:p>
          <a:p>
            <a:pPr algn="ctr"/>
            <a:r>
              <a:rPr lang="vi-VN" sz="3500" dirty="0">
                <a:latin typeface="#9Slide03 AmpleSoft Bold" panose="02000000000000000000" pitchFamily="2" charset="0"/>
              </a:rPr>
              <a:t>                  </a:t>
            </a:r>
            <a:r>
              <a:rPr lang="vi-VN" sz="2500" b="1" i="1" dirty="0">
                <a:latin typeface="#9Slide03 AmpleSoft Bold" panose="02000000000000000000" pitchFamily="2" charset="0"/>
              </a:rPr>
              <a:t>&lt;Là 2 chữ gì&gt; </a:t>
            </a:r>
          </a:p>
          <a:p>
            <a:pPr algn="ctr"/>
            <a:endParaRPr lang="en-US" sz="2800" dirty="0">
              <a:latin typeface="#9Slide03 AmpleSoft Bold" panose="02000000000000000000" pitchFamily="2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332163" y="3429000"/>
            <a:ext cx="5176569" cy="2053485"/>
          </a:xfrm>
          <a:prstGeom prst="wedgeRoundRectCallout">
            <a:avLst>
              <a:gd name="adj1" fmla="val 58283"/>
              <a:gd name="adj2" fmla="val 32813"/>
              <a:gd name="adj3" fmla="val 16667"/>
            </a:avLst>
          </a:prstGeom>
          <a:solidFill>
            <a:schemeClr val="accent2">
              <a:lumMod val="20000"/>
              <a:lumOff val="8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>
                <a:solidFill>
                  <a:sysClr val="windowText" lastClr="000000"/>
                </a:solidFill>
                <a:latin typeface="#9Slide03 AmpleSoft Bold" pitchFamily="2" charset="0"/>
              </a:rPr>
              <a:t>Sao- ao</a:t>
            </a:r>
            <a:endParaRPr lang="en-US" sz="3600" dirty="0">
              <a:solidFill>
                <a:sysClr val="windowText" lastClr="000000"/>
              </a:solidFill>
              <a:latin typeface="#9Slide03 AmpleSoft Bold" pitchFamily="2" charset="0"/>
            </a:endParaRPr>
          </a:p>
        </p:txBody>
      </p:sp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646" y="5349026"/>
            <a:ext cx="4405667" cy="15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1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E4D8235-CB23-4E7D-AA25-BCD614F76A7F}"/>
              </a:ext>
            </a:extLst>
          </p:cNvPr>
          <p:cNvSpPr/>
          <p:nvPr/>
        </p:nvSpPr>
        <p:spPr>
          <a:xfrm>
            <a:off x="5443928" y="4406952"/>
            <a:ext cx="1304144" cy="6745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1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字魂27号-布丁体" panose="00000500000000000000" pitchFamily="2" charset="-122"/>
              <a:ea typeface="字魂27号-布丁体" panose="00000500000000000000" pitchFamily="2" charset="-122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BEDD47-F52C-4CC9-8EA0-02EE40C0485A}"/>
              </a:ext>
            </a:extLst>
          </p:cNvPr>
          <p:cNvGrpSpPr/>
          <p:nvPr/>
        </p:nvGrpSpPr>
        <p:grpSpPr>
          <a:xfrm>
            <a:off x="2094412" y="1529121"/>
            <a:ext cx="7836921" cy="2708434"/>
            <a:chOff x="2421652" y="2462607"/>
            <a:chExt cx="7836921" cy="2708434"/>
          </a:xfrm>
        </p:grpSpPr>
        <p:sp>
          <p:nvSpPr>
            <p:cNvPr id="5" name="Rectangles 3">
              <a:extLst>
                <a:ext uri="{FF2B5EF4-FFF2-40B4-BE49-F238E27FC236}">
                  <a16:creationId xmlns:a16="http://schemas.microsoft.com/office/drawing/2014/main" id="{45D7FF09-3836-4764-9040-84CC938073B5}"/>
                </a:ext>
              </a:extLst>
            </p:cNvPr>
            <p:cNvSpPr/>
            <p:nvPr/>
          </p:nvSpPr>
          <p:spPr>
            <a:xfrm>
              <a:off x="2421652" y="2539552"/>
              <a:ext cx="7836921" cy="2554545"/>
            </a:xfrm>
            <a:custGeom>
              <a:avLst/>
              <a:gdLst>
                <a:gd name="connsiteX0" fmla="*/ 0 w 7836921"/>
                <a:gd name="connsiteY0" fmla="*/ 0 h 2554545"/>
                <a:gd name="connsiteX1" fmla="*/ 481411 w 7836921"/>
                <a:gd name="connsiteY1" fmla="*/ 0 h 2554545"/>
                <a:gd name="connsiteX2" fmla="*/ 806083 w 7836921"/>
                <a:gd name="connsiteY2" fmla="*/ 0 h 2554545"/>
                <a:gd name="connsiteX3" fmla="*/ 1522602 w 7836921"/>
                <a:gd name="connsiteY3" fmla="*/ 0 h 2554545"/>
                <a:gd name="connsiteX4" fmla="*/ 2004013 w 7836921"/>
                <a:gd name="connsiteY4" fmla="*/ 0 h 2554545"/>
                <a:gd name="connsiteX5" fmla="*/ 2485424 w 7836921"/>
                <a:gd name="connsiteY5" fmla="*/ 0 h 2554545"/>
                <a:gd name="connsiteX6" fmla="*/ 3201942 w 7836921"/>
                <a:gd name="connsiteY6" fmla="*/ 0 h 2554545"/>
                <a:gd name="connsiteX7" fmla="*/ 3604984 w 7836921"/>
                <a:gd name="connsiteY7" fmla="*/ 0 h 2554545"/>
                <a:gd name="connsiteX8" fmla="*/ 4321502 w 7836921"/>
                <a:gd name="connsiteY8" fmla="*/ 0 h 2554545"/>
                <a:gd name="connsiteX9" fmla="*/ 5038021 w 7836921"/>
                <a:gd name="connsiteY9" fmla="*/ 0 h 2554545"/>
                <a:gd name="connsiteX10" fmla="*/ 5597801 w 7836921"/>
                <a:gd name="connsiteY10" fmla="*/ 0 h 2554545"/>
                <a:gd name="connsiteX11" fmla="*/ 6314319 w 7836921"/>
                <a:gd name="connsiteY11" fmla="*/ 0 h 2554545"/>
                <a:gd name="connsiteX12" fmla="*/ 6795730 w 7836921"/>
                <a:gd name="connsiteY12" fmla="*/ 0 h 2554545"/>
                <a:gd name="connsiteX13" fmla="*/ 7277141 w 7836921"/>
                <a:gd name="connsiteY13" fmla="*/ 0 h 2554545"/>
                <a:gd name="connsiteX14" fmla="*/ 7836921 w 7836921"/>
                <a:gd name="connsiteY14" fmla="*/ 0 h 2554545"/>
                <a:gd name="connsiteX15" fmla="*/ 7836921 w 7836921"/>
                <a:gd name="connsiteY15" fmla="*/ 485364 h 2554545"/>
                <a:gd name="connsiteX16" fmla="*/ 7836921 w 7836921"/>
                <a:gd name="connsiteY16" fmla="*/ 996273 h 2554545"/>
                <a:gd name="connsiteX17" fmla="*/ 7836921 w 7836921"/>
                <a:gd name="connsiteY17" fmla="*/ 1532727 h 2554545"/>
                <a:gd name="connsiteX18" fmla="*/ 7836921 w 7836921"/>
                <a:gd name="connsiteY18" fmla="*/ 2069181 h 2554545"/>
                <a:gd name="connsiteX19" fmla="*/ 7836921 w 7836921"/>
                <a:gd name="connsiteY19" fmla="*/ 2554545 h 2554545"/>
                <a:gd name="connsiteX20" fmla="*/ 7512249 w 7836921"/>
                <a:gd name="connsiteY20" fmla="*/ 2554545 h 2554545"/>
                <a:gd name="connsiteX21" fmla="*/ 6795730 w 7836921"/>
                <a:gd name="connsiteY21" fmla="*/ 2554545 h 2554545"/>
                <a:gd name="connsiteX22" fmla="*/ 6235950 w 7836921"/>
                <a:gd name="connsiteY22" fmla="*/ 2554545 h 2554545"/>
                <a:gd name="connsiteX23" fmla="*/ 5832908 w 7836921"/>
                <a:gd name="connsiteY23" fmla="*/ 2554545 h 2554545"/>
                <a:gd name="connsiteX24" fmla="*/ 5273128 w 7836921"/>
                <a:gd name="connsiteY24" fmla="*/ 2554545 h 2554545"/>
                <a:gd name="connsiteX25" fmla="*/ 4948456 w 7836921"/>
                <a:gd name="connsiteY25" fmla="*/ 2554545 h 2554545"/>
                <a:gd name="connsiteX26" fmla="*/ 4623783 w 7836921"/>
                <a:gd name="connsiteY26" fmla="*/ 2554545 h 2554545"/>
                <a:gd name="connsiteX27" fmla="*/ 4064003 w 7836921"/>
                <a:gd name="connsiteY27" fmla="*/ 2554545 h 2554545"/>
                <a:gd name="connsiteX28" fmla="*/ 3660962 w 7836921"/>
                <a:gd name="connsiteY28" fmla="*/ 2554545 h 2554545"/>
                <a:gd name="connsiteX29" fmla="*/ 3022812 w 7836921"/>
                <a:gd name="connsiteY29" fmla="*/ 2554545 h 2554545"/>
                <a:gd name="connsiteX30" fmla="*/ 2619771 w 7836921"/>
                <a:gd name="connsiteY30" fmla="*/ 2554545 h 2554545"/>
                <a:gd name="connsiteX31" fmla="*/ 1981621 w 7836921"/>
                <a:gd name="connsiteY31" fmla="*/ 2554545 h 2554545"/>
                <a:gd name="connsiteX32" fmla="*/ 1656949 w 7836921"/>
                <a:gd name="connsiteY32" fmla="*/ 2554545 h 2554545"/>
                <a:gd name="connsiteX33" fmla="*/ 1018800 w 7836921"/>
                <a:gd name="connsiteY33" fmla="*/ 2554545 h 2554545"/>
                <a:gd name="connsiteX34" fmla="*/ 615758 w 7836921"/>
                <a:gd name="connsiteY34" fmla="*/ 2554545 h 2554545"/>
                <a:gd name="connsiteX35" fmla="*/ 0 w 7836921"/>
                <a:gd name="connsiteY35" fmla="*/ 2554545 h 2554545"/>
                <a:gd name="connsiteX36" fmla="*/ 0 w 7836921"/>
                <a:gd name="connsiteY36" fmla="*/ 2094727 h 2554545"/>
                <a:gd name="connsiteX37" fmla="*/ 0 w 7836921"/>
                <a:gd name="connsiteY37" fmla="*/ 1532727 h 2554545"/>
                <a:gd name="connsiteX38" fmla="*/ 0 w 7836921"/>
                <a:gd name="connsiteY38" fmla="*/ 1072909 h 2554545"/>
                <a:gd name="connsiteX39" fmla="*/ 0 w 7836921"/>
                <a:gd name="connsiteY39" fmla="*/ 638636 h 2554545"/>
                <a:gd name="connsiteX40" fmla="*/ 0 w 7836921"/>
                <a:gd name="connsiteY40" fmla="*/ 0 h 25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836921" h="2554545" extrusionOk="0">
                  <a:moveTo>
                    <a:pt x="0" y="0"/>
                  </a:moveTo>
                  <a:cubicBezTo>
                    <a:pt x="163400" y="-25405"/>
                    <a:pt x="312436" y="10619"/>
                    <a:pt x="481411" y="0"/>
                  </a:cubicBezTo>
                  <a:cubicBezTo>
                    <a:pt x="650386" y="-10619"/>
                    <a:pt x="663049" y="29872"/>
                    <a:pt x="806083" y="0"/>
                  </a:cubicBezTo>
                  <a:cubicBezTo>
                    <a:pt x="949117" y="-29872"/>
                    <a:pt x="1173082" y="36077"/>
                    <a:pt x="1522602" y="0"/>
                  </a:cubicBezTo>
                  <a:cubicBezTo>
                    <a:pt x="1872122" y="-36077"/>
                    <a:pt x="1868767" y="2489"/>
                    <a:pt x="2004013" y="0"/>
                  </a:cubicBezTo>
                  <a:cubicBezTo>
                    <a:pt x="2139259" y="-2489"/>
                    <a:pt x="2253589" y="49438"/>
                    <a:pt x="2485424" y="0"/>
                  </a:cubicBezTo>
                  <a:cubicBezTo>
                    <a:pt x="2717259" y="-49438"/>
                    <a:pt x="2925298" y="34607"/>
                    <a:pt x="3201942" y="0"/>
                  </a:cubicBezTo>
                  <a:cubicBezTo>
                    <a:pt x="3478586" y="-34607"/>
                    <a:pt x="3478379" y="33033"/>
                    <a:pt x="3604984" y="0"/>
                  </a:cubicBezTo>
                  <a:cubicBezTo>
                    <a:pt x="3731589" y="-33033"/>
                    <a:pt x="4138678" y="47956"/>
                    <a:pt x="4321502" y="0"/>
                  </a:cubicBezTo>
                  <a:cubicBezTo>
                    <a:pt x="4504326" y="-47956"/>
                    <a:pt x="4690303" y="37882"/>
                    <a:pt x="5038021" y="0"/>
                  </a:cubicBezTo>
                  <a:cubicBezTo>
                    <a:pt x="5385739" y="-37882"/>
                    <a:pt x="5388401" y="53514"/>
                    <a:pt x="5597801" y="0"/>
                  </a:cubicBezTo>
                  <a:cubicBezTo>
                    <a:pt x="5807201" y="-53514"/>
                    <a:pt x="6024796" y="8099"/>
                    <a:pt x="6314319" y="0"/>
                  </a:cubicBezTo>
                  <a:cubicBezTo>
                    <a:pt x="6603842" y="-8099"/>
                    <a:pt x="6586764" y="25699"/>
                    <a:pt x="6795730" y="0"/>
                  </a:cubicBezTo>
                  <a:cubicBezTo>
                    <a:pt x="7004696" y="-25699"/>
                    <a:pt x="7158364" y="2650"/>
                    <a:pt x="7277141" y="0"/>
                  </a:cubicBezTo>
                  <a:cubicBezTo>
                    <a:pt x="7395918" y="-2650"/>
                    <a:pt x="7693878" y="54443"/>
                    <a:pt x="7836921" y="0"/>
                  </a:cubicBezTo>
                  <a:cubicBezTo>
                    <a:pt x="7874424" y="103602"/>
                    <a:pt x="7781829" y="352597"/>
                    <a:pt x="7836921" y="485364"/>
                  </a:cubicBezTo>
                  <a:cubicBezTo>
                    <a:pt x="7892013" y="618131"/>
                    <a:pt x="7804851" y="826580"/>
                    <a:pt x="7836921" y="996273"/>
                  </a:cubicBezTo>
                  <a:cubicBezTo>
                    <a:pt x="7868991" y="1165966"/>
                    <a:pt x="7826288" y="1317189"/>
                    <a:pt x="7836921" y="1532727"/>
                  </a:cubicBezTo>
                  <a:cubicBezTo>
                    <a:pt x="7847554" y="1748265"/>
                    <a:pt x="7782684" y="1907041"/>
                    <a:pt x="7836921" y="2069181"/>
                  </a:cubicBezTo>
                  <a:cubicBezTo>
                    <a:pt x="7891158" y="2231321"/>
                    <a:pt x="7813288" y="2387764"/>
                    <a:pt x="7836921" y="2554545"/>
                  </a:cubicBezTo>
                  <a:cubicBezTo>
                    <a:pt x="7694403" y="2583455"/>
                    <a:pt x="7579659" y="2536526"/>
                    <a:pt x="7512249" y="2554545"/>
                  </a:cubicBezTo>
                  <a:cubicBezTo>
                    <a:pt x="7444839" y="2572564"/>
                    <a:pt x="7054312" y="2481091"/>
                    <a:pt x="6795730" y="2554545"/>
                  </a:cubicBezTo>
                  <a:cubicBezTo>
                    <a:pt x="6537148" y="2627999"/>
                    <a:pt x="6381838" y="2504564"/>
                    <a:pt x="6235950" y="2554545"/>
                  </a:cubicBezTo>
                  <a:cubicBezTo>
                    <a:pt x="6090062" y="2604526"/>
                    <a:pt x="6001820" y="2544002"/>
                    <a:pt x="5832908" y="2554545"/>
                  </a:cubicBezTo>
                  <a:cubicBezTo>
                    <a:pt x="5663996" y="2565088"/>
                    <a:pt x="5499364" y="2507237"/>
                    <a:pt x="5273128" y="2554545"/>
                  </a:cubicBezTo>
                  <a:cubicBezTo>
                    <a:pt x="5046892" y="2601853"/>
                    <a:pt x="5104123" y="2530692"/>
                    <a:pt x="4948456" y="2554545"/>
                  </a:cubicBezTo>
                  <a:cubicBezTo>
                    <a:pt x="4792789" y="2578398"/>
                    <a:pt x="4727581" y="2552561"/>
                    <a:pt x="4623783" y="2554545"/>
                  </a:cubicBezTo>
                  <a:cubicBezTo>
                    <a:pt x="4519985" y="2556529"/>
                    <a:pt x="4291276" y="2532874"/>
                    <a:pt x="4064003" y="2554545"/>
                  </a:cubicBezTo>
                  <a:cubicBezTo>
                    <a:pt x="3836730" y="2576216"/>
                    <a:pt x="3824617" y="2508584"/>
                    <a:pt x="3660962" y="2554545"/>
                  </a:cubicBezTo>
                  <a:cubicBezTo>
                    <a:pt x="3497307" y="2600506"/>
                    <a:pt x="3303515" y="2551174"/>
                    <a:pt x="3022812" y="2554545"/>
                  </a:cubicBezTo>
                  <a:cubicBezTo>
                    <a:pt x="2742109" y="2557916"/>
                    <a:pt x="2811373" y="2540233"/>
                    <a:pt x="2619771" y="2554545"/>
                  </a:cubicBezTo>
                  <a:cubicBezTo>
                    <a:pt x="2428169" y="2568857"/>
                    <a:pt x="2120091" y="2482161"/>
                    <a:pt x="1981621" y="2554545"/>
                  </a:cubicBezTo>
                  <a:cubicBezTo>
                    <a:pt x="1843151" y="2626929"/>
                    <a:pt x="1783873" y="2540457"/>
                    <a:pt x="1656949" y="2554545"/>
                  </a:cubicBezTo>
                  <a:cubicBezTo>
                    <a:pt x="1530025" y="2568633"/>
                    <a:pt x="1230907" y="2512343"/>
                    <a:pt x="1018800" y="2554545"/>
                  </a:cubicBezTo>
                  <a:cubicBezTo>
                    <a:pt x="806693" y="2596747"/>
                    <a:pt x="811300" y="2548629"/>
                    <a:pt x="615758" y="2554545"/>
                  </a:cubicBezTo>
                  <a:cubicBezTo>
                    <a:pt x="420216" y="2560461"/>
                    <a:pt x="156114" y="2497352"/>
                    <a:pt x="0" y="2554545"/>
                  </a:cubicBezTo>
                  <a:cubicBezTo>
                    <a:pt x="-6234" y="2435487"/>
                    <a:pt x="32705" y="2274288"/>
                    <a:pt x="0" y="2094727"/>
                  </a:cubicBezTo>
                  <a:cubicBezTo>
                    <a:pt x="-32705" y="1915166"/>
                    <a:pt x="13216" y="1783638"/>
                    <a:pt x="0" y="1532727"/>
                  </a:cubicBezTo>
                  <a:cubicBezTo>
                    <a:pt x="-13216" y="1281816"/>
                    <a:pt x="53746" y="1270200"/>
                    <a:pt x="0" y="1072909"/>
                  </a:cubicBezTo>
                  <a:cubicBezTo>
                    <a:pt x="-53746" y="875618"/>
                    <a:pt x="5993" y="738946"/>
                    <a:pt x="0" y="638636"/>
                  </a:cubicBezTo>
                  <a:cubicBezTo>
                    <a:pt x="-5993" y="538326"/>
                    <a:pt x="14542" y="192553"/>
                    <a:pt x="0" y="0"/>
                  </a:cubicBezTo>
                  <a:close/>
                </a:path>
              </a:pathLst>
            </a:custGeom>
            <a:noFill/>
            <a:ln w="38100"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NHẬN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XÉT</a:t>
              </a:r>
              <a:endParaRPr kumimoji="0" lang="en-US" altLang="zh-CN" sz="80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21D664-F074-43EE-9937-CFB0C86E11BC}"/>
                </a:ext>
              </a:extLst>
            </p:cNvPr>
            <p:cNvSpPr txBox="1"/>
            <p:nvPr/>
          </p:nvSpPr>
          <p:spPr>
            <a:xfrm>
              <a:off x="2943927" y="2462607"/>
              <a:ext cx="6607639" cy="2708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5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NHẬN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5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 XÉT</a:t>
              </a:r>
              <a:endParaRPr kumimoji="0" lang="en-US" altLang="zh-CN" sz="85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</p:grpSp>
      <p:pic>
        <p:nvPicPr>
          <p:cNvPr id="8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-410095" y="3385715"/>
            <a:ext cx="6030054" cy="339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05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05172153"/>
  <p:tag name="MH_LIBRARY" val="GRAPHIC"/>
  <p:tag name="MH_TYPE" val="Other"/>
  <p:tag name="MH_ORDER" val="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05172153"/>
  <p:tag name="MH_LIBRARY" val="GRAPHIC"/>
  <p:tag name="MH_TYPE" val="Other"/>
  <p:tag name="MH_ORDER" val="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05172153"/>
  <p:tag name="MH_LIBRARY" val="GRAPHIC"/>
  <p:tag name="MH_TYPE" val="Other"/>
  <p:tag name="MH_ORDER" val="7"/>
</p:tagLst>
</file>

<file path=ppt/theme/theme1.xml><?xml version="1.0" encoding="utf-8"?>
<a:theme xmlns:a="http://schemas.openxmlformats.org/drawingml/2006/main" name="1_千图网海量PPT模板www.58pic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千图网海量PPT模板www.58pic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千图网海量PPT模板www.58pic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千图网海量PPT模板www.58pic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899</Words>
  <Application>Microsoft Office PowerPoint</Application>
  <PresentationFormat>Widescreen</PresentationFormat>
  <Paragraphs>147</Paragraphs>
  <Slides>24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24</vt:i4>
      </vt:variant>
    </vt:vector>
  </HeadingPairs>
  <TitlesOfParts>
    <vt:vector size="51" baseType="lpstr">
      <vt:lpstr>UTM Avo</vt:lpstr>
      <vt:lpstr>等线 Light</vt:lpstr>
      <vt:lpstr>#9Slide07 IcielPony</vt:lpstr>
      <vt:lpstr>#9Slide07 Altus</vt:lpstr>
      <vt:lpstr>#9Slide07 HoneyCream</vt:lpstr>
      <vt:lpstr>SVN-Newton</vt:lpstr>
      <vt:lpstr>Times New Roman</vt:lpstr>
      <vt:lpstr>#9Slide03 AmpleSoft Bold</vt:lpstr>
      <vt:lpstr>SVN-Dancing Script</vt:lpstr>
      <vt:lpstr>UTM Flamenco</vt:lpstr>
      <vt:lpstr>Calibri</vt:lpstr>
      <vt:lpstr>字魂27号-布丁体</vt:lpstr>
      <vt:lpstr>#9Slide07 IcielStormtrooper</vt:lpstr>
      <vt:lpstr>SVN-Poky's</vt:lpstr>
      <vt:lpstr>Arial</vt:lpstr>
      <vt:lpstr>#9Slide07 IcielBC Cubano Normal</vt:lpstr>
      <vt:lpstr>Calibri Light</vt:lpstr>
      <vt:lpstr>等线</vt:lpstr>
      <vt:lpstr>1_千图网海量PPT模板www.58pic.com</vt:lpstr>
      <vt:lpstr>3_千图网海量PPT模板www.58pic.com</vt:lpstr>
      <vt:lpstr>6_千图网海量PPT模板www.58pic.com</vt:lpstr>
      <vt:lpstr>7_千图网海量PPT模板www.58pic.com</vt:lpstr>
      <vt:lpstr>Office Theme</vt:lpstr>
      <vt:lpstr>1_Office Theme</vt:lpstr>
      <vt:lpstr>2_Office Theme</vt:lpstr>
      <vt:lpstr>3_Office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Măng non</dc:creator>
  <cp:keywords>MĂNG NON TEAM</cp:keywords>
  <cp:lastModifiedBy>Dương Thị Lan Anh</cp:lastModifiedBy>
  <cp:revision>22</cp:revision>
  <dcterms:created xsi:type="dcterms:W3CDTF">2022-06-20T16:57:40Z</dcterms:created>
  <dcterms:modified xsi:type="dcterms:W3CDTF">2022-09-18T15:53:14Z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2022-09-18T15:52:46Z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c67b780d-2911-42e2-958a-75676cda7d53</vt:lpwstr>
  </property>
  <property fmtid="{D5CDD505-2E9C-101B-9397-08002B2CF9AE}" pid="8" name="MSIP_Label_defa4170-0d19-0005-0004-bc88714345d2_ContentBits">
    <vt:lpwstr>0</vt:lpwstr>
  </property>
</Properties>
</file>