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</p:sldMasterIdLst>
  <p:notesMasterIdLst>
    <p:notesMasterId r:id="rId38"/>
  </p:notesMasterIdLst>
  <p:sldIdLst>
    <p:sldId id="257" r:id="rId4"/>
    <p:sldId id="259" r:id="rId5"/>
    <p:sldId id="322" r:id="rId6"/>
    <p:sldId id="260" r:id="rId7"/>
    <p:sldId id="295" r:id="rId8"/>
    <p:sldId id="296" r:id="rId9"/>
    <p:sldId id="300" r:id="rId10"/>
    <p:sldId id="301" r:id="rId11"/>
    <p:sldId id="302" r:id="rId12"/>
    <p:sldId id="297" r:id="rId13"/>
    <p:sldId id="299" r:id="rId14"/>
    <p:sldId id="294" r:id="rId15"/>
    <p:sldId id="303" r:id="rId16"/>
    <p:sldId id="304" r:id="rId17"/>
    <p:sldId id="305" r:id="rId18"/>
    <p:sldId id="307" r:id="rId19"/>
    <p:sldId id="268" r:id="rId20"/>
    <p:sldId id="306" r:id="rId21"/>
    <p:sldId id="323" r:id="rId22"/>
    <p:sldId id="308" r:id="rId23"/>
    <p:sldId id="272" r:id="rId24"/>
    <p:sldId id="281" r:id="rId25"/>
    <p:sldId id="283" r:id="rId26"/>
    <p:sldId id="282" r:id="rId27"/>
    <p:sldId id="284" r:id="rId28"/>
    <p:sldId id="285" r:id="rId29"/>
    <p:sldId id="275" r:id="rId30"/>
    <p:sldId id="310" r:id="rId31"/>
    <p:sldId id="317" r:id="rId32"/>
    <p:sldId id="318" r:id="rId33"/>
    <p:sldId id="319" r:id="rId34"/>
    <p:sldId id="320" r:id="rId35"/>
    <p:sldId id="321" r:id="rId36"/>
    <p:sldId id="309" r:id="rId37"/>
  </p:sldIdLst>
  <p:sldSz cx="12161838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44B"/>
    <a:srgbClr val="71DAFF"/>
    <a:srgbClr val="FFD3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35" autoAdjust="0"/>
    <p:restoredTop sz="91637" autoAdjust="0"/>
  </p:normalViewPr>
  <p:slideViewPr>
    <p:cSldViewPr>
      <p:cViewPr varScale="1">
        <p:scale>
          <a:sx n="68" d="100"/>
          <a:sy n="68" d="100"/>
        </p:scale>
        <p:origin x="510" y="66"/>
      </p:cViewPr>
      <p:guideLst>
        <p:guide orient="horz" pos="2160"/>
        <p:guide pos="38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393E71-07F5-488B-AE25-F3CA7D5BF9F6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6B2E6C-2AFC-4020-8547-494ABD7E66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0734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0489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8ea834136d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8ea834136d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mtClean="0"/>
              <a:t>Click vào</a:t>
            </a:r>
            <a:r>
              <a:rPr lang="en-US" baseline="0" smtClean="0"/>
              <a:t> con chuột đang ăn để quay lại 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963157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8ea834136d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8ea834136d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mtClean="0"/>
              <a:t>Làm</a:t>
            </a:r>
            <a:r>
              <a:rPr lang="en-US" baseline="0" smtClean="0"/>
              <a:t> miệng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329192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8ea834136d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8ea834136d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mtClean="0"/>
              <a:t>Làm</a:t>
            </a:r>
            <a:r>
              <a:rPr lang="en-US" baseline="0" smtClean="0"/>
              <a:t> miệng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753107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8ea834136d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8ea834136d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mtClean="0"/>
              <a:t>Làm</a:t>
            </a:r>
            <a:r>
              <a:rPr lang="en-US" baseline="0" smtClean="0"/>
              <a:t> miệng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18143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1508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HS thích</a:t>
            </a:r>
            <a:r>
              <a:rPr lang="en-US" baseline="0" smtClean="0"/>
              <a:t> chọn số nào thì chọn số đó nhé!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5445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GV giáo</a:t>
            </a:r>
            <a:r>
              <a:rPr lang="en-US" baseline="0"/>
              <a:t> dục an toàn khi chơi trên bờ hồ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2984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GV chủ</a:t>
            </a:r>
            <a:r>
              <a:rPr lang="en-US" baseline="0" smtClean="0"/>
              <a:t> động hỏi để khai thác nội dung nhé!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1701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46147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3757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7AB927-42BB-4505-9EDE-3A59CF2143B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841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6B2E6C-2AFC-4020-8547-494ABD7E660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988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6"/>
            <a:ext cx="10337562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5796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012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28995" y="274639"/>
            <a:ext cx="3637994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8678" y="274639"/>
            <a:ext cx="1071762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529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0" y="34315"/>
            <a:ext cx="12161838" cy="1035373"/>
          </a:xfrm>
          <a:prstGeom prst="rect">
            <a:avLst/>
          </a:prstGeom>
        </p:spPr>
        <p:txBody>
          <a:bodyPr anchor="ctr"/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26242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0" y="34315"/>
            <a:ext cx="12161838" cy="1035373"/>
          </a:xfrm>
          <a:prstGeom prst="rect">
            <a:avLst/>
          </a:prstGeom>
        </p:spPr>
        <p:txBody>
          <a:bodyPr anchor="ctr"/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836625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0" y="34315"/>
            <a:ext cx="12161838" cy="1035373"/>
          </a:xfrm>
          <a:prstGeom prst="rect">
            <a:avLst/>
          </a:prstGeom>
        </p:spPr>
        <p:txBody>
          <a:bodyPr anchor="ctr"/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533061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0" y="34315"/>
            <a:ext cx="12161838" cy="1035373"/>
          </a:xfrm>
          <a:prstGeom prst="rect">
            <a:avLst/>
          </a:prstGeom>
        </p:spPr>
        <p:txBody>
          <a:bodyPr anchor="ctr"/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6898264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7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6057" indent="0" algn="ctr">
              <a:buNone/>
              <a:defRPr/>
            </a:lvl2pPr>
            <a:lvl3pPr marL="912114" indent="0" algn="ctr">
              <a:buNone/>
              <a:defRPr/>
            </a:lvl3pPr>
            <a:lvl4pPr marL="1368171" indent="0" algn="ctr">
              <a:buNone/>
              <a:defRPr/>
            </a:lvl4pPr>
            <a:lvl5pPr marL="1824228" indent="0" algn="ctr">
              <a:buNone/>
              <a:defRPr/>
            </a:lvl5pPr>
            <a:lvl6pPr marL="2280285" indent="0" algn="ctr">
              <a:buNone/>
              <a:defRPr/>
            </a:lvl6pPr>
            <a:lvl7pPr marL="2736342" indent="0" algn="ctr">
              <a:buNone/>
              <a:defRPr/>
            </a:lvl7pPr>
            <a:lvl8pPr marL="3192399" indent="0" algn="ctr">
              <a:buNone/>
              <a:defRPr/>
            </a:lvl8pPr>
            <a:lvl9pPr marL="3648456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D0D902-E3FD-41D4-B99A-597D73F1A13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962155"/>
      </p:ext>
    </p:extLst>
  </p:cSld>
  <p:clrMapOvr>
    <a:masterClrMapping/>
  </p:clrMapOvr>
  <p:transition advTm="6645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D2D8B6-A4AC-42E0-BA92-63F5808EFAB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8963224"/>
      </p:ext>
    </p:extLst>
  </p:cSld>
  <p:clrMapOvr>
    <a:masterClrMapping/>
  </p:clrMapOvr>
  <p:transition advTm="6645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2"/>
            <a:ext cx="10337562" cy="1362075"/>
          </a:xfrm>
        </p:spPr>
        <p:txBody>
          <a:bodyPr anchor="t"/>
          <a:lstStyle>
            <a:lvl1pPr algn="l">
              <a:defRPr sz="399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1995"/>
            </a:lvl1pPr>
            <a:lvl2pPr marL="456057" indent="0">
              <a:buNone/>
              <a:defRPr sz="1795"/>
            </a:lvl2pPr>
            <a:lvl3pPr marL="912114" indent="0">
              <a:buNone/>
              <a:defRPr sz="1596"/>
            </a:lvl3pPr>
            <a:lvl4pPr marL="1368171" indent="0">
              <a:buNone/>
              <a:defRPr sz="1397"/>
            </a:lvl4pPr>
            <a:lvl5pPr marL="1824228" indent="0">
              <a:buNone/>
              <a:defRPr sz="1397"/>
            </a:lvl5pPr>
            <a:lvl6pPr marL="2280285" indent="0">
              <a:buNone/>
              <a:defRPr sz="1397"/>
            </a:lvl6pPr>
            <a:lvl7pPr marL="2736342" indent="0">
              <a:buNone/>
              <a:defRPr sz="1397"/>
            </a:lvl7pPr>
            <a:lvl8pPr marL="3192399" indent="0">
              <a:buNone/>
              <a:defRPr sz="1397"/>
            </a:lvl8pPr>
            <a:lvl9pPr marL="3648456" indent="0">
              <a:buNone/>
              <a:defRPr sz="139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D5E828-E5B7-4D4D-9B80-7E0F84246B1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350461"/>
      </p:ext>
    </p:extLst>
  </p:cSld>
  <p:clrMapOvr>
    <a:masterClrMapping/>
  </p:clrMapOvr>
  <p:transition advTm="6645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8092" y="1600202"/>
            <a:ext cx="5371478" cy="4525963"/>
          </a:xfrm>
        </p:spPr>
        <p:txBody>
          <a:bodyPr/>
          <a:lstStyle>
            <a:lvl1pPr>
              <a:defRPr sz="2793"/>
            </a:lvl1pPr>
            <a:lvl2pPr>
              <a:defRPr sz="2394"/>
            </a:lvl2pPr>
            <a:lvl3pPr>
              <a:defRPr sz="1995"/>
            </a:lvl3pPr>
            <a:lvl4pPr>
              <a:defRPr sz="1795"/>
            </a:lvl4pPr>
            <a:lvl5pPr>
              <a:defRPr sz="1795"/>
            </a:lvl5pPr>
            <a:lvl6pPr>
              <a:defRPr sz="1795"/>
            </a:lvl6pPr>
            <a:lvl7pPr>
              <a:defRPr sz="1795"/>
            </a:lvl7pPr>
            <a:lvl8pPr>
              <a:defRPr sz="1795"/>
            </a:lvl8pPr>
            <a:lvl9pPr>
              <a:defRPr sz="179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2268" y="1600202"/>
            <a:ext cx="5371478" cy="4525963"/>
          </a:xfrm>
        </p:spPr>
        <p:txBody>
          <a:bodyPr/>
          <a:lstStyle>
            <a:lvl1pPr>
              <a:defRPr sz="2793"/>
            </a:lvl1pPr>
            <a:lvl2pPr>
              <a:defRPr sz="2394"/>
            </a:lvl2pPr>
            <a:lvl3pPr>
              <a:defRPr sz="1995"/>
            </a:lvl3pPr>
            <a:lvl4pPr>
              <a:defRPr sz="1795"/>
            </a:lvl4pPr>
            <a:lvl5pPr>
              <a:defRPr sz="1795"/>
            </a:lvl5pPr>
            <a:lvl6pPr>
              <a:defRPr sz="1795"/>
            </a:lvl6pPr>
            <a:lvl7pPr>
              <a:defRPr sz="1795"/>
            </a:lvl7pPr>
            <a:lvl8pPr>
              <a:defRPr sz="1795"/>
            </a:lvl8pPr>
            <a:lvl9pPr>
              <a:defRPr sz="179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889393-D349-44D7-AD3D-BABF296EAA0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938866"/>
      </p:ext>
    </p:extLst>
  </p:cSld>
  <p:clrMapOvr>
    <a:masterClrMapping/>
  </p:clrMapOvr>
  <p:transition advTm="6645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6305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3" y="1535113"/>
            <a:ext cx="5373590" cy="639762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3" y="2174875"/>
            <a:ext cx="5373590" cy="3951288"/>
          </a:xfrm>
        </p:spPr>
        <p:txBody>
          <a:bodyPr/>
          <a:lstStyle>
            <a:lvl1pPr>
              <a:defRPr sz="2394"/>
            </a:lvl1pPr>
            <a:lvl2pPr>
              <a:defRPr sz="1995"/>
            </a:lvl2pPr>
            <a:lvl3pPr>
              <a:defRPr sz="1795"/>
            </a:lvl3pPr>
            <a:lvl4pPr>
              <a:defRPr sz="1596"/>
            </a:lvl4pPr>
            <a:lvl5pPr>
              <a:defRPr sz="1596"/>
            </a:lvl5pPr>
            <a:lvl6pPr>
              <a:defRPr sz="1596"/>
            </a:lvl6pPr>
            <a:lvl7pPr>
              <a:defRPr sz="1596"/>
            </a:lvl7pPr>
            <a:lvl8pPr>
              <a:defRPr sz="1596"/>
            </a:lvl8pPr>
            <a:lvl9pPr>
              <a:defRPr sz="159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7" y="1535113"/>
            <a:ext cx="5375701" cy="639762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7" y="2174875"/>
            <a:ext cx="5375701" cy="3951288"/>
          </a:xfrm>
        </p:spPr>
        <p:txBody>
          <a:bodyPr/>
          <a:lstStyle>
            <a:lvl1pPr>
              <a:defRPr sz="2394"/>
            </a:lvl1pPr>
            <a:lvl2pPr>
              <a:defRPr sz="1995"/>
            </a:lvl2pPr>
            <a:lvl3pPr>
              <a:defRPr sz="1795"/>
            </a:lvl3pPr>
            <a:lvl4pPr>
              <a:defRPr sz="1596"/>
            </a:lvl4pPr>
            <a:lvl5pPr>
              <a:defRPr sz="1596"/>
            </a:lvl5pPr>
            <a:lvl6pPr>
              <a:defRPr sz="1596"/>
            </a:lvl6pPr>
            <a:lvl7pPr>
              <a:defRPr sz="1596"/>
            </a:lvl7pPr>
            <a:lvl8pPr>
              <a:defRPr sz="1596"/>
            </a:lvl8pPr>
            <a:lvl9pPr>
              <a:defRPr sz="159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5B5BE1-1900-417B-AE8E-E6037FDDFC2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644129"/>
      </p:ext>
    </p:extLst>
  </p:cSld>
  <p:clrMapOvr>
    <a:masterClrMapping/>
  </p:clrMapOvr>
  <p:transition advTm="6645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1BC497-F838-49E0-8278-72BCFF454F9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987694"/>
      </p:ext>
    </p:extLst>
  </p:cSld>
  <p:clrMapOvr>
    <a:masterClrMapping/>
  </p:clrMapOvr>
  <p:transition advTm="6645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C6F88C-A493-4071-8513-6FE15AE74A2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061806"/>
      </p:ext>
    </p:extLst>
  </p:cSld>
  <p:clrMapOvr>
    <a:masterClrMapping/>
  </p:clrMapOvr>
  <p:transition advTm="6645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199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2"/>
            <a:ext cx="6798806" cy="5853113"/>
          </a:xfrm>
        </p:spPr>
        <p:txBody>
          <a:bodyPr/>
          <a:lstStyle>
            <a:lvl1pPr>
              <a:defRPr sz="3192"/>
            </a:lvl1pPr>
            <a:lvl2pPr>
              <a:defRPr sz="2793"/>
            </a:lvl2pPr>
            <a:lvl3pPr>
              <a:defRPr sz="2394"/>
            </a:lvl3pPr>
            <a:lvl4pPr>
              <a:defRPr sz="1995"/>
            </a:lvl4pPr>
            <a:lvl5pPr>
              <a:defRPr sz="1995"/>
            </a:lvl5pPr>
            <a:lvl6pPr>
              <a:defRPr sz="1995"/>
            </a:lvl6pPr>
            <a:lvl7pPr>
              <a:defRPr sz="1995"/>
            </a:lvl7pPr>
            <a:lvl8pPr>
              <a:defRPr sz="1995"/>
            </a:lvl8pPr>
            <a:lvl9pPr>
              <a:defRPr sz="199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2"/>
            <a:ext cx="4001161" cy="4691063"/>
          </a:xfrm>
        </p:spPr>
        <p:txBody>
          <a:bodyPr/>
          <a:lstStyle>
            <a:lvl1pPr marL="0" indent="0">
              <a:buNone/>
              <a:defRPr sz="1397"/>
            </a:lvl1pPr>
            <a:lvl2pPr marL="456057" indent="0">
              <a:buNone/>
              <a:defRPr sz="1197"/>
            </a:lvl2pPr>
            <a:lvl3pPr marL="912114" indent="0">
              <a:buNone/>
              <a:defRPr sz="998"/>
            </a:lvl3pPr>
            <a:lvl4pPr marL="1368171" indent="0">
              <a:buNone/>
              <a:defRPr sz="898"/>
            </a:lvl4pPr>
            <a:lvl5pPr marL="1824228" indent="0">
              <a:buNone/>
              <a:defRPr sz="898"/>
            </a:lvl5pPr>
            <a:lvl6pPr marL="2280285" indent="0">
              <a:buNone/>
              <a:defRPr sz="898"/>
            </a:lvl6pPr>
            <a:lvl7pPr marL="2736342" indent="0">
              <a:buNone/>
              <a:defRPr sz="898"/>
            </a:lvl7pPr>
            <a:lvl8pPr marL="3192399" indent="0">
              <a:buNone/>
              <a:defRPr sz="898"/>
            </a:lvl8pPr>
            <a:lvl9pPr marL="3648456" indent="0">
              <a:buNone/>
              <a:defRPr sz="89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384FC0-1499-44A9-97CF-09119C7CF36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9878545"/>
      </p:ext>
    </p:extLst>
  </p:cSld>
  <p:clrMapOvr>
    <a:masterClrMapping/>
  </p:clrMapOvr>
  <p:transition advTm="6645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199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397"/>
            </a:lvl1pPr>
            <a:lvl2pPr marL="456057" indent="0">
              <a:buNone/>
              <a:defRPr sz="1197"/>
            </a:lvl2pPr>
            <a:lvl3pPr marL="912114" indent="0">
              <a:buNone/>
              <a:defRPr sz="998"/>
            </a:lvl3pPr>
            <a:lvl4pPr marL="1368171" indent="0">
              <a:buNone/>
              <a:defRPr sz="898"/>
            </a:lvl4pPr>
            <a:lvl5pPr marL="1824228" indent="0">
              <a:buNone/>
              <a:defRPr sz="898"/>
            </a:lvl5pPr>
            <a:lvl6pPr marL="2280285" indent="0">
              <a:buNone/>
              <a:defRPr sz="898"/>
            </a:lvl6pPr>
            <a:lvl7pPr marL="2736342" indent="0">
              <a:buNone/>
              <a:defRPr sz="898"/>
            </a:lvl7pPr>
            <a:lvl8pPr marL="3192399" indent="0">
              <a:buNone/>
              <a:defRPr sz="898"/>
            </a:lvl8pPr>
            <a:lvl9pPr marL="3648456" indent="0">
              <a:buNone/>
              <a:defRPr sz="89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F74ED5-F850-4853-B39F-47DCA0B681FB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1815"/>
      </p:ext>
    </p:extLst>
  </p:cSld>
  <p:clrMapOvr>
    <a:masterClrMapping/>
  </p:clrMapOvr>
  <p:transition advTm="6645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19B0F0-6FB0-4512-B550-AF40F1A0DDF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21522"/>
      </p:ext>
    </p:extLst>
  </p:cSld>
  <p:clrMapOvr>
    <a:masterClrMapping/>
  </p:clrMapOvr>
  <p:transition advTm="6645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7332" y="274640"/>
            <a:ext cx="2736414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092" y="274640"/>
            <a:ext cx="800654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313C44-666D-497D-9BA3-E1180D68CD3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3696843"/>
      </p:ext>
    </p:extLst>
  </p:cSld>
  <p:clrMapOvr>
    <a:masterClrMapping/>
  </p:clrMapOvr>
  <p:transition advTm="6645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8092" y="274640"/>
            <a:ext cx="10945654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8092" y="6245225"/>
            <a:ext cx="2837762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55295" y="6245225"/>
            <a:ext cx="3851249" cy="47625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15984" y="6245225"/>
            <a:ext cx="2837762" cy="476250"/>
          </a:xfrm>
        </p:spPr>
        <p:txBody>
          <a:bodyPr/>
          <a:lstStyle>
            <a:lvl1pPr>
              <a:defRPr/>
            </a:lvl1pPr>
          </a:lstStyle>
          <a:p>
            <a:fld id="{BED2BAF4-63E0-45E4-909C-0AF5B3B4DC4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569964"/>
      </p:ext>
    </p:extLst>
  </p:cSld>
  <p:clrMapOvr>
    <a:masterClrMapping/>
  </p:clrMapOvr>
  <p:transition advTm="6645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138" y="2130427"/>
            <a:ext cx="10337562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4276" y="3886200"/>
            <a:ext cx="8513287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6057" indent="0" algn="ctr">
              <a:buNone/>
              <a:defRPr/>
            </a:lvl2pPr>
            <a:lvl3pPr marL="912114" indent="0" algn="ctr">
              <a:buNone/>
              <a:defRPr/>
            </a:lvl3pPr>
            <a:lvl4pPr marL="1368171" indent="0" algn="ctr">
              <a:buNone/>
              <a:defRPr/>
            </a:lvl4pPr>
            <a:lvl5pPr marL="1824228" indent="0" algn="ctr">
              <a:buNone/>
              <a:defRPr/>
            </a:lvl5pPr>
            <a:lvl6pPr marL="2280285" indent="0" algn="ctr">
              <a:buNone/>
              <a:defRPr/>
            </a:lvl6pPr>
            <a:lvl7pPr marL="2736342" indent="0" algn="ctr">
              <a:buNone/>
              <a:defRPr/>
            </a:lvl7pPr>
            <a:lvl8pPr marL="3192399" indent="0" algn="ctr">
              <a:buNone/>
              <a:defRPr/>
            </a:lvl8pPr>
            <a:lvl9pPr marL="3648456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B24B1D02-AC23-4D6C-AA25-1BED6CBF4AA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773C3AE4-7E1B-4B65-B37E-3F852E9E9DC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80878FE0-E721-4922-A97A-493ADEF119C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D85EBE-A520-4A82-BDD6-B45727D7E60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21570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C14C4DFD-05B9-4786-9074-262D84E117E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235322E0-E485-432A-AA59-2619650F57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1203579E-B18A-44E9-9CEB-DBA8B026514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3E7476-FC42-4004-B349-2FC7C79B6D93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778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1"/>
            <a:ext cx="10337562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7235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702" y="4406902"/>
            <a:ext cx="10337562" cy="1362075"/>
          </a:xfrm>
        </p:spPr>
        <p:txBody>
          <a:bodyPr anchor="t"/>
          <a:lstStyle>
            <a:lvl1pPr algn="l">
              <a:defRPr sz="399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0702" y="2906713"/>
            <a:ext cx="10337562" cy="1500187"/>
          </a:xfrm>
        </p:spPr>
        <p:txBody>
          <a:bodyPr anchor="b"/>
          <a:lstStyle>
            <a:lvl1pPr marL="0" indent="0">
              <a:buNone/>
              <a:defRPr sz="1995"/>
            </a:lvl1pPr>
            <a:lvl2pPr marL="456057" indent="0">
              <a:buNone/>
              <a:defRPr sz="1795"/>
            </a:lvl2pPr>
            <a:lvl3pPr marL="912114" indent="0">
              <a:buNone/>
              <a:defRPr sz="1596"/>
            </a:lvl3pPr>
            <a:lvl4pPr marL="1368171" indent="0">
              <a:buNone/>
              <a:defRPr sz="1397"/>
            </a:lvl4pPr>
            <a:lvl5pPr marL="1824228" indent="0">
              <a:buNone/>
              <a:defRPr sz="1397"/>
            </a:lvl5pPr>
            <a:lvl6pPr marL="2280285" indent="0">
              <a:buNone/>
              <a:defRPr sz="1397"/>
            </a:lvl6pPr>
            <a:lvl7pPr marL="2736342" indent="0">
              <a:buNone/>
              <a:defRPr sz="1397"/>
            </a:lvl7pPr>
            <a:lvl8pPr marL="3192399" indent="0">
              <a:buNone/>
              <a:defRPr sz="1397"/>
            </a:lvl8pPr>
            <a:lvl9pPr marL="3648456" indent="0">
              <a:buNone/>
              <a:defRPr sz="139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3A5AAF11-D1F2-418D-A7BF-C0BBD26C55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B7EE5256-8E61-40A3-BBA2-EAE5430463B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CBF5B68A-7D50-4EA1-B80A-E65DC2D8E0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021DD1-49C3-4277-9857-3DD26D0EF62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8569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8092" y="1600202"/>
            <a:ext cx="5371478" cy="4525963"/>
          </a:xfrm>
        </p:spPr>
        <p:txBody>
          <a:bodyPr/>
          <a:lstStyle>
            <a:lvl1pPr>
              <a:defRPr sz="2793"/>
            </a:lvl1pPr>
            <a:lvl2pPr>
              <a:defRPr sz="2394"/>
            </a:lvl2pPr>
            <a:lvl3pPr>
              <a:defRPr sz="1995"/>
            </a:lvl3pPr>
            <a:lvl4pPr>
              <a:defRPr sz="1795"/>
            </a:lvl4pPr>
            <a:lvl5pPr>
              <a:defRPr sz="1795"/>
            </a:lvl5pPr>
            <a:lvl6pPr>
              <a:defRPr sz="1795"/>
            </a:lvl6pPr>
            <a:lvl7pPr>
              <a:defRPr sz="1795"/>
            </a:lvl7pPr>
            <a:lvl8pPr>
              <a:defRPr sz="1795"/>
            </a:lvl8pPr>
            <a:lvl9pPr>
              <a:defRPr sz="179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2268" y="1600202"/>
            <a:ext cx="5371478" cy="4525963"/>
          </a:xfrm>
        </p:spPr>
        <p:txBody>
          <a:bodyPr/>
          <a:lstStyle>
            <a:lvl1pPr>
              <a:defRPr sz="2793"/>
            </a:lvl1pPr>
            <a:lvl2pPr>
              <a:defRPr sz="2394"/>
            </a:lvl2pPr>
            <a:lvl3pPr>
              <a:defRPr sz="1995"/>
            </a:lvl3pPr>
            <a:lvl4pPr>
              <a:defRPr sz="1795"/>
            </a:lvl4pPr>
            <a:lvl5pPr>
              <a:defRPr sz="1795"/>
            </a:lvl5pPr>
            <a:lvl6pPr>
              <a:defRPr sz="1795"/>
            </a:lvl6pPr>
            <a:lvl7pPr>
              <a:defRPr sz="1795"/>
            </a:lvl7pPr>
            <a:lvl8pPr>
              <a:defRPr sz="1795"/>
            </a:lvl8pPr>
            <a:lvl9pPr>
              <a:defRPr sz="179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456D49B3-1442-44FC-8E6F-4FDAC5EDD5F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18CB09CD-7E01-4A4D-9729-ADEE3205C49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A6D81A1F-182B-4431-8D0F-8A2AB3110EF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A27C34-BA62-4988-8812-25FF32C4B5A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112216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3" y="1535113"/>
            <a:ext cx="5373590" cy="639762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3" y="2174875"/>
            <a:ext cx="5373590" cy="3951288"/>
          </a:xfrm>
        </p:spPr>
        <p:txBody>
          <a:bodyPr/>
          <a:lstStyle>
            <a:lvl1pPr>
              <a:defRPr sz="2394"/>
            </a:lvl1pPr>
            <a:lvl2pPr>
              <a:defRPr sz="1995"/>
            </a:lvl2pPr>
            <a:lvl3pPr>
              <a:defRPr sz="1795"/>
            </a:lvl3pPr>
            <a:lvl4pPr>
              <a:defRPr sz="1596"/>
            </a:lvl4pPr>
            <a:lvl5pPr>
              <a:defRPr sz="1596"/>
            </a:lvl5pPr>
            <a:lvl6pPr>
              <a:defRPr sz="1596"/>
            </a:lvl6pPr>
            <a:lvl7pPr>
              <a:defRPr sz="1596"/>
            </a:lvl7pPr>
            <a:lvl8pPr>
              <a:defRPr sz="1596"/>
            </a:lvl8pPr>
            <a:lvl9pPr>
              <a:defRPr sz="159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7" y="1535113"/>
            <a:ext cx="5375701" cy="639762"/>
          </a:xfrm>
        </p:spPr>
        <p:txBody>
          <a:bodyPr anchor="b"/>
          <a:lstStyle>
            <a:lvl1pPr marL="0" indent="0">
              <a:buNone/>
              <a:defRPr sz="2394" b="1"/>
            </a:lvl1pPr>
            <a:lvl2pPr marL="456057" indent="0">
              <a:buNone/>
              <a:defRPr sz="1995" b="1"/>
            </a:lvl2pPr>
            <a:lvl3pPr marL="912114" indent="0">
              <a:buNone/>
              <a:defRPr sz="1795" b="1"/>
            </a:lvl3pPr>
            <a:lvl4pPr marL="1368171" indent="0">
              <a:buNone/>
              <a:defRPr sz="1596" b="1"/>
            </a:lvl4pPr>
            <a:lvl5pPr marL="1824228" indent="0">
              <a:buNone/>
              <a:defRPr sz="1596" b="1"/>
            </a:lvl5pPr>
            <a:lvl6pPr marL="2280285" indent="0">
              <a:buNone/>
              <a:defRPr sz="1596" b="1"/>
            </a:lvl6pPr>
            <a:lvl7pPr marL="2736342" indent="0">
              <a:buNone/>
              <a:defRPr sz="1596" b="1"/>
            </a:lvl7pPr>
            <a:lvl8pPr marL="3192399" indent="0">
              <a:buNone/>
              <a:defRPr sz="1596" b="1"/>
            </a:lvl8pPr>
            <a:lvl9pPr marL="3648456" indent="0">
              <a:buNone/>
              <a:defRPr sz="159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7" y="2174875"/>
            <a:ext cx="5375701" cy="3951288"/>
          </a:xfrm>
        </p:spPr>
        <p:txBody>
          <a:bodyPr/>
          <a:lstStyle>
            <a:lvl1pPr>
              <a:defRPr sz="2394"/>
            </a:lvl1pPr>
            <a:lvl2pPr>
              <a:defRPr sz="1995"/>
            </a:lvl2pPr>
            <a:lvl3pPr>
              <a:defRPr sz="1795"/>
            </a:lvl3pPr>
            <a:lvl4pPr>
              <a:defRPr sz="1596"/>
            </a:lvl4pPr>
            <a:lvl5pPr>
              <a:defRPr sz="1596"/>
            </a:lvl5pPr>
            <a:lvl6pPr>
              <a:defRPr sz="1596"/>
            </a:lvl6pPr>
            <a:lvl7pPr>
              <a:defRPr sz="1596"/>
            </a:lvl7pPr>
            <a:lvl8pPr>
              <a:defRPr sz="1596"/>
            </a:lvl8pPr>
            <a:lvl9pPr>
              <a:defRPr sz="159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="" xmlns:a16="http://schemas.microsoft.com/office/drawing/2014/main" id="{58793AF9-D6EE-4F81-83A4-A4B034CE64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="" xmlns:a16="http://schemas.microsoft.com/office/drawing/2014/main" id="{1DEB523A-3E0A-4AF5-B065-6D33FCA8A11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="" xmlns:a16="http://schemas.microsoft.com/office/drawing/2014/main" id="{96512DC9-19E6-4C75-9D74-485833FABB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6D9A9C-39E1-4D9D-A107-E1802B3843A8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70137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="" xmlns:a16="http://schemas.microsoft.com/office/drawing/2014/main" id="{4F5D3368-BFC4-4EAC-AE0F-3D860D2CE3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="" xmlns:a16="http://schemas.microsoft.com/office/drawing/2014/main" id="{9AFD1E53-A85B-4CAF-BB41-E2ED47EE308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="" xmlns:a16="http://schemas.microsoft.com/office/drawing/2014/main" id="{CC174625-1B6E-4D41-944B-FAEB00E281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65015-958F-489E-A30F-4F9C6E73F3C1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53232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="" xmlns:a16="http://schemas.microsoft.com/office/drawing/2014/main" id="{E5B6C9CB-FD71-4073-AC49-2715C8DEE80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="" xmlns:a16="http://schemas.microsoft.com/office/drawing/2014/main" id="{C1FA41CA-6B52-4208-9A35-698C1D9608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="" xmlns:a16="http://schemas.microsoft.com/office/drawing/2014/main" id="{AA34A2DB-0469-4B0C-9F86-E872EABCA6C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346B97-D98F-49B0-8B01-E223DE28ABF9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442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199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2"/>
            <a:ext cx="6798806" cy="5853113"/>
          </a:xfrm>
        </p:spPr>
        <p:txBody>
          <a:bodyPr/>
          <a:lstStyle>
            <a:lvl1pPr>
              <a:defRPr sz="3192"/>
            </a:lvl1pPr>
            <a:lvl2pPr>
              <a:defRPr sz="2793"/>
            </a:lvl2pPr>
            <a:lvl3pPr>
              <a:defRPr sz="2394"/>
            </a:lvl3pPr>
            <a:lvl4pPr>
              <a:defRPr sz="1995"/>
            </a:lvl4pPr>
            <a:lvl5pPr>
              <a:defRPr sz="1995"/>
            </a:lvl5pPr>
            <a:lvl6pPr>
              <a:defRPr sz="1995"/>
            </a:lvl6pPr>
            <a:lvl7pPr>
              <a:defRPr sz="1995"/>
            </a:lvl7pPr>
            <a:lvl8pPr>
              <a:defRPr sz="1995"/>
            </a:lvl8pPr>
            <a:lvl9pPr>
              <a:defRPr sz="199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2"/>
            <a:ext cx="4001161" cy="4691063"/>
          </a:xfrm>
        </p:spPr>
        <p:txBody>
          <a:bodyPr/>
          <a:lstStyle>
            <a:lvl1pPr marL="0" indent="0">
              <a:buNone/>
              <a:defRPr sz="1397"/>
            </a:lvl1pPr>
            <a:lvl2pPr marL="456057" indent="0">
              <a:buNone/>
              <a:defRPr sz="1197"/>
            </a:lvl2pPr>
            <a:lvl3pPr marL="912114" indent="0">
              <a:buNone/>
              <a:defRPr sz="998"/>
            </a:lvl3pPr>
            <a:lvl4pPr marL="1368171" indent="0">
              <a:buNone/>
              <a:defRPr sz="898"/>
            </a:lvl4pPr>
            <a:lvl5pPr marL="1824228" indent="0">
              <a:buNone/>
              <a:defRPr sz="898"/>
            </a:lvl5pPr>
            <a:lvl6pPr marL="2280285" indent="0">
              <a:buNone/>
              <a:defRPr sz="898"/>
            </a:lvl6pPr>
            <a:lvl7pPr marL="2736342" indent="0">
              <a:buNone/>
              <a:defRPr sz="898"/>
            </a:lvl7pPr>
            <a:lvl8pPr marL="3192399" indent="0">
              <a:buNone/>
              <a:defRPr sz="898"/>
            </a:lvl8pPr>
            <a:lvl9pPr marL="3648456" indent="0">
              <a:buNone/>
              <a:defRPr sz="89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FFEB479E-98B8-4316-9E07-8EFA7A5402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9AAFF043-738C-456E-999B-78818A2FA40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C4AB85AF-7EE0-446E-B4DC-14AA665E05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2DB7FD-2658-4BFE-B658-9B3E1525CC62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60368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199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192"/>
            </a:lvl1pPr>
            <a:lvl2pPr marL="456057" indent="0">
              <a:buNone/>
              <a:defRPr sz="2793"/>
            </a:lvl2pPr>
            <a:lvl3pPr marL="912114" indent="0">
              <a:buNone/>
              <a:defRPr sz="2394"/>
            </a:lvl3pPr>
            <a:lvl4pPr marL="1368171" indent="0">
              <a:buNone/>
              <a:defRPr sz="1995"/>
            </a:lvl4pPr>
            <a:lvl5pPr marL="1824228" indent="0">
              <a:buNone/>
              <a:defRPr sz="1995"/>
            </a:lvl5pPr>
            <a:lvl6pPr marL="2280285" indent="0">
              <a:buNone/>
              <a:defRPr sz="1995"/>
            </a:lvl6pPr>
            <a:lvl7pPr marL="2736342" indent="0">
              <a:buNone/>
              <a:defRPr sz="1995"/>
            </a:lvl7pPr>
            <a:lvl8pPr marL="3192399" indent="0">
              <a:buNone/>
              <a:defRPr sz="1995"/>
            </a:lvl8pPr>
            <a:lvl9pPr marL="3648456" indent="0">
              <a:buNone/>
              <a:defRPr sz="1995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397"/>
            </a:lvl1pPr>
            <a:lvl2pPr marL="456057" indent="0">
              <a:buNone/>
              <a:defRPr sz="1197"/>
            </a:lvl2pPr>
            <a:lvl3pPr marL="912114" indent="0">
              <a:buNone/>
              <a:defRPr sz="998"/>
            </a:lvl3pPr>
            <a:lvl4pPr marL="1368171" indent="0">
              <a:buNone/>
              <a:defRPr sz="898"/>
            </a:lvl4pPr>
            <a:lvl5pPr marL="1824228" indent="0">
              <a:buNone/>
              <a:defRPr sz="898"/>
            </a:lvl5pPr>
            <a:lvl6pPr marL="2280285" indent="0">
              <a:buNone/>
              <a:defRPr sz="898"/>
            </a:lvl6pPr>
            <a:lvl7pPr marL="2736342" indent="0">
              <a:buNone/>
              <a:defRPr sz="898"/>
            </a:lvl7pPr>
            <a:lvl8pPr marL="3192399" indent="0">
              <a:buNone/>
              <a:defRPr sz="898"/>
            </a:lvl8pPr>
            <a:lvl9pPr marL="3648456" indent="0">
              <a:buNone/>
              <a:defRPr sz="89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EC6907CD-EDD5-4129-80A2-086A0141175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620CBFF-C6BA-493C-A6A2-BCC6421F8D7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754C7793-9A81-413F-8EE3-771B414E1D4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AAB938-C128-448A-BBA8-FF89C7EBB49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70133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B7510ECE-4966-463A-AAFE-D090C793B94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8AB3BE46-29DF-4629-9E54-F20CA15F5C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19605B61-2062-4EC3-9094-DFD3EB1DA6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0B1221-D0D7-4FE5-931E-555E71D477DD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03140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7332" y="274640"/>
            <a:ext cx="2736414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8092" y="274640"/>
            <a:ext cx="800654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="" xmlns:a16="http://schemas.microsoft.com/office/drawing/2014/main" id="{2E55396D-E5B2-410A-8E99-58FA7FAE518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="" xmlns:a16="http://schemas.microsoft.com/office/drawing/2014/main" id="{6D6EB624-7C05-4601-B463-FC49C9666DF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="" xmlns:a16="http://schemas.microsoft.com/office/drawing/2014/main" id="{FFC7DF80-B72D-414A-A982-FD23A50B85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819B61-312A-4BB1-8A2A-6979EFC47494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94420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8092" y="274640"/>
            <a:ext cx="10945654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="" xmlns:a16="http://schemas.microsoft.com/office/drawing/2014/main" id="{39283040-F6B7-406A-9B04-B805DCF38AB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="" xmlns:a16="http://schemas.microsoft.com/office/drawing/2014/main" id="{4F11B0AD-067D-49E1-B5C4-5B8F9B44C4C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="" xmlns:a16="http://schemas.microsoft.com/office/drawing/2014/main" id="{4A28DB52-35E6-4DCF-9597-FA0A2BCAF74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A4C376-E09E-42A8-A0D0-C0BE3006ECEE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9550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8678" y="1600201"/>
            <a:ext cx="71767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88126" y="1600201"/>
            <a:ext cx="717886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400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535113"/>
            <a:ext cx="537359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8092" y="2174875"/>
            <a:ext cx="537359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8046" y="1535113"/>
            <a:ext cx="5375701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8046" y="2174875"/>
            <a:ext cx="5375701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351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585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163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8093" y="273050"/>
            <a:ext cx="4001161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4941" y="273051"/>
            <a:ext cx="679880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093" y="1435101"/>
            <a:ext cx="4001161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8208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805" y="4800600"/>
            <a:ext cx="7297103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3805" y="612775"/>
            <a:ext cx="7297103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3805" y="5367338"/>
            <a:ext cx="7297103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D0918-B3BC-4D15-9AF8-385E8378AD06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00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8092" y="274638"/>
            <a:ext cx="1094565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8092" y="1600201"/>
            <a:ext cx="10945654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8092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D0918-B3BC-4D15-9AF8-385E8378AD06}" type="datetimeFigureOut">
              <a:rPr lang="en-US" smtClean="0"/>
              <a:t>10/8/2021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55295" y="6356351"/>
            <a:ext cx="38512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15984" y="6356351"/>
            <a:ext cx="2837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38271-59F9-4398-B3B9-61938CFED4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56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86" r:id="rId12"/>
    <p:sldLayoutId id="2147483687" r:id="rId13"/>
    <p:sldLayoutId id="2147483688" r:id="rId14"/>
    <p:sldLayoutId id="2147483689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8092" y="274638"/>
            <a:ext cx="10945654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8092" y="1600202"/>
            <a:ext cx="10945654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8092" y="6245225"/>
            <a:ext cx="283776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97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55295" y="6245225"/>
            <a:ext cx="3851249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397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15984" y="6245225"/>
            <a:ext cx="2837762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97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F16920F-CB97-41FB-B4FF-EE984BB0C14E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4206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 advTm="6645"/>
  <p:txStyles>
    <p:titleStyle>
      <a:lvl1pPr algn="ctr" rtl="0" fontAlgn="base">
        <a:spcBef>
          <a:spcPct val="0"/>
        </a:spcBef>
        <a:spcAft>
          <a:spcPct val="0"/>
        </a:spcAft>
        <a:defRPr sz="4389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389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389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389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389">
          <a:solidFill>
            <a:schemeClr val="tx2"/>
          </a:solidFill>
          <a:latin typeface="Arial" charset="0"/>
        </a:defRPr>
      </a:lvl5pPr>
      <a:lvl6pPr marL="456057" algn="ctr" rtl="0" fontAlgn="base">
        <a:spcBef>
          <a:spcPct val="0"/>
        </a:spcBef>
        <a:spcAft>
          <a:spcPct val="0"/>
        </a:spcAft>
        <a:defRPr sz="4389">
          <a:solidFill>
            <a:schemeClr val="tx2"/>
          </a:solidFill>
          <a:latin typeface="Arial" charset="0"/>
        </a:defRPr>
      </a:lvl6pPr>
      <a:lvl7pPr marL="912114" algn="ctr" rtl="0" fontAlgn="base">
        <a:spcBef>
          <a:spcPct val="0"/>
        </a:spcBef>
        <a:spcAft>
          <a:spcPct val="0"/>
        </a:spcAft>
        <a:defRPr sz="4389">
          <a:solidFill>
            <a:schemeClr val="tx2"/>
          </a:solidFill>
          <a:latin typeface="Arial" charset="0"/>
        </a:defRPr>
      </a:lvl7pPr>
      <a:lvl8pPr marL="1368171" algn="ctr" rtl="0" fontAlgn="base">
        <a:spcBef>
          <a:spcPct val="0"/>
        </a:spcBef>
        <a:spcAft>
          <a:spcPct val="0"/>
        </a:spcAft>
        <a:defRPr sz="4389">
          <a:solidFill>
            <a:schemeClr val="tx2"/>
          </a:solidFill>
          <a:latin typeface="Arial" charset="0"/>
        </a:defRPr>
      </a:lvl8pPr>
      <a:lvl9pPr marL="1824228" algn="ctr" rtl="0" fontAlgn="base">
        <a:spcBef>
          <a:spcPct val="0"/>
        </a:spcBef>
        <a:spcAft>
          <a:spcPct val="0"/>
        </a:spcAft>
        <a:defRPr sz="4389">
          <a:solidFill>
            <a:schemeClr val="tx2"/>
          </a:solidFill>
          <a:latin typeface="Arial" charset="0"/>
        </a:defRPr>
      </a:lvl9pPr>
    </p:titleStyle>
    <p:bodyStyle>
      <a:lvl1pPr marL="342043" indent="-342043" algn="l" rtl="0" fontAlgn="base">
        <a:spcBef>
          <a:spcPct val="20000"/>
        </a:spcBef>
        <a:spcAft>
          <a:spcPct val="0"/>
        </a:spcAft>
        <a:buChar char="•"/>
        <a:defRPr sz="3192">
          <a:solidFill>
            <a:schemeClr val="tx1"/>
          </a:solidFill>
          <a:latin typeface="+mn-lt"/>
          <a:ea typeface="+mn-ea"/>
          <a:cs typeface="+mn-cs"/>
        </a:defRPr>
      </a:lvl1pPr>
      <a:lvl2pPr marL="741093" indent="-285036" algn="l" rtl="0" fontAlgn="base">
        <a:spcBef>
          <a:spcPct val="20000"/>
        </a:spcBef>
        <a:spcAft>
          <a:spcPct val="0"/>
        </a:spcAft>
        <a:buChar char="–"/>
        <a:defRPr sz="2793">
          <a:solidFill>
            <a:schemeClr val="tx1"/>
          </a:solidFill>
          <a:latin typeface="+mn-lt"/>
        </a:defRPr>
      </a:lvl2pPr>
      <a:lvl3pPr marL="1140143" indent="-228029" algn="l" rtl="0" fontAlgn="base">
        <a:spcBef>
          <a:spcPct val="20000"/>
        </a:spcBef>
        <a:spcAft>
          <a:spcPct val="0"/>
        </a:spcAft>
        <a:buChar char="•"/>
        <a:defRPr sz="2394">
          <a:solidFill>
            <a:schemeClr val="tx1"/>
          </a:solidFill>
          <a:latin typeface="+mn-lt"/>
        </a:defRPr>
      </a:lvl3pPr>
      <a:lvl4pPr marL="1596200" indent="-228029" algn="l" rtl="0" fontAlgn="base">
        <a:spcBef>
          <a:spcPct val="20000"/>
        </a:spcBef>
        <a:spcAft>
          <a:spcPct val="0"/>
        </a:spcAft>
        <a:buChar char="–"/>
        <a:defRPr sz="1995">
          <a:solidFill>
            <a:schemeClr val="tx1"/>
          </a:solidFill>
          <a:latin typeface="+mn-lt"/>
        </a:defRPr>
      </a:lvl4pPr>
      <a:lvl5pPr marL="2052257" indent="-228029" algn="l" rtl="0" fontAlgn="base">
        <a:spcBef>
          <a:spcPct val="20000"/>
        </a:spcBef>
        <a:spcAft>
          <a:spcPct val="0"/>
        </a:spcAft>
        <a:buChar char="»"/>
        <a:defRPr sz="1995">
          <a:solidFill>
            <a:schemeClr val="tx1"/>
          </a:solidFill>
          <a:latin typeface="+mn-lt"/>
        </a:defRPr>
      </a:lvl5pPr>
      <a:lvl6pPr marL="2508314" indent="-228029" algn="l" rtl="0" fontAlgn="base">
        <a:spcBef>
          <a:spcPct val="20000"/>
        </a:spcBef>
        <a:spcAft>
          <a:spcPct val="0"/>
        </a:spcAft>
        <a:buChar char="»"/>
        <a:defRPr sz="1995">
          <a:solidFill>
            <a:schemeClr val="tx1"/>
          </a:solidFill>
          <a:latin typeface="+mn-lt"/>
        </a:defRPr>
      </a:lvl6pPr>
      <a:lvl7pPr marL="2964371" indent="-228029" algn="l" rtl="0" fontAlgn="base">
        <a:spcBef>
          <a:spcPct val="20000"/>
        </a:spcBef>
        <a:spcAft>
          <a:spcPct val="0"/>
        </a:spcAft>
        <a:buChar char="»"/>
        <a:defRPr sz="1995">
          <a:solidFill>
            <a:schemeClr val="tx1"/>
          </a:solidFill>
          <a:latin typeface="+mn-lt"/>
        </a:defRPr>
      </a:lvl7pPr>
      <a:lvl8pPr marL="3420428" indent="-228029" algn="l" rtl="0" fontAlgn="base">
        <a:spcBef>
          <a:spcPct val="20000"/>
        </a:spcBef>
        <a:spcAft>
          <a:spcPct val="0"/>
        </a:spcAft>
        <a:buChar char="»"/>
        <a:defRPr sz="1995">
          <a:solidFill>
            <a:schemeClr val="tx1"/>
          </a:solidFill>
          <a:latin typeface="+mn-lt"/>
        </a:defRPr>
      </a:lvl8pPr>
      <a:lvl9pPr marL="3876485" indent="-228029" algn="l" rtl="0" fontAlgn="base">
        <a:spcBef>
          <a:spcPct val="20000"/>
        </a:spcBef>
        <a:spcAft>
          <a:spcPct val="0"/>
        </a:spcAft>
        <a:buChar char="»"/>
        <a:defRPr sz="1995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1pPr>
      <a:lvl2pPr marL="456057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2114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368171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1824228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280285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736342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192399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648456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="" xmlns:a16="http://schemas.microsoft.com/office/drawing/2014/main" id="{198C2625-A6F8-4365-B642-5770FFD0264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8092" y="274638"/>
            <a:ext cx="10945654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="" xmlns:a16="http://schemas.microsoft.com/office/drawing/2014/main" id="{EA07D23F-187C-49E4-9996-BE98A36C02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8092" y="1600201"/>
            <a:ext cx="10945654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="" xmlns:a16="http://schemas.microsoft.com/office/drawing/2014/main" id="{7E01E882-71B1-4089-80AF-63C3C72239E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8092" y="6245225"/>
            <a:ext cx="28377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97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="" xmlns:a16="http://schemas.microsoft.com/office/drawing/2014/main" id="{2119D288-A7A8-4D0D-A881-39907677D79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55295" y="6245225"/>
            <a:ext cx="3851249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397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="" xmlns:a16="http://schemas.microsoft.com/office/drawing/2014/main" id="{F066B188-28E2-4796-934D-A922F2D8668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15984" y="6245225"/>
            <a:ext cx="2837762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97"/>
            </a:lvl1pPr>
          </a:lstStyle>
          <a:p>
            <a:pPr>
              <a:defRPr/>
            </a:pPr>
            <a:fld id="{1B1D687A-8941-4BEA-87B7-7C93F4A14FEA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3568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389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389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389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389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389">
          <a:solidFill>
            <a:schemeClr val="tx2"/>
          </a:solidFill>
          <a:latin typeface="Arial" charset="0"/>
        </a:defRPr>
      </a:lvl5pPr>
      <a:lvl6pPr marL="456057" algn="ctr" rtl="0" fontAlgn="base">
        <a:spcBef>
          <a:spcPct val="0"/>
        </a:spcBef>
        <a:spcAft>
          <a:spcPct val="0"/>
        </a:spcAft>
        <a:defRPr sz="4389">
          <a:solidFill>
            <a:schemeClr val="tx2"/>
          </a:solidFill>
          <a:latin typeface="Arial" charset="0"/>
        </a:defRPr>
      </a:lvl6pPr>
      <a:lvl7pPr marL="912114" algn="ctr" rtl="0" fontAlgn="base">
        <a:spcBef>
          <a:spcPct val="0"/>
        </a:spcBef>
        <a:spcAft>
          <a:spcPct val="0"/>
        </a:spcAft>
        <a:defRPr sz="4389">
          <a:solidFill>
            <a:schemeClr val="tx2"/>
          </a:solidFill>
          <a:latin typeface="Arial" charset="0"/>
        </a:defRPr>
      </a:lvl7pPr>
      <a:lvl8pPr marL="1368171" algn="ctr" rtl="0" fontAlgn="base">
        <a:spcBef>
          <a:spcPct val="0"/>
        </a:spcBef>
        <a:spcAft>
          <a:spcPct val="0"/>
        </a:spcAft>
        <a:defRPr sz="4389">
          <a:solidFill>
            <a:schemeClr val="tx2"/>
          </a:solidFill>
          <a:latin typeface="Arial" charset="0"/>
        </a:defRPr>
      </a:lvl8pPr>
      <a:lvl9pPr marL="1824228" algn="ctr" rtl="0" fontAlgn="base">
        <a:spcBef>
          <a:spcPct val="0"/>
        </a:spcBef>
        <a:spcAft>
          <a:spcPct val="0"/>
        </a:spcAft>
        <a:defRPr sz="4389">
          <a:solidFill>
            <a:schemeClr val="tx2"/>
          </a:solidFill>
          <a:latin typeface="Arial" charset="0"/>
        </a:defRPr>
      </a:lvl9pPr>
    </p:titleStyle>
    <p:bodyStyle>
      <a:lvl1pPr marL="342043" indent="-342043" algn="l" rtl="0" eaLnBrk="0" fontAlgn="base" hangingPunct="0">
        <a:spcBef>
          <a:spcPct val="20000"/>
        </a:spcBef>
        <a:spcAft>
          <a:spcPct val="0"/>
        </a:spcAft>
        <a:buChar char="•"/>
        <a:defRPr sz="3192">
          <a:solidFill>
            <a:schemeClr val="tx1"/>
          </a:solidFill>
          <a:latin typeface="+mn-lt"/>
          <a:ea typeface="+mn-ea"/>
          <a:cs typeface="+mn-cs"/>
        </a:defRPr>
      </a:lvl1pPr>
      <a:lvl2pPr marL="741093" indent="-285036" algn="l" rtl="0" eaLnBrk="0" fontAlgn="base" hangingPunct="0">
        <a:spcBef>
          <a:spcPct val="20000"/>
        </a:spcBef>
        <a:spcAft>
          <a:spcPct val="0"/>
        </a:spcAft>
        <a:buChar char="–"/>
        <a:defRPr sz="2793">
          <a:solidFill>
            <a:schemeClr val="tx1"/>
          </a:solidFill>
          <a:latin typeface="+mn-lt"/>
        </a:defRPr>
      </a:lvl2pPr>
      <a:lvl3pPr marL="1140143" indent="-228029" algn="l" rtl="0" eaLnBrk="0" fontAlgn="base" hangingPunct="0">
        <a:spcBef>
          <a:spcPct val="20000"/>
        </a:spcBef>
        <a:spcAft>
          <a:spcPct val="0"/>
        </a:spcAft>
        <a:buChar char="•"/>
        <a:defRPr sz="2394">
          <a:solidFill>
            <a:schemeClr val="tx1"/>
          </a:solidFill>
          <a:latin typeface="+mn-lt"/>
        </a:defRPr>
      </a:lvl3pPr>
      <a:lvl4pPr marL="1596200" indent="-228029" algn="l" rtl="0" eaLnBrk="0" fontAlgn="base" hangingPunct="0">
        <a:spcBef>
          <a:spcPct val="20000"/>
        </a:spcBef>
        <a:spcAft>
          <a:spcPct val="0"/>
        </a:spcAft>
        <a:buChar char="–"/>
        <a:defRPr sz="1995">
          <a:solidFill>
            <a:schemeClr val="tx1"/>
          </a:solidFill>
          <a:latin typeface="+mn-lt"/>
        </a:defRPr>
      </a:lvl4pPr>
      <a:lvl5pPr marL="2052257" indent="-228029" algn="l" rtl="0" eaLnBrk="0" fontAlgn="base" hangingPunct="0">
        <a:spcBef>
          <a:spcPct val="20000"/>
        </a:spcBef>
        <a:spcAft>
          <a:spcPct val="0"/>
        </a:spcAft>
        <a:buChar char="»"/>
        <a:defRPr sz="1995">
          <a:solidFill>
            <a:schemeClr val="tx1"/>
          </a:solidFill>
          <a:latin typeface="+mn-lt"/>
        </a:defRPr>
      </a:lvl5pPr>
      <a:lvl6pPr marL="2508314" indent="-228029" algn="l" rtl="0" fontAlgn="base">
        <a:spcBef>
          <a:spcPct val="20000"/>
        </a:spcBef>
        <a:spcAft>
          <a:spcPct val="0"/>
        </a:spcAft>
        <a:buChar char="»"/>
        <a:defRPr sz="1995">
          <a:solidFill>
            <a:schemeClr val="tx1"/>
          </a:solidFill>
          <a:latin typeface="+mn-lt"/>
        </a:defRPr>
      </a:lvl6pPr>
      <a:lvl7pPr marL="2964371" indent="-228029" algn="l" rtl="0" fontAlgn="base">
        <a:spcBef>
          <a:spcPct val="20000"/>
        </a:spcBef>
        <a:spcAft>
          <a:spcPct val="0"/>
        </a:spcAft>
        <a:buChar char="»"/>
        <a:defRPr sz="1995">
          <a:solidFill>
            <a:schemeClr val="tx1"/>
          </a:solidFill>
          <a:latin typeface="+mn-lt"/>
        </a:defRPr>
      </a:lvl7pPr>
      <a:lvl8pPr marL="3420428" indent="-228029" algn="l" rtl="0" fontAlgn="base">
        <a:spcBef>
          <a:spcPct val="20000"/>
        </a:spcBef>
        <a:spcAft>
          <a:spcPct val="0"/>
        </a:spcAft>
        <a:buChar char="»"/>
        <a:defRPr sz="1995">
          <a:solidFill>
            <a:schemeClr val="tx1"/>
          </a:solidFill>
          <a:latin typeface="+mn-lt"/>
        </a:defRPr>
      </a:lvl8pPr>
      <a:lvl9pPr marL="3876485" indent="-228029" algn="l" rtl="0" fontAlgn="base">
        <a:spcBef>
          <a:spcPct val="20000"/>
        </a:spcBef>
        <a:spcAft>
          <a:spcPct val="0"/>
        </a:spcAft>
        <a:buChar char="»"/>
        <a:defRPr sz="1995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1pPr>
      <a:lvl2pPr marL="456057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2pPr>
      <a:lvl3pPr marL="912114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3pPr>
      <a:lvl4pPr marL="1368171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4pPr>
      <a:lvl5pPr marL="1824228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5pPr>
      <a:lvl6pPr marL="2280285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6pPr>
      <a:lvl7pPr marL="2736342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7pPr>
      <a:lvl8pPr marL="3192399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8pPr>
      <a:lvl9pPr marL="3648456" algn="l" defTabSz="912114" rtl="0" eaLnBrk="1" latinLnBrk="0" hangingPunct="1">
        <a:defRPr sz="179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7.xml"/><Relationship Id="rId4" Type="http://schemas.openxmlformats.org/officeDocument/2006/relationships/slide" Target="slide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5.png"/><Relationship Id="rId4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20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40.png"/><Relationship Id="rId3" Type="http://schemas.openxmlformats.org/officeDocument/2006/relationships/slide" Target="slide31.xml"/><Relationship Id="rId7" Type="http://schemas.openxmlformats.org/officeDocument/2006/relationships/image" Target="../media/image38.png"/><Relationship Id="rId12" Type="http://schemas.openxmlformats.org/officeDocument/2006/relationships/slide" Target="slide32.xml"/><Relationship Id="rId17" Type="http://schemas.openxmlformats.org/officeDocument/2006/relationships/slide" Target="slide34.xml"/><Relationship Id="rId2" Type="http://schemas.openxmlformats.org/officeDocument/2006/relationships/image" Target="../media/image36.jpg"/><Relationship Id="rId16" Type="http://schemas.openxmlformats.org/officeDocument/2006/relationships/image" Target="../media/image42.gif"/><Relationship Id="rId1" Type="http://schemas.openxmlformats.org/officeDocument/2006/relationships/slideLayout" Target="../slideLayouts/slideLayout2.xml"/><Relationship Id="rId6" Type="http://schemas.openxmlformats.org/officeDocument/2006/relationships/slide" Target="slide33.xml"/><Relationship Id="rId11" Type="http://schemas.microsoft.com/office/2007/relationships/hdphoto" Target="../media/hdphoto5.wdp"/><Relationship Id="rId5" Type="http://schemas.microsoft.com/office/2007/relationships/hdphoto" Target="../media/hdphoto3.wdp"/><Relationship Id="rId15" Type="http://schemas.openxmlformats.org/officeDocument/2006/relationships/image" Target="../media/image41.png"/><Relationship Id="rId10" Type="http://schemas.openxmlformats.org/officeDocument/2006/relationships/image" Target="../media/image39.png"/><Relationship Id="rId4" Type="http://schemas.openxmlformats.org/officeDocument/2006/relationships/image" Target="../media/image37.png"/><Relationship Id="rId9" Type="http://schemas.openxmlformats.org/officeDocument/2006/relationships/slide" Target="slide30.xml"/><Relationship Id="rId14" Type="http://schemas.microsoft.com/office/2007/relationships/hdphoto" Target="../media/hdphoto6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43.jp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29.xml"/><Relationship Id="rId5" Type="http://schemas.microsoft.com/office/2007/relationships/hdphoto" Target="../media/hdphoto7.wdp"/><Relationship Id="rId4" Type="http://schemas.openxmlformats.org/officeDocument/2006/relationships/image" Target="../media/image44.png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43.jp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microsoft.com/office/2007/relationships/hdphoto" Target="../media/hdphoto8.wdp"/><Relationship Id="rId5" Type="http://schemas.openxmlformats.org/officeDocument/2006/relationships/image" Target="../media/image45.png"/><Relationship Id="rId4" Type="http://schemas.openxmlformats.org/officeDocument/2006/relationships/slide" Target="slide29.xml"/></Relationships>
</file>

<file path=ppt/slides/_rels/slide32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43.jp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6" Type="http://schemas.openxmlformats.org/officeDocument/2006/relationships/slide" Target="slide29.xml"/><Relationship Id="rId5" Type="http://schemas.microsoft.com/office/2007/relationships/hdphoto" Target="../media/hdphoto7.wdp"/><Relationship Id="rId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3" Type="http://schemas.openxmlformats.org/officeDocument/2006/relationships/image" Target="../media/image43.jp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Relationship Id="rId6" Type="http://schemas.openxmlformats.org/officeDocument/2006/relationships/slide" Target="slide29.xml"/><Relationship Id="rId5" Type="http://schemas.microsoft.com/office/2007/relationships/hdphoto" Target="../media/hdphoto7.wdp"/><Relationship Id="rId4" Type="http://schemas.openxmlformats.org/officeDocument/2006/relationships/image" Target="../media/image44.png"/><Relationship Id="rId9" Type="http://schemas.openxmlformats.org/officeDocument/2006/relationships/image" Target="../media/image46.gif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image" Target="../media/image6.png"/><Relationship Id="rId7" Type="http://schemas.openxmlformats.org/officeDocument/2006/relationships/slide" Target="slide9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5" Type="http://schemas.openxmlformats.org/officeDocument/2006/relationships/slide" Target="slide8.xml"/><Relationship Id="rId4" Type="http://schemas.openxmlformats.org/officeDocument/2006/relationships/slide" Target="slide7.xml"/><Relationship Id="rId9" Type="http://schemas.openxmlformats.org/officeDocument/2006/relationships/slide" Target="slide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slide" Target="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4.xml"/><Relationship Id="rId4" Type="http://schemas.openxmlformats.org/officeDocument/2006/relationships/image" Target="../media/image1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5" Type="http://schemas.openxmlformats.org/officeDocument/2006/relationships/slide" Target="slide4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0" y="0"/>
            <a:ext cx="12161838" cy="3022600"/>
          </a:xfrm>
          <a:prstGeom prst="rect">
            <a:avLst/>
          </a:prstGeom>
          <a:solidFill>
            <a:srgbClr val="0086EA"/>
          </a:solidFill>
          <a:effectLst>
            <a:glow rad="50800">
              <a:schemeClr val="accent5">
                <a:satMod val="175000"/>
                <a:alpha val="18000"/>
              </a:schemeClr>
            </a:glow>
          </a:effectLst>
        </p:spPr>
        <p:txBody>
          <a:bodyPr vert="horz" lIns="91294" tIns="45647" rIns="91294" bIns="45647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10600" b="1">
              <a:solidFill>
                <a:srgbClr val="0070C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074" name="Picture 2" descr="Bộ SGK Lớp 6 - Kết nối tri thức với cuộc sống - Công ty Cổ phần Đầu tư và  Phát triển Giáo dục Phương Na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329384" y="462491"/>
            <a:ext cx="2039642" cy="1874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394362" y="1254919"/>
            <a:ext cx="8330788" cy="1325563"/>
          </a:xfrm>
        </p:spPr>
        <p:txBody>
          <a:bodyPr>
            <a:noAutofit/>
          </a:bodyPr>
          <a:lstStyle/>
          <a:p>
            <a:pPr algn="ctr"/>
            <a:r>
              <a:rPr lang="en-US" sz="10600" b="1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TIẾNG </a:t>
            </a:r>
            <a:r>
              <a:rPr lang="en-US" sz="10600" b="1" smtClean="0">
                <a:solidFill>
                  <a:schemeClr val="bg1"/>
                </a:solidFill>
                <a:latin typeface="AvantGarde" pitchFamily="2" charset="0"/>
                <a:ea typeface="AvantGarde" pitchFamily="2" charset="0"/>
                <a:cs typeface="AvantGarde" pitchFamily="2" charset="0"/>
              </a:rPr>
              <a:t>VIỆT </a:t>
            </a:r>
            <a:r>
              <a:rPr lang="en-US" sz="10600" b="1" smtClean="0">
                <a:solidFill>
                  <a:schemeClr val="bg1"/>
                </a:solidFill>
                <a:latin typeface=".VnArialH" pitchFamily="34" charset="0"/>
                <a:ea typeface="AvantGarde" pitchFamily="2" charset="0"/>
                <a:cs typeface="AvantGarde" pitchFamily="2" charset="0"/>
              </a:rPr>
              <a:t>1</a:t>
            </a:r>
            <a:endParaRPr lang="en-US" sz="10600" b="1">
              <a:solidFill>
                <a:schemeClr val="bg1"/>
              </a:solidFill>
              <a:latin typeface=".VnArialH" pitchFamily="34" charset="0"/>
              <a:ea typeface="AvantGarde" pitchFamily="2" charset="0"/>
              <a:cs typeface="AvantGarde" pitchFamily="2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1513" y="4205197"/>
            <a:ext cx="4512126" cy="21829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23003"/>
            <a:ext cx="3439518" cy="4234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H="1" flipV="1">
            <a:off x="0" y="6807200"/>
            <a:ext cx="12161838" cy="16933"/>
          </a:xfrm>
          <a:prstGeom prst="line">
            <a:avLst/>
          </a:prstGeom>
          <a:ln w="88900">
            <a:solidFill>
              <a:srgbClr val="0086E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698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5119" y="-11723"/>
            <a:ext cx="8305800" cy="5527132"/>
          </a:xfr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794919" y="5715000"/>
            <a:ext cx="3581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r>
              <a:rPr lang="en-US" sz="6600" dirty="0" err="1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he</a:t>
            </a:r>
            <a:r>
              <a:rPr lang="en-US" sz="6600" dirty="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ô</a:t>
            </a:r>
            <a:endParaRPr lang="en-US" sz="6600" dirty="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Arrow: Right 9">
            <a:hlinkClick r:id="rId3" action="ppaction://hlinksldjump"/>
            <a:extLst>
              <a:ext uri="{FF2B5EF4-FFF2-40B4-BE49-F238E27FC236}">
                <a16:creationId xmlns:a16="http://schemas.microsoft.com/office/drawing/2014/main" xmlns="" id="{291F4A4A-B437-4312-AE94-CA597EF38F30}"/>
              </a:ext>
            </a:extLst>
          </p:cNvPr>
          <p:cNvSpPr/>
          <p:nvPr/>
        </p:nvSpPr>
        <p:spPr>
          <a:xfrm>
            <a:off x="10652919" y="5715000"/>
            <a:ext cx="1295400" cy="10336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394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ây hẹ có tác dụng gì? Cách dùng lá hẹ trị bện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719" y="12895"/>
            <a:ext cx="4548939" cy="5761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ách hấp lá hẹ với đường phèn giúp trị ho an toàn và hiệu quả cho trẻ sơ  sin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6519" y="990600"/>
            <a:ext cx="6286500" cy="4648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Arrow: Right 9">
            <a:hlinkClick r:id="rId4" action="ppaction://hlinksldjump"/>
            <a:extLst>
              <a:ext uri="{FF2B5EF4-FFF2-40B4-BE49-F238E27FC236}">
                <a16:creationId xmlns:a16="http://schemas.microsoft.com/office/drawing/2014/main" xmlns="" id="{291F4A4A-B437-4312-AE94-CA597EF38F30}"/>
              </a:ext>
            </a:extLst>
          </p:cNvPr>
          <p:cNvSpPr/>
          <p:nvPr/>
        </p:nvSpPr>
        <p:spPr>
          <a:xfrm>
            <a:off x="10652919" y="5715000"/>
            <a:ext cx="1295400" cy="10336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164389" y="5903587"/>
            <a:ext cx="3581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</a:t>
            </a:r>
            <a:r>
              <a:rPr lang="en-US" sz="6600" dirty="0" err="1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á</a:t>
            </a:r>
            <a:r>
              <a:rPr lang="en-US" sz="6600" dirty="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hẹ</a:t>
            </a:r>
            <a:endParaRPr lang="en-US" sz="6600" dirty="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067421"/>
      </p:ext>
    </p:extLst>
  </p:cSld>
  <p:clrMapOvr>
    <a:masterClrMapping/>
  </p:clrMapOvr>
  <p:transition advTm="6645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2000" y="186080"/>
            <a:ext cx="6252132" cy="3505200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54F6BF51-2DAA-41C4-8B02-442E21872FCB}"/>
              </a:ext>
            </a:extLst>
          </p:cNvPr>
          <p:cNvSpPr txBox="1"/>
          <p:nvPr/>
        </p:nvSpPr>
        <p:spPr>
          <a:xfrm>
            <a:off x="899319" y="3733800"/>
            <a:ext cx="23911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lang="en-US" sz="4800" b="1" dirty="0" err="1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hú</a:t>
            </a:r>
            <a:r>
              <a:rPr lang="en-US" sz="4800" b="1" dirty="0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hề</a:t>
            </a:r>
            <a:endParaRPr lang="en-US" sz="4800" b="1" dirty="0">
              <a:solidFill>
                <a:srgbClr val="00B0F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2BBF40F-8B99-416D-8D2B-47C43E15C328}"/>
              </a:ext>
            </a:extLst>
          </p:cNvPr>
          <p:cNvSpPr txBox="1"/>
          <p:nvPr/>
        </p:nvSpPr>
        <p:spPr>
          <a:xfrm>
            <a:off x="3809163" y="3733800"/>
            <a:ext cx="23911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lang="en-US" sz="4800" b="1" dirty="0" err="1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hợ</a:t>
            </a:r>
            <a:r>
              <a:rPr lang="en-US" sz="4800" b="1" dirty="0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</a:t>
            </a:r>
            <a:endParaRPr lang="en-US" sz="4800" b="1" dirty="0">
              <a:solidFill>
                <a:srgbClr val="00B0F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01FFB51-304E-456B-8A38-81D75317FB9F}"/>
              </a:ext>
            </a:extLst>
          </p:cNvPr>
          <p:cNvSpPr txBox="1"/>
          <p:nvPr/>
        </p:nvSpPr>
        <p:spPr>
          <a:xfrm>
            <a:off x="5344279" y="4683110"/>
            <a:ext cx="23911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lang="en-US" sz="4800" b="1" dirty="0" err="1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he</a:t>
            </a:r>
            <a:r>
              <a:rPr lang="en-US" sz="4800" b="1" dirty="0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ô</a:t>
            </a:r>
            <a:endParaRPr lang="en-US" sz="4800" b="1" dirty="0">
              <a:solidFill>
                <a:srgbClr val="00B0F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98B70872-199A-4B29-A8E5-908FE6ED88B3}"/>
              </a:ext>
            </a:extLst>
          </p:cNvPr>
          <p:cNvSpPr txBox="1"/>
          <p:nvPr/>
        </p:nvSpPr>
        <p:spPr>
          <a:xfrm>
            <a:off x="6647900" y="3733800"/>
            <a:ext cx="23911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</a:t>
            </a:r>
            <a:r>
              <a:rPr lang="en-US" sz="4800" b="1" dirty="0" err="1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</a:t>
            </a:r>
            <a:r>
              <a:rPr lang="en-US" sz="4800" b="1" dirty="0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khô</a:t>
            </a:r>
            <a:endParaRPr lang="en-US" sz="4800" b="1" dirty="0">
              <a:solidFill>
                <a:srgbClr val="00B0F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69F10B7-F0FC-4985-9BB0-412D22EA5E4E}"/>
              </a:ext>
            </a:extLst>
          </p:cNvPr>
          <p:cNvSpPr txBox="1"/>
          <p:nvPr/>
        </p:nvSpPr>
        <p:spPr>
          <a:xfrm>
            <a:off x="9205119" y="3718189"/>
            <a:ext cx="23911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bờ</a:t>
            </a:r>
            <a:r>
              <a:rPr lang="en-US" sz="4800" b="1" dirty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</a:t>
            </a:r>
            <a:endParaRPr lang="en-US" sz="4800" b="1" dirty="0">
              <a:solidFill>
                <a:srgbClr val="00B0F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E34DCEF-CF62-43DF-A632-B4B5FB98EB2F}"/>
              </a:ext>
            </a:extLst>
          </p:cNvPr>
          <p:cNvSpPr txBox="1"/>
          <p:nvPr/>
        </p:nvSpPr>
        <p:spPr>
          <a:xfrm>
            <a:off x="2347119" y="4625429"/>
            <a:ext cx="23911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</a:t>
            </a:r>
            <a:r>
              <a:rPr lang="en-US" sz="4800" b="1" dirty="0" err="1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</a:t>
            </a:r>
            <a:r>
              <a:rPr lang="en-US" sz="4800" b="1" dirty="0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dữ</a:t>
            </a:r>
            <a:endParaRPr lang="en-US" sz="4800" b="1" dirty="0">
              <a:solidFill>
                <a:srgbClr val="00B0F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B5CB43FA-2F76-41B0-80D8-5E048F43CBE2}"/>
              </a:ext>
            </a:extLst>
          </p:cNvPr>
          <p:cNvSpPr txBox="1"/>
          <p:nvPr/>
        </p:nvSpPr>
        <p:spPr>
          <a:xfrm>
            <a:off x="8106799" y="4618614"/>
            <a:ext cx="23911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</a:t>
            </a:r>
            <a:r>
              <a:rPr lang="en-US" sz="4800" b="1" dirty="0" err="1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á</a:t>
            </a:r>
            <a:r>
              <a:rPr lang="en-US" sz="4800" b="1" dirty="0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 smtClean="0">
                <a:solidFill>
                  <a:srgbClr val="00B0F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hẹ</a:t>
            </a:r>
            <a:endParaRPr lang="en-US" sz="4800" b="1" dirty="0">
              <a:solidFill>
                <a:srgbClr val="00B0F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25CEA9D1-5656-4BBE-BEFD-BFEBA6186A92}"/>
              </a:ext>
            </a:extLst>
          </p:cNvPr>
          <p:cNvSpPr txBox="1"/>
          <p:nvPr/>
        </p:nvSpPr>
        <p:spPr>
          <a:xfrm>
            <a:off x="475000" y="5517058"/>
            <a:ext cx="46858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Chị</a:t>
            </a:r>
            <a:r>
              <a:rPr lang="en-US" sz="4800" b="1" dirty="0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4800" b="1" dirty="0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bé</a:t>
            </a:r>
            <a:r>
              <a:rPr lang="en-US" sz="4800" b="1" dirty="0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</a:t>
            </a:r>
            <a:r>
              <a:rPr lang="en-US" sz="4800" b="1" dirty="0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cờ</a:t>
            </a:r>
            <a:r>
              <a:rPr lang="en-US" sz="4800" b="1" dirty="0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4800" b="1" dirty="0">
              <a:solidFill>
                <a:srgbClr val="00B05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73D280E-CCCF-4561-B93E-632CACC633CD}"/>
              </a:ext>
            </a:extLst>
          </p:cNvPr>
          <p:cNvSpPr txBox="1"/>
          <p:nvPr/>
        </p:nvSpPr>
        <p:spPr>
          <a:xfrm>
            <a:off x="5903549" y="5534651"/>
            <a:ext cx="60811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Dì</a:t>
            </a:r>
            <a:r>
              <a:rPr lang="en-US" sz="4800" b="1" dirty="0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Kha</a:t>
            </a:r>
            <a:r>
              <a:rPr lang="en-US" sz="4800" b="1" dirty="0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cho</a:t>
            </a:r>
            <a:r>
              <a:rPr lang="en-US" sz="4800" b="1" dirty="0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Hà</a:t>
            </a:r>
            <a:r>
              <a:rPr lang="en-US" sz="4800" b="1" dirty="0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đi</a:t>
            </a:r>
            <a:r>
              <a:rPr lang="en-US" sz="4800" b="1" dirty="0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800" b="1" dirty="0" err="1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chợ</a:t>
            </a:r>
            <a:r>
              <a:rPr lang="en-US" sz="4800" b="1" dirty="0" smtClean="0">
                <a:solidFill>
                  <a:srgbClr val="00B05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lang="en-US" sz="4800" b="1" dirty="0">
              <a:solidFill>
                <a:srgbClr val="00B05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8106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8" t="6431" b="19710"/>
          <a:stretch/>
        </p:blipFill>
        <p:spPr>
          <a:xfrm>
            <a:off x="2002970" y="174171"/>
            <a:ext cx="8142513" cy="4833266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62236" y="2818047"/>
            <a:ext cx="10489585" cy="1325563"/>
          </a:xfrm>
        </p:spPr>
        <p:txBody>
          <a:bodyPr>
            <a:noAutofit/>
          </a:bodyPr>
          <a:lstStyle/>
          <a:p>
            <a:pPr algn="ctr"/>
            <a:r>
              <a:rPr lang="en-US" sz="9600" b="1" dirty="0" err="1" smtClean="0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Thực</a:t>
            </a:r>
            <a:r>
              <a:rPr lang="en-US" sz="9600" b="1" dirty="0" smtClean="0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 </a:t>
            </a:r>
            <a:r>
              <a:rPr lang="en-US" sz="9600" b="1" dirty="0" err="1" smtClean="0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hành</a:t>
            </a:r>
            <a:r>
              <a:rPr lang="en-US" sz="9600" b="1" dirty="0" smtClean="0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 </a:t>
            </a:r>
            <a:r>
              <a:rPr lang="en-US" sz="9600" b="1" dirty="0" err="1" smtClean="0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viết</a:t>
            </a:r>
            <a:endParaRPr lang="en-US" sz="9600" b="1" dirty="0">
              <a:solidFill>
                <a:srgbClr val="0070C0"/>
              </a:solidFill>
              <a:latin typeface="DomCasual" pitchFamily="18" charset="0"/>
              <a:ea typeface="DomCasual" pitchFamily="18" charset="0"/>
              <a:cs typeface="DomCasual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208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215396" y="1242446"/>
          <a:ext cx="11887200" cy="5486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  <a:gridCol w="457200"/>
              </a:tblGrid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88750" marR="88750" marT="44375" marB="44375">
                    <a:lnL w="9525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-635565" y="3124199"/>
            <a:ext cx="12344400" cy="2892902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18000" smtClean="0">
                <a:solidFill>
                  <a:srgbClr val="FF0000"/>
                </a:solidFill>
                <a:latin typeface="HP001 4 hàng" pitchFamily="34" charset="0"/>
              </a:rPr>
              <a:t>cá </a:t>
            </a:r>
            <a:r>
              <a:rPr lang="el-GR" sz="18000">
                <a:solidFill>
                  <a:srgbClr val="FF0000"/>
                </a:solidFill>
                <a:latin typeface="HP001 4 hàng" pitchFamily="34" charset="0"/>
              </a:rPr>
              <a:t>δ</a:t>
            </a:r>
            <a:r>
              <a:rPr lang="en-US" sz="18000">
                <a:solidFill>
                  <a:srgbClr val="FF0000"/>
                </a:solidFill>
                <a:latin typeface="HP001 4 hàng" pitchFamily="34" charset="0"/>
              </a:rPr>
              <a:t>o </a:t>
            </a:r>
            <a:r>
              <a:rPr lang="el-GR" sz="18000">
                <a:solidFill>
                  <a:srgbClr val="FF0000"/>
                </a:solidFill>
                <a:latin typeface="HP001 4 hàng" pitchFamily="34" charset="0"/>
              </a:rPr>
              <a:t>Ά</a:t>
            </a:r>
            <a:r>
              <a:rPr lang="en-US" sz="18000">
                <a:solidFill>
                  <a:srgbClr val="FF0000"/>
                </a:solidFill>
                <a:latin typeface="HP001 4 hàng" pitchFamily="34" charset="0"/>
              </a:rPr>
              <a:t>ı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215396" y="203422"/>
            <a:ext cx="2621250" cy="941185"/>
            <a:chOff x="63500" y="1429216"/>
            <a:chExt cx="1970813" cy="705889"/>
          </a:xfrm>
        </p:grpSpPr>
        <p:sp>
          <p:nvSpPr>
            <p:cNvPr id="17" name="Rounded Rectangle 16"/>
            <p:cNvSpPr/>
            <p:nvPr/>
          </p:nvSpPr>
          <p:spPr>
            <a:xfrm>
              <a:off x="384358" y="1429216"/>
              <a:ext cx="164995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Viết</a:t>
              </a:r>
              <a:endParaRPr lang="en-US" sz="480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prstClr val="black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2</a:t>
              </a:r>
              <a:endParaRPr lang="en-US" sz="4800">
                <a:solidFill>
                  <a:prstClr val="black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18779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2985" y="1"/>
            <a:ext cx="3307716" cy="762000"/>
            <a:chOff x="63500" y="1429216"/>
            <a:chExt cx="2542972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222211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Viết vở</a:t>
              </a: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>
                  <a:solidFill>
                    <a:prstClr val="black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58EE4567-C861-4175-AA20-45A64F8E94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1119" y="228600"/>
            <a:ext cx="4732389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284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HƯỚNG DẪN VIẾT -CÁ KHO KHẾ- TIẾNG VIỆT 1 - SÁCH KẾT NỐI TRI THỨC VỚI CUỘC SỐNG - VŨ THANH TÂM - GVTH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42119" y="152400"/>
            <a:ext cx="11598970" cy="5867400"/>
          </a:xfrm>
        </p:spPr>
      </p:pic>
    </p:spTree>
    <p:extLst>
      <p:ext uri="{BB962C8B-B14F-4D97-AF65-F5344CB8AC3E}">
        <p14:creationId xmlns:p14="http://schemas.microsoft.com/office/powerpoint/2010/main" val="1338440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620" b="31901" l="17277" r="722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121" t="19140" r="31735" b="68360"/>
          <a:stretch/>
        </p:blipFill>
        <p:spPr bwMode="auto">
          <a:xfrm>
            <a:off x="1675412" y="606469"/>
            <a:ext cx="9047663" cy="1410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2" name="Group 11"/>
          <p:cNvGrpSpPr/>
          <p:nvPr/>
        </p:nvGrpSpPr>
        <p:grpSpPr>
          <a:xfrm>
            <a:off x="215396" y="203422"/>
            <a:ext cx="3382243" cy="941185"/>
            <a:chOff x="63500" y="1429216"/>
            <a:chExt cx="2542972" cy="705889"/>
          </a:xfrm>
        </p:grpSpPr>
        <p:sp>
          <p:nvSpPr>
            <p:cNvPr id="13" name="Rounded Rectangle 12"/>
            <p:cNvSpPr/>
            <p:nvPr/>
          </p:nvSpPr>
          <p:spPr>
            <a:xfrm>
              <a:off x="384357" y="1429216"/>
              <a:ext cx="2222115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Viết vở</a:t>
              </a:r>
              <a:endParaRPr lang="en-US" sz="48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3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5495" b="80208" l="21230" r="75915">
                        <a14:foregroundMark x1="24231" y1="71354" x2="23792" y2="67318"/>
                        <a14:foregroundMark x1="28697" y1="74089" x2="29941" y2="74089"/>
                        <a14:foregroundMark x1="27672" y1="73568" x2="30161" y2="74740"/>
                        <a14:foregroundMark x1="28477" y1="72786" x2="29429" y2="733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3640" t="66022" r="26017" b="20089"/>
          <a:stretch/>
        </p:blipFill>
        <p:spPr bwMode="auto">
          <a:xfrm>
            <a:off x="1991517" y="5519058"/>
            <a:ext cx="8519886" cy="1321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503" y="1516002"/>
            <a:ext cx="8523480" cy="515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344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8" t="6431" b="19710"/>
          <a:stretch/>
        </p:blipFill>
        <p:spPr>
          <a:xfrm>
            <a:off x="2002970" y="174171"/>
            <a:ext cx="8142513" cy="4833266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62236" y="2818047"/>
            <a:ext cx="10489585" cy="1325563"/>
          </a:xfrm>
        </p:spPr>
        <p:txBody>
          <a:bodyPr>
            <a:noAutofit/>
          </a:bodyPr>
          <a:lstStyle/>
          <a:p>
            <a:pPr algn="ctr"/>
            <a:r>
              <a:rPr lang="en-US" sz="9600" b="1" smtClean="0">
                <a:solidFill>
                  <a:srgbClr val="0070C0"/>
                </a:solidFill>
                <a:latin typeface="DomCasual" pitchFamily="18" charset="0"/>
                <a:ea typeface="DomCasual" pitchFamily="18" charset="0"/>
                <a:cs typeface="DomCasual" pitchFamily="18" charset="0"/>
              </a:rPr>
              <a:t>Thư giãn nào!</a:t>
            </a:r>
            <a:endParaRPr lang="en-US" sz="9600" b="1">
              <a:solidFill>
                <a:srgbClr val="0070C0"/>
              </a:solidFill>
              <a:latin typeface="DomCasual" pitchFamily="18" charset="0"/>
              <a:ea typeface="DomCasual" pitchFamily="18" charset="0"/>
              <a:cs typeface="DomCasual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01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Bé đi xem chú hề biểu diễn xiếc thăng bằn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7938"/>
            <a:ext cx="12161838" cy="6840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903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1D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84457" y="-167310"/>
            <a:ext cx="11739552" cy="2228647"/>
          </a:xfrm>
          <a:custGeom>
            <a:avLst/>
            <a:gdLst>
              <a:gd name="connsiteX0" fmla="*/ 0 w 9144000"/>
              <a:gd name="connsiteY0" fmla="*/ 0 h 1373524"/>
              <a:gd name="connsiteX1" fmla="*/ 9144000 w 9144000"/>
              <a:gd name="connsiteY1" fmla="*/ 0 h 1373524"/>
              <a:gd name="connsiteX2" fmla="*/ 9144000 w 9144000"/>
              <a:gd name="connsiteY2" fmla="*/ 1373524 h 1373524"/>
              <a:gd name="connsiteX3" fmla="*/ 0 w 9144000"/>
              <a:gd name="connsiteY3" fmla="*/ 1373524 h 1373524"/>
              <a:gd name="connsiteX4" fmla="*/ 0 w 91440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0 w 9207500"/>
              <a:gd name="connsiteY3" fmla="*/ 992524 h 1373524"/>
              <a:gd name="connsiteX4" fmla="*/ 63500 w 9207500"/>
              <a:gd name="connsiteY4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05000 w 9207500"/>
              <a:gd name="connsiteY3" fmla="*/ 11430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1930400 w 9207500"/>
              <a:gd name="connsiteY3" fmla="*/ 1079500 h 1373524"/>
              <a:gd name="connsiteX4" fmla="*/ 0 w 9207500"/>
              <a:gd name="connsiteY4" fmla="*/ 992524 h 1373524"/>
              <a:gd name="connsiteX5" fmla="*/ 63500 w 9207500"/>
              <a:gd name="connsiteY5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098800 w 9207500"/>
              <a:gd name="connsiteY3" fmla="*/ 1181100 h 1373524"/>
              <a:gd name="connsiteX4" fmla="*/ 1930400 w 9207500"/>
              <a:gd name="connsiteY4" fmla="*/ 1079500 h 1373524"/>
              <a:gd name="connsiteX5" fmla="*/ 0 w 9207500"/>
              <a:gd name="connsiteY5" fmla="*/ 992524 h 1373524"/>
              <a:gd name="connsiteX6" fmla="*/ 63500 w 9207500"/>
              <a:gd name="connsiteY6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3733800 w 9207500"/>
              <a:gd name="connsiteY3" fmla="*/ 1244600 h 1373524"/>
              <a:gd name="connsiteX4" fmla="*/ 3098800 w 9207500"/>
              <a:gd name="connsiteY4" fmla="*/ 1181100 h 1373524"/>
              <a:gd name="connsiteX5" fmla="*/ 1930400 w 9207500"/>
              <a:gd name="connsiteY5" fmla="*/ 1079500 h 1373524"/>
              <a:gd name="connsiteX6" fmla="*/ 0 w 9207500"/>
              <a:gd name="connsiteY6" fmla="*/ 992524 h 1373524"/>
              <a:gd name="connsiteX7" fmla="*/ 63500 w 9207500"/>
              <a:gd name="connsiteY7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4318000 w 9207500"/>
              <a:gd name="connsiteY3" fmla="*/ 1282700 h 1373524"/>
              <a:gd name="connsiteX4" fmla="*/ 3733800 w 9207500"/>
              <a:gd name="connsiteY4" fmla="*/ 1244600 h 1373524"/>
              <a:gd name="connsiteX5" fmla="*/ 3098800 w 9207500"/>
              <a:gd name="connsiteY5" fmla="*/ 1181100 h 1373524"/>
              <a:gd name="connsiteX6" fmla="*/ 1930400 w 9207500"/>
              <a:gd name="connsiteY6" fmla="*/ 1079500 h 1373524"/>
              <a:gd name="connsiteX7" fmla="*/ 0 w 9207500"/>
              <a:gd name="connsiteY7" fmla="*/ 992524 h 1373524"/>
              <a:gd name="connsiteX8" fmla="*/ 63500 w 9207500"/>
              <a:gd name="connsiteY8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5080000 w 9207500"/>
              <a:gd name="connsiteY3" fmla="*/ 1308100 h 1373524"/>
              <a:gd name="connsiteX4" fmla="*/ 4318000 w 9207500"/>
              <a:gd name="connsiteY4" fmla="*/ 1282700 h 1373524"/>
              <a:gd name="connsiteX5" fmla="*/ 3733800 w 9207500"/>
              <a:gd name="connsiteY5" fmla="*/ 1244600 h 1373524"/>
              <a:gd name="connsiteX6" fmla="*/ 3098800 w 9207500"/>
              <a:gd name="connsiteY6" fmla="*/ 1181100 h 1373524"/>
              <a:gd name="connsiteX7" fmla="*/ 1930400 w 9207500"/>
              <a:gd name="connsiteY7" fmla="*/ 1079500 h 1373524"/>
              <a:gd name="connsiteX8" fmla="*/ 0 w 9207500"/>
              <a:gd name="connsiteY8" fmla="*/ 992524 h 1373524"/>
              <a:gd name="connsiteX9" fmla="*/ 63500 w 9207500"/>
              <a:gd name="connsiteY9" fmla="*/ 0 h 1373524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070600 w 9207500"/>
              <a:gd name="connsiteY3" fmla="*/ 1270000 h 1373524"/>
              <a:gd name="connsiteX4" fmla="*/ 5080000 w 9207500"/>
              <a:gd name="connsiteY4" fmla="*/ 1308100 h 1373524"/>
              <a:gd name="connsiteX5" fmla="*/ 4318000 w 9207500"/>
              <a:gd name="connsiteY5" fmla="*/ 1282700 h 1373524"/>
              <a:gd name="connsiteX6" fmla="*/ 3733800 w 9207500"/>
              <a:gd name="connsiteY6" fmla="*/ 1244600 h 1373524"/>
              <a:gd name="connsiteX7" fmla="*/ 3098800 w 9207500"/>
              <a:gd name="connsiteY7" fmla="*/ 1181100 h 1373524"/>
              <a:gd name="connsiteX8" fmla="*/ 1930400 w 9207500"/>
              <a:gd name="connsiteY8" fmla="*/ 1079500 h 1373524"/>
              <a:gd name="connsiteX9" fmla="*/ 0 w 9207500"/>
              <a:gd name="connsiteY9" fmla="*/ 992524 h 1373524"/>
              <a:gd name="connsiteX10" fmla="*/ 63500 w 9207500"/>
              <a:gd name="connsiteY10" fmla="*/ 0 h 1373524"/>
              <a:gd name="connsiteX0" fmla="*/ 63500 w 9207500"/>
              <a:gd name="connsiteY0" fmla="*/ 0 h 1436045"/>
              <a:gd name="connsiteX1" fmla="*/ 9207500 w 9207500"/>
              <a:gd name="connsiteY1" fmla="*/ 0 h 1436045"/>
              <a:gd name="connsiteX2" fmla="*/ 9207500 w 9207500"/>
              <a:gd name="connsiteY2" fmla="*/ 1373524 h 1436045"/>
              <a:gd name="connsiteX3" fmla="*/ 6731000 w 9207500"/>
              <a:gd name="connsiteY3" fmla="*/ 1168400 h 1436045"/>
              <a:gd name="connsiteX4" fmla="*/ 6070600 w 9207500"/>
              <a:gd name="connsiteY4" fmla="*/ 1270000 h 1436045"/>
              <a:gd name="connsiteX5" fmla="*/ 5080000 w 9207500"/>
              <a:gd name="connsiteY5" fmla="*/ 1308100 h 1436045"/>
              <a:gd name="connsiteX6" fmla="*/ 4318000 w 9207500"/>
              <a:gd name="connsiteY6" fmla="*/ 1282700 h 1436045"/>
              <a:gd name="connsiteX7" fmla="*/ 3733800 w 9207500"/>
              <a:gd name="connsiteY7" fmla="*/ 1244600 h 1436045"/>
              <a:gd name="connsiteX8" fmla="*/ 3098800 w 9207500"/>
              <a:gd name="connsiteY8" fmla="*/ 1181100 h 1436045"/>
              <a:gd name="connsiteX9" fmla="*/ 1930400 w 9207500"/>
              <a:gd name="connsiteY9" fmla="*/ 1079500 h 1436045"/>
              <a:gd name="connsiteX10" fmla="*/ 0 w 9207500"/>
              <a:gd name="connsiteY10" fmla="*/ 992524 h 1436045"/>
              <a:gd name="connsiteX11" fmla="*/ 63500 w 9207500"/>
              <a:gd name="connsiteY11" fmla="*/ 0 h 1436045"/>
              <a:gd name="connsiteX0" fmla="*/ 63500 w 9207500"/>
              <a:gd name="connsiteY0" fmla="*/ 0 h 1373524"/>
              <a:gd name="connsiteX1" fmla="*/ 9207500 w 9207500"/>
              <a:gd name="connsiteY1" fmla="*/ 0 h 1373524"/>
              <a:gd name="connsiteX2" fmla="*/ 9207500 w 9207500"/>
              <a:gd name="connsiteY2" fmla="*/ 1373524 h 1373524"/>
              <a:gd name="connsiteX3" fmla="*/ 6731000 w 9207500"/>
              <a:gd name="connsiteY3" fmla="*/ 1168400 h 1373524"/>
              <a:gd name="connsiteX4" fmla="*/ 6070600 w 9207500"/>
              <a:gd name="connsiteY4" fmla="*/ 1270000 h 1373524"/>
              <a:gd name="connsiteX5" fmla="*/ 5080000 w 9207500"/>
              <a:gd name="connsiteY5" fmla="*/ 1308100 h 1373524"/>
              <a:gd name="connsiteX6" fmla="*/ 4318000 w 9207500"/>
              <a:gd name="connsiteY6" fmla="*/ 1282700 h 1373524"/>
              <a:gd name="connsiteX7" fmla="*/ 3733800 w 9207500"/>
              <a:gd name="connsiteY7" fmla="*/ 1244600 h 1373524"/>
              <a:gd name="connsiteX8" fmla="*/ 3098800 w 9207500"/>
              <a:gd name="connsiteY8" fmla="*/ 1181100 h 1373524"/>
              <a:gd name="connsiteX9" fmla="*/ 1930400 w 9207500"/>
              <a:gd name="connsiteY9" fmla="*/ 1079500 h 1373524"/>
              <a:gd name="connsiteX10" fmla="*/ 0 w 9207500"/>
              <a:gd name="connsiteY10" fmla="*/ 992524 h 1373524"/>
              <a:gd name="connsiteX11" fmla="*/ 63500 w 9207500"/>
              <a:gd name="connsiteY11" fmla="*/ 0 h 1373524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45600"/>
              <a:gd name="connsiteY0" fmla="*/ 0 h 1308100"/>
              <a:gd name="connsiteX1" fmla="*/ 9207500 w 9245600"/>
              <a:gd name="connsiteY1" fmla="*/ 0 h 1308100"/>
              <a:gd name="connsiteX2" fmla="*/ 9245600 w 9245600"/>
              <a:gd name="connsiteY2" fmla="*/ 662324 h 1308100"/>
              <a:gd name="connsiteX3" fmla="*/ 6731000 w 9245600"/>
              <a:gd name="connsiteY3" fmla="*/ 1168400 h 1308100"/>
              <a:gd name="connsiteX4" fmla="*/ 6070600 w 9245600"/>
              <a:gd name="connsiteY4" fmla="*/ 1270000 h 1308100"/>
              <a:gd name="connsiteX5" fmla="*/ 5080000 w 9245600"/>
              <a:gd name="connsiteY5" fmla="*/ 1308100 h 1308100"/>
              <a:gd name="connsiteX6" fmla="*/ 4318000 w 9245600"/>
              <a:gd name="connsiteY6" fmla="*/ 1282700 h 1308100"/>
              <a:gd name="connsiteX7" fmla="*/ 3733800 w 9245600"/>
              <a:gd name="connsiteY7" fmla="*/ 1244600 h 1308100"/>
              <a:gd name="connsiteX8" fmla="*/ 3098800 w 9245600"/>
              <a:gd name="connsiteY8" fmla="*/ 1181100 h 1308100"/>
              <a:gd name="connsiteX9" fmla="*/ 1930400 w 9245600"/>
              <a:gd name="connsiteY9" fmla="*/ 1079500 h 1308100"/>
              <a:gd name="connsiteX10" fmla="*/ 0 w 9245600"/>
              <a:gd name="connsiteY10" fmla="*/ 992524 h 1308100"/>
              <a:gd name="connsiteX11" fmla="*/ 63500 w 92456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207500"/>
              <a:gd name="connsiteY0" fmla="*/ 0 h 1308100"/>
              <a:gd name="connsiteX1" fmla="*/ 9207500 w 9207500"/>
              <a:gd name="connsiteY1" fmla="*/ 0 h 1308100"/>
              <a:gd name="connsiteX2" fmla="*/ 9004300 w 9207500"/>
              <a:gd name="connsiteY2" fmla="*/ 649624 h 1308100"/>
              <a:gd name="connsiteX3" fmla="*/ 6731000 w 9207500"/>
              <a:gd name="connsiteY3" fmla="*/ 1168400 h 1308100"/>
              <a:gd name="connsiteX4" fmla="*/ 6070600 w 9207500"/>
              <a:gd name="connsiteY4" fmla="*/ 1270000 h 1308100"/>
              <a:gd name="connsiteX5" fmla="*/ 5080000 w 9207500"/>
              <a:gd name="connsiteY5" fmla="*/ 1308100 h 1308100"/>
              <a:gd name="connsiteX6" fmla="*/ 4318000 w 9207500"/>
              <a:gd name="connsiteY6" fmla="*/ 1282700 h 1308100"/>
              <a:gd name="connsiteX7" fmla="*/ 3733800 w 9207500"/>
              <a:gd name="connsiteY7" fmla="*/ 1244600 h 1308100"/>
              <a:gd name="connsiteX8" fmla="*/ 3098800 w 9207500"/>
              <a:gd name="connsiteY8" fmla="*/ 1181100 h 1308100"/>
              <a:gd name="connsiteX9" fmla="*/ 1930400 w 9207500"/>
              <a:gd name="connsiteY9" fmla="*/ 1079500 h 1308100"/>
              <a:gd name="connsiteX10" fmla="*/ 0 w 9207500"/>
              <a:gd name="connsiteY10" fmla="*/ 992524 h 1308100"/>
              <a:gd name="connsiteX11" fmla="*/ 63500 w 9207500"/>
              <a:gd name="connsiteY11" fmla="*/ 0 h 1308100"/>
              <a:gd name="connsiteX0" fmla="*/ 63500 w 9024326"/>
              <a:gd name="connsiteY0" fmla="*/ 12700 h 1320800"/>
              <a:gd name="connsiteX1" fmla="*/ 8826500 w 9024326"/>
              <a:gd name="connsiteY1" fmla="*/ 0 h 1320800"/>
              <a:gd name="connsiteX2" fmla="*/ 9004300 w 9024326"/>
              <a:gd name="connsiteY2" fmla="*/ 662324 h 1320800"/>
              <a:gd name="connsiteX3" fmla="*/ 6731000 w 9024326"/>
              <a:gd name="connsiteY3" fmla="*/ 1181100 h 1320800"/>
              <a:gd name="connsiteX4" fmla="*/ 6070600 w 9024326"/>
              <a:gd name="connsiteY4" fmla="*/ 1282700 h 1320800"/>
              <a:gd name="connsiteX5" fmla="*/ 5080000 w 9024326"/>
              <a:gd name="connsiteY5" fmla="*/ 1320800 h 1320800"/>
              <a:gd name="connsiteX6" fmla="*/ 4318000 w 9024326"/>
              <a:gd name="connsiteY6" fmla="*/ 1295400 h 1320800"/>
              <a:gd name="connsiteX7" fmla="*/ 3733800 w 9024326"/>
              <a:gd name="connsiteY7" fmla="*/ 1257300 h 1320800"/>
              <a:gd name="connsiteX8" fmla="*/ 3098800 w 9024326"/>
              <a:gd name="connsiteY8" fmla="*/ 1193800 h 1320800"/>
              <a:gd name="connsiteX9" fmla="*/ 1930400 w 9024326"/>
              <a:gd name="connsiteY9" fmla="*/ 1092200 h 1320800"/>
              <a:gd name="connsiteX10" fmla="*/ 0 w 9024326"/>
              <a:gd name="connsiteY10" fmla="*/ 1005224 h 1320800"/>
              <a:gd name="connsiteX11" fmla="*/ 63500 w 9024326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5852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31000 w 8826500"/>
              <a:gd name="connsiteY3" fmla="*/ 11811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2827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57900 w 8826500"/>
              <a:gd name="connsiteY4" fmla="*/ 12700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96300 w 8826500"/>
              <a:gd name="connsiteY2" fmla="*/ 7004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005224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092200 h 1320800"/>
              <a:gd name="connsiteX10" fmla="*/ 0 w 8826500"/>
              <a:gd name="connsiteY10" fmla="*/ 1219732 h 1320800"/>
              <a:gd name="connsiteX11" fmla="*/ 63500 w 8826500"/>
              <a:gd name="connsiteY11" fmla="*/ 12700 h 1320800"/>
              <a:gd name="connsiteX0" fmla="*/ 63500 w 8826500"/>
              <a:gd name="connsiteY0" fmla="*/ 12700 h 1320800"/>
              <a:gd name="connsiteX1" fmla="*/ 8826500 w 8826500"/>
              <a:gd name="connsiteY1" fmla="*/ 0 h 1320800"/>
              <a:gd name="connsiteX2" fmla="*/ 8483600 w 8826500"/>
              <a:gd name="connsiteY2" fmla="*/ 662324 h 1320800"/>
              <a:gd name="connsiteX3" fmla="*/ 6781800 w 8826500"/>
              <a:gd name="connsiteY3" fmla="*/ 1206500 h 1320800"/>
              <a:gd name="connsiteX4" fmla="*/ 6070600 w 8826500"/>
              <a:gd name="connsiteY4" fmla="*/ 1308100 h 1320800"/>
              <a:gd name="connsiteX5" fmla="*/ 5080000 w 8826500"/>
              <a:gd name="connsiteY5" fmla="*/ 1320800 h 1320800"/>
              <a:gd name="connsiteX6" fmla="*/ 4318000 w 8826500"/>
              <a:gd name="connsiteY6" fmla="*/ 1295400 h 1320800"/>
              <a:gd name="connsiteX7" fmla="*/ 3733800 w 8826500"/>
              <a:gd name="connsiteY7" fmla="*/ 1257300 h 1320800"/>
              <a:gd name="connsiteX8" fmla="*/ 3098800 w 8826500"/>
              <a:gd name="connsiteY8" fmla="*/ 1193800 h 1320800"/>
              <a:gd name="connsiteX9" fmla="*/ 1930400 w 8826500"/>
              <a:gd name="connsiteY9" fmla="*/ 1114780 h 1320800"/>
              <a:gd name="connsiteX10" fmla="*/ 0 w 8826500"/>
              <a:gd name="connsiteY10" fmla="*/ 1219732 h 1320800"/>
              <a:gd name="connsiteX11" fmla="*/ 63500 w 8826500"/>
              <a:gd name="connsiteY11" fmla="*/ 12700 h 1320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826500" h="1320800">
                <a:moveTo>
                  <a:pt x="63500" y="12700"/>
                </a:moveTo>
                <a:lnTo>
                  <a:pt x="8826500" y="0"/>
                </a:lnTo>
                <a:cubicBezTo>
                  <a:pt x="8758767" y="216541"/>
                  <a:pt x="8652933" y="534683"/>
                  <a:pt x="8483600" y="662324"/>
                </a:cubicBezTo>
                <a:cubicBezTo>
                  <a:pt x="8034867" y="1015807"/>
                  <a:pt x="7304617" y="1096754"/>
                  <a:pt x="6781800" y="1206500"/>
                </a:cubicBezTo>
                <a:cubicBezTo>
                  <a:pt x="6462183" y="1278146"/>
                  <a:pt x="6335183" y="1278467"/>
                  <a:pt x="6070600" y="1308100"/>
                </a:cubicBezTo>
                <a:lnTo>
                  <a:pt x="5080000" y="1320800"/>
                </a:lnTo>
                <a:lnTo>
                  <a:pt x="4318000" y="1295400"/>
                </a:lnTo>
                <a:lnTo>
                  <a:pt x="3733800" y="1257300"/>
                </a:lnTo>
                <a:lnTo>
                  <a:pt x="3098800" y="1193800"/>
                </a:lnTo>
                <a:lnTo>
                  <a:pt x="1930400" y="1114780"/>
                </a:lnTo>
                <a:lnTo>
                  <a:pt x="0" y="1219732"/>
                </a:lnTo>
                <a:lnTo>
                  <a:pt x="63500" y="12700"/>
                </a:lnTo>
                <a:close/>
              </a:path>
            </a:pathLst>
          </a:custGeom>
          <a:solidFill>
            <a:srgbClr val="8ADB7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25" tIns="60862" rIns="121725" bIns="60862" spcCol="0"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119" y="347344"/>
            <a:ext cx="2203358" cy="2227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180130" y="295634"/>
            <a:ext cx="1422278" cy="676911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3600" b="1" smtClean="0">
                <a:solidFill>
                  <a:schemeClr val="bg1"/>
                </a:solidFill>
                <a:latin typeface="Arrus-Black" pitchFamily="18" charset="0"/>
                <a:ea typeface="Arrus-Black" pitchFamily="18" charset="0"/>
                <a:cs typeface="Arrus-Black" pitchFamily="18" charset="0"/>
              </a:rPr>
              <a:t>BÀI</a:t>
            </a:r>
            <a:endParaRPr lang="en-US" sz="3600" b="1">
              <a:solidFill>
                <a:schemeClr val="bg1"/>
              </a:solidFill>
              <a:latin typeface="Arrus-Black" pitchFamily="18" charset="0"/>
              <a:ea typeface="Arrus-Black" pitchFamily="18" charset="0"/>
              <a:cs typeface="Arrus-Black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372015" y="838200"/>
            <a:ext cx="1127504" cy="943848"/>
          </a:xfrm>
          <a:prstGeom prst="rect">
            <a:avLst/>
          </a:prstGeom>
          <a:noFill/>
        </p:spPr>
        <p:txBody>
          <a:bodyPr wrap="square" lIns="121725" tIns="60862" rIns="121725" bIns="60862" rtlCol="0">
            <a:spAutoFit/>
          </a:bodyPr>
          <a:lstStyle/>
          <a:p>
            <a:pPr algn="ctr"/>
            <a:r>
              <a:rPr lang="en-US" sz="5300" b="1" smtClean="0">
                <a:solidFill>
                  <a:srgbClr val="1BBF23"/>
                </a:solidFill>
                <a:latin typeface=".VnCooper" pitchFamily="34" charset="0"/>
                <a:ea typeface="Arial-Rounded" pitchFamily="34" charset="0"/>
                <a:cs typeface="Arial-Rounded" pitchFamily="34" charset="0"/>
              </a:rPr>
              <a:t>15</a:t>
            </a:r>
            <a:endParaRPr lang="en-US" sz="5300" b="1">
              <a:solidFill>
                <a:srgbClr val="1BBF23"/>
              </a:solidFill>
              <a:latin typeface=".VnCooper" pitchFamily="34" charset="0"/>
              <a:ea typeface="Arial-Rounded" pitchFamily="34" charset="0"/>
              <a:cs typeface="Arial-Rounded" pitchFamily="34" charset="0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200450" y="2395322"/>
            <a:ext cx="3448696" cy="941185"/>
            <a:chOff x="63500" y="1429216"/>
            <a:chExt cx="2592937" cy="705889"/>
          </a:xfrm>
        </p:grpSpPr>
        <p:sp>
          <p:nvSpPr>
            <p:cNvPr id="4" name="Rounded Rectangle 3"/>
            <p:cNvSpPr/>
            <p:nvPr/>
          </p:nvSpPr>
          <p:spPr>
            <a:xfrm>
              <a:off x="384358" y="1429216"/>
              <a:ext cx="2272079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70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endParaRPr lang="en-US" sz="370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3" name="Oval 2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3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1</a:t>
              </a:r>
              <a:endParaRPr lang="en-US" sz="43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  <p:sp>
        <p:nvSpPr>
          <p:cNvPr id="5" name="Title 1"/>
          <p:cNvSpPr txBox="1">
            <a:spLocks/>
          </p:cNvSpPr>
          <p:nvPr/>
        </p:nvSpPr>
        <p:spPr>
          <a:xfrm>
            <a:off x="3113088" y="202951"/>
            <a:ext cx="10717370" cy="1501088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b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ÔN TẬP</a:t>
            </a:r>
          </a:p>
          <a:p>
            <a:pPr>
              <a:lnSpc>
                <a:spcPct val="120000"/>
              </a:lnSpc>
            </a:pPr>
            <a:r>
              <a:rPr lang="en-US" b="1" smtClean="0">
                <a:solidFill>
                  <a:schemeClr val="bg1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VÀ KỂ CHUYỆN</a:t>
            </a:r>
            <a:endParaRPr lang="en-US" b="1">
              <a:solidFill>
                <a:schemeClr val="bg1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7587197"/>
              </p:ext>
            </p:extLst>
          </p:nvPr>
        </p:nvGraphicFramePr>
        <p:xfrm>
          <a:off x="3845617" y="2161140"/>
          <a:ext cx="7798026" cy="427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9671"/>
                <a:gridCol w="1299671"/>
                <a:gridCol w="1299671"/>
                <a:gridCol w="1299671"/>
                <a:gridCol w="1299671"/>
                <a:gridCol w="1299671"/>
              </a:tblGrid>
              <a:tr h="7118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</a:tr>
              <a:tr h="7118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</a:tr>
              <a:tr h="71182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</a:tr>
              <a:tr h="71182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</a:tr>
              <a:tr h="71182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</a:tr>
              <a:tr h="71182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D44B"/>
                    </a:solidFill>
                  </a:tcPr>
                </a:tc>
              </a:tr>
            </a:tbl>
          </a:graphicData>
        </a:graphic>
      </p:graphicFrame>
      <p:sp>
        <p:nvSpPr>
          <p:cNvPr id="19" name="Title 1"/>
          <p:cNvSpPr txBox="1">
            <a:spLocks/>
          </p:cNvSpPr>
          <p:nvPr/>
        </p:nvSpPr>
        <p:spPr>
          <a:xfrm>
            <a:off x="5185998" y="2146889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34" name="Title 1"/>
          <p:cNvSpPr txBox="1">
            <a:spLocks/>
          </p:cNvSpPr>
          <p:nvPr/>
        </p:nvSpPr>
        <p:spPr>
          <a:xfrm>
            <a:off x="6483118" y="2147842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</a:t>
            </a:r>
          </a:p>
        </p:txBody>
      </p:sp>
      <p:sp>
        <p:nvSpPr>
          <p:cNvPr id="36" name="Title 1"/>
          <p:cNvSpPr txBox="1">
            <a:spLocks/>
          </p:cNvSpPr>
          <p:nvPr/>
        </p:nvSpPr>
        <p:spPr>
          <a:xfrm>
            <a:off x="7773220" y="2141945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2" name="Title 1"/>
          <p:cNvSpPr txBox="1">
            <a:spLocks/>
          </p:cNvSpPr>
          <p:nvPr/>
        </p:nvSpPr>
        <p:spPr>
          <a:xfrm>
            <a:off x="9042298" y="2144485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3" name="Title 1"/>
          <p:cNvSpPr txBox="1">
            <a:spLocks/>
          </p:cNvSpPr>
          <p:nvPr/>
        </p:nvSpPr>
        <p:spPr>
          <a:xfrm>
            <a:off x="10329335" y="2145801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</a:t>
            </a:r>
          </a:p>
        </p:txBody>
      </p:sp>
      <p:sp>
        <p:nvSpPr>
          <p:cNvPr id="44" name="Title 1"/>
          <p:cNvSpPr txBox="1">
            <a:spLocks/>
          </p:cNvSpPr>
          <p:nvPr/>
        </p:nvSpPr>
        <p:spPr>
          <a:xfrm>
            <a:off x="3871488" y="2881624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5" name="Title 1"/>
          <p:cNvSpPr txBox="1">
            <a:spLocks/>
          </p:cNvSpPr>
          <p:nvPr/>
        </p:nvSpPr>
        <p:spPr>
          <a:xfrm>
            <a:off x="3905675" y="3589880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6" name="Title 1"/>
          <p:cNvSpPr txBox="1">
            <a:spLocks/>
          </p:cNvSpPr>
          <p:nvPr/>
        </p:nvSpPr>
        <p:spPr>
          <a:xfrm>
            <a:off x="3914704" y="4343486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7" name="Title 1"/>
          <p:cNvSpPr txBox="1">
            <a:spLocks/>
          </p:cNvSpPr>
          <p:nvPr/>
        </p:nvSpPr>
        <p:spPr>
          <a:xfrm>
            <a:off x="3910834" y="5042437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8" name="Title 1"/>
          <p:cNvSpPr txBox="1">
            <a:spLocks/>
          </p:cNvSpPr>
          <p:nvPr/>
        </p:nvSpPr>
        <p:spPr>
          <a:xfrm>
            <a:off x="3914962" y="5771625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9" name="Title 1"/>
          <p:cNvSpPr txBox="1">
            <a:spLocks/>
          </p:cNvSpPr>
          <p:nvPr/>
        </p:nvSpPr>
        <p:spPr>
          <a:xfrm>
            <a:off x="3871488" y="2881624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0" name="Title 1"/>
          <p:cNvSpPr txBox="1">
            <a:spLocks/>
          </p:cNvSpPr>
          <p:nvPr/>
        </p:nvSpPr>
        <p:spPr>
          <a:xfrm>
            <a:off x="3871488" y="2881624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1" name="Title 1"/>
          <p:cNvSpPr txBox="1">
            <a:spLocks/>
          </p:cNvSpPr>
          <p:nvPr/>
        </p:nvSpPr>
        <p:spPr>
          <a:xfrm>
            <a:off x="3871488" y="2881624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</a:t>
            </a:r>
            <a:endParaRPr lang="en-US" sz="5400" dirty="0">
              <a:solidFill>
                <a:schemeClr val="tx1">
                  <a:lumMod val="95000"/>
                  <a:lumOff val="5000"/>
                </a:schemeClr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4" name="Title 1"/>
          <p:cNvSpPr txBox="1">
            <a:spLocks/>
          </p:cNvSpPr>
          <p:nvPr/>
        </p:nvSpPr>
        <p:spPr>
          <a:xfrm>
            <a:off x="5185998" y="2146889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5" name="Title 1"/>
          <p:cNvSpPr txBox="1">
            <a:spLocks/>
          </p:cNvSpPr>
          <p:nvPr/>
        </p:nvSpPr>
        <p:spPr>
          <a:xfrm>
            <a:off x="6483118" y="2147842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</a:t>
            </a:r>
          </a:p>
        </p:txBody>
      </p:sp>
      <p:sp>
        <p:nvSpPr>
          <p:cNvPr id="56" name="Title 1"/>
          <p:cNvSpPr txBox="1">
            <a:spLocks/>
          </p:cNvSpPr>
          <p:nvPr/>
        </p:nvSpPr>
        <p:spPr>
          <a:xfrm>
            <a:off x="7773220" y="2141945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7" name="Title 1"/>
          <p:cNvSpPr txBox="1">
            <a:spLocks/>
          </p:cNvSpPr>
          <p:nvPr/>
        </p:nvSpPr>
        <p:spPr>
          <a:xfrm>
            <a:off x="9042298" y="2144485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8" name="Title 1"/>
          <p:cNvSpPr txBox="1">
            <a:spLocks/>
          </p:cNvSpPr>
          <p:nvPr/>
        </p:nvSpPr>
        <p:spPr>
          <a:xfrm>
            <a:off x="10329335" y="2145801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9052292" y="2873374"/>
            <a:ext cx="1274780" cy="734598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>
            <a:off x="10327072" y="2888966"/>
            <a:ext cx="1328023" cy="719006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itle 1"/>
          <p:cNvSpPr txBox="1">
            <a:spLocks/>
          </p:cNvSpPr>
          <p:nvPr/>
        </p:nvSpPr>
        <p:spPr>
          <a:xfrm>
            <a:off x="3905675" y="3589880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1" name="Title 1"/>
          <p:cNvSpPr txBox="1">
            <a:spLocks/>
          </p:cNvSpPr>
          <p:nvPr/>
        </p:nvSpPr>
        <p:spPr>
          <a:xfrm>
            <a:off x="3905675" y="3589880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2" name="Title 1"/>
          <p:cNvSpPr txBox="1">
            <a:spLocks/>
          </p:cNvSpPr>
          <p:nvPr/>
        </p:nvSpPr>
        <p:spPr>
          <a:xfrm>
            <a:off x="3905675" y="3589880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3" name="Title 1"/>
          <p:cNvSpPr txBox="1">
            <a:spLocks/>
          </p:cNvSpPr>
          <p:nvPr/>
        </p:nvSpPr>
        <p:spPr>
          <a:xfrm>
            <a:off x="3905675" y="3589880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4" name="Title 1"/>
          <p:cNvSpPr txBox="1">
            <a:spLocks/>
          </p:cNvSpPr>
          <p:nvPr/>
        </p:nvSpPr>
        <p:spPr>
          <a:xfrm>
            <a:off x="3905675" y="3589880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</a:t>
            </a:r>
            <a:endParaRPr lang="en-US" sz="5400" dirty="0">
              <a:solidFill>
                <a:schemeClr val="tx1">
                  <a:lumMod val="95000"/>
                  <a:lumOff val="5000"/>
                </a:schemeClr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5" name="Title 1"/>
          <p:cNvSpPr txBox="1">
            <a:spLocks/>
          </p:cNvSpPr>
          <p:nvPr/>
        </p:nvSpPr>
        <p:spPr>
          <a:xfrm>
            <a:off x="5185998" y="2146889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6" name="Title 1"/>
          <p:cNvSpPr txBox="1">
            <a:spLocks/>
          </p:cNvSpPr>
          <p:nvPr/>
        </p:nvSpPr>
        <p:spPr>
          <a:xfrm>
            <a:off x="6483118" y="2147842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</a:t>
            </a:r>
          </a:p>
        </p:txBody>
      </p:sp>
      <p:sp>
        <p:nvSpPr>
          <p:cNvPr id="67" name="Title 1"/>
          <p:cNvSpPr txBox="1">
            <a:spLocks/>
          </p:cNvSpPr>
          <p:nvPr/>
        </p:nvSpPr>
        <p:spPr>
          <a:xfrm>
            <a:off x="7773220" y="2141945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8" name="Title 1"/>
          <p:cNvSpPr txBox="1">
            <a:spLocks/>
          </p:cNvSpPr>
          <p:nvPr/>
        </p:nvSpPr>
        <p:spPr>
          <a:xfrm>
            <a:off x="3914704" y="4343486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9" name="Title 1"/>
          <p:cNvSpPr txBox="1">
            <a:spLocks/>
          </p:cNvSpPr>
          <p:nvPr/>
        </p:nvSpPr>
        <p:spPr>
          <a:xfrm>
            <a:off x="3914704" y="4343486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0" name="Title 1"/>
          <p:cNvSpPr txBox="1">
            <a:spLocks/>
          </p:cNvSpPr>
          <p:nvPr/>
        </p:nvSpPr>
        <p:spPr>
          <a:xfrm>
            <a:off x="3914704" y="4343486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1" name="Title 1"/>
          <p:cNvSpPr txBox="1">
            <a:spLocks/>
          </p:cNvSpPr>
          <p:nvPr/>
        </p:nvSpPr>
        <p:spPr>
          <a:xfrm>
            <a:off x="3914704" y="4343486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2" name="Title 1"/>
          <p:cNvSpPr txBox="1">
            <a:spLocks/>
          </p:cNvSpPr>
          <p:nvPr/>
        </p:nvSpPr>
        <p:spPr>
          <a:xfrm>
            <a:off x="3914704" y="4343486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</a:t>
            </a:r>
            <a:endParaRPr lang="en-US" sz="5400" dirty="0">
              <a:solidFill>
                <a:schemeClr val="tx1">
                  <a:lumMod val="95000"/>
                  <a:lumOff val="5000"/>
                </a:schemeClr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3" name="Title 1"/>
          <p:cNvSpPr txBox="1">
            <a:spLocks/>
          </p:cNvSpPr>
          <p:nvPr/>
        </p:nvSpPr>
        <p:spPr>
          <a:xfrm>
            <a:off x="7773220" y="2141945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4" name="Title 1"/>
          <p:cNvSpPr txBox="1">
            <a:spLocks/>
          </p:cNvSpPr>
          <p:nvPr/>
        </p:nvSpPr>
        <p:spPr>
          <a:xfrm>
            <a:off x="9042298" y="2144485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5" name="Title 1"/>
          <p:cNvSpPr txBox="1">
            <a:spLocks/>
          </p:cNvSpPr>
          <p:nvPr/>
        </p:nvSpPr>
        <p:spPr>
          <a:xfrm>
            <a:off x="10329335" y="2145801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</a:t>
            </a:r>
          </a:p>
        </p:txBody>
      </p:sp>
      <p:sp>
        <p:nvSpPr>
          <p:cNvPr id="76" name="Title 1"/>
          <p:cNvSpPr txBox="1">
            <a:spLocks/>
          </p:cNvSpPr>
          <p:nvPr/>
        </p:nvSpPr>
        <p:spPr>
          <a:xfrm>
            <a:off x="5185998" y="2146889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7" name="Title 1"/>
          <p:cNvSpPr txBox="1">
            <a:spLocks/>
          </p:cNvSpPr>
          <p:nvPr/>
        </p:nvSpPr>
        <p:spPr>
          <a:xfrm>
            <a:off x="6483118" y="2147842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</a:t>
            </a:r>
          </a:p>
        </p:txBody>
      </p:sp>
      <p:sp>
        <p:nvSpPr>
          <p:cNvPr id="78" name="Title 1"/>
          <p:cNvSpPr txBox="1">
            <a:spLocks/>
          </p:cNvSpPr>
          <p:nvPr/>
        </p:nvSpPr>
        <p:spPr>
          <a:xfrm>
            <a:off x="3910834" y="5042437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9" name="Title 1"/>
          <p:cNvSpPr txBox="1">
            <a:spLocks/>
          </p:cNvSpPr>
          <p:nvPr/>
        </p:nvSpPr>
        <p:spPr>
          <a:xfrm>
            <a:off x="3910834" y="5042437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0" name="Title 1"/>
          <p:cNvSpPr txBox="1">
            <a:spLocks/>
          </p:cNvSpPr>
          <p:nvPr/>
        </p:nvSpPr>
        <p:spPr>
          <a:xfrm>
            <a:off x="3910834" y="5042437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1" name="Title 1"/>
          <p:cNvSpPr txBox="1">
            <a:spLocks/>
          </p:cNvSpPr>
          <p:nvPr/>
        </p:nvSpPr>
        <p:spPr>
          <a:xfrm>
            <a:off x="3910834" y="5042437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2" name="Title 1"/>
          <p:cNvSpPr txBox="1">
            <a:spLocks/>
          </p:cNvSpPr>
          <p:nvPr/>
        </p:nvSpPr>
        <p:spPr>
          <a:xfrm>
            <a:off x="3910834" y="5042437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</a:t>
            </a:r>
            <a:endParaRPr lang="en-US" sz="5400" dirty="0">
              <a:solidFill>
                <a:schemeClr val="tx1">
                  <a:lumMod val="95000"/>
                  <a:lumOff val="5000"/>
                </a:schemeClr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3" name="Title 1"/>
          <p:cNvSpPr txBox="1">
            <a:spLocks/>
          </p:cNvSpPr>
          <p:nvPr/>
        </p:nvSpPr>
        <p:spPr>
          <a:xfrm>
            <a:off x="5185998" y="2146889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4" name="Title 1"/>
          <p:cNvSpPr txBox="1">
            <a:spLocks/>
          </p:cNvSpPr>
          <p:nvPr/>
        </p:nvSpPr>
        <p:spPr>
          <a:xfrm>
            <a:off x="6483118" y="2147842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</a:t>
            </a:r>
          </a:p>
        </p:txBody>
      </p:sp>
      <p:sp>
        <p:nvSpPr>
          <p:cNvPr id="85" name="Title 1"/>
          <p:cNvSpPr txBox="1">
            <a:spLocks/>
          </p:cNvSpPr>
          <p:nvPr/>
        </p:nvSpPr>
        <p:spPr>
          <a:xfrm>
            <a:off x="7773220" y="2141945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6" name="Title 1"/>
          <p:cNvSpPr txBox="1">
            <a:spLocks/>
          </p:cNvSpPr>
          <p:nvPr/>
        </p:nvSpPr>
        <p:spPr>
          <a:xfrm>
            <a:off x="9042298" y="2144485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7" name="Title 1"/>
          <p:cNvSpPr txBox="1">
            <a:spLocks/>
          </p:cNvSpPr>
          <p:nvPr/>
        </p:nvSpPr>
        <p:spPr>
          <a:xfrm>
            <a:off x="10329335" y="2145801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</a:t>
            </a:r>
          </a:p>
        </p:txBody>
      </p:sp>
      <p:sp>
        <p:nvSpPr>
          <p:cNvPr id="88" name="Title 1"/>
          <p:cNvSpPr txBox="1">
            <a:spLocks/>
          </p:cNvSpPr>
          <p:nvPr/>
        </p:nvSpPr>
        <p:spPr>
          <a:xfrm>
            <a:off x="3914962" y="5771625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9" name="Title 1"/>
          <p:cNvSpPr txBox="1">
            <a:spLocks/>
          </p:cNvSpPr>
          <p:nvPr/>
        </p:nvSpPr>
        <p:spPr>
          <a:xfrm>
            <a:off x="3914962" y="5771625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0" name="Title 1"/>
          <p:cNvSpPr txBox="1">
            <a:spLocks/>
          </p:cNvSpPr>
          <p:nvPr/>
        </p:nvSpPr>
        <p:spPr>
          <a:xfrm>
            <a:off x="3914962" y="5771625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1" name="Title 1"/>
          <p:cNvSpPr txBox="1">
            <a:spLocks/>
          </p:cNvSpPr>
          <p:nvPr/>
        </p:nvSpPr>
        <p:spPr>
          <a:xfrm>
            <a:off x="3914962" y="5771625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</a:t>
            </a:r>
            <a:endParaRPr lang="en-US" sz="540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2" name="Title 1"/>
          <p:cNvSpPr txBox="1">
            <a:spLocks/>
          </p:cNvSpPr>
          <p:nvPr/>
        </p:nvSpPr>
        <p:spPr>
          <a:xfrm>
            <a:off x="3914962" y="5771625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</a:t>
            </a:r>
            <a:endParaRPr lang="en-US" sz="5400" dirty="0">
              <a:solidFill>
                <a:schemeClr val="tx1">
                  <a:lumMod val="95000"/>
                  <a:lumOff val="5000"/>
                </a:schemeClr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3" name="Title 1"/>
          <p:cNvSpPr txBox="1">
            <a:spLocks/>
          </p:cNvSpPr>
          <p:nvPr/>
        </p:nvSpPr>
        <p:spPr>
          <a:xfrm>
            <a:off x="5185998" y="2146889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e</a:t>
            </a:r>
            <a:endParaRPr lang="en-US" sz="54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4" name="Title 1"/>
          <p:cNvSpPr txBox="1">
            <a:spLocks/>
          </p:cNvSpPr>
          <p:nvPr/>
        </p:nvSpPr>
        <p:spPr>
          <a:xfrm>
            <a:off x="6483118" y="2147842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ê</a:t>
            </a:r>
          </a:p>
        </p:txBody>
      </p:sp>
      <p:sp>
        <p:nvSpPr>
          <p:cNvPr id="95" name="Title 1"/>
          <p:cNvSpPr txBox="1">
            <a:spLocks/>
          </p:cNvSpPr>
          <p:nvPr/>
        </p:nvSpPr>
        <p:spPr>
          <a:xfrm>
            <a:off x="7773220" y="2141945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err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i</a:t>
            </a:r>
            <a:endParaRPr lang="en-US" sz="54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6" name="Title 1"/>
          <p:cNvSpPr txBox="1">
            <a:spLocks/>
          </p:cNvSpPr>
          <p:nvPr/>
        </p:nvSpPr>
        <p:spPr>
          <a:xfrm>
            <a:off x="9042298" y="2144485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u</a:t>
            </a:r>
            <a:endParaRPr lang="en-US" sz="5400" dirty="0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7" name="Title 1"/>
          <p:cNvSpPr txBox="1">
            <a:spLocks/>
          </p:cNvSpPr>
          <p:nvPr/>
        </p:nvSpPr>
        <p:spPr>
          <a:xfrm>
            <a:off x="10329335" y="2145801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ư</a:t>
            </a:r>
          </a:p>
        </p:txBody>
      </p:sp>
    </p:spTree>
    <p:extLst>
      <p:ext uri="{BB962C8B-B14F-4D97-AF65-F5344CB8AC3E}">
        <p14:creationId xmlns:p14="http://schemas.microsoft.com/office/powerpoint/2010/main" val="1533710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0805E-6 -7.40741E-7 L 0.08868 0.00162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428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61233E-7 4.07407E-6 L 0.0111 0.11018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9" y="5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0805E-6 2.22222E-6 L 0.20154 0.00208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71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5726E-7 3.7037E-6 L 0.01816 0.10856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1" y="5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0805E-6 2.22222E-6 L 0.30185 0.0020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086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40334E-7 4.07407E-6 L 0.00614 0.11018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" y="5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66E-6 3.52601E-6 L 0.0851 -0.00417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55" y="-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5395E-6 3.00578E-6 L 0.01175 0.20716 " pathEditMode="relative" rAng="0" ptsTypes="AA">
                                      <p:cBhvr>
                                        <p:cTn id="78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7" y="103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68337E-6 -1.6185E-6 L 0.19903 -0.00324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45" y="-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0551E-6 -4.56647E-6 L 0.01853 0.20763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27" y="103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68337E-6 2.94798E-6 L 0.29927 -0.00047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57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51397E-6 -9.24855E-7 L 0.00601 0.20832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0" y="104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22605E-6 2.65896E-6 L 0.40616 0.00138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08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6813E-6 -1.48148E-6 L 0.01424 0.21088 " pathEditMode="relative" rAng="0" ptsTypes="AA">
                                      <p:cBhvr>
                                        <p:cTn id="102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05" y="10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66E-6 2.94798E-6 L 0.51736 -0.00047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868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82132E-6 3.7037E-6 L 0.02155 0.20856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1" y="10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48734E-6 2.71676E-6 L 0.08471 2.71676E-6 " pathEditMode="relative" rAng="0" ptsTypes="AA">
                                      <p:cBhvr>
                                        <p:cTn id="114" dur="2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2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411E-8 -2.42775E-6 L -0.00222 0.32093 " pathEditMode="relative" rAng="0" ptsTypes="AA">
                                      <p:cBhvr>
                                        <p:cTn id="118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" y="16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01984E-7 -2.13873E-6 L 0.19199 -0.00092 " pathEditMode="relative" rAng="0" ptsTypes="AA">
                                      <p:cBhvr>
                                        <p:cTn id="122" dur="2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93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6241E-6 3.00578E-6 L -0.00078 0.31815 " pathEditMode="relative" rAng="0" ptsTypes="AA">
                                      <p:cBhvr>
                                        <p:cTn id="126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159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45889E-6 2.89017E-7 L 0.29797 -0.00046 " pathEditMode="relative" rAng="0" ptsTypes="AA">
                                      <p:cBhvr>
                                        <p:cTn id="130" dur="2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892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4242E-6 -2.42775E-6 L -0.00052 0.32093 " pathEditMode="relative" rAng="0" ptsTypes="AA">
                                      <p:cBhvr>
                                        <p:cTn id="134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160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45889E-6 -4.85549E-6 L 0.41073 0.00047 " pathEditMode="relative" rAng="0" ptsTypes="AA">
                                      <p:cBhvr>
                                        <p:cTn id="138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30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0551E-7 -4.85549E-6 L 0.01514 0.32047 " pathEditMode="relative" rAng="0" ptsTypes="AA">
                                      <p:cBhvr>
                                        <p:cTn id="142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7" y="16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48734E-6 2.89017E-7 L 0.51071 -0.00046 " pathEditMode="relative" rAng="0" ptsTypes="AA">
                                      <p:cBhvr>
                                        <p:cTn id="146" dur="2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29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1055E-6 -9.24855E-7 L 0.00913 0.31931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7" y="159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66E-6 -3.81503E-6 L 0.0851 -0.00231 " pathEditMode="relative" rAng="0" ptsTypes="AA">
                                      <p:cBhvr>
                                        <p:cTn id="154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55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1399E-7 -2.96296E-6 L 0.0244 0.42176 " pathEditMode="relative" rAng="0" ptsTypes="AA">
                                      <p:cBhvr>
                                        <p:cTn id="158" dur="2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3" y="21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3382E-6 -2.59259E-6 L 0.19233 -0.00162 " pathEditMode="relative" rAng="0" ptsTypes="AA">
                                      <p:cBhvr>
                                        <p:cTn id="162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616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384E-7 3.7037E-6 L 0.02479 0.41967 " pathEditMode="relative" rAng="0" ptsTypes="AA">
                                      <p:cBhvr>
                                        <p:cTn id="166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0" y="209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9.1621E-7 -3.7037E-7 L 0.30462 -0.00023 " pathEditMode="relative" rAng="0" ptsTypes="AA">
                                      <p:cBhvr>
                                        <p:cTn id="170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31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2819E-6 -3.7037E-6 L 0.02467 0.42269 " pathEditMode="relative" rAng="0" ptsTypes="AA">
                                      <p:cBhvr>
                                        <p:cTn id="174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7" y="21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88518E-6 -2.59259E-6 L 0.40448 -0.00162 " pathEditMode="relative" rAng="0" ptsTypes="AA">
                                      <p:cBhvr>
                                        <p:cTn id="178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224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6472E-6 -1.48148E-6 L 0.02609 0.42199 " pathEditMode="relative" rAng="0" ptsTypes="AA">
                                      <p:cBhvr>
                                        <p:cTn id="182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5" y="21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0501E-6 1.48148E-6 L 0.51083 -0.00255 " pathEditMode="relative" rAng="0" ptsTypes="AA">
                                      <p:cBhvr>
                                        <p:cTn id="186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35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6994E-6 -3.7037E-6 L 0.02727 0.41852 " pathEditMode="relative" rAng="0" ptsTypes="AA">
                                      <p:cBhvr>
                                        <p:cTn id="190" dur="2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7" y="20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44468E-6 1.11111E-6 L 0.09094 0.00069 " pathEditMode="relative" rAng="0" ptsTypes="AA">
                                      <p:cBhvr>
                                        <p:cTn id="194" dur="2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41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3973E-6 1.85185E-6 L 0.03067 0.5331 " pathEditMode="relative" rAng="0" ptsTypes="AA">
                                      <p:cBhvr>
                                        <p:cTn id="198" dur="2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7" y="26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66E-6 -1.85185E-6 L 0.19786 0.0044 " pathEditMode="relative" rAng="0" ptsTypes="AA">
                                      <p:cBhvr>
                                        <p:cTn id="202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93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6241E-6 3.7037E-7 L 0.03054 0.53287 " pathEditMode="relative" rAng="0" ptsTypes="AA">
                                      <p:cBhvr>
                                        <p:cTn id="206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7" y="26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66E-6 -1.85185E-6 L 0.30436 0.0044 " pathEditMode="relative" rAng="0" ptsTypes="AA">
                                      <p:cBhvr>
                                        <p:cTn id="210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18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2819E-6 -3.46821E-7 L 0.02467 0.53318 " pathEditMode="relative" rAng="0" ptsTypes="AA">
                                      <p:cBhvr>
                                        <p:cTn id="214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7" y="266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66E-6 -1.85185E-6 L 0.41086 0.0044 " pathEditMode="relative" rAng="0" ptsTypes="AA">
                                      <p:cBhvr>
                                        <p:cTn id="218" dur="2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43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89481E-6 3.33333E-6 L 0.02689 0.53333 " pathEditMode="relative" rAng="0" ptsTypes="AA">
                                      <p:cBhvr>
                                        <p:cTn id="222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4" y="26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63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66E-6 -1.85185E-6 L 0.52363 0.0044 " pathEditMode="relative" rAng="0" ptsTypes="AA">
                                      <p:cBhvr>
                                        <p:cTn id="226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181" y="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78674E-8 1.85185E-6 L 0.0338 0.5331 " pathEditMode="relative" rAng="0" ptsTypes="AA">
                                      <p:cBhvr>
                                        <p:cTn id="230" dur="2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84" y="266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32" grpId="0"/>
      <p:bldP spid="5" grpId="0"/>
      <p:bldP spid="49" grpId="0"/>
      <p:bldP spid="50" grpId="0"/>
      <p:bldP spid="51" grpId="0"/>
      <p:bldP spid="54" grpId="0"/>
      <p:bldP spid="55" grpId="0"/>
      <p:bldP spid="56" grpId="0"/>
      <p:bldP spid="57" grpId="0"/>
      <p:bldP spid="58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89" grpId="0"/>
      <p:bldP spid="90" grpId="0"/>
      <p:bldP spid="91" grpId="0"/>
      <p:bldP spid="92" grpId="0"/>
      <p:bldP spid="93" grpId="0"/>
      <p:bldP spid="94" grpId="0"/>
      <p:bldP spid="95" grpId="0"/>
      <p:bldP spid="96" grpId="0"/>
      <p:bldP spid="9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10">
            <a:extLst>
              <a:ext uri="{FF2B5EF4-FFF2-40B4-BE49-F238E27FC236}">
                <a16:creationId xmlns="" xmlns:a16="http://schemas.microsoft.com/office/drawing/2014/main" id="{04F50DA8-16B6-44D6-AEA9-4512634451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483"/>
            <a:ext cx="12161838" cy="6841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28" name="Picture 3">
            <a:extLst>
              <a:ext uri="{FF2B5EF4-FFF2-40B4-BE49-F238E27FC236}">
                <a16:creationId xmlns="" xmlns:a16="http://schemas.microsoft.com/office/drawing/2014/main" id="{94A7D7EC-27DA-488A-BD96-14A29874C3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3681" y="3252628"/>
            <a:ext cx="6685843" cy="3612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7829" name="Picture 15">
            <a:extLst>
              <a:ext uri="{FF2B5EF4-FFF2-40B4-BE49-F238E27FC236}">
                <a16:creationId xmlns="" xmlns:a16="http://schemas.microsoft.com/office/drawing/2014/main" id="{C8AB5E6D-F73D-4517-8C42-DDE07B8D6D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6073" y="109832"/>
            <a:ext cx="2262926" cy="1811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07F0942A-7F02-454A-82AA-9F2DF988943D}"/>
              </a:ext>
            </a:extLst>
          </p:cNvPr>
          <p:cNvSpPr/>
          <p:nvPr/>
        </p:nvSpPr>
        <p:spPr>
          <a:xfrm>
            <a:off x="3718719" y="1838762"/>
            <a:ext cx="42627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>
              <a:defRPr/>
            </a:pPr>
            <a:r>
              <a:rPr lang="en-US" sz="5400" b="1">
                <a:ln w="22225">
                  <a:solidFill>
                    <a:srgbClr val="333399"/>
                  </a:solidFill>
                  <a:prstDash val="solid"/>
                </a:ln>
                <a:solidFill>
                  <a:srgbClr val="333399">
                    <a:lumMod val="60000"/>
                    <a:lumOff val="40000"/>
                  </a:srgbClr>
                </a:solidFill>
              </a:rPr>
              <a:t>KỂ CHUYỆN</a:t>
            </a:r>
          </a:p>
        </p:txBody>
      </p:sp>
    </p:spTree>
    <p:extLst>
      <p:ext uri="{BB962C8B-B14F-4D97-AF65-F5344CB8AC3E}">
        <p14:creationId xmlns:p14="http://schemas.microsoft.com/office/powerpoint/2010/main" val="36632962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aphic 14">
            <a:extLst>
              <a:ext uri="{FF2B5EF4-FFF2-40B4-BE49-F238E27FC236}">
                <a16:creationId xmlns="" xmlns:a16="http://schemas.microsoft.com/office/drawing/2014/main" xmlns:lc="http://schemas.openxmlformats.org/drawingml/2006/lockedCanvas" id="{FE321B6A-AE05-42F1-BF68-60EA5CECEF77}"/>
              </a:ext>
            </a:extLst>
          </p:cNvPr>
          <p:cNvGrpSpPr/>
          <p:nvPr/>
        </p:nvGrpSpPr>
        <p:grpSpPr>
          <a:xfrm>
            <a:off x="2194719" y="389604"/>
            <a:ext cx="9205993" cy="6524786"/>
            <a:chOff x="2444748" y="555045"/>
            <a:chExt cx="7282048" cy="5727454"/>
          </a:xfrm>
        </p:grpSpPr>
        <p:sp>
          <p:nvSpPr>
            <p:cNvPr id="14" name="Freeform: Shape 10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7500081E-F564-4513-A350-13970AFCAEC4}"/>
                </a:ext>
              </a:extLst>
            </p:cNvPr>
            <p:cNvSpPr/>
            <p:nvPr/>
          </p:nvSpPr>
          <p:spPr>
            <a:xfrm>
              <a:off x="4964693" y="5443837"/>
              <a:ext cx="2168250" cy="818208"/>
            </a:xfrm>
            <a:custGeom>
              <a:avLst/>
              <a:gdLst>
                <a:gd name="connsiteX0" fmla="*/ 1941333 w 2168250"/>
                <a:gd name="connsiteY0" fmla="*/ 525699 h 818207"/>
                <a:gd name="connsiteX1" fmla="*/ 1785874 w 2168250"/>
                <a:gd name="connsiteY1" fmla="*/ 30683 h 818207"/>
                <a:gd name="connsiteX2" fmla="*/ 1114943 w 2168250"/>
                <a:gd name="connsiteY2" fmla="*/ 30683 h 818207"/>
                <a:gd name="connsiteX3" fmla="*/ 1065851 w 2168250"/>
                <a:gd name="connsiteY3" fmla="*/ 30683 h 818207"/>
                <a:gd name="connsiteX4" fmla="*/ 390830 w 2168250"/>
                <a:gd name="connsiteY4" fmla="*/ 30683 h 818207"/>
                <a:gd name="connsiteX5" fmla="*/ 235370 w 2168250"/>
                <a:gd name="connsiteY5" fmla="*/ 525699 h 818207"/>
                <a:gd name="connsiteX6" fmla="*/ 259916 w 2168250"/>
                <a:gd name="connsiteY6" fmla="*/ 816162 h 818207"/>
                <a:gd name="connsiteX7" fmla="*/ 1065851 w 2168250"/>
                <a:gd name="connsiteY7" fmla="*/ 816162 h 818207"/>
                <a:gd name="connsiteX8" fmla="*/ 1114943 w 2168250"/>
                <a:gd name="connsiteY8" fmla="*/ 816162 h 818207"/>
                <a:gd name="connsiteX9" fmla="*/ 1920878 w 2168250"/>
                <a:gd name="connsiteY9" fmla="*/ 816162 h 818207"/>
                <a:gd name="connsiteX10" fmla="*/ 1941333 w 2168250"/>
                <a:gd name="connsiteY10" fmla="*/ 525699 h 8182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168250" h="818207">
                  <a:moveTo>
                    <a:pt x="1941333" y="525699"/>
                  </a:moveTo>
                  <a:cubicBezTo>
                    <a:pt x="1789965" y="370239"/>
                    <a:pt x="1785874" y="30683"/>
                    <a:pt x="1785874" y="30683"/>
                  </a:cubicBezTo>
                  <a:lnTo>
                    <a:pt x="1114943" y="30683"/>
                  </a:lnTo>
                  <a:lnTo>
                    <a:pt x="1065851" y="30683"/>
                  </a:lnTo>
                  <a:lnTo>
                    <a:pt x="390830" y="30683"/>
                  </a:lnTo>
                  <a:cubicBezTo>
                    <a:pt x="390830" y="30683"/>
                    <a:pt x="386739" y="366148"/>
                    <a:pt x="235370" y="525699"/>
                  </a:cubicBezTo>
                  <a:cubicBezTo>
                    <a:pt x="84002" y="681158"/>
                    <a:pt x="-149188" y="816162"/>
                    <a:pt x="259916" y="816162"/>
                  </a:cubicBezTo>
                  <a:cubicBezTo>
                    <a:pt x="587199" y="816162"/>
                    <a:pt x="939029" y="816162"/>
                    <a:pt x="1065851" y="816162"/>
                  </a:cubicBezTo>
                  <a:cubicBezTo>
                    <a:pt x="1098579" y="816162"/>
                    <a:pt x="1114943" y="816162"/>
                    <a:pt x="1114943" y="816162"/>
                  </a:cubicBezTo>
                  <a:cubicBezTo>
                    <a:pt x="1245857" y="816162"/>
                    <a:pt x="1597686" y="816162"/>
                    <a:pt x="1920878" y="816162"/>
                  </a:cubicBezTo>
                  <a:cubicBezTo>
                    <a:pt x="2329982" y="816162"/>
                    <a:pt x="2092702" y="681158"/>
                    <a:pt x="1941333" y="525699"/>
                  </a:cubicBezTo>
                  <a:close/>
                </a:path>
              </a:pathLst>
            </a:custGeom>
            <a:gradFill>
              <a:gsLst>
                <a:gs pos="0">
                  <a:schemeClr val="bg1">
                    <a:lumMod val="75000"/>
                  </a:schemeClr>
                </a:gs>
                <a:gs pos="53000">
                  <a:schemeClr val="bg1">
                    <a:lumMod val="85000"/>
                  </a:schemeClr>
                </a:gs>
                <a:gs pos="83000">
                  <a:schemeClr val="bg1">
                    <a:lumMod val="7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6200000" scaled="0"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5" name="Freeform: Shape 11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61C2E04B-B1F4-4D13-A437-33CC9D134FCC}"/>
                </a:ext>
              </a:extLst>
            </p:cNvPr>
            <p:cNvSpPr/>
            <p:nvPr/>
          </p:nvSpPr>
          <p:spPr>
            <a:xfrm>
              <a:off x="2444748" y="555045"/>
              <a:ext cx="7282048" cy="4950157"/>
            </a:xfrm>
            <a:custGeom>
              <a:avLst/>
              <a:gdLst>
                <a:gd name="connsiteX0" fmla="*/ 7038632 w 7282048"/>
                <a:gd name="connsiteY0" fmla="*/ 30683 h 4950157"/>
                <a:gd name="connsiteX1" fmla="*/ 3704436 w 7282048"/>
                <a:gd name="connsiteY1" fmla="*/ 30683 h 4950157"/>
                <a:gd name="connsiteX2" fmla="*/ 3589886 w 7282048"/>
                <a:gd name="connsiteY2" fmla="*/ 30683 h 4950157"/>
                <a:gd name="connsiteX3" fmla="*/ 259781 w 7282048"/>
                <a:gd name="connsiteY3" fmla="*/ 30683 h 4950157"/>
                <a:gd name="connsiteX4" fmla="*/ 30683 w 7282048"/>
                <a:gd name="connsiteY4" fmla="*/ 259781 h 4950157"/>
                <a:gd name="connsiteX5" fmla="*/ 30683 w 7282048"/>
                <a:gd name="connsiteY5" fmla="*/ 4698558 h 4950157"/>
                <a:gd name="connsiteX6" fmla="*/ 239326 w 7282048"/>
                <a:gd name="connsiteY6" fmla="*/ 4931748 h 4950157"/>
                <a:gd name="connsiteX7" fmla="*/ 7042723 w 7282048"/>
                <a:gd name="connsiteY7" fmla="*/ 4931748 h 4950157"/>
                <a:gd name="connsiteX8" fmla="*/ 7251366 w 7282048"/>
                <a:gd name="connsiteY8" fmla="*/ 4698558 h 4950157"/>
                <a:gd name="connsiteX9" fmla="*/ 7251366 w 7282048"/>
                <a:gd name="connsiteY9" fmla="*/ 259781 h 4950157"/>
                <a:gd name="connsiteX10" fmla="*/ 7038632 w 7282048"/>
                <a:gd name="connsiteY10" fmla="*/ 30683 h 49501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82048" h="4950157">
                  <a:moveTo>
                    <a:pt x="7038632" y="30683"/>
                  </a:moveTo>
                  <a:lnTo>
                    <a:pt x="3704436" y="30683"/>
                  </a:lnTo>
                  <a:lnTo>
                    <a:pt x="3589886" y="30683"/>
                  </a:lnTo>
                  <a:lnTo>
                    <a:pt x="259781" y="30683"/>
                  </a:lnTo>
                  <a:cubicBezTo>
                    <a:pt x="141141" y="30683"/>
                    <a:pt x="30683" y="128868"/>
                    <a:pt x="30683" y="259781"/>
                  </a:cubicBezTo>
                  <a:lnTo>
                    <a:pt x="30683" y="4698558"/>
                  </a:lnTo>
                  <a:cubicBezTo>
                    <a:pt x="30683" y="4829472"/>
                    <a:pt x="124777" y="4931748"/>
                    <a:pt x="239326" y="4931748"/>
                  </a:cubicBezTo>
                  <a:lnTo>
                    <a:pt x="7042723" y="4931748"/>
                  </a:lnTo>
                  <a:cubicBezTo>
                    <a:pt x="7157272" y="4931748"/>
                    <a:pt x="7251366" y="4825380"/>
                    <a:pt x="7251366" y="4698558"/>
                  </a:cubicBezTo>
                  <a:lnTo>
                    <a:pt x="7251366" y="259781"/>
                  </a:lnTo>
                  <a:cubicBezTo>
                    <a:pt x="7251366" y="128868"/>
                    <a:pt x="7157272" y="30683"/>
                    <a:pt x="7038632" y="30683"/>
                  </a:cubicBez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6" name="Freeform: Shape 12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C5674F7D-7C5D-4FFB-974D-F31C76A651B2}"/>
                </a:ext>
              </a:extLst>
            </p:cNvPr>
            <p:cNvSpPr/>
            <p:nvPr/>
          </p:nvSpPr>
          <p:spPr>
            <a:xfrm>
              <a:off x="8706599" y="5435655"/>
              <a:ext cx="490925" cy="81821"/>
            </a:xfrm>
            <a:custGeom>
              <a:avLst/>
              <a:gdLst>
                <a:gd name="connsiteX0" fmla="*/ 32212 w 490924"/>
                <a:gd name="connsiteY0" fmla="*/ 30683 h 81820"/>
                <a:gd name="connsiteX1" fmla="*/ 64939 w 490924"/>
                <a:gd name="connsiteY1" fmla="*/ 71593 h 81820"/>
                <a:gd name="connsiteX2" fmla="*/ 461771 w 490924"/>
                <a:gd name="connsiteY2" fmla="*/ 71593 h 81820"/>
                <a:gd name="connsiteX3" fmla="*/ 498590 w 490924"/>
                <a:gd name="connsiteY3" fmla="*/ 30683 h 81820"/>
                <a:gd name="connsiteX4" fmla="*/ 32212 w 490924"/>
                <a:gd name="connsiteY4" fmla="*/ 30683 h 81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924" h="81820">
                  <a:moveTo>
                    <a:pt x="32212" y="30683"/>
                  </a:moveTo>
                  <a:cubicBezTo>
                    <a:pt x="32212" y="30683"/>
                    <a:pt x="19938" y="67502"/>
                    <a:pt x="64939" y="71593"/>
                  </a:cubicBezTo>
                  <a:lnTo>
                    <a:pt x="461771" y="71593"/>
                  </a:lnTo>
                  <a:cubicBezTo>
                    <a:pt x="461771" y="71593"/>
                    <a:pt x="502681" y="75684"/>
                    <a:pt x="498590" y="30683"/>
                  </a:cubicBezTo>
                  <a:lnTo>
                    <a:pt x="32212" y="30683"/>
                  </a:lnTo>
                  <a:close/>
                </a:path>
              </a:pathLst>
            </a:custGeom>
            <a:solidFill>
              <a:srgbClr val="99999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7" name="Freeform: Shape 13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9CEC8E02-869B-4F10-AE50-0AB2B3880C3C}"/>
                </a:ext>
              </a:extLst>
            </p:cNvPr>
            <p:cNvSpPr/>
            <p:nvPr/>
          </p:nvSpPr>
          <p:spPr>
            <a:xfrm>
              <a:off x="2481568" y="595956"/>
              <a:ext cx="7200228" cy="4336501"/>
            </a:xfrm>
            <a:custGeom>
              <a:avLst/>
              <a:gdLst>
                <a:gd name="connsiteX0" fmla="*/ 6973175 w 7200227"/>
                <a:gd name="connsiteY0" fmla="*/ 30683 h 4336501"/>
                <a:gd name="connsiteX1" fmla="*/ 3671707 w 7200227"/>
                <a:gd name="connsiteY1" fmla="*/ 30683 h 4336501"/>
                <a:gd name="connsiteX2" fmla="*/ 3561249 w 7200227"/>
                <a:gd name="connsiteY2" fmla="*/ 30683 h 4336501"/>
                <a:gd name="connsiteX3" fmla="*/ 259781 w 7200227"/>
                <a:gd name="connsiteY3" fmla="*/ 30683 h 4336501"/>
                <a:gd name="connsiteX4" fmla="*/ 30683 w 7200227"/>
                <a:gd name="connsiteY4" fmla="*/ 231144 h 4336501"/>
                <a:gd name="connsiteX5" fmla="*/ 30683 w 7200227"/>
                <a:gd name="connsiteY5" fmla="*/ 4330365 h 4336501"/>
                <a:gd name="connsiteX6" fmla="*/ 7185909 w 7200227"/>
                <a:gd name="connsiteY6" fmla="*/ 4330365 h 4336501"/>
                <a:gd name="connsiteX7" fmla="*/ 7185909 w 7200227"/>
                <a:gd name="connsiteY7" fmla="*/ 231144 h 4336501"/>
                <a:gd name="connsiteX8" fmla="*/ 6973175 w 7200227"/>
                <a:gd name="connsiteY8" fmla="*/ 30683 h 43365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4336501">
                  <a:moveTo>
                    <a:pt x="6973175" y="30683"/>
                  </a:moveTo>
                  <a:lnTo>
                    <a:pt x="3671707" y="30683"/>
                  </a:lnTo>
                  <a:lnTo>
                    <a:pt x="3561249" y="30683"/>
                  </a:lnTo>
                  <a:lnTo>
                    <a:pt x="259781" y="30683"/>
                  </a:lnTo>
                  <a:cubicBezTo>
                    <a:pt x="141141" y="30683"/>
                    <a:pt x="30683" y="112504"/>
                    <a:pt x="30683" y="231144"/>
                  </a:cubicBezTo>
                  <a:lnTo>
                    <a:pt x="30683" y="4330365"/>
                  </a:lnTo>
                  <a:lnTo>
                    <a:pt x="7185909" y="4330365"/>
                  </a:lnTo>
                  <a:lnTo>
                    <a:pt x="7185909" y="231144"/>
                  </a:lnTo>
                  <a:cubicBezTo>
                    <a:pt x="7185909" y="112504"/>
                    <a:pt x="7091815" y="30683"/>
                    <a:pt x="6973175" y="30683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18" name="Freeform: Shape 14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E39ED037-185D-4496-8224-1006913919BD}"/>
                </a:ext>
              </a:extLst>
            </p:cNvPr>
            <p:cNvSpPr/>
            <p:nvPr/>
          </p:nvSpPr>
          <p:spPr>
            <a:xfrm>
              <a:off x="4968919" y="6159768"/>
              <a:ext cx="2168250" cy="122731"/>
            </a:xfrm>
            <a:custGeom>
              <a:avLst/>
              <a:gdLst>
                <a:gd name="connsiteX0" fmla="*/ 30683 w 2168250"/>
                <a:gd name="connsiteY0" fmla="*/ 34774 h 122731"/>
                <a:gd name="connsiteX1" fmla="*/ 30683 w 2168250"/>
                <a:gd name="connsiteY1" fmla="*/ 34774 h 122731"/>
                <a:gd name="connsiteX2" fmla="*/ 30683 w 2168250"/>
                <a:gd name="connsiteY2" fmla="*/ 38865 h 122731"/>
                <a:gd name="connsiteX3" fmla="*/ 30683 w 2168250"/>
                <a:gd name="connsiteY3" fmla="*/ 38865 h 122731"/>
                <a:gd name="connsiteX4" fmla="*/ 263872 w 2168250"/>
                <a:gd name="connsiteY4" fmla="*/ 96140 h 122731"/>
                <a:gd name="connsiteX5" fmla="*/ 1069807 w 2168250"/>
                <a:gd name="connsiteY5" fmla="*/ 96140 h 122731"/>
                <a:gd name="connsiteX6" fmla="*/ 1118899 w 2168250"/>
                <a:gd name="connsiteY6" fmla="*/ 96140 h 122731"/>
                <a:gd name="connsiteX7" fmla="*/ 1924834 w 2168250"/>
                <a:gd name="connsiteY7" fmla="*/ 96140 h 122731"/>
                <a:gd name="connsiteX8" fmla="*/ 2153932 w 2168250"/>
                <a:gd name="connsiteY8" fmla="*/ 30683 h 122731"/>
                <a:gd name="connsiteX9" fmla="*/ 2137568 w 2168250"/>
                <a:gd name="connsiteY9" fmla="*/ 30683 h 122731"/>
                <a:gd name="connsiteX10" fmla="*/ 2137568 w 2168250"/>
                <a:gd name="connsiteY10" fmla="*/ 30683 h 122731"/>
                <a:gd name="connsiteX11" fmla="*/ 30683 w 2168250"/>
                <a:gd name="connsiteY11" fmla="*/ 30683 h 1227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68250" h="122731">
                  <a:moveTo>
                    <a:pt x="30683" y="34774"/>
                  </a:moveTo>
                  <a:lnTo>
                    <a:pt x="30683" y="34774"/>
                  </a:lnTo>
                  <a:cubicBezTo>
                    <a:pt x="30683" y="38865"/>
                    <a:pt x="30683" y="38865"/>
                    <a:pt x="30683" y="38865"/>
                  </a:cubicBezTo>
                  <a:lnTo>
                    <a:pt x="30683" y="38865"/>
                  </a:lnTo>
                  <a:cubicBezTo>
                    <a:pt x="30683" y="79775"/>
                    <a:pt x="96139" y="96140"/>
                    <a:pt x="263872" y="96140"/>
                  </a:cubicBezTo>
                  <a:cubicBezTo>
                    <a:pt x="591155" y="96140"/>
                    <a:pt x="942984" y="96140"/>
                    <a:pt x="1069807" y="96140"/>
                  </a:cubicBezTo>
                  <a:cubicBezTo>
                    <a:pt x="1102535" y="96140"/>
                    <a:pt x="1118899" y="96140"/>
                    <a:pt x="1118899" y="96140"/>
                  </a:cubicBezTo>
                  <a:cubicBezTo>
                    <a:pt x="1249812" y="96140"/>
                    <a:pt x="1601642" y="96140"/>
                    <a:pt x="1924834" y="96140"/>
                  </a:cubicBezTo>
                  <a:cubicBezTo>
                    <a:pt x="2092566" y="96140"/>
                    <a:pt x="2149841" y="75684"/>
                    <a:pt x="2153932" y="30683"/>
                  </a:cubicBezTo>
                  <a:lnTo>
                    <a:pt x="2137568" y="30683"/>
                  </a:lnTo>
                  <a:lnTo>
                    <a:pt x="2137568" y="30683"/>
                  </a:lnTo>
                  <a:lnTo>
                    <a:pt x="30683" y="30683"/>
                  </a:ln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9" name="Freeform: Shape 15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F3F25A6E-1B55-4E06-BC06-42521BD2727F}"/>
                </a:ext>
              </a:extLst>
            </p:cNvPr>
            <p:cNvSpPr/>
            <p:nvPr/>
          </p:nvSpPr>
          <p:spPr>
            <a:xfrm>
              <a:off x="2481568" y="4903820"/>
              <a:ext cx="7200228" cy="572745"/>
            </a:xfrm>
            <a:custGeom>
              <a:avLst/>
              <a:gdLst>
                <a:gd name="connsiteX0" fmla="*/ 30683 w 7200227"/>
                <a:gd name="connsiteY0" fmla="*/ 362057 h 572745"/>
                <a:gd name="connsiteX1" fmla="*/ 259781 w 7200227"/>
                <a:gd name="connsiteY1" fmla="*/ 562518 h 572745"/>
                <a:gd name="connsiteX2" fmla="*/ 3561249 w 7200227"/>
                <a:gd name="connsiteY2" fmla="*/ 562518 h 572745"/>
                <a:gd name="connsiteX3" fmla="*/ 3671707 w 7200227"/>
                <a:gd name="connsiteY3" fmla="*/ 562518 h 572745"/>
                <a:gd name="connsiteX4" fmla="*/ 6973175 w 7200227"/>
                <a:gd name="connsiteY4" fmla="*/ 562518 h 572745"/>
                <a:gd name="connsiteX5" fmla="*/ 7185909 w 7200227"/>
                <a:gd name="connsiteY5" fmla="*/ 362057 h 572745"/>
                <a:gd name="connsiteX6" fmla="*/ 7185909 w 7200227"/>
                <a:gd name="connsiteY6" fmla="*/ 30683 h 572745"/>
                <a:gd name="connsiteX7" fmla="*/ 30683 w 7200227"/>
                <a:gd name="connsiteY7" fmla="*/ 30683 h 572745"/>
                <a:gd name="connsiteX8" fmla="*/ 30683 w 7200227"/>
                <a:gd name="connsiteY8" fmla="*/ 362057 h 5727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200227" h="572745">
                  <a:moveTo>
                    <a:pt x="30683" y="362057"/>
                  </a:moveTo>
                  <a:cubicBezTo>
                    <a:pt x="30683" y="464333"/>
                    <a:pt x="141141" y="562518"/>
                    <a:pt x="259781" y="562518"/>
                  </a:cubicBezTo>
                  <a:lnTo>
                    <a:pt x="3561249" y="562518"/>
                  </a:lnTo>
                  <a:lnTo>
                    <a:pt x="3671707" y="562518"/>
                  </a:lnTo>
                  <a:lnTo>
                    <a:pt x="6973175" y="562518"/>
                  </a:lnTo>
                  <a:cubicBezTo>
                    <a:pt x="7091815" y="562518"/>
                    <a:pt x="7185909" y="464333"/>
                    <a:pt x="7185909" y="362057"/>
                  </a:cubicBezTo>
                  <a:lnTo>
                    <a:pt x="7185909" y="30683"/>
                  </a:lnTo>
                  <a:lnTo>
                    <a:pt x="30683" y="30683"/>
                  </a:lnTo>
                  <a:lnTo>
                    <a:pt x="30683" y="36205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0" name="Freeform: Shape 16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1CB8120A-881D-4445-AE1B-D01327D6FABF}"/>
                </a:ext>
              </a:extLst>
            </p:cNvPr>
            <p:cNvSpPr/>
            <p:nvPr/>
          </p:nvSpPr>
          <p:spPr>
            <a:xfrm>
              <a:off x="2747714" y="910966"/>
              <a:ext cx="6676116" cy="3763756"/>
            </a:xfrm>
            <a:custGeom>
              <a:avLst/>
              <a:gdLst>
                <a:gd name="connsiteX0" fmla="*/ 30683 w 6586571"/>
                <a:gd name="connsiteY0" fmla="*/ 30683 h 3763755"/>
                <a:gd name="connsiteX1" fmla="*/ 6564071 w 6586571"/>
                <a:gd name="connsiteY1" fmla="*/ 30683 h 3763755"/>
                <a:gd name="connsiteX2" fmla="*/ 6564071 w 6586571"/>
                <a:gd name="connsiteY2" fmla="*/ 3753528 h 3763755"/>
                <a:gd name="connsiteX3" fmla="*/ 30683 w 6586571"/>
                <a:gd name="connsiteY3" fmla="*/ 3753528 h 376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586571" h="3763755">
                  <a:moveTo>
                    <a:pt x="30683" y="30683"/>
                  </a:moveTo>
                  <a:lnTo>
                    <a:pt x="6564071" y="30683"/>
                  </a:lnTo>
                  <a:lnTo>
                    <a:pt x="6564071" y="3753528"/>
                  </a:lnTo>
                  <a:lnTo>
                    <a:pt x="30683" y="3753528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/>
            </a:p>
          </p:txBody>
        </p:sp>
        <p:sp>
          <p:nvSpPr>
            <p:cNvPr id="21" name="Freeform: Shape 17">
              <a:extLst>
                <a:ext uri="{FF2B5EF4-FFF2-40B4-BE49-F238E27FC236}">
                  <a16:creationId xmlns="" xmlns:a16="http://schemas.microsoft.com/office/drawing/2014/main" xmlns:lc="http://schemas.openxmlformats.org/drawingml/2006/lockedCanvas" id="{9A11AA7F-BDA3-4021-A1C3-18D8F616184E}"/>
                </a:ext>
              </a:extLst>
            </p:cNvPr>
            <p:cNvSpPr/>
            <p:nvPr/>
          </p:nvSpPr>
          <p:spPr>
            <a:xfrm>
              <a:off x="5654591" y="939518"/>
              <a:ext cx="3769239" cy="3736342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pic>
        <p:nvPicPr>
          <p:cNvPr id="3" name="kể chuyện lớp 1 con quạ thông minh sách kết nối tri thức với cuộc sống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74544" y="631153"/>
            <a:ext cx="8436002" cy="4745252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-91281" y="0"/>
            <a:ext cx="4036722" cy="941185"/>
            <a:chOff x="63500" y="1429216"/>
            <a:chExt cx="3035050" cy="705889"/>
          </a:xfrm>
        </p:grpSpPr>
        <p:sp>
          <p:nvSpPr>
            <p:cNvPr id="8" name="Rounded Rectangle 7"/>
            <p:cNvSpPr/>
            <p:nvPr/>
          </p:nvSpPr>
          <p:spPr>
            <a:xfrm>
              <a:off x="498941" y="1429216"/>
              <a:ext cx="2599609" cy="705889"/>
            </a:xfrm>
            <a:prstGeom prst="roundRect">
              <a:avLst/>
            </a:prstGeom>
            <a:solidFill>
              <a:srgbClr val="61DC4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dirty="0" err="1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Kể</a:t>
              </a:r>
              <a:r>
                <a:rPr lang="en-US" sz="4800" dirty="0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4800" dirty="0" err="1" smtClean="0"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chuyện</a:t>
              </a:r>
              <a:endParaRPr lang="en-US" sz="4800" dirty="0"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63500" y="1458734"/>
              <a:ext cx="641717" cy="641717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800" smtClean="0">
                  <a:solidFill>
                    <a:schemeClr val="tx1"/>
                  </a:solidFill>
                  <a:latin typeface="Arial Rounded MT Bold" pitchFamily="34" charset="0"/>
                  <a:ea typeface="Arial-Rounded" pitchFamily="34" charset="0"/>
                  <a:cs typeface="Arial-Rounded" pitchFamily="34" charset="0"/>
                </a:rPr>
                <a:t>4</a:t>
              </a:r>
              <a:endParaRPr lang="en-US" sz="4800">
                <a:solidFill>
                  <a:schemeClr val="tx1"/>
                </a:solidFill>
                <a:latin typeface="Arial Rounded MT Bol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8340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3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032919" y="327017"/>
            <a:ext cx="617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Con quạ thông minh</a:t>
            </a:r>
            <a:endParaRPr lang="en-US" sz="3600" b="1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66" r="50000" b="40833"/>
          <a:stretch/>
        </p:blipFill>
        <p:spPr>
          <a:xfrm>
            <a:off x="3151722" y="1295400"/>
            <a:ext cx="5934594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448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9166" b="38194"/>
          <a:stretch/>
        </p:blipFill>
        <p:spPr>
          <a:xfrm>
            <a:off x="2956719" y="533400"/>
            <a:ext cx="6268922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044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805" r="50000" b="5555"/>
          <a:stretch/>
        </p:blipFill>
        <p:spPr>
          <a:xfrm>
            <a:off x="3185319" y="838200"/>
            <a:ext cx="5562600" cy="5206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410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61390" b="5554"/>
          <a:stretch/>
        </p:blipFill>
        <p:spPr>
          <a:xfrm>
            <a:off x="3261519" y="533400"/>
            <a:ext cx="5943600" cy="5633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74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166" b="5555"/>
          <a:stretch/>
        </p:blipFill>
        <p:spPr>
          <a:xfrm>
            <a:off x="2804319" y="685800"/>
            <a:ext cx="6400800" cy="599083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789238" y="99786"/>
            <a:ext cx="617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Con quạ thông minh</a:t>
            </a:r>
            <a:endParaRPr lang="en-US" sz="3600" b="1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655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577"/>
          <a:stretch/>
        </p:blipFill>
        <p:spPr>
          <a:xfrm flipH="1">
            <a:off x="0" y="4291232"/>
            <a:ext cx="2818875" cy="244839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23" t="9736" b="17249"/>
          <a:stretch/>
        </p:blipFill>
        <p:spPr>
          <a:xfrm>
            <a:off x="9591358" y="4438774"/>
            <a:ext cx="2570480" cy="240517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948"/>
          <a:stretch/>
        </p:blipFill>
        <p:spPr>
          <a:xfrm>
            <a:off x="1657349" y="0"/>
            <a:ext cx="8133913" cy="5586413"/>
          </a:xfrm>
          <a:prstGeom prst="rect">
            <a:avLst/>
          </a:prstGeo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005" y="2465388"/>
            <a:ext cx="5054600" cy="192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872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Những điều ít biết về phim hoạt hình 'Tom and Jerry' | Văn hóa | Thanh Niê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6119" y="457200"/>
            <a:ext cx="7721600" cy="579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177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1000" r="2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47" b="100000" l="2273" r="95568">
                        <a14:foregroundMark x1="48409" y1="33827" x2="62841" y2="40864"/>
                        <a14:foregroundMark x1="53864" y1="28765" x2="62045" y2="3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556" y="3909932"/>
            <a:ext cx="3048059" cy="2812557"/>
          </a:xfrm>
          <a:prstGeom prst="rect">
            <a:avLst/>
          </a:prstGeom>
        </p:spPr>
      </p:pic>
      <p:pic>
        <p:nvPicPr>
          <p:cNvPr id="5" name="Picture 4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56111" y1="30000" x2="75111" y2="45444"/>
                        <a14:foregroundMark x1="65333" y1="32556" x2="68333" y2="37778"/>
                        <a14:foregroundMark x1="81000" y1="87111" x2="81000" y2="90333"/>
                        <a14:foregroundMark x1="69222" y1="95222" x2="71778" y2="94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24659" y="1602099"/>
            <a:ext cx="1723917" cy="1728192"/>
          </a:xfrm>
          <a:prstGeom prst="rect">
            <a:avLst/>
          </a:prstGeom>
        </p:spPr>
      </p:pic>
      <p:pic>
        <p:nvPicPr>
          <p:cNvPr id="8" name="Picture 7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20111" y1="29778" x2="44222" y2="26889"/>
                        <a14:foregroundMark x1="25222" y1="24667" x2="45667" y2="24000"/>
                        <a14:foregroundMark x1="25222" y1="23222" x2="28889" y2="40000"/>
                        <a14:foregroundMark x1="18000" y1="28333" x2="23111" y2="33444"/>
                        <a14:foregroundMark x1="15000" y1="27667" x2="43444" y2="36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04591" y="2797991"/>
            <a:ext cx="1985640" cy="1990564"/>
          </a:xfrm>
          <a:prstGeom prst="rect">
            <a:avLst/>
          </a:prstGeom>
        </p:spPr>
      </p:pic>
      <p:pic>
        <p:nvPicPr>
          <p:cNvPr id="9" name="Picture 8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891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481" y="2698059"/>
            <a:ext cx="2268878" cy="2385646"/>
          </a:xfrm>
          <a:prstGeom prst="rect">
            <a:avLst/>
          </a:prstGeom>
        </p:spPr>
      </p:pic>
      <p:pic>
        <p:nvPicPr>
          <p:cNvPr id="7176" name="Picture 8" descr="Tom Cat - Wikipedia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8517" y="1057336"/>
            <a:ext cx="2851781" cy="4545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 descr="Classic Tom And Jerry GIFs - Get the best GIF on GIPHY"/>
          <p:cNvPicPr>
            <a:picLocks noChangeAspect="1" noChangeArrowheads="1" noCrop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9" y="0"/>
            <a:ext cx="12134259" cy="6830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ight Arrow 2">
            <a:hlinkClick r:id="rId17" action="ppaction://hlinksldjump"/>
          </p:cNvPr>
          <p:cNvSpPr/>
          <p:nvPr/>
        </p:nvSpPr>
        <p:spPr>
          <a:xfrm>
            <a:off x="10348118" y="6110544"/>
            <a:ext cx="1813719" cy="609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693765" y="6184326"/>
            <a:ext cx="1905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err="1" smtClean="0">
                <a:solidFill>
                  <a:schemeClr val="bg1"/>
                </a:solidFill>
              </a:rPr>
              <a:t>Dặn</a:t>
            </a:r>
            <a:r>
              <a:rPr lang="en-US" sz="2000" dirty="0" smtClean="0">
                <a:solidFill>
                  <a:schemeClr val="bg1"/>
                </a:solidFill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</a:rPr>
              <a:t>dò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469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1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919" y="838200"/>
            <a:ext cx="8072840" cy="4525963"/>
          </a:xfr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053477" y="1676400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</a:t>
            </a:r>
            <a:endParaRPr lang="en-US" sz="54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480719" y="1676400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</a:t>
            </a:r>
            <a:endParaRPr lang="en-US" sz="54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5720477" y="1676400"/>
            <a:ext cx="1198642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</a:t>
            </a:r>
            <a:endParaRPr lang="en-US" sz="5400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9127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-7000" b="-19000"/>
          </a:stretch>
        </a:blipFill>
        <a:effectLst/>
      </p:bgPr>
    </p:bg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" name="Google Shape;430;p32"/>
          <p:cNvGrpSpPr/>
          <p:nvPr/>
        </p:nvGrpSpPr>
        <p:grpSpPr>
          <a:xfrm>
            <a:off x="9309812" y="5911246"/>
            <a:ext cx="2655401" cy="878129"/>
            <a:chOff x="6999675" y="4238205"/>
            <a:chExt cx="1996490" cy="658597"/>
          </a:xfrm>
        </p:grpSpPr>
        <p:grpSp>
          <p:nvGrpSpPr>
            <p:cNvPr id="431" name="Google Shape;431;p32"/>
            <p:cNvGrpSpPr/>
            <p:nvPr/>
          </p:nvGrpSpPr>
          <p:grpSpPr>
            <a:xfrm>
              <a:off x="8525769" y="4238205"/>
              <a:ext cx="470396" cy="644389"/>
              <a:chOff x="1731150" y="1748550"/>
              <a:chExt cx="228625" cy="313175"/>
            </a:xfrm>
          </p:grpSpPr>
          <p:sp>
            <p:nvSpPr>
              <p:cNvPr id="432" name="Google Shape;432;p32"/>
              <p:cNvSpPr/>
              <p:nvPr/>
            </p:nvSpPr>
            <p:spPr>
              <a:xfrm>
                <a:off x="1775500" y="1809575"/>
                <a:ext cx="134275" cy="179800"/>
              </a:xfrm>
              <a:custGeom>
                <a:avLst/>
                <a:gdLst/>
                <a:ahLst/>
                <a:cxnLst/>
                <a:rect l="l" t="t" r="r" b="b"/>
                <a:pathLst>
                  <a:path w="5371" h="7192" extrusionOk="0">
                    <a:moveTo>
                      <a:pt x="5335" y="584"/>
                    </a:moveTo>
                    <a:cubicBezTo>
                      <a:pt x="5335" y="560"/>
                      <a:pt x="5335" y="548"/>
                      <a:pt x="5347" y="525"/>
                    </a:cubicBezTo>
                    <a:lnTo>
                      <a:pt x="5371" y="429"/>
                    </a:lnTo>
                    <a:lnTo>
                      <a:pt x="5299" y="370"/>
                    </a:lnTo>
                    <a:lnTo>
                      <a:pt x="5228" y="310"/>
                    </a:lnTo>
                    <a:cubicBezTo>
                      <a:pt x="5109" y="215"/>
                      <a:pt x="4954" y="108"/>
                      <a:pt x="4763" y="36"/>
                    </a:cubicBezTo>
                    <a:lnTo>
                      <a:pt x="4656" y="1"/>
                    </a:lnTo>
                    <a:lnTo>
                      <a:pt x="4585" y="72"/>
                    </a:lnTo>
                    <a:cubicBezTo>
                      <a:pt x="4573" y="108"/>
                      <a:pt x="4537" y="120"/>
                      <a:pt x="4525" y="132"/>
                    </a:cubicBezTo>
                    <a:cubicBezTo>
                      <a:pt x="4478" y="179"/>
                      <a:pt x="4442" y="227"/>
                      <a:pt x="4406" y="286"/>
                    </a:cubicBezTo>
                    <a:lnTo>
                      <a:pt x="4228" y="548"/>
                    </a:lnTo>
                    <a:cubicBezTo>
                      <a:pt x="4168" y="655"/>
                      <a:pt x="4097" y="751"/>
                      <a:pt x="4037" y="834"/>
                    </a:cubicBezTo>
                    <a:lnTo>
                      <a:pt x="2394" y="3156"/>
                    </a:lnTo>
                    <a:cubicBezTo>
                      <a:pt x="1656" y="4215"/>
                      <a:pt x="929" y="5251"/>
                      <a:pt x="179" y="6311"/>
                    </a:cubicBezTo>
                    <a:cubicBezTo>
                      <a:pt x="132" y="6370"/>
                      <a:pt x="120" y="6418"/>
                      <a:pt x="96" y="6478"/>
                    </a:cubicBezTo>
                    <a:cubicBezTo>
                      <a:pt x="72" y="6501"/>
                      <a:pt x="72" y="6525"/>
                      <a:pt x="60" y="6549"/>
                    </a:cubicBezTo>
                    <a:lnTo>
                      <a:pt x="1" y="6668"/>
                    </a:lnTo>
                    <a:lnTo>
                      <a:pt x="608" y="7097"/>
                    </a:lnTo>
                    <a:lnTo>
                      <a:pt x="703" y="6978"/>
                    </a:lnTo>
                    <a:lnTo>
                      <a:pt x="703" y="6978"/>
                    </a:lnTo>
                    <a:lnTo>
                      <a:pt x="608" y="7097"/>
                    </a:lnTo>
                    <a:lnTo>
                      <a:pt x="727" y="7192"/>
                    </a:lnTo>
                    <a:lnTo>
                      <a:pt x="822" y="7073"/>
                    </a:lnTo>
                    <a:cubicBezTo>
                      <a:pt x="2323" y="4930"/>
                      <a:pt x="3799" y="2834"/>
                      <a:pt x="5275" y="727"/>
                    </a:cubicBezTo>
                    <a:cubicBezTo>
                      <a:pt x="5311" y="667"/>
                      <a:pt x="5335" y="608"/>
                      <a:pt x="5335" y="584"/>
                    </a:cubicBez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>
                  <a:solidFill>
                    <a:prstClr val="black"/>
                  </a:solidFill>
                </a:endParaRPr>
              </a:p>
            </p:txBody>
          </p:sp>
          <p:sp>
            <p:nvSpPr>
              <p:cNvPr id="433" name="Google Shape;433;p32"/>
              <p:cNvSpPr/>
              <p:nvPr/>
            </p:nvSpPr>
            <p:spPr>
              <a:xfrm>
                <a:off x="1760925" y="1797675"/>
                <a:ext cx="126825" cy="174450"/>
              </a:xfrm>
              <a:custGeom>
                <a:avLst/>
                <a:gdLst/>
                <a:ahLst/>
                <a:cxnLst/>
                <a:rect l="l" t="t" r="r" b="b"/>
                <a:pathLst>
                  <a:path w="5073" h="6978" extrusionOk="0">
                    <a:moveTo>
                      <a:pt x="2477" y="4060"/>
                    </a:moveTo>
                    <a:lnTo>
                      <a:pt x="3858" y="2096"/>
                    </a:lnTo>
                    <a:cubicBezTo>
                      <a:pt x="4025" y="1858"/>
                      <a:pt x="4203" y="1620"/>
                      <a:pt x="4382" y="1382"/>
                    </a:cubicBezTo>
                    <a:cubicBezTo>
                      <a:pt x="4560" y="1143"/>
                      <a:pt x="4727" y="905"/>
                      <a:pt x="4882" y="667"/>
                    </a:cubicBezTo>
                    <a:cubicBezTo>
                      <a:pt x="4930" y="608"/>
                      <a:pt x="4965" y="536"/>
                      <a:pt x="4989" y="477"/>
                    </a:cubicBezTo>
                    <a:cubicBezTo>
                      <a:pt x="5001" y="441"/>
                      <a:pt x="5001" y="429"/>
                      <a:pt x="5013" y="405"/>
                    </a:cubicBezTo>
                    <a:lnTo>
                      <a:pt x="5072" y="286"/>
                    </a:lnTo>
                    <a:lnTo>
                      <a:pt x="4680" y="0"/>
                    </a:lnTo>
                    <a:lnTo>
                      <a:pt x="4584" y="60"/>
                    </a:lnTo>
                    <a:cubicBezTo>
                      <a:pt x="4572" y="72"/>
                      <a:pt x="4560" y="72"/>
                      <a:pt x="4560" y="84"/>
                    </a:cubicBezTo>
                    <a:cubicBezTo>
                      <a:pt x="4525" y="108"/>
                      <a:pt x="4477" y="131"/>
                      <a:pt x="4441" y="179"/>
                    </a:cubicBezTo>
                    <a:cubicBezTo>
                      <a:pt x="4299" y="369"/>
                      <a:pt x="4156" y="548"/>
                      <a:pt x="4001" y="727"/>
                    </a:cubicBezTo>
                    <a:cubicBezTo>
                      <a:pt x="3810" y="965"/>
                      <a:pt x="3608" y="1203"/>
                      <a:pt x="3441" y="1489"/>
                    </a:cubicBezTo>
                    <a:cubicBezTo>
                      <a:pt x="3227" y="1834"/>
                      <a:pt x="2989" y="2155"/>
                      <a:pt x="2775" y="2477"/>
                    </a:cubicBezTo>
                    <a:lnTo>
                      <a:pt x="2667" y="2632"/>
                    </a:lnTo>
                    <a:cubicBezTo>
                      <a:pt x="2429" y="2977"/>
                      <a:pt x="2144" y="3382"/>
                      <a:pt x="1965" y="3822"/>
                    </a:cubicBezTo>
                    <a:cubicBezTo>
                      <a:pt x="1941" y="3918"/>
                      <a:pt x="1882" y="3989"/>
                      <a:pt x="1822" y="4084"/>
                    </a:cubicBezTo>
                    <a:cubicBezTo>
                      <a:pt x="1501" y="4513"/>
                      <a:pt x="1203" y="4953"/>
                      <a:pt x="893" y="5394"/>
                    </a:cubicBezTo>
                    <a:lnTo>
                      <a:pt x="155" y="6465"/>
                    </a:lnTo>
                    <a:cubicBezTo>
                      <a:pt x="119" y="6501"/>
                      <a:pt x="108" y="6537"/>
                      <a:pt x="96" y="6585"/>
                    </a:cubicBezTo>
                    <a:cubicBezTo>
                      <a:pt x="96" y="6596"/>
                      <a:pt x="72" y="6608"/>
                      <a:pt x="60" y="6620"/>
                    </a:cubicBezTo>
                    <a:lnTo>
                      <a:pt x="0" y="6763"/>
                    </a:lnTo>
                    <a:lnTo>
                      <a:pt x="393" y="6977"/>
                    </a:lnTo>
                    <a:lnTo>
                      <a:pt x="465" y="6906"/>
                    </a:lnTo>
                    <a:lnTo>
                      <a:pt x="512" y="6858"/>
                    </a:lnTo>
                    <a:cubicBezTo>
                      <a:pt x="536" y="6835"/>
                      <a:pt x="572" y="6799"/>
                      <a:pt x="596" y="6763"/>
                    </a:cubicBezTo>
                    <a:cubicBezTo>
                      <a:pt x="750" y="6549"/>
                      <a:pt x="893" y="6346"/>
                      <a:pt x="1048" y="6144"/>
                    </a:cubicBezTo>
                    <a:cubicBezTo>
                      <a:pt x="1251" y="5823"/>
                      <a:pt x="2477" y="4060"/>
                      <a:pt x="2477" y="4060"/>
                    </a:cubicBez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>
                  <a:solidFill>
                    <a:prstClr val="black"/>
                  </a:solidFill>
                </a:endParaRPr>
              </a:p>
            </p:txBody>
          </p:sp>
          <p:sp>
            <p:nvSpPr>
              <p:cNvPr id="434" name="Google Shape;434;p32"/>
              <p:cNvSpPr/>
              <p:nvPr/>
            </p:nvSpPr>
            <p:spPr>
              <a:xfrm>
                <a:off x="1799625" y="1824750"/>
                <a:ext cx="126525" cy="172075"/>
              </a:xfrm>
              <a:custGeom>
                <a:avLst/>
                <a:gdLst/>
                <a:ahLst/>
                <a:cxnLst/>
                <a:rect l="l" t="t" r="r" b="b"/>
                <a:pathLst>
                  <a:path w="5061" h="6883" extrusionOk="0">
                    <a:moveTo>
                      <a:pt x="4667" y="1"/>
                    </a:moveTo>
                    <a:lnTo>
                      <a:pt x="4572" y="60"/>
                    </a:lnTo>
                    <a:cubicBezTo>
                      <a:pt x="4560" y="72"/>
                      <a:pt x="4548" y="72"/>
                      <a:pt x="4525" y="96"/>
                    </a:cubicBezTo>
                    <a:cubicBezTo>
                      <a:pt x="4501" y="120"/>
                      <a:pt x="4453" y="132"/>
                      <a:pt x="4429" y="179"/>
                    </a:cubicBezTo>
                    <a:cubicBezTo>
                      <a:pt x="3548" y="1501"/>
                      <a:pt x="2620" y="2835"/>
                      <a:pt x="1715" y="4097"/>
                    </a:cubicBezTo>
                    <a:cubicBezTo>
                      <a:pt x="1215" y="4811"/>
                      <a:pt x="691" y="5561"/>
                      <a:pt x="179" y="6287"/>
                    </a:cubicBezTo>
                    <a:cubicBezTo>
                      <a:pt x="143" y="6347"/>
                      <a:pt x="107" y="6418"/>
                      <a:pt x="84" y="6478"/>
                    </a:cubicBezTo>
                    <a:cubicBezTo>
                      <a:pt x="60" y="6502"/>
                      <a:pt x="48" y="6525"/>
                      <a:pt x="48" y="6549"/>
                    </a:cubicBezTo>
                    <a:lnTo>
                      <a:pt x="0" y="6621"/>
                    </a:lnTo>
                    <a:lnTo>
                      <a:pt x="48" y="6704"/>
                    </a:lnTo>
                    <a:cubicBezTo>
                      <a:pt x="84" y="6752"/>
                      <a:pt x="155" y="6883"/>
                      <a:pt x="298" y="6883"/>
                    </a:cubicBezTo>
                    <a:cubicBezTo>
                      <a:pt x="345" y="6883"/>
                      <a:pt x="381" y="6859"/>
                      <a:pt x="417" y="6847"/>
                    </a:cubicBezTo>
                    <a:lnTo>
                      <a:pt x="465" y="6835"/>
                    </a:lnTo>
                    <a:lnTo>
                      <a:pt x="917" y="6192"/>
                    </a:lnTo>
                    <a:cubicBezTo>
                      <a:pt x="1310" y="5609"/>
                      <a:pt x="1727" y="5037"/>
                      <a:pt x="2131" y="4454"/>
                    </a:cubicBezTo>
                    <a:lnTo>
                      <a:pt x="2167" y="4418"/>
                    </a:lnTo>
                    <a:cubicBezTo>
                      <a:pt x="2250" y="4299"/>
                      <a:pt x="2322" y="4180"/>
                      <a:pt x="2429" y="4097"/>
                    </a:cubicBezTo>
                    <a:cubicBezTo>
                      <a:pt x="2715" y="3847"/>
                      <a:pt x="2941" y="3525"/>
                      <a:pt x="3155" y="3227"/>
                    </a:cubicBezTo>
                    <a:lnTo>
                      <a:pt x="3239" y="3132"/>
                    </a:lnTo>
                    <a:lnTo>
                      <a:pt x="3453" y="2811"/>
                    </a:lnTo>
                    <a:cubicBezTo>
                      <a:pt x="3667" y="2513"/>
                      <a:pt x="3882" y="2204"/>
                      <a:pt x="4132" y="1906"/>
                    </a:cubicBezTo>
                    <a:cubicBezTo>
                      <a:pt x="4322" y="1656"/>
                      <a:pt x="4477" y="1382"/>
                      <a:pt x="4644" y="1120"/>
                    </a:cubicBezTo>
                    <a:cubicBezTo>
                      <a:pt x="4763" y="930"/>
                      <a:pt x="4870" y="751"/>
                      <a:pt x="5001" y="549"/>
                    </a:cubicBezTo>
                    <a:cubicBezTo>
                      <a:pt x="5037" y="513"/>
                      <a:pt x="5048" y="453"/>
                      <a:pt x="5048" y="406"/>
                    </a:cubicBezTo>
                    <a:lnTo>
                      <a:pt x="5048" y="358"/>
                    </a:lnTo>
                    <a:lnTo>
                      <a:pt x="5060" y="251"/>
                    </a:ln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>
                  <a:solidFill>
                    <a:prstClr val="black"/>
                  </a:solidFill>
                </a:endParaRPr>
              </a:p>
            </p:txBody>
          </p:sp>
          <p:sp>
            <p:nvSpPr>
              <p:cNvPr id="435" name="Google Shape;435;p32"/>
              <p:cNvSpPr/>
              <p:nvPr/>
            </p:nvSpPr>
            <p:spPr>
              <a:xfrm>
                <a:off x="1749900" y="1968525"/>
                <a:ext cx="51225" cy="58075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2323" extrusionOk="0">
                    <a:moveTo>
                      <a:pt x="346" y="1"/>
                    </a:moveTo>
                    <a:lnTo>
                      <a:pt x="287" y="191"/>
                    </a:lnTo>
                    <a:cubicBezTo>
                      <a:pt x="263" y="227"/>
                      <a:pt x="251" y="251"/>
                      <a:pt x="251" y="286"/>
                    </a:cubicBezTo>
                    <a:cubicBezTo>
                      <a:pt x="227" y="358"/>
                      <a:pt x="203" y="417"/>
                      <a:pt x="191" y="477"/>
                    </a:cubicBezTo>
                    <a:cubicBezTo>
                      <a:pt x="144" y="655"/>
                      <a:pt x="120" y="846"/>
                      <a:pt x="72" y="1024"/>
                    </a:cubicBezTo>
                    <a:lnTo>
                      <a:pt x="60" y="1132"/>
                    </a:lnTo>
                    <a:cubicBezTo>
                      <a:pt x="48" y="1203"/>
                      <a:pt x="25" y="1275"/>
                      <a:pt x="25" y="1358"/>
                    </a:cubicBezTo>
                    <a:cubicBezTo>
                      <a:pt x="1" y="1572"/>
                      <a:pt x="72" y="1775"/>
                      <a:pt x="263" y="1894"/>
                    </a:cubicBezTo>
                    <a:cubicBezTo>
                      <a:pt x="382" y="1965"/>
                      <a:pt x="906" y="2322"/>
                      <a:pt x="906" y="2322"/>
                    </a:cubicBezTo>
                    <a:lnTo>
                      <a:pt x="1120" y="2167"/>
                    </a:lnTo>
                    <a:cubicBezTo>
                      <a:pt x="1203" y="2108"/>
                      <a:pt x="1299" y="2048"/>
                      <a:pt x="1382" y="1977"/>
                    </a:cubicBezTo>
                    <a:cubicBezTo>
                      <a:pt x="1477" y="1906"/>
                      <a:pt x="1561" y="1846"/>
                      <a:pt x="1656" y="1775"/>
                    </a:cubicBezTo>
                    <a:lnTo>
                      <a:pt x="1715" y="1715"/>
                    </a:lnTo>
                    <a:cubicBezTo>
                      <a:pt x="1811" y="1620"/>
                      <a:pt x="1953" y="1489"/>
                      <a:pt x="2025" y="1263"/>
                    </a:cubicBezTo>
                    <a:lnTo>
                      <a:pt x="2049" y="115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>
                  <a:solidFill>
                    <a:prstClr val="black"/>
                  </a:solidFill>
                </a:endParaRPr>
              </a:p>
            </p:txBody>
          </p:sp>
          <p:sp>
            <p:nvSpPr>
              <p:cNvPr id="436" name="Google Shape;436;p32"/>
              <p:cNvSpPr/>
              <p:nvPr/>
            </p:nvSpPr>
            <p:spPr>
              <a:xfrm>
                <a:off x="1896950" y="1757775"/>
                <a:ext cx="53900" cy="48550"/>
              </a:xfrm>
              <a:custGeom>
                <a:avLst/>
                <a:gdLst/>
                <a:ahLst/>
                <a:cxnLst/>
                <a:rect l="l" t="t" r="r" b="b"/>
                <a:pathLst>
                  <a:path w="2156" h="1942" extrusionOk="0">
                    <a:moveTo>
                      <a:pt x="2120" y="977"/>
                    </a:moveTo>
                    <a:cubicBezTo>
                      <a:pt x="1727" y="382"/>
                      <a:pt x="1429" y="168"/>
                      <a:pt x="751" y="25"/>
                    </a:cubicBezTo>
                    <a:lnTo>
                      <a:pt x="691" y="1"/>
                    </a:lnTo>
                    <a:lnTo>
                      <a:pt x="655" y="37"/>
                    </a:lnTo>
                    <a:cubicBezTo>
                      <a:pt x="417" y="156"/>
                      <a:pt x="132" y="299"/>
                      <a:pt x="24" y="656"/>
                    </a:cubicBezTo>
                    <a:lnTo>
                      <a:pt x="1" y="751"/>
                    </a:lnTo>
                    <a:lnTo>
                      <a:pt x="72" y="811"/>
                    </a:lnTo>
                    <a:cubicBezTo>
                      <a:pt x="513" y="1227"/>
                      <a:pt x="1036" y="1584"/>
                      <a:pt x="1620" y="1894"/>
                    </a:cubicBezTo>
                    <a:lnTo>
                      <a:pt x="1703" y="1942"/>
                    </a:lnTo>
                    <a:lnTo>
                      <a:pt x="1786" y="1882"/>
                    </a:lnTo>
                    <a:cubicBezTo>
                      <a:pt x="2108" y="1644"/>
                      <a:pt x="2144" y="1299"/>
                      <a:pt x="2156" y="1049"/>
                    </a:cubicBezTo>
                    <a:lnTo>
                      <a:pt x="2156" y="98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>
                  <a:solidFill>
                    <a:prstClr val="black"/>
                  </a:solidFill>
                </a:endParaRPr>
              </a:p>
            </p:txBody>
          </p:sp>
          <p:sp>
            <p:nvSpPr>
              <p:cNvPr id="437" name="Google Shape;437;p32"/>
              <p:cNvSpPr/>
              <p:nvPr/>
            </p:nvSpPr>
            <p:spPr>
              <a:xfrm>
                <a:off x="1878200" y="1780700"/>
                <a:ext cx="62825" cy="50625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2025" extrusionOk="0">
                    <a:moveTo>
                      <a:pt x="2394" y="1346"/>
                    </a:moveTo>
                    <a:cubicBezTo>
                      <a:pt x="2334" y="1203"/>
                      <a:pt x="2251" y="1096"/>
                      <a:pt x="2120" y="989"/>
                    </a:cubicBezTo>
                    <a:cubicBezTo>
                      <a:pt x="1834" y="798"/>
                      <a:pt x="1560" y="608"/>
                      <a:pt x="1286" y="417"/>
                    </a:cubicBezTo>
                    <a:lnTo>
                      <a:pt x="905" y="144"/>
                    </a:lnTo>
                    <a:cubicBezTo>
                      <a:pt x="893" y="144"/>
                      <a:pt x="893" y="132"/>
                      <a:pt x="882" y="120"/>
                    </a:cubicBezTo>
                    <a:cubicBezTo>
                      <a:pt x="834" y="84"/>
                      <a:pt x="774" y="36"/>
                      <a:pt x="703" y="25"/>
                    </a:cubicBezTo>
                    <a:cubicBezTo>
                      <a:pt x="608" y="13"/>
                      <a:pt x="524" y="1"/>
                      <a:pt x="429" y="1"/>
                    </a:cubicBezTo>
                    <a:cubicBezTo>
                      <a:pt x="393" y="1"/>
                      <a:pt x="334" y="1"/>
                      <a:pt x="286" y="13"/>
                    </a:cubicBezTo>
                    <a:cubicBezTo>
                      <a:pt x="120" y="36"/>
                      <a:pt x="0" y="203"/>
                      <a:pt x="0" y="394"/>
                    </a:cubicBezTo>
                    <a:lnTo>
                      <a:pt x="0" y="489"/>
                    </a:lnTo>
                    <a:lnTo>
                      <a:pt x="72" y="537"/>
                    </a:lnTo>
                    <a:cubicBezTo>
                      <a:pt x="96" y="548"/>
                      <a:pt x="108" y="548"/>
                      <a:pt x="131" y="560"/>
                    </a:cubicBezTo>
                    <a:cubicBezTo>
                      <a:pt x="179" y="596"/>
                      <a:pt x="239" y="620"/>
                      <a:pt x="298" y="656"/>
                    </a:cubicBezTo>
                    <a:cubicBezTo>
                      <a:pt x="584" y="775"/>
                      <a:pt x="774" y="906"/>
                      <a:pt x="953" y="1072"/>
                    </a:cubicBezTo>
                    <a:cubicBezTo>
                      <a:pt x="1108" y="1203"/>
                      <a:pt x="1286" y="1310"/>
                      <a:pt x="1465" y="1394"/>
                    </a:cubicBezTo>
                    <a:lnTo>
                      <a:pt x="1548" y="1441"/>
                    </a:lnTo>
                    <a:cubicBezTo>
                      <a:pt x="1655" y="1501"/>
                      <a:pt x="1763" y="1620"/>
                      <a:pt x="1858" y="1739"/>
                    </a:cubicBezTo>
                    <a:cubicBezTo>
                      <a:pt x="1917" y="1799"/>
                      <a:pt x="1965" y="1858"/>
                      <a:pt x="2025" y="1918"/>
                    </a:cubicBezTo>
                    <a:lnTo>
                      <a:pt x="2120" y="2025"/>
                    </a:lnTo>
                    <a:lnTo>
                      <a:pt x="2215" y="1930"/>
                    </a:lnTo>
                    <a:cubicBezTo>
                      <a:pt x="2358" y="1822"/>
                      <a:pt x="2513" y="1644"/>
                      <a:pt x="2394" y="134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>
                  <a:solidFill>
                    <a:prstClr val="black"/>
                  </a:solidFill>
                </a:endParaRPr>
              </a:p>
            </p:txBody>
          </p:sp>
          <p:sp>
            <p:nvSpPr>
              <p:cNvPr id="438" name="Google Shape;438;p32"/>
              <p:cNvSpPr/>
              <p:nvPr/>
            </p:nvSpPr>
            <p:spPr>
              <a:xfrm>
                <a:off x="1731150" y="1748550"/>
                <a:ext cx="228625" cy="313175"/>
              </a:xfrm>
              <a:custGeom>
                <a:avLst/>
                <a:gdLst/>
                <a:ahLst/>
                <a:cxnLst/>
                <a:rect l="l" t="t" r="r" b="b"/>
                <a:pathLst>
                  <a:path w="9145" h="12527" extrusionOk="0">
                    <a:moveTo>
                      <a:pt x="7609" y="1"/>
                    </a:moveTo>
                    <a:cubicBezTo>
                      <a:pt x="8097" y="346"/>
                      <a:pt x="8573" y="691"/>
                      <a:pt x="9050" y="1013"/>
                    </a:cubicBezTo>
                    <a:cubicBezTo>
                      <a:pt x="9145" y="1311"/>
                      <a:pt x="9109" y="1584"/>
                      <a:pt x="9038" y="1858"/>
                    </a:cubicBezTo>
                    <a:cubicBezTo>
                      <a:pt x="8990" y="2037"/>
                      <a:pt x="8883" y="2156"/>
                      <a:pt x="8799" y="2299"/>
                    </a:cubicBezTo>
                    <a:cubicBezTo>
                      <a:pt x="8692" y="2454"/>
                      <a:pt x="8561" y="2608"/>
                      <a:pt x="8609" y="2835"/>
                    </a:cubicBezTo>
                    <a:cubicBezTo>
                      <a:pt x="8621" y="2918"/>
                      <a:pt x="8561" y="3025"/>
                      <a:pt x="8514" y="3096"/>
                    </a:cubicBezTo>
                    <a:cubicBezTo>
                      <a:pt x="7716" y="4228"/>
                      <a:pt x="7002" y="5430"/>
                      <a:pt x="6192" y="6561"/>
                    </a:cubicBezTo>
                    <a:cubicBezTo>
                      <a:pt x="6013" y="6823"/>
                      <a:pt x="5823" y="7061"/>
                      <a:pt x="5609" y="7276"/>
                    </a:cubicBezTo>
                    <a:cubicBezTo>
                      <a:pt x="5418" y="7490"/>
                      <a:pt x="5240" y="7692"/>
                      <a:pt x="5097" y="7930"/>
                    </a:cubicBezTo>
                    <a:cubicBezTo>
                      <a:pt x="4704" y="8502"/>
                      <a:pt x="4299" y="9062"/>
                      <a:pt x="3918" y="9633"/>
                    </a:cubicBezTo>
                    <a:cubicBezTo>
                      <a:pt x="3739" y="9883"/>
                      <a:pt x="3561" y="10133"/>
                      <a:pt x="3382" y="10371"/>
                    </a:cubicBezTo>
                    <a:cubicBezTo>
                      <a:pt x="3335" y="10431"/>
                      <a:pt x="3275" y="10490"/>
                      <a:pt x="3227" y="10514"/>
                    </a:cubicBezTo>
                    <a:cubicBezTo>
                      <a:pt x="3037" y="10538"/>
                      <a:pt x="2965" y="10693"/>
                      <a:pt x="2846" y="10812"/>
                    </a:cubicBezTo>
                    <a:cubicBezTo>
                      <a:pt x="2739" y="10907"/>
                      <a:pt x="2596" y="10990"/>
                      <a:pt x="2489" y="11086"/>
                    </a:cubicBezTo>
                    <a:cubicBezTo>
                      <a:pt x="2013" y="11538"/>
                      <a:pt x="1465" y="11907"/>
                      <a:pt x="965" y="12336"/>
                    </a:cubicBezTo>
                    <a:cubicBezTo>
                      <a:pt x="751" y="12526"/>
                      <a:pt x="227" y="12431"/>
                      <a:pt x="60" y="12169"/>
                    </a:cubicBezTo>
                    <a:cubicBezTo>
                      <a:pt x="13" y="12098"/>
                      <a:pt x="1" y="12014"/>
                      <a:pt x="13" y="11931"/>
                    </a:cubicBezTo>
                    <a:cubicBezTo>
                      <a:pt x="36" y="11752"/>
                      <a:pt x="48" y="11562"/>
                      <a:pt x="96" y="11395"/>
                    </a:cubicBezTo>
                    <a:cubicBezTo>
                      <a:pt x="239" y="10919"/>
                      <a:pt x="334" y="10419"/>
                      <a:pt x="417" y="9931"/>
                    </a:cubicBezTo>
                    <a:cubicBezTo>
                      <a:pt x="477" y="9633"/>
                      <a:pt x="548" y="9335"/>
                      <a:pt x="644" y="9038"/>
                    </a:cubicBezTo>
                    <a:cubicBezTo>
                      <a:pt x="703" y="8823"/>
                      <a:pt x="810" y="8621"/>
                      <a:pt x="929" y="8419"/>
                    </a:cubicBezTo>
                    <a:cubicBezTo>
                      <a:pt x="1430" y="7561"/>
                      <a:pt x="2072" y="6799"/>
                      <a:pt x="2620" y="5966"/>
                    </a:cubicBezTo>
                    <a:cubicBezTo>
                      <a:pt x="2751" y="5775"/>
                      <a:pt x="2858" y="5549"/>
                      <a:pt x="2977" y="5347"/>
                    </a:cubicBezTo>
                    <a:cubicBezTo>
                      <a:pt x="3132" y="5109"/>
                      <a:pt x="3251" y="4847"/>
                      <a:pt x="3406" y="4632"/>
                    </a:cubicBezTo>
                    <a:cubicBezTo>
                      <a:pt x="4037" y="3739"/>
                      <a:pt x="4680" y="2846"/>
                      <a:pt x="5359" y="1977"/>
                    </a:cubicBezTo>
                    <a:cubicBezTo>
                      <a:pt x="5537" y="1751"/>
                      <a:pt x="5704" y="1501"/>
                      <a:pt x="5871" y="1251"/>
                    </a:cubicBezTo>
                    <a:cubicBezTo>
                      <a:pt x="5942" y="1144"/>
                      <a:pt x="6013" y="1037"/>
                      <a:pt x="6168" y="1025"/>
                    </a:cubicBezTo>
                    <a:cubicBezTo>
                      <a:pt x="6323" y="1001"/>
                      <a:pt x="6418" y="858"/>
                      <a:pt x="6502" y="739"/>
                    </a:cubicBezTo>
                    <a:cubicBezTo>
                      <a:pt x="6621" y="596"/>
                      <a:pt x="6716" y="429"/>
                      <a:pt x="6883" y="299"/>
                    </a:cubicBezTo>
                    <a:cubicBezTo>
                      <a:pt x="7073" y="132"/>
                      <a:pt x="7311" y="48"/>
                      <a:pt x="7609" y="1"/>
                    </a:cubicBezTo>
                    <a:close/>
                    <a:moveTo>
                      <a:pt x="2477" y="9407"/>
                    </a:moveTo>
                    <a:cubicBezTo>
                      <a:pt x="3977" y="7264"/>
                      <a:pt x="5454" y="5168"/>
                      <a:pt x="6918" y="3073"/>
                    </a:cubicBezTo>
                    <a:cubicBezTo>
                      <a:pt x="6942" y="3037"/>
                      <a:pt x="6954" y="2989"/>
                      <a:pt x="6966" y="2918"/>
                    </a:cubicBezTo>
                    <a:cubicBezTo>
                      <a:pt x="6823" y="2799"/>
                      <a:pt x="6692" y="2680"/>
                      <a:pt x="6478" y="2608"/>
                    </a:cubicBezTo>
                    <a:cubicBezTo>
                      <a:pt x="6418" y="2680"/>
                      <a:pt x="6359" y="2739"/>
                      <a:pt x="6311" y="2799"/>
                    </a:cubicBezTo>
                    <a:cubicBezTo>
                      <a:pt x="6180" y="2977"/>
                      <a:pt x="6061" y="3168"/>
                      <a:pt x="5942" y="3370"/>
                    </a:cubicBezTo>
                    <a:cubicBezTo>
                      <a:pt x="4656" y="5192"/>
                      <a:pt x="3370" y="7014"/>
                      <a:pt x="2084" y="8847"/>
                    </a:cubicBezTo>
                    <a:cubicBezTo>
                      <a:pt x="2037" y="8907"/>
                      <a:pt x="2013" y="8978"/>
                      <a:pt x="1965" y="9050"/>
                    </a:cubicBezTo>
                    <a:cubicBezTo>
                      <a:pt x="2144" y="9169"/>
                      <a:pt x="2299" y="9276"/>
                      <a:pt x="2477" y="9407"/>
                    </a:cubicBezTo>
                    <a:close/>
                    <a:moveTo>
                      <a:pt x="1537" y="8740"/>
                    </a:moveTo>
                    <a:cubicBezTo>
                      <a:pt x="1584" y="8692"/>
                      <a:pt x="1632" y="8669"/>
                      <a:pt x="1656" y="8621"/>
                    </a:cubicBezTo>
                    <a:cubicBezTo>
                      <a:pt x="1811" y="8407"/>
                      <a:pt x="1953" y="8216"/>
                      <a:pt x="2108" y="8014"/>
                    </a:cubicBezTo>
                    <a:lnTo>
                      <a:pt x="3358" y="6228"/>
                    </a:lnTo>
                    <a:cubicBezTo>
                      <a:pt x="3870" y="5478"/>
                      <a:pt x="4394" y="4740"/>
                      <a:pt x="4930" y="3989"/>
                    </a:cubicBezTo>
                    <a:lnTo>
                      <a:pt x="5954" y="2561"/>
                    </a:lnTo>
                    <a:cubicBezTo>
                      <a:pt x="6013" y="2489"/>
                      <a:pt x="6049" y="2394"/>
                      <a:pt x="6073" y="2311"/>
                    </a:cubicBezTo>
                    <a:cubicBezTo>
                      <a:pt x="5990" y="2251"/>
                      <a:pt x="5930" y="2204"/>
                      <a:pt x="5859" y="2156"/>
                    </a:cubicBezTo>
                    <a:cubicBezTo>
                      <a:pt x="5811" y="2192"/>
                      <a:pt x="5763" y="2204"/>
                      <a:pt x="5740" y="2227"/>
                    </a:cubicBezTo>
                    <a:cubicBezTo>
                      <a:pt x="5418" y="2680"/>
                      <a:pt x="5037" y="3073"/>
                      <a:pt x="4739" y="3525"/>
                    </a:cubicBezTo>
                    <a:cubicBezTo>
                      <a:pt x="4501" y="3918"/>
                      <a:pt x="4227" y="4299"/>
                      <a:pt x="3966" y="4668"/>
                    </a:cubicBezTo>
                    <a:cubicBezTo>
                      <a:pt x="3716" y="5049"/>
                      <a:pt x="3454" y="5418"/>
                      <a:pt x="3275" y="5835"/>
                    </a:cubicBezTo>
                    <a:cubicBezTo>
                      <a:pt x="3239" y="5942"/>
                      <a:pt x="3180" y="6025"/>
                      <a:pt x="3096" y="6121"/>
                    </a:cubicBezTo>
                    <a:cubicBezTo>
                      <a:pt x="2549" y="6906"/>
                      <a:pt x="1989" y="7692"/>
                      <a:pt x="1430" y="8502"/>
                    </a:cubicBezTo>
                    <a:cubicBezTo>
                      <a:pt x="1406" y="8538"/>
                      <a:pt x="1394" y="8585"/>
                      <a:pt x="1358" y="8645"/>
                    </a:cubicBezTo>
                    <a:cubicBezTo>
                      <a:pt x="1430" y="8681"/>
                      <a:pt x="1477" y="8704"/>
                      <a:pt x="1537" y="8740"/>
                    </a:cubicBezTo>
                    <a:close/>
                    <a:moveTo>
                      <a:pt x="7418" y="3227"/>
                    </a:moveTo>
                    <a:cubicBezTo>
                      <a:pt x="7371" y="3275"/>
                      <a:pt x="7323" y="3287"/>
                      <a:pt x="7299" y="3323"/>
                    </a:cubicBezTo>
                    <a:cubicBezTo>
                      <a:pt x="5930" y="5394"/>
                      <a:pt x="4466" y="7383"/>
                      <a:pt x="3061" y="9419"/>
                    </a:cubicBezTo>
                    <a:cubicBezTo>
                      <a:pt x="3001" y="9502"/>
                      <a:pt x="2965" y="9585"/>
                      <a:pt x="2918" y="9657"/>
                    </a:cubicBezTo>
                    <a:cubicBezTo>
                      <a:pt x="2965" y="9752"/>
                      <a:pt x="3013" y="9800"/>
                      <a:pt x="3120" y="9752"/>
                    </a:cubicBezTo>
                    <a:cubicBezTo>
                      <a:pt x="3656" y="8978"/>
                      <a:pt x="4216" y="8192"/>
                      <a:pt x="4763" y="7395"/>
                    </a:cubicBezTo>
                    <a:cubicBezTo>
                      <a:pt x="4870" y="7264"/>
                      <a:pt x="4966" y="7121"/>
                      <a:pt x="5085" y="7014"/>
                    </a:cubicBezTo>
                    <a:cubicBezTo>
                      <a:pt x="5394" y="6740"/>
                      <a:pt x="5621" y="6406"/>
                      <a:pt x="5859" y="6073"/>
                    </a:cubicBezTo>
                    <a:cubicBezTo>
                      <a:pt x="6156" y="5656"/>
                      <a:pt x="6430" y="5240"/>
                      <a:pt x="6752" y="4859"/>
                    </a:cubicBezTo>
                    <a:cubicBezTo>
                      <a:pt x="7073" y="4442"/>
                      <a:pt x="7311" y="3966"/>
                      <a:pt x="7621" y="3513"/>
                    </a:cubicBezTo>
                    <a:cubicBezTo>
                      <a:pt x="7645" y="3489"/>
                      <a:pt x="7645" y="3442"/>
                      <a:pt x="7656" y="3382"/>
                    </a:cubicBezTo>
                    <a:cubicBezTo>
                      <a:pt x="7561" y="3335"/>
                      <a:pt x="7490" y="3275"/>
                      <a:pt x="7418" y="3227"/>
                    </a:cubicBezTo>
                    <a:close/>
                    <a:moveTo>
                      <a:pt x="1632" y="10943"/>
                    </a:moveTo>
                    <a:cubicBezTo>
                      <a:pt x="1775" y="10836"/>
                      <a:pt x="1894" y="10764"/>
                      <a:pt x="2013" y="10669"/>
                    </a:cubicBezTo>
                    <a:cubicBezTo>
                      <a:pt x="2120" y="10585"/>
                      <a:pt x="2239" y="10490"/>
                      <a:pt x="2346" y="10407"/>
                    </a:cubicBezTo>
                    <a:cubicBezTo>
                      <a:pt x="2465" y="10300"/>
                      <a:pt x="2549" y="10193"/>
                      <a:pt x="2596" y="10026"/>
                    </a:cubicBezTo>
                    <a:cubicBezTo>
                      <a:pt x="2120" y="9693"/>
                      <a:pt x="1644" y="9359"/>
                      <a:pt x="1156" y="9014"/>
                    </a:cubicBezTo>
                    <a:cubicBezTo>
                      <a:pt x="1120" y="9121"/>
                      <a:pt x="1072" y="9216"/>
                      <a:pt x="1060" y="9300"/>
                    </a:cubicBezTo>
                    <a:cubicBezTo>
                      <a:pt x="1013" y="9526"/>
                      <a:pt x="965" y="9728"/>
                      <a:pt x="929" y="9954"/>
                    </a:cubicBezTo>
                    <a:cubicBezTo>
                      <a:pt x="918" y="10026"/>
                      <a:pt x="894" y="10085"/>
                      <a:pt x="894" y="10169"/>
                    </a:cubicBezTo>
                    <a:cubicBezTo>
                      <a:pt x="882" y="10324"/>
                      <a:pt x="929" y="10466"/>
                      <a:pt x="1072" y="10562"/>
                    </a:cubicBezTo>
                    <a:cubicBezTo>
                      <a:pt x="1275" y="10693"/>
                      <a:pt x="1453" y="10824"/>
                      <a:pt x="1632" y="10943"/>
                    </a:cubicBezTo>
                    <a:close/>
                    <a:moveTo>
                      <a:pt x="6811" y="1084"/>
                    </a:moveTo>
                    <a:cubicBezTo>
                      <a:pt x="7264" y="1501"/>
                      <a:pt x="7776" y="1858"/>
                      <a:pt x="8323" y="2156"/>
                    </a:cubicBezTo>
                    <a:cubicBezTo>
                      <a:pt x="8597" y="1965"/>
                      <a:pt x="8621" y="1703"/>
                      <a:pt x="8633" y="1430"/>
                    </a:cubicBezTo>
                    <a:cubicBezTo>
                      <a:pt x="8252" y="858"/>
                      <a:pt x="7978" y="680"/>
                      <a:pt x="7359" y="549"/>
                    </a:cubicBezTo>
                    <a:cubicBezTo>
                      <a:pt x="7121" y="656"/>
                      <a:pt x="6894" y="787"/>
                      <a:pt x="6811" y="1084"/>
                    </a:cubicBezTo>
                    <a:close/>
                    <a:moveTo>
                      <a:pt x="8002" y="3108"/>
                    </a:moveTo>
                    <a:cubicBezTo>
                      <a:pt x="8157" y="2966"/>
                      <a:pt x="8192" y="2846"/>
                      <a:pt x="8133" y="2692"/>
                    </a:cubicBezTo>
                    <a:cubicBezTo>
                      <a:pt x="8085" y="2573"/>
                      <a:pt x="8014" y="2489"/>
                      <a:pt x="7895" y="2418"/>
                    </a:cubicBezTo>
                    <a:lnTo>
                      <a:pt x="6680" y="1561"/>
                    </a:lnTo>
                    <a:cubicBezTo>
                      <a:pt x="6644" y="1537"/>
                      <a:pt x="6597" y="1489"/>
                      <a:pt x="6549" y="1477"/>
                    </a:cubicBezTo>
                    <a:cubicBezTo>
                      <a:pt x="6430" y="1465"/>
                      <a:pt x="6299" y="1442"/>
                      <a:pt x="6180" y="1465"/>
                    </a:cubicBezTo>
                    <a:cubicBezTo>
                      <a:pt x="6085" y="1477"/>
                      <a:pt x="6013" y="1561"/>
                      <a:pt x="6013" y="1703"/>
                    </a:cubicBezTo>
                    <a:cubicBezTo>
                      <a:pt x="6073" y="1727"/>
                      <a:pt x="6144" y="1787"/>
                      <a:pt x="6228" y="1823"/>
                    </a:cubicBezTo>
                    <a:cubicBezTo>
                      <a:pt x="6478" y="1942"/>
                      <a:pt x="6716" y="2061"/>
                      <a:pt x="6906" y="2251"/>
                    </a:cubicBezTo>
                    <a:cubicBezTo>
                      <a:pt x="7073" y="2394"/>
                      <a:pt x="7275" y="2489"/>
                      <a:pt x="7478" y="2608"/>
                    </a:cubicBezTo>
                    <a:cubicBezTo>
                      <a:pt x="7680" y="2715"/>
                      <a:pt x="7823" y="2918"/>
                      <a:pt x="8002" y="310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439" name="Google Shape;439;p32"/>
            <p:cNvSpPr/>
            <p:nvPr/>
          </p:nvSpPr>
          <p:spPr>
            <a:xfrm>
              <a:off x="6999675" y="4779150"/>
              <a:ext cx="1551855" cy="117652"/>
            </a:xfrm>
            <a:custGeom>
              <a:avLst/>
              <a:gdLst/>
              <a:ahLst/>
              <a:cxnLst/>
              <a:rect l="l" t="t" r="r" b="b"/>
              <a:pathLst>
                <a:path w="17860" h="1727" fill="none" extrusionOk="0">
                  <a:moveTo>
                    <a:pt x="17860" y="1465"/>
                  </a:moveTo>
                  <a:cubicBezTo>
                    <a:pt x="17550" y="989"/>
                    <a:pt x="16717" y="453"/>
                    <a:pt x="16110" y="429"/>
                  </a:cubicBezTo>
                  <a:cubicBezTo>
                    <a:pt x="15193" y="417"/>
                    <a:pt x="14871" y="1727"/>
                    <a:pt x="13979" y="1715"/>
                  </a:cubicBezTo>
                  <a:cubicBezTo>
                    <a:pt x="13133" y="1703"/>
                    <a:pt x="13074" y="512"/>
                    <a:pt x="12121" y="274"/>
                  </a:cubicBezTo>
                  <a:cubicBezTo>
                    <a:pt x="11002" y="1"/>
                    <a:pt x="10645" y="1536"/>
                    <a:pt x="9347" y="1417"/>
                  </a:cubicBezTo>
                  <a:cubicBezTo>
                    <a:pt x="8335" y="1322"/>
                    <a:pt x="8228" y="346"/>
                    <a:pt x="7263" y="405"/>
                  </a:cubicBezTo>
                  <a:cubicBezTo>
                    <a:pt x="6299" y="465"/>
                    <a:pt x="6192" y="1441"/>
                    <a:pt x="5251" y="1489"/>
                  </a:cubicBezTo>
                  <a:cubicBezTo>
                    <a:pt x="4203" y="1536"/>
                    <a:pt x="4120" y="310"/>
                    <a:pt x="3037" y="346"/>
                  </a:cubicBezTo>
                  <a:cubicBezTo>
                    <a:pt x="2215" y="370"/>
                    <a:pt x="1858" y="1084"/>
                    <a:pt x="691" y="1060"/>
                  </a:cubicBezTo>
                  <a:cubicBezTo>
                    <a:pt x="393" y="1060"/>
                    <a:pt x="155" y="1001"/>
                    <a:pt x="1" y="953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4000">
                <a:solidFill>
                  <a:prstClr val="black"/>
                </a:solidFill>
              </a:endParaRPr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1627468" y="2601277"/>
            <a:ext cx="9183574" cy="1936325"/>
            <a:chOff x="-2616968" y="2509392"/>
            <a:chExt cx="9206350" cy="1936325"/>
          </a:xfrm>
        </p:grpSpPr>
        <p:sp>
          <p:nvSpPr>
            <p:cNvPr id="19" name="Google Shape;198;p25"/>
            <p:cNvSpPr txBox="1">
              <a:spLocks/>
            </p:cNvSpPr>
            <p:nvPr/>
          </p:nvSpPr>
          <p:spPr>
            <a:xfrm>
              <a:off x="-1666365" y="2509392"/>
              <a:ext cx="8255747" cy="1816603"/>
            </a:xfrm>
            <a:prstGeom prst="rect">
              <a:avLst/>
            </a:prstGeom>
            <a:noFill/>
            <a:ln w="57150">
              <a:solidFill>
                <a:schemeClr val="bg1"/>
              </a:solidFill>
            </a:ln>
          </p:spPr>
          <p:txBody>
            <a:bodyPr spcFirstLastPara="1" wrap="square" lIns="121897" tIns="121897" rIns="121897" bIns="121897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200"/>
                <a:buFont typeface="Pangolin"/>
                <a:buNone/>
                <a:defRPr sz="72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9pPr>
            </a:lstStyle>
            <a:p>
              <a:pPr algn="just">
                <a:buClr>
                  <a:srgbClr val="000000"/>
                </a:buClr>
                <a:buSzTx/>
              </a:pPr>
              <a:r>
                <a:rPr lang="en-US" sz="8000" dirty="0" err="1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Chị</a:t>
              </a:r>
              <a:r>
                <a:rPr lang="en-US" sz="8000" dirty="0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 </a:t>
              </a:r>
              <a:r>
                <a:rPr lang="en-US" sz="8000" dirty="0" err="1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có</a:t>
              </a:r>
              <a:r>
                <a:rPr lang="en-US" sz="8000" dirty="0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 </a:t>
              </a:r>
              <a:r>
                <a:rPr lang="en-US" sz="8000" dirty="0" err="1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cá</a:t>
              </a:r>
              <a:r>
                <a:rPr lang="en-US" sz="8000" dirty="0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 </a:t>
              </a:r>
              <a:r>
                <a:rPr lang="en-US" sz="8000" dirty="0" err="1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kho</a:t>
              </a:r>
              <a:r>
                <a:rPr lang="en-US" sz="8000" dirty="0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 </a:t>
              </a:r>
              <a:r>
                <a:rPr lang="en-US" sz="8000" dirty="0" err="1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khế</a:t>
              </a:r>
              <a:r>
                <a:rPr lang="en-US" sz="8000" dirty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.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>
                          <a14:foregroundMark x1="51961" y1="28800" x2="83088" y2="27400"/>
                          <a14:foregroundMark x1="71569" y1="23000" x2="79412" y2="252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616968" y="3060281"/>
              <a:ext cx="1130516" cy="1385436"/>
            </a:xfrm>
            <a:prstGeom prst="rect">
              <a:avLst/>
            </a:prstGeom>
          </p:spPr>
        </p:pic>
      </p:grpSp>
      <p:pic>
        <p:nvPicPr>
          <p:cNvPr id="2050" name="Picture 2" descr="C:\Users\PC\Downloads\3217425.jpg">
            <a:hlinkClick r:id="rId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6795" b="89231" l="65300" r="93800">
                        <a14:foregroundMark x1="77700" y1="58205" x2="80900" y2="58974"/>
                        <a14:foregroundMark x1="79200" y1="57051" x2="80400" y2="585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582" t="48415" r="7091" b="11555"/>
          <a:stretch/>
        </p:blipFill>
        <p:spPr bwMode="auto">
          <a:xfrm>
            <a:off x="8652974" y="3983571"/>
            <a:ext cx="3457842" cy="3234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2801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-7000" b="-19000"/>
          </a:stretch>
        </a:blipFill>
        <a:effectLst/>
      </p:bgPr>
    </p:bg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" name="Google Shape;430;p32"/>
          <p:cNvGrpSpPr/>
          <p:nvPr/>
        </p:nvGrpSpPr>
        <p:grpSpPr>
          <a:xfrm>
            <a:off x="9309812" y="5911246"/>
            <a:ext cx="2655401" cy="878129"/>
            <a:chOff x="6999675" y="4238205"/>
            <a:chExt cx="1996490" cy="658597"/>
          </a:xfrm>
        </p:grpSpPr>
        <p:grpSp>
          <p:nvGrpSpPr>
            <p:cNvPr id="431" name="Google Shape;431;p32"/>
            <p:cNvGrpSpPr/>
            <p:nvPr/>
          </p:nvGrpSpPr>
          <p:grpSpPr>
            <a:xfrm>
              <a:off x="8525769" y="4238205"/>
              <a:ext cx="470396" cy="644389"/>
              <a:chOff x="1731150" y="1748550"/>
              <a:chExt cx="228625" cy="313175"/>
            </a:xfrm>
          </p:grpSpPr>
          <p:sp>
            <p:nvSpPr>
              <p:cNvPr id="432" name="Google Shape;432;p32"/>
              <p:cNvSpPr/>
              <p:nvPr/>
            </p:nvSpPr>
            <p:spPr>
              <a:xfrm>
                <a:off x="1775500" y="1809575"/>
                <a:ext cx="134275" cy="179800"/>
              </a:xfrm>
              <a:custGeom>
                <a:avLst/>
                <a:gdLst/>
                <a:ahLst/>
                <a:cxnLst/>
                <a:rect l="l" t="t" r="r" b="b"/>
                <a:pathLst>
                  <a:path w="5371" h="7192" extrusionOk="0">
                    <a:moveTo>
                      <a:pt x="5335" y="584"/>
                    </a:moveTo>
                    <a:cubicBezTo>
                      <a:pt x="5335" y="560"/>
                      <a:pt x="5335" y="548"/>
                      <a:pt x="5347" y="525"/>
                    </a:cubicBezTo>
                    <a:lnTo>
                      <a:pt x="5371" y="429"/>
                    </a:lnTo>
                    <a:lnTo>
                      <a:pt x="5299" y="370"/>
                    </a:lnTo>
                    <a:lnTo>
                      <a:pt x="5228" y="310"/>
                    </a:lnTo>
                    <a:cubicBezTo>
                      <a:pt x="5109" y="215"/>
                      <a:pt x="4954" y="108"/>
                      <a:pt x="4763" y="36"/>
                    </a:cubicBezTo>
                    <a:lnTo>
                      <a:pt x="4656" y="1"/>
                    </a:lnTo>
                    <a:lnTo>
                      <a:pt x="4585" y="72"/>
                    </a:lnTo>
                    <a:cubicBezTo>
                      <a:pt x="4573" y="108"/>
                      <a:pt x="4537" y="120"/>
                      <a:pt x="4525" y="132"/>
                    </a:cubicBezTo>
                    <a:cubicBezTo>
                      <a:pt x="4478" y="179"/>
                      <a:pt x="4442" y="227"/>
                      <a:pt x="4406" y="286"/>
                    </a:cubicBezTo>
                    <a:lnTo>
                      <a:pt x="4228" y="548"/>
                    </a:lnTo>
                    <a:cubicBezTo>
                      <a:pt x="4168" y="655"/>
                      <a:pt x="4097" y="751"/>
                      <a:pt x="4037" y="834"/>
                    </a:cubicBezTo>
                    <a:lnTo>
                      <a:pt x="2394" y="3156"/>
                    </a:lnTo>
                    <a:cubicBezTo>
                      <a:pt x="1656" y="4215"/>
                      <a:pt x="929" y="5251"/>
                      <a:pt x="179" y="6311"/>
                    </a:cubicBezTo>
                    <a:cubicBezTo>
                      <a:pt x="132" y="6370"/>
                      <a:pt x="120" y="6418"/>
                      <a:pt x="96" y="6478"/>
                    </a:cubicBezTo>
                    <a:cubicBezTo>
                      <a:pt x="72" y="6501"/>
                      <a:pt x="72" y="6525"/>
                      <a:pt x="60" y="6549"/>
                    </a:cubicBezTo>
                    <a:lnTo>
                      <a:pt x="1" y="6668"/>
                    </a:lnTo>
                    <a:lnTo>
                      <a:pt x="608" y="7097"/>
                    </a:lnTo>
                    <a:lnTo>
                      <a:pt x="703" y="6978"/>
                    </a:lnTo>
                    <a:lnTo>
                      <a:pt x="703" y="6978"/>
                    </a:lnTo>
                    <a:lnTo>
                      <a:pt x="608" y="7097"/>
                    </a:lnTo>
                    <a:lnTo>
                      <a:pt x="727" y="7192"/>
                    </a:lnTo>
                    <a:lnTo>
                      <a:pt x="822" y="7073"/>
                    </a:lnTo>
                    <a:cubicBezTo>
                      <a:pt x="2323" y="4930"/>
                      <a:pt x="3799" y="2834"/>
                      <a:pt x="5275" y="727"/>
                    </a:cubicBezTo>
                    <a:cubicBezTo>
                      <a:pt x="5311" y="667"/>
                      <a:pt x="5335" y="608"/>
                      <a:pt x="5335" y="584"/>
                    </a:cubicBez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>
                  <a:solidFill>
                    <a:prstClr val="black"/>
                  </a:solidFill>
                </a:endParaRPr>
              </a:p>
            </p:txBody>
          </p:sp>
          <p:sp>
            <p:nvSpPr>
              <p:cNvPr id="433" name="Google Shape;433;p32"/>
              <p:cNvSpPr/>
              <p:nvPr/>
            </p:nvSpPr>
            <p:spPr>
              <a:xfrm>
                <a:off x="1760925" y="1797675"/>
                <a:ext cx="126825" cy="174450"/>
              </a:xfrm>
              <a:custGeom>
                <a:avLst/>
                <a:gdLst/>
                <a:ahLst/>
                <a:cxnLst/>
                <a:rect l="l" t="t" r="r" b="b"/>
                <a:pathLst>
                  <a:path w="5073" h="6978" extrusionOk="0">
                    <a:moveTo>
                      <a:pt x="2477" y="4060"/>
                    </a:moveTo>
                    <a:lnTo>
                      <a:pt x="3858" y="2096"/>
                    </a:lnTo>
                    <a:cubicBezTo>
                      <a:pt x="4025" y="1858"/>
                      <a:pt x="4203" y="1620"/>
                      <a:pt x="4382" y="1382"/>
                    </a:cubicBezTo>
                    <a:cubicBezTo>
                      <a:pt x="4560" y="1143"/>
                      <a:pt x="4727" y="905"/>
                      <a:pt x="4882" y="667"/>
                    </a:cubicBezTo>
                    <a:cubicBezTo>
                      <a:pt x="4930" y="608"/>
                      <a:pt x="4965" y="536"/>
                      <a:pt x="4989" y="477"/>
                    </a:cubicBezTo>
                    <a:cubicBezTo>
                      <a:pt x="5001" y="441"/>
                      <a:pt x="5001" y="429"/>
                      <a:pt x="5013" y="405"/>
                    </a:cubicBezTo>
                    <a:lnTo>
                      <a:pt x="5072" y="286"/>
                    </a:lnTo>
                    <a:lnTo>
                      <a:pt x="4680" y="0"/>
                    </a:lnTo>
                    <a:lnTo>
                      <a:pt x="4584" y="60"/>
                    </a:lnTo>
                    <a:cubicBezTo>
                      <a:pt x="4572" y="72"/>
                      <a:pt x="4560" y="72"/>
                      <a:pt x="4560" y="84"/>
                    </a:cubicBezTo>
                    <a:cubicBezTo>
                      <a:pt x="4525" y="108"/>
                      <a:pt x="4477" y="131"/>
                      <a:pt x="4441" y="179"/>
                    </a:cubicBezTo>
                    <a:cubicBezTo>
                      <a:pt x="4299" y="369"/>
                      <a:pt x="4156" y="548"/>
                      <a:pt x="4001" y="727"/>
                    </a:cubicBezTo>
                    <a:cubicBezTo>
                      <a:pt x="3810" y="965"/>
                      <a:pt x="3608" y="1203"/>
                      <a:pt x="3441" y="1489"/>
                    </a:cubicBezTo>
                    <a:cubicBezTo>
                      <a:pt x="3227" y="1834"/>
                      <a:pt x="2989" y="2155"/>
                      <a:pt x="2775" y="2477"/>
                    </a:cubicBezTo>
                    <a:lnTo>
                      <a:pt x="2667" y="2632"/>
                    </a:lnTo>
                    <a:cubicBezTo>
                      <a:pt x="2429" y="2977"/>
                      <a:pt x="2144" y="3382"/>
                      <a:pt x="1965" y="3822"/>
                    </a:cubicBezTo>
                    <a:cubicBezTo>
                      <a:pt x="1941" y="3918"/>
                      <a:pt x="1882" y="3989"/>
                      <a:pt x="1822" y="4084"/>
                    </a:cubicBezTo>
                    <a:cubicBezTo>
                      <a:pt x="1501" y="4513"/>
                      <a:pt x="1203" y="4953"/>
                      <a:pt x="893" y="5394"/>
                    </a:cubicBezTo>
                    <a:lnTo>
                      <a:pt x="155" y="6465"/>
                    </a:lnTo>
                    <a:cubicBezTo>
                      <a:pt x="119" y="6501"/>
                      <a:pt x="108" y="6537"/>
                      <a:pt x="96" y="6585"/>
                    </a:cubicBezTo>
                    <a:cubicBezTo>
                      <a:pt x="96" y="6596"/>
                      <a:pt x="72" y="6608"/>
                      <a:pt x="60" y="6620"/>
                    </a:cubicBezTo>
                    <a:lnTo>
                      <a:pt x="0" y="6763"/>
                    </a:lnTo>
                    <a:lnTo>
                      <a:pt x="393" y="6977"/>
                    </a:lnTo>
                    <a:lnTo>
                      <a:pt x="465" y="6906"/>
                    </a:lnTo>
                    <a:lnTo>
                      <a:pt x="512" y="6858"/>
                    </a:lnTo>
                    <a:cubicBezTo>
                      <a:pt x="536" y="6835"/>
                      <a:pt x="572" y="6799"/>
                      <a:pt x="596" y="6763"/>
                    </a:cubicBezTo>
                    <a:cubicBezTo>
                      <a:pt x="750" y="6549"/>
                      <a:pt x="893" y="6346"/>
                      <a:pt x="1048" y="6144"/>
                    </a:cubicBezTo>
                    <a:cubicBezTo>
                      <a:pt x="1251" y="5823"/>
                      <a:pt x="2477" y="4060"/>
                      <a:pt x="2477" y="4060"/>
                    </a:cubicBez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>
                  <a:solidFill>
                    <a:prstClr val="black"/>
                  </a:solidFill>
                </a:endParaRPr>
              </a:p>
            </p:txBody>
          </p:sp>
          <p:sp>
            <p:nvSpPr>
              <p:cNvPr id="434" name="Google Shape;434;p32"/>
              <p:cNvSpPr/>
              <p:nvPr/>
            </p:nvSpPr>
            <p:spPr>
              <a:xfrm>
                <a:off x="1799625" y="1824750"/>
                <a:ext cx="126525" cy="172075"/>
              </a:xfrm>
              <a:custGeom>
                <a:avLst/>
                <a:gdLst/>
                <a:ahLst/>
                <a:cxnLst/>
                <a:rect l="l" t="t" r="r" b="b"/>
                <a:pathLst>
                  <a:path w="5061" h="6883" extrusionOk="0">
                    <a:moveTo>
                      <a:pt x="4667" y="1"/>
                    </a:moveTo>
                    <a:lnTo>
                      <a:pt x="4572" y="60"/>
                    </a:lnTo>
                    <a:cubicBezTo>
                      <a:pt x="4560" y="72"/>
                      <a:pt x="4548" y="72"/>
                      <a:pt x="4525" y="96"/>
                    </a:cubicBezTo>
                    <a:cubicBezTo>
                      <a:pt x="4501" y="120"/>
                      <a:pt x="4453" y="132"/>
                      <a:pt x="4429" y="179"/>
                    </a:cubicBezTo>
                    <a:cubicBezTo>
                      <a:pt x="3548" y="1501"/>
                      <a:pt x="2620" y="2835"/>
                      <a:pt x="1715" y="4097"/>
                    </a:cubicBezTo>
                    <a:cubicBezTo>
                      <a:pt x="1215" y="4811"/>
                      <a:pt x="691" y="5561"/>
                      <a:pt x="179" y="6287"/>
                    </a:cubicBezTo>
                    <a:cubicBezTo>
                      <a:pt x="143" y="6347"/>
                      <a:pt x="107" y="6418"/>
                      <a:pt x="84" y="6478"/>
                    </a:cubicBezTo>
                    <a:cubicBezTo>
                      <a:pt x="60" y="6502"/>
                      <a:pt x="48" y="6525"/>
                      <a:pt x="48" y="6549"/>
                    </a:cubicBezTo>
                    <a:lnTo>
                      <a:pt x="0" y="6621"/>
                    </a:lnTo>
                    <a:lnTo>
                      <a:pt x="48" y="6704"/>
                    </a:lnTo>
                    <a:cubicBezTo>
                      <a:pt x="84" y="6752"/>
                      <a:pt x="155" y="6883"/>
                      <a:pt x="298" y="6883"/>
                    </a:cubicBezTo>
                    <a:cubicBezTo>
                      <a:pt x="345" y="6883"/>
                      <a:pt x="381" y="6859"/>
                      <a:pt x="417" y="6847"/>
                    </a:cubicBezTo>
                    <a:lnTo>
                      <a:pt x="465" y="6835"/>
                    </a:lnTo>
                    <a:lnTo>
                      <a:pt x="917" y="6192"/>
                    </a:lnTo>
                    <a:cubicBezTo>
                      <a:pt x="1310" y="5609"/>
                      <a:pt x="1727" y="5037"/>
                      <a:pt x="2131" y="4454"/>
                    </a:cubicBezTo>
                    <a:lnTo>
                      <a:pt x="2167" y="4418"/>
                    </a:lnTo>
                    <a:cubicBezTo>
                      <a:pt x="2250" y="4299"/>
                      <a:pt x="2322" y="4180"/>
                      <a:pt x="2429" y="4097"/>
                    </a:cubicBezTo>
                    <a:cubicBezTo>
                      <a:pt x="2715" y="3847"/>
                      <a:pt x="2941" y="3525"/>
                      <a:pt x="3155" y="3227"/>
                    </a:cubicBezTo>
                    <a:lnTo>
                      <a:pt x="3239" y="3132"/>
                    </a:lnTo>
                    <a:lnTo>
                      <a:pt x="3453" y="2811"/>
                    </a:lnTo>
                    <a:cubicBezTo>
                      <a:pt x="3667" y="2513"/>
                      <a:pt x="3882" y="2204"/>
                      <a:pt x="4132" y="1906"/>
                    </a:cubicBezTo>
                    <a:cubicBezTo>
                      <a:pt x="4322" y="1656"/>
                      <a:pt x="4477" y="1382"/>
                      <a:pt x="4644" y="1120"/>
                    </a:cubicBezTo>
                    <a:cubicBezTo>
                      <a:pt x="4763" y="930"/>
                      <a:pt x="4870" y="751"/>
                      <a:pt x="5001" y="549"/>
                    </a:cubicBezTo>
                    <a:cubicBezTo>
                      <a:pt x="5037" y="513"/>
                      <a:pt x="5048" y="453"/>
                      <a:pt x="5048" y="406"/>
                    </a:cubicBezTo>
                    <a:lnTo>
                      <a:pt x="5048" y="358"/>
                    </a:lnTo>
                    <a:lnTo>
                      <a:pt x="5060" y="251"/>
                    </a:ln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>
                  <a:solidFill>
                    <a:prstClr val="black"/>
                  </a:solidFill>
                </a:endParaRPr>
              </a:p>
            </p:txBody>
          </p:sp>
          <p:sp>
            <p:nvSpPr>
              <p:cNvPr id="435" name="Google Shape;435;p32"/>
              <p:cNvSpPr/>
              <p:nvPr/>
            </p:nvSpPr>
            <p:spPr>
              <a:xfrm>
                <a:off x="1749900" y="1968525"/>
                <a:ext cx="51225" cy="58075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2323" extrusionOk="0">
                    <a:moveTo>
                      <a:pt x="346" y="1"/>
                    </a:moveTo>
                    <a:lnTo>
                      <a:pt x="287" y="191"/>
                    </a:lnTo>
                    <a:cubicBezTo>
                      <a:pt x="263" y="227"/>
                      <a:pt x="251" y="251"/>
                      <a:pt x="251" y="286"/>
                    </a:cubicBezTo>
                    <a:cubicBezTo>
                      <a:pt x="227" y="358"/>
                      <a:pt x="203" y="417"/>
                      <a:pt x="191" y="477"/>
                    </a:cubicBezTo>
                    <a:cubicBezTo>
                      <a:pt x="144" y="655"/>
                      <a:pt x="120" y="846"/>
                      <a:pt x="72" y="1024"/>
                    </a:cubicBezTo>
                    <a:lnTo>
                      <a:pt x="60" y="1132"/>
                    </a:lnTo>
                    <a:cubicBezTo>
                      <a:pt x="48" y="1203"/>
                      <a:pt x="25" y="1275"/>
                      <a:pt x="25" y="1358"/>
                    </a:cubicBezTo>
                    <a:cubicBezTo>
                      <a:pt x="1" y="1572"/>
                      <a:pt x="72" y="1775"/>
                      <a:pt x="263" y="1894"/>
                    </a:cubicBezTo>
                    <a:cubicBezTo>
                      <a:pt x="382" y="1965"/>
                      <a:pt x="906" y="2322"/>
                      <a:pt x="906" y="2322"/>
                    </a:cubicBezTo>
                    <a:lnTo>
                      <a:pt x="1120" y="2167"/>
                    </a:lnTo>
                    <a:cubicBezTo>
                      <a:pt x="1203" y="2108"/>
                      <a:pt x="1299" y="2048"/>
                      <a:pt x="1382" y="1977"/>
                    </a:cubicBezTo>
                    <a:cubicBezTo>
                      <a:pt x="1477" y="1906"/>
                      <a:pt x="1561" y="1846"/>
                      <a:pt x="1656" y="1775"/>
                    </a:cubicBezTo>
                    <a:lnTo>
                      <a:pt x="1715" y="1715"/>
                    </a:lnTo>
                    <a:cubicBezTo>
                      <a:pt x="1811" y="1620"/>
                      <a:pt x="1953" y="1489"/>
                      <a:pt x="2025" y="1263"/>
                    </a:cubicBezTo>
                    <a:lnTo>
                      <a:pt x="2049" y="115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>
                  <a:solidFill>
                    <a:prstClr val="black"/>
                  </a:solidFill>
                </a:endParaRPr>
              </a:p>
            </p:txBody>
          </p:sp>
          <p:sp>
            <p:nvSpPr>
              <p:cNvPr id="436" name="Google Shape;436;p32"/>
              <p:cNvSpPr/>
              <p:nvPr/>
            </p:nvSpPr>
            <p:spPr>
              <a:xfrm>
                <a:off x="1896950" y="1757775"/>
                <a:ext cx="53900" cy="48550"/>
              </a:xfrm>
              <a:custGeom>
                <a:avLst/>
                <a:gdLst/>
                <a:ahLst/>
                <a:cxnLst/>
                <a:rect l="l" t="t" r="r" b="b"/>
                <a:pathLst>
                  <a:path w="2156" h="1942" extrusionOk="0">
                    <a:moveTo>
                      <a:pt x="2120" y="977"/>
                    </a:moveTo>
                    <a:cubicBezTo>
                      <a:pt x="1727" y="382"/>
                      <a:pt x="1429" y="168"/>
                      <a:pt x="751" y="25"/>
                    </a:cubicBezTo>
                    <a:lnTo>
                      <a:pt x="691" y="1"/>
                    </a:lnTo>
                    <a:lnTo>
                      <a:pt x="655" y="37"/>
                    </a:lnTo>
                    <a:cubicBezTo>
                      <a:pt x="417" y="156"/>
                      <a:pt x="132" y="299"/>
                      <a:pt x="24" y="656"/>
                    </a:cubicBezTo>
                    <a:lnTo>
                      <a:pt x="1" y="751"/>
                    </a:lnTo>
                    <a:lnTo>
                      <a:pt x="72" y="811"/>
                    </a:lnTo>
                    <a:cubicBezTo>
                      <a:pt x="513" y="1227"/>
                      <a:pt x="1036" y="1584"/>
                      <a:pt x="1620" y="1894"/>
                    </a:cubicBezTo>
                    <a:lnTo>
                      <a:pt x="1703" y="1942"/>
                    </a:lnTo>
                    <a:lnTo>
                      <a:pt x="1786" y="1882"/>
                    </a:lnTo>
                    <a:cubicBezTo>
                      <a:pt x="2108" y="1644"/>
                      <a:pt x="2144" y="1299"/>
                      <a:pt x="2156" y="1049"/>
                    </a:cubicBezTo>
                    <a:lnTo>
                      <a:pt x="2156" y="98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>
                  <a:solidFill>
                    <a:prstClr val="black"/>
                  </a:solidFill>
                </a:endParaRPr>
              </a:p>
            </p:txBody>
          </p:sp>
          <p:sp>
            <p:nvSpPr>
              <p:cNvPr id="437" name="Google Shape;437;p32"/>
              <p:cNvSpPr/>
              <p:nvPr/>
            </p:nvSpPr>
            <p:spPr>
              <a:xfrm>
                <a:off x="1878200" y="1780700"/>
                <a:ext cx="62825" cy="50625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2025" extrusionOk="0">
                    <a:moveTo>
                      <a:pt x="2394" y="1346"/>
                    </a:moveTo>
                    <a:cubicBezTo>
                      <a:pt x="2334" y="1203"/>
                      <a:pt x="2251" y="1096"/>
                      <a:pt x="2120" y="989"/>
                    </a:cubicBezTo>
                    <a:cubicBezTo>
                      <a:pt x="1834" y="798"/>
                      <a:pt x="1560" y="608"/>
                      <a:pt x="1286" y="417"/>
                    </a:cubicBezTo>
                    <a:lnTo>
                      <a:pt x="905" y="144"/>
                    </a:lnTo>
                    <a:cubicBezTo>
                      <a:pt x="893" y="144"/>
                      <a:pt x="893" y="132"/>
                      <a:pt x="882" y="120"/>
                    </a:cubicBezTo>
                    <a:cubicBezTo>
                      <a:pt x="834" y="84"/>
                      <a:pt x="774" y="36"/>
                      <a:pt x="703" y="25"/>
                    </a:cubicBezTo>
                    <a:cubicBezTo>
                      <a:pt x="608" y="13"/>
                      <a:pt x="524" y="1"/>
                      <a:pt x="429" y="1"/>
                    </a:cubicBezTo>
                    <a:cubicBezTo>
                      <a:pt x="393" y="1"/>
                      <a:pt x="334" y="1"/>
                      <a:pt x="286" y="13"/>
                    </a:cubicBezTo>
                    <a:cubicBezTo>
                      <a:pt x="120" y="36"/>
                      <a:pt x="0" y="203"/>
                      <a:pt x="0" y="394"/>
                    </a:cubicBezTo>
                    <a:lnTo>
                      <a:pt x="0" y="489"/>
                    </a:lnTo>
                    <a:lnTo>
                      <a:pt x="72" y="537"/>
                    </a:lnTo>
                    <a:cubicBezTo>
                      <a:pt x="96" y="548"/>
                      <a:pt x="108" y="548"/>
                      <a:pt x="131" y="560"/>
                    </a:cubicBezTo>
                    <a:cubicBezTo>
                      <a:pt x="179" y="596"/>
                      <a:pt x="239" y="620"/>
                      <a:pt x="298" y="656"/>
                    </a:cubicBezTo>
                    <a:cubicBezTo>
                      <a:pt x="584" y="775"/>
                      <a:pt x="774" y="906"/>
                      <a:pt x="953" y="1072"/>
                    </a:cubicBezTo>
                    <a:cubicBezTo>
                      <a:pt x="1108" y="1203"/>
                      <a:pt x="1286" y="1310"/>
                      <a:pt x="1465" y="1394"/>
                    </a:cubicBezTo>
                    <a:lnTo>
                      <a:pt x="1548" y="1441"/>
                    </a:lnTo>
                    <a:cubicBezTo>
                      <a:pt x="1655" y="1501"/>
                      <a:pt x="1763" y="1620"/>
                      <a:pt x="1858" y="1739"/>
                    </a:cubicBezTo>
                    <a:cubicBezTo>
                      <a:pt x="1917" y="1799"/>
                      <a:pt x="1965" y="1858"/>
                      <a:pt x="2025" y="1918"/>
                    </a:cubicBezTo>
                    <a:lnTo>
                      <a:pt x="2120" y="2025"/>
                    </a:lnTo>
                    <a:lnTo>
                      <a:pt x="2215" y="1930"/>
                    </a:lnTo>
                    <a:cubicBezTo>
                      <a:pt x="2358" y="1822"/>
                      <a:pt x="2513" y="1644"/>
                      <a:pt x="2394" y="134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>
                  <a:solidFill>
                    <a:prstClr val="black"/>
                  </a:solidFill>
                </a:endParaRPr>
              </a:p>
            </p:txBody>
          </p:sp>
          <p:sp>
            <p:nvSpPr>
              <p:cNvPr id="438" name="Google Shape;438;p32"/>
              <p:cNvSpPr/>
              <p:nvPr/>
            </p:nvSpPr>
            <p:spPr>
              <a:xfrm>
                <a:off x="1731150" y="1748550"/>
                <a:ext cx="228625" cy="313175"/>
              </a:xfrm>
              <a:custGeom>
                <a:avLst/>
                <a:gdLst/>
                <a:ahLst/>
                <a:cxnLst/>
                <a:rect l="l" t="t" r="r" b="b"/>
                <a:pathLst>
                  <a:path w="9145" h="12527" extrusionOk="0">
                    <a:moveTo>
                      <a:pt x="7609" y="1"/>
                    </a:moveTo>
                    <a:cubicBezTo>
                      <a:pt x="8097" y="346"/>
                      <a:pt x="8573" y="691"/>
                      <a:pt x="9050" y="1013"/>
                    </a:cubicBezTo>
                    <a:cubicBezTo>
                      <a:pt x="9145" y="1311"/>
                      <a:pt x="9109" y="1584"/>
                      <a:pt x="9038" y="1858"/>
                    </a:cubicBezTo>
                    <a:cubicBezTo>
                      <a:pt x="8990" y="2037"/>
                      <a:pt x="8883" y="2156"/>
                      <a:pt x="8799" y="2299"/>
                    </a:cubicBezTo>
                    <a:cubicBezTo>
                      <a:pt x="8692" y="2454"/>
                      <a:pt x="8561" y="2608"/>
                      <a:pt x="8609" y="2835"/>
                    </a:cubicBezTo>
                    <a:cubicBezTo>
                      <a:pt x="8621" y="2918"/>
                      <a:pt x="8561" y="3025"/>
                      <a:pt x="8514" y="3096"/>
                    </a:cubicBezTo>
                    <a:cubicBezTo>
                      <a:pt x="7716" y="4228"/>
                      <a:pt x="7002" y="5430"/>
                      <a:pt x="6192" y="6561"/>
                    </a:cubicBezTo>
                    <a:cubicBezTo>
                      <a:pt x="6013" y="6823"/>
                      <a:pt x="5823" y="7061"/>
                      <a:pt x="5609" y="7276"/>
                    </a:cubicBezTo>
                    <a:cubicBezTo>
                      <a:pt x="5418" y="7490"/>
                      <a:pt x="5240" y="7692"/>
                      <a:pt x="5097" y="7930"/>
                    </a:cubicBezTo>
                    <a:cubicBezTo>
                      <a:pt x="4704" y="8502"/>
                      <a:pt x="4299" y="9062"/>
                      <a:pt x="3918" y="9633"/>
                    </a:cubicBezTo>
                    <a:cubicBezTo>
                      <a:pt x="3739" y="9883"/>
                      <a:pt x="3561" y="10133"/>
                      <a:pt x="3382" y="10371"/>
                    </a:cubicBezTo>
                    <a:cubicBezTo>
                      <a:pt x="3335" y="10431"/>
                      <a:pt x="3275" y="10490"/>
                      <a:pt x="3227" y="10514"/>
                    </a:cubicBezTo>
                    <a:cubicBezTo>
                      <a:pt x="3037" y="10538"/>
                      <a:pt x="2965" y="10693"/>
                      <a:pt x="2846" y="10812"/>
                    </a:cubicBezTo>
                    <a:cubicBezTo>
                      <a:pt x="2739" y="10907"/>
                      <a:pt x="2596" y="10990"/>
                      <a:pt x="2489" y="11086"/>
                    </a:cubicBezTo>
                    <a:cubicBezTo>
                      <a:pt x="2013" y="11538"/>
                      <a:pt x="1465" y="11907"/>
                      <a:pt x="965" y="12336"/>
                    </a:cubicBezTo>
                    <a:cubicBezTo>
                      <a:pt x="751" y="12526"/>
                      <a:pt x="227" y="12431"/>
                      <a:pt x="60" y="12169"/>
                    </a:cubicBezTo>
                    <a:cubicBezTo>
                      <a:pt x="13" y="12098"/>
                      <a:pt x="1" y="12014"/>
                      <a:pt x="13" y="11931"/>
                    </a:cubicBezTo>
                    <a:cubicBezTo>
                      <a:pt x="36" y="11752"/>
                      <a:pt x="48" y="11562"/>
                      <a:pt x="96" y="11395"/>
                    </a:cubicBezTo>
                    <a:cubicBezTo>
                      <a:pt x="239" y="10919"/>
                      <a:pt x="334" y="10419"/>
                      <a:pt x="417" y="9931"/>
                    </a:cubicBezTo>
                    <a:cubicBezTo>
                      <a:pt x="477" y="9633"/>
                      <a:pt x="548" y="9335"/>
                      <a:pt x="644" y="9038"/>
                    </a:cubicBezTo>
                    <a:cubicBezTo>
                      <a:pt x="703" y="8823"/>
                      <a:pt x="810" y="8621"/>
                      <a:pt x="929" y="8419"/>
                    </a:cubicBezTo>
                    <a:cubicBezTo>
                      <a:pt x="1430" y="7561"/>
                      <a:pt x="2072" y="6799"/>
                      <a:pt x="2620" y="5966"/>
                    </a:cubicBezTo>
                    <a:cubicBezTo>
                      <a:pt x="2751" y="5775"/>
                      <a:pt x="2858" y="5549"/>
                      <a:pt x="2977" y="5347"/>
                    </a:cubicBezTo>
                    <a:cubicBezTo>
                      <a:pt x="3132" y="5109"/>
                      <a:pt x="3251" y="4847"/>
                      <a:pt x="3406" y="4632"/>
                    </a:cubicBezTo>
                    <a:cubicBezTo>
                      <a:pt x="4037" y="3739"/>
                      <a:pt x="4680" y="2846"/>
                      <a:pt x="5359" y="1977"/>
                    </a:cubicBezTo>
                    <a:cubicBezTo>
                      <a:pt x="5537" y="1751"/>
                      <a:pt x="5704" y="1501"/>
                      <a:pt x="5871" y="1251"/>
                    </a:cubicBezTo>
                    <a:cubicBezTo>
                      <a:pt x="5942" y="1144"/>
                      <a:pt x="6013" y="1037"/>
                      <a:pt x="6168" y="1025"/>
                    </a:cubicBezTo>
                    <a:cubicBezTo>
                      <a:pt x="6323" y="1001"/>
                      <a:pt x="6418" y="858"/>
                      <a:pt x="6502" y="739"/>
                    </a:cubicBezTo>
                    <a:cubicBezTo>
                      <a:pt x="6621" y="596"/>
                      <a:pt x="6716" y="429"/>
                      <a:pt x="6883" y="299"/>
                    </a:cubicBezTo>
                    <a:cubicBezTo>
                      <a:pt x="7073" y="132"/>
                      <a:pt x="7311" y="48"/>
                      <a:pt x="7609" y="1"/>
                    </a:cubicBezTo>
                    <a:close/>
                    <a:moveTo>
                      <a:pt x="2477" y="9407"/>
                    </a:moveTo>
                    <a:cubicBezTo>
                      <a:pt x="3977" y="7264"/>
                      <a:pt x="5454" y="5168"/>
                      <a:pt x="6918" y="3073"/>
                    </a:cubicBezTo>
                    <a:cubicBezTo>
                      <a:pt x="6942" y="3037"/>
                      <a:pt x="6954" y="2989"/>
                      <a:pt x="6966" y="2918"/>
                    </a:cubicBezTo>
                    <a:cubicBezTo>
                      <a:pt x="6823" y="2799"/>
                      <a:pt x="6692" y="2680"/>
                      <a:pt x="6478" y="2608"/>
                    </a:cubicBezTo>
                    <a:cubicBezTo>
                      <a:pt x="6418" y="2680"/>
                      <a:pt x="6359" y="2739"/>
                      <a:pt x="6311" y="2799"/>
                    </a:cubicBezTo>
                    <a:cubicBezTo>
                      <a:pt x="6180" y="2977"/>
                      <a:pt x="6061" y="3168"/>
                      <a:pt x="5942" y="3370"/>
                    </a:cubicBezTo>
                    <a:cubicBezTo>
                      <a:pt x="4656" y="5192"/>
                      <a:pt x="3370" y="7014"/>
                      <a:pt x="2084" y="8847"/>
                    </a:cubicBezTo>
                    <a:cubicBezTo>
                      <a:pt x="2037" y="8907"/>
                      <a:pt x="2013" y="8978"/>
                      <a:pt x="1965" y="9050"/>
                    </a:cubicBezTo>
                    <a:cubicBezTo>
                      <a:pt x="2144" y="9169"/>
                      <a:pt x="2299" y="9276"/>
                      <a:pt x="2477" y="9407"/>
                    </a:cubicBezTo>
                    <a:close/>
                    <a:moveTo>
                      <a:pt x="1537" y="8740"/>
                    </a:moveTo>
                    <a:cubicBezTo>
                      <a:pt x="1584" y="8692"/>
                      <a:pt x="1632" y="8669"/>
                      <a:pt x="1656" y="8621"/>
                    </a:cubicBezTo>
                    <a:cubicBezTo>
                      <a:pt x="1811" y="8407"/>
                      <a:pt x="1953" y="8216"/>
                      <a:pt x="2108" y="8014"/>
                    </a:cubicBezTo>
                    <a:lnTo>
                      <a:pt x="3358" y="6228"/>
                    </a:lnTo>
                    <a:cubicBezTo>
                      <a:pt x="3870" y="5478"/>
                      <a:pt x="4394" y="4740"/>
                      <a:pt x="4930" y="3989"/>
                    </a:cubicBezTo>
                    <a:lnTo>
                      <a:pt x="5954" y="2561"/>
                    </a:lnTo>
                    <a:cubicBezTo>
                      <a:pt x="6013" y="2489"/>
                      <a:pt x="6049" y="2394"/>
                      <a:pt x="6073" y="2311"/>
                    </a:cubicBezTo>
                    <a:cubicBezTo>
                      <a:pt x="5990" y="2251"/>
                      <a:pt x="5930" y="2204"/>
                      <a:pt x="5859" y="2156"/>
                    </a:cubicBezTo>
                    <a:cubicBezTo>
                      <a:pt x="5811" y="2192"/>
                      <a:pt x="5763" y="2204"/>
                      <a:pt x="5740" y="2227"/>
                    </a:cubicBezTo>
                    <a:cubicBezTo>
                      <a:pt x="5418" y="2680"/>
                      <a:pt x="5037" y="3073"/>
                      <a:pt x="4739" y="3525"/>
                    </a:cubicBezTo>
                    <a:cubicBezTo>
                      <a:pt x="4501" y="3918"/>
                      <a:pt x="4227" y="4299"/>
                      <a:pt x="3966" y="4668"/>
                    </a:cubicBezTo>
                    <a:cubicBezTo>
                      <a:pt x="3716" y="5049"/>
                      <a:pt x="3454" y="5418"/>
                      <a:pt x="3275" y="5835"/>
                    </a:cubicBezTo>
                    <a:cubicBezTo>
                      <a:pt x="3239" y="5942"/>
                      <a:pt x="3180" y="6025"/>
                      <a:pt x="3096" y="6121"/>
                    </a:cubicBezTo>
                    <a:cubicBezTo>
                      <a:pt x="2549" y="6906"/>
                      <a:pt x="1989" y="7692"/>
                      <a:pt x="1430" y="8502"/>
                    </a:cubicBezTo>
                    <a:cubicBezTo>
                      <a:pt x="1406" y="8538"/>
                      <a:pt x="1394" y="8585"/>
                      <a:pt x="1358" y="8645"/>
                    </a:cubicBezTo>
                    <a:cubicBezTo>
                      <a:pt x="1430" y="8681"/>
                      <a:pt x="1477" y="8704"/>
                      <a:pt x="1537" y="8740"/>
                    </a:cubicBezTo>
                    <a:close/>
                    <a:moveTo>
                      <a:pt x="7418" y="3227"/>
                    </a:moveTo>
                    <a:cubicBezTo>
                      <a:pt x="7371" y="3275"/>
                      <a:pt x="7323" y="3287"/>
                      <a:pt x="7299" y="3323"/>
                    </a:cubicBezTo>
                    <a:cubicBezTo>
                      <a:pt x="5930" y="5394"/>
                      <a:pt x="4466" y="7383"/>
                      <a:pt x="3061" y="9419"/>
                    </a:cubicBezTo>
                    <a:cubicBezTo>
                      <a:pt x="3001" y="9502"/>
                      <a:pt x="2965" y="9585"/>
                      <a:pt x="2918" y="9657"/>
                    </a:cubicBezTo>
                    <a:cubicBezTo>
                      <a:pt x="2965" y="9752"/>
                      <a:pt x="3013" y="9800"/>
                      <a:pt x="3120" y="9752"/>
                    </a:cubicBezTo>
                    <a:cubicBezTo>
                      <a:pt x="3656" y="8978"/>
                      <a:pt x="4216" y="8192"/>
                      <a:pt x="4763" y="7395"/>
                    </a:cubicBezTo>
                    <a:cubicBezTo>
                      <a:pt x="4870" y="7264"/>
                      <a:pt x="4966" y="7121"/>
                      <a:pt x="5085" y="7014"/>
                    </a:cubicBezTo>
                    <a:cubicBezTo>
                      <a:pt x="5394" y="6740"/>
                      <a:pt x="5621" y="6406"/>
                      <a:pt x="5859" y="6073"/>
                    </a:cubicBezTo>
                    <a:cubicBezTo>
                      <a:pt x="6156" y="5656"/>
                      <a:pt x="6430" y="5240"/>
                      <a:pt x="6752" y="4859"/>
                    </a:cubicBezTo>
                    <a:cubicBezTo>
                      <a:pt x="7073" y="4442"/>
                      <a:pt x="7311" y="3966"/>
                      <a:pt x="7621" y="3513"/>
                    </a:cubicBezTo>
                    <a:cubicBezTo>
                      <a:pt x="7645" y="3489"/>
                      <a:pt x="7645" y="3442"/>
                      <a:pt x="7656" y="3382"/>
                    </a:cubicBezTo>
                    <a:cubicBezTo>
                      <a:pt x="7561" y="3335"/>
                      <a:pt x="7490" y="3275"/>
                      <a:pt x="7418" y="3227"/>
                    </a:cubicBezTo>
                    <a:close/>
                    <a:moveTo>
                      <a:pt x="1632" y="10943"/>
                    </a:moveTo>
                    <a:cubicBezTo>
                      <a:pt x="1775" y="10836"/>
                      <a:pt x="1894" y="10764"/>
                      <a:pt x="2013" y="10669"/>
                    </a:cubicBezTo>
                    <a:cubicBezTo>
                      <a:pt x="2120" y="10585"/>
                      <a:pt x="2239" y="10490"/>
                      <a:pt x="2346" y="10407"/>
                    </a:cubicBezTo>
                    <a:cubicBezTo>
                      <a:pt x="2465" y="10300"/>
                      <a:pt x="2549" y="10193"/>
                      <a:pt x="2596" y="10026"/>
                    </a:cubicBezTo>
                    <a:cubicBezTo>
                      <a:pt x="2120" y="9693"/>
                      <a:pt x="1644" y="9359"/>
                      <a:pt x="1156" y="9014"/>
                    </a:cubicBezTo>
                    <a:cubicBezTo>
                      <a:pt x="1120" y="9121"/>
                      <a:pt x="1072" y="9216"/>
                      <a:pt x="1060" y="9300"/>
                    </a:cubicBezTo>
                    <a:cubicBezTo>
                      <a:pt x="1013" y="9526"/>
                      <a:pt x="965" y="9728"/>
                      <a:pt x="929" y="9954"/>
                    </a:cubicBezTo>
                    <a:cubicBezTo>
                      <a:pt x="918" y="10026"/>
                      <a:pt x="894" y="10085"/>
                      <a:pt x="894" y="10169"/>
                    </a:cubicBezTo>
                    <a:cubicBezTo>
                      <a:pt x="882" y="10324"/>
                      <a:pt x="929" y="10466"/>
                      <a:pt x="1072" y="10562"/>
                    </a:cubicBezTo>
                    <a:cubicBezTo>
                      <a:pt x="1275" y="10693"/>
                      <a:pt x="1453" y="10824"/>
                      <a:pt x="1632" y="10943"/>
                    </a:cubicBezTo>
                    <a:close/>
                    <a:moveTo>
                      <a:pt x="6811" y="1084"/>
                    </a:moveTo>
                    <a:cubicBezTo>
                      <a:pt x="7264" y="1501"/>
                      <a:pt x="7776" y="1858"/>
                      <a:pt x="8323" y="2156"/>
                    </a:cubicBezTo>
                    <a:cubicBezTo>
                      <a:pt x="8597" y="1965"/>
                      <a:pt x="8621" y="1703"/>
                      <a:pt x="8633" y="1430"/>
                    </a:cubicBezTo>
                    <a:cubicBezTo>
                      <a:pt x="8252" y="858"/>
                      <a:pt x="7978" y="680"/>
                      <a:pt x="7359" y="549"/>
                    </a:cubicBezTo>
                    <a:cubicBezTo>
                      <a:pt x="7121" y="656"/>
                      <a:pt x="6894" y="787"/>
                      <a:pt x="6811" y="1084"/>
                    </a:cubicBezTo>
                    <a:close/>
                    <a:moveTo>
                      <a:pt x="8002" y="3108"/>
                    </a:moveTo>
                    <a:cubicBezTo>
                      <a:pt x="8157" y="2966"/>
                      <a:pt x="8192" y="2846"/>
                      <a:pt x="8133" y="2692"/>
                    </a:cubicBezTo>
                    <a:cubicBezTo>
                      <a:pt x="8085" y="2573"/>
                      <a:pt x="8014" y="2489"/>
                      <a:pt x="7895" y="2418"/>
                    </a:cubicBezTo>
                    <a:lnTo>
                      <a:pt x="6680" y="1561"/>
                    </a:lnTo>
                    <a:cubicBezTo>
                      <a:pt x="6644" y="1537"/>
                      <a:pt x="6597" y="1489"/>
                      <a:pt x="6549" y="1477"/>
                    </a:cubicBezTo>
                    <a:cubicBezTo>
                      <a:pt x="6430" y="1465"/>
                      <a:pt x="6299" y="1442"/>
                      <a:pt x="6180" y="1465"/>
                    </a:cubicBezTo>
                    <a:cubicBezTo>
                      <a:pt x="6085" y="1477"/>
                      <a:pt x="6013" y="1561"/>
                      <a:pt x="6013" y="1703"/>
                    </a:cubicBezTo>
                    <a:cubicBezTo>
                      <a:pt x="6073" y="1727"/>
                      <a:pt x="6144" y="1787"/>
                      <a:pt x="6228" y="1823"/>
                    </a:cubicBezTo>
                    <a:cubicBezTo>
                      <a:pt x="6478" y="1942"/>
                      <a:pt x="6716" y="2061"/>
                      <a:pt x="6906" y="2251"/>
                    </a:cubicBezTo>
                    <a:cubicBezTo>
                      <a:pt x="7073" y="2394"/>
                      <a:pt x="7275" y="2489"/>
                      <a:pt x="7478" y="2608"/>
                    </a:cubicBezTo>
                    <a:cubicBezTo>
                      <a:pt x="7680" y="2715"/>
                      <a:pt x="7823" y="2918"/>
                      <a:pt x="8002" y="310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439" name="Google Shape;439;p32"/>
            <p:cNvSpPr/>
            <p:nvPr/>
          </p:nvSpPr>
          <p:spPr>
            <a:xfrm>
              <a:off x="6999675" y="4779150"/>
              <a:ext cx="1551855" cy="117652"/>
            </a:xfrm>
            <a:custGeom>
              <a:avLst/>
              <a:gdLst/>
              <a:ahLst/>
              <a:cxnLst/>
              <a:rect l="l" t="t" r="r" b="b"/>
              <a:pathLst>
                <a:path w="17860" h="1727" fill="none" extrusionOk="0">
                  <a:moveTo>
                    <a:pt x="17860" y="1465"/>
                  </a:moveTo>
                  <a:cubicBezTo>
                    <a:pt x="17550" y="989"/>
                    <a:pt x="16717" y="453"/>
                    <a:pt x="16110" y="429"/>
                  </a:cubicBezTo>
                  <a:cubicBezTo>
                    <a:pt x="15193" y="417"/>
                    <a:pt x="14871" y="1727"/>
                    <a:pt x="13979" y="1715"/>
                  </a:cubicBezTo>
                  <a:cubicBezTo>
                    <a:pt x="13133" y="1703"/>
                    <a:pt x="13074" y="512"/>
                    <a:pt x="12121" y="274"/>
                  </a:cubicBezTo>
                  <a:cubicBezTo>
                    <a:pt x="11002" y="1"/>
                    <a:pt x="10645" y="1536"/>
                    <a:pt x="9347" y="1417"/>
                  </a:cubicBezTo>
                  <a:cubicBezTo>
                    <a:pt x="8335" y="1322"/>
                    <a:pt x="8228" y="346"/>
                    <a:pt x="7263" y="405"/>
                  </a:cubicBezTo>
                  <a:cubicBezTo>
                    <a:pt x="6299" y="465"/>
                    <a:pt x="6192" y="1441"/>
                    <a:pt x="5251" y="1489"/>
                  </a:cubicBezTo>
                  <a:cubicBezTo>
                    <a:pt x="4203" y="1536"/>
                    <a:pt x="4120" y="310"/>
                    <a:pt x="3037" y="346"/>
                  </a:cubicBezTo>
                  <a:cubicBezTo>
                    <a:pt x="2215" y="370"/>
                    <a:pt x="1858" y="1084"/>
                    <a:pt x="691" y="1060"/>
                  </a:cubicBezTo>
                  <a:cubicBezTo>
                    <a:pt x="393" y="1060"/>
                    <a:pt x="155" y="1001"/>
                    <a:pt x="1" y="953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4000">
                <a:solidFill>
                  <a:prstClr val="black"/>
                </a:solidFill>
              </a:endParaRPr>
            </a:p>
          </p:txBody>
        </p:sp>
      </p:grpSp>
      <p:pic>
        <p:nvPicPr>
          <p:cNvPr id="21" name="Picture 2" descr="C:\Users\PC\Downloads\3217425.jpg">
            <a:hlinkClick r:id="rId4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6795" b="89231" l="65300" r="93800">
                        <a14:foregroundMark x1="77700" y1="58205" x2="80900" y2="58974"/>
                        <a14:foregroundMark x1="79200" y1="57051" x2="80400" y2="585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582" t="48415" r="7091" b="11555"/>
          <a:stretch/>
        </p:blipFill>
        <p:spPr bwMode="auto">
          <a:xfrm>
            <a:off x="8652974" y="3923448"/>
            <a:ext cx="3457842" cy="3335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1627468" y="2651681"/>
            <a:ext cx="8167045" cy="1885921"/>
            <a:chOff x="-2616968" y="2559796"/>
            <a:chExt cx="8187300" cy="1885921"/>
          </a:xfrm>
        </p:grpSpPr>
        <p:sp>
          <p:nvSpPr>
            <p:cNvPr id="23" name="Google Shape;198;p25"/>
            <p:cNvSpPr txBox="1">
              <a:spLocks/>
            </p:cNvSpPr>
            <p:nvPr/>
          </p:nvSpPr>
          <p:spPr>
            <a:xfrm>
              <a:off x="-1486452" y="2559796"/>
              <a:ext cx="7056784" cy="1885921"/>
            </a:xfrm>
            <a:prstGeom prst="rect">
              <a:avLst/>
            </a:prstGeom>
            <a:noFill/>
            <a:ln w="57150">
              <a:solidFill>
                <a:schemeClr val="bg1"/>
              </a:solidFill>
            </a:ln>
          </p:spPr>
          <p:txBody>
            <a:bodyPr spcFirstLastPara="1" wrap="square" lIns="121897" tIns="121897" rIns="121897" bIns="121897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200"/>
                <a:buFont typeface="Pangolin"/>
                <a:buNone/>
                <a:defRPr sz="72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9pPr>
            </a:lstStyle>
            <a:p>
              <a:pPr algn="just">
                <a:buClr>
                  <a:srgbClr val="000000"/>
                </a:buClr>
                <a:buSzTx/>
              </a:pPr>
              <a:r>
                <a:rPr lang="en-US" sz="8000" dirty="0" err="1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Bà</a:t>
              </a:r>
              <a:r>
                <a:rPr lang="en-US" sz="8000" dirty="0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 </a:t>
              </a:r>
              <a:r>
                <a:rPr lang="en-US" sz="8000" dirty="0" err="1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đi</a:t>
              </a:r>
              <a:r>
                <a:rPr lang="en-US" sz="8000" dirty="0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 </a:t>
              </a:r>
              <a:r>
                <a:rPr lang="en-US" sz="8000" dirty="0" err="1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chợ</a:t>
              </a:r>
              <a:r>
                <a:rPr lang="en-US" sz="8000" dirty="0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 </a:t>
              </a:r>
              <a:r>
                <a:rPr lang="en-US" sz="8000" dirty="0" err="1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cá</a:t>
              </a:r>
              <a:r>
                <a:rPr lang="en-US" sz="8000" dirty="0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  <a:sym typeface="Arial"/>
                </a:rPr>
                <a:t>.</a:t>
              </a:r>
              <a:endParaRPr lang="en-US" sz="80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  <a:sym typeface="Arial"/>
              </a:endParaRPr>
            </a:p>
          </p:txBody>
        </p:sp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0" b="100000" l="0" r="100000">
                          <a14:foregroundMark x1="51961" y1="28800" x2="83088" y2="27400"/>
                          <a14:foregroundMark x1="71569" y1="23000" x2="79412" y2="252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616968" y="3060281"/>
              <a:ext cx="1130516" cy="13854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91258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-7000" b="-19000"/>
          </a:stretch>
        </a:blipFill>
        <a:effectLst/>
      </p:bgPr>
    </p:bg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" name="Google Shape;430;p32"/>
          <p:cNvGrpSpPr/>
          <p:nvPr/>
        </p:nvGrpSpPr>
        <p:grpSpPr>
          <a:xfrm>
            <a:off x="9309812" y="5911246"/>
            <a:ext cx="2655401" cy="878129"/>
            <a:chOff x="6999675" y="4238205"/>
            <a:chExt cx="1996490" cy="658597"/>
          </a:xfrm>
        </p:grpSpPr>
        <p:grpSp>
          <p:nvGrpSpPr>
            <p:cNvPr id="431" name="Google Shape;431;p32"/>
            <p:cNvGrpSpPr/>
            <p:nvPr/>
          </p:nvGrpSpPr>
          <p:grpSpPr>
            <a:xfrm>
              <a:off x="8525769" y="4238205"/>
              <a:ext cx="470396" cy="644389"/>
              <a:chOff x="1731150" y="1748550"/>
              <a:chExt cx="228625" cy="313175"/>
            </a:xfrm>
          </p:grpSpPr>
          <p:sp>
            <p:nvSpPr>
              <p:cNvPr id="432" name="Google Shape;432;p32"/>
              <p:cNvSpPr/>
              <p:nvPr/>
            </p:nvSpPr>
            <p:spPr>
              <a:xfrm>
                <a:off x="1775500" y="1809575"/>
                <a:ext cx="134275" cy="179800"/>
              </a:xfrm>
              <a:custGeom>
                <a:avLst/>
                <a:gdLst/>
                <a:ahLst/>
                <a:cxnLst/>
                <a:rect l="l" t="t" r="r" b="b"/>
                <a:pathLst>
                  <a:path w="5371" h="7192" extrusionOk="0">
                    <a:moveTo>
                      <a:pt x="5335" y="584"/>
                    </a:moveTo>
                    <a:cubicBezTo>
                      <a:pt x="5335" y="560"/>
                      <a:pt x="5335" y="548"/>
                      <a:pt x="5347" y="525"/>
                    </a:cubicBezTo>
                    <a:lnTo>
                      <a:pt x="5371" y="429"/>
                    </a:lnTo>
                    <a:lnTo>
                      <a:pt x="5299" y="370"/>
                    </a:lnTo>
                    <a:lnTo>
                      <a:pt x="5228" y="310"/>
                    </a:lnTo>
                    <a:cubicBezTo>
                      <a:pt x="5109" y="215"/>
                      <a:pt x="4954" y="108"/>
                      <a:pt x="4763" y="36"/>
                    </a:cubicBezTo>
                    <a:lnTo>
                      <a:pt x="4656" y="1"/>
                    </a:lnTo>
                    <a:lnTo>
                      <a:pt x="4585" y="72"/>
                    </a:lnTo>
                    <a:cubicBezTo>
                      <a:pt x="4573" y="108"/>
                      <a:pt x="4537" y="120"/>
                      <a:pt x="4525" y="132"/>
                    </a:cubicBezTo>
                    <a:cubicBezTo>
                      <a:pt x="4478" y="179"/>
                      <a:pt x="4442" y="227"/>
                      <a:pt x="4406" y="286"/>
                    </a:cubicBezTo>
                    <a:lnTo>
                      <a:pt x="4228" y="548"/>
                    </a:lnTo>
                    <a:cubicBezTo>
                      <a:pt x="4168" y="655"/>
                      <a:pt x="4097" y="751"/>
                      <a:pt x="4037" y="834"/>
                    </a:cubicBezTo>
                    <a:lnTo>
                      <a:pt x="2394" y="3156"/>
                    </a:lnTo>
                    <a:cubicBezTo>
                      <a:pt x="1656" y="4215"/>
                      <a:pt x="929" y="5251"/>
                      <a:pt x="179" y="6311"/>
                    </a:cubicBezTo>
                    <a:cubicBezTo>
                      <a:pt x="132" y="6370"/>
                      <a:pt x="120" y="6418"/>
                      <a:pt x="96" y="6478"/>
                    </a:cubicBezTo>
                    <a:cubicBezTo>
                      <a:pt x="72" y="6501"/>
                      <a:pt x="72" y="6525"/>
                      <a:pt x="60" y="6549"/>
                    </a:cubicBezTo>
                    <a:lnTo>
                      <a:pt x="1" y="6668"/>
                    </a:lnTo>
                    <a:lnTo>
                      <a:pt x="608" y="7097"/>
                    </a:lnTo>
                    <a:lnTo>
                      <a:pt x="703" y="6978"/>
                    </a:lnTo>
                    <a:lnTo>
                      <a:pt x="703" y="6978"/>
                    </a:lnTo>
                    <a:lnTo>
                      <a:pt x="608" y="7097"/>
                    </a:lnTo>
                    <a:lnTo>
                      <a:pt x="727" y="7192"/>
                    </a:lnTo>
                    <a:lnTo>
                      <a:pt x="822" y="7073"/>
                    </a:lnTo>
                    <a:cubicBezTo>
                      <a:pt x="2323" y="4930"/>
                      <a:pt x="3799" y="2834"/>
                      <a:pt x="5275" y="727"/>
                    </a:cubicBezTo>
                    <a:cubicBezTo>
                      <a:pt x="5311" y="667"/>
                      <a:pt x="5335" y="608"/>
                      <a:pt x="5335" y="584"/>
                    </a:cubicBez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>
                  <a:solidFill>
                    <a:prstClr val="black"/>
                  </a:solidFill>
                </a:endParaRPr>
              </a:p>
            </p:txBody>
          </p:sp>
          <p:sp>
            <p:nvSpPr>
              <p:cNvPr id="433" name="Google Shape;433;p32"/>
              <p:cNvSpPr/>
              <p:nvPr/>
            </p:nvSpPr>
            <p:spPr>
              <a:xfrm>
                <a:off x="1760925" y="1797675"/>
                <a:ext cx="126825" cy="174450"/>
              </a:xfrm>
              <a:custGeom>
                <a:avLst/>
                <a:gdLst/>
                <a:ahLst/>
                <a:cxnLst/>
                <a:rect l="l" t="t" r="r" b="b"/>
                <a:pathLst>
                  <a:path w="5073" h="6978" extrusionOk="0">
                    <a:moveTo>
                      <a:pt x="2477" y="4060"/>
                    </a:moveTo>
                    <a:lnTo>
                      <a:pt x="3858" y="2096"/>
                    </a:lnTo>
                    <a:cubicBezTo>
                      <a:pt x="4025" y="1858"/>
                      <a:pt x="4203" y="1620"/>
                      <a:pt x="4382" y="1382"/>
                    </a:cubicBezTo>
                    <a:cubicBezTo>
                      <a:pt x="4560" y="1143"/>
                      <a:pt x="4727" y="905"/>
                      <a:pt x="4882" y="667"/>
                    </a:cubicBezTo>
                    <a:cubicBezTo>
                      <a:pt x="4930" y="608"/>
                      <a:pt x="4965" y="536"/>
                      <a:pt x="4989" y="477"/>
                    </a:cubicBezTo>
                    <a:cubicBezTo>
                      <a:pt x="5001" y="441"/>
                      <a:pt x="5001" y="429"/>
                      <a:pt x="5013" y="405"/>
                    </a:cubicBezTo>
                    <a:lnTo>
                      <a:pt x="5072" y="286"/>
                    </a:lnTo>
                    <a:lnTo>
                      <a:pt x="4680" y="0"/>
                    </a:lnTo>
                    <a:lnTo>
                      <a:pt x="4584" y="60"/>
                    </a:lnTo>
                    <a:cubicBezTo>
                      <a:pt x="4572" y="72"/>
                      <a:pt x="4560" y="72"/>
                      <a:pt x="4560" y="84"/>
                    </a:cubicBezTo>
                    <a:cubicBezTo>
                      <a:pt x="4525" y="108"/>
                      <a:pt x="4477" y="131"/>
                      <a:pt x="4441" y="179"/>
                    </a:cubicBezTo>
                    <a:cubicBezTo>
                      <a:pt x="4299" y="369"/>
                      <a:pt x="4156" y="548"/>
                      <a:pt x="4001" y="727"/>
                    </a:cubicBezTo>
                    <a:cubicBezTo>
                      <a:pt x="3810" y="965"/>
                      <a:pt x="3608" y="1203"/>
                      <a:pt x="3441" y="1489"/>
                    </a:cubicBezTo>
                    <a:cubicBezTo>
                      <a:pt x="3227" y="1834"/>
                      <a:pt x="2989" y="2155"/>
                      <a:pt x="2775" y="2477"/>
                    </a:cubicBezTo>
                    <a:lnTo>
                      <a:pt x="2667" y="2632"/>
                    </a:lnTo>
                    <a:cubicBezTo>
                      <a:pt x="2429" y="2977"/>
                      <a:pt x="2144" y="3382"/>
                      <a:pt x="1965" y="3822"/>
                    </a:cubicBezTo>
                    <a:cubicBezTo>
                      <a:pt x="1941" y="3918"/>
                      <a:pt x="1882" y="3989"/>
                      <a:pt x="1822" y="4084"/>
                    </a:cubicBezTo>
                    <a:cubicBezTo>
                      <a:pt x="1501" y="4513"/>
                      <a:pt x="1203" y="4953"/>
                      <a:pt x="893" y="5394"/>
                    </a:cubicBezTo>
                    <a:lnTo>
                      <a:pt x="155" y="6465"/>
                    </a:lnTo>
                    <a:cubicBezTo>
                      <a:pt x="119" y="6501"/>
                      <a:pt x="108" y="6537"/>
                      <a:pt x="96" y="6585"/>
                    </a:cubicBezTo>
                    <a:cubicBezTo>
                      <a:pt x="96" y="6596"/>
                      <a:pt x="72" y="6608"/>
                      <a:pt x="60" y="6620"/>
                    </a:cubicBezTo>
                    <a:lnTo>
                      <a:pt x="0" y="6763"/>
                    </a:lnTo>
                    <a:lnTo>
                      <a:pt x="393" y="6977"/>
                    </a:lnTo>
                    <a:lnTo>
                      <a:pt x="465" y="6906"/>
                    </a:lnTo>
                    <a:lnTo>
                      <a:pt x="512" y="6858"/>
                    </a:lnTo>
                    <a:cubicBezTo>
                      <a:pt x="536" y="6835"/>
                      <a:pt x="572" y="6799"/>
                      <a:pt x="596" y="6763"/>
                    </a:cubicBezTo>
                    <a:cubicBezTo>
                      <a:pt x="750" y="6549"/>
                      <a:pt x="893" y="6346"/>
                      <a:pt x="1048" y="6144"/>
                    </a:cubicBezTo>
                    <a:cubicBezTo>
                      <a:pt x="1251" y="5823"/>
                      <a:pt x="2477" y="4060"/>
                      <a:pt x="2477" y="4060"/>
                    </a:cubicBez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>
                  <a:solidFill>
                    <a:prstClr val="black"/>
                  </a:solidFill>
                </a:endParaRPr>
              </a:p>
            </p:txBody>
          </p:sp>
          <p:sp>
            <p:nvSpPr>
              <p:cNvPr id="434" name="Google Shape;434;p32"/>
              <p:cNvSpPr/>
              <p:nvPr/>
            </p:nvSpPr>
            <p:spPr>
              <a:xfrm>
                <a:off x="1799625" y="1824750"/>
                <a:ext cx="126525" cy="172075"/>
              </a:xfrm>
              <a:custGeom>
                <a:avLst/>
                <a:gdLst/>
                <a:ahLst/>
                <a:cxnLst/>
                <a:rect l="l" t="t" r="r" b="b"/>
                <a:pathLst>
                  <a:path w="5061" h="6883" extrusionOk="0">
                    <a:moveTo>
                      <a:pt x="4667" y="1"/>
                    </a:moveTo>
                    <a:lnTo>
                      <a:pt x="4572" y="60"/>
                    </a:lnTo>
                    <a:cubicBezTo>
                      <a:pt x="4560" y="72"/>
                      <a:pt x="4548" y="72"/>
                      <a:pt x="4525" y="96"/>
                    </a:cubicBezTo>
                    <a:cubicBezTo>
                      <a:pt x="4501" y="120"/>
                      <a:pt x="4453" y="132"/>
                      <a:pt x="4429" y="179"/>
                    </a:cubicBezTo>
                    <a:cubicBezTo>
                      <a:pt x="3548" y="1501"/>
                      <a:pt x="2620" y="2835"/>
                      <a:pt x="1715" y="4097"/>
                    </a:cubicBezTo>
                    <a:cubicBezTo>
                      <a:pt x="1215" y="4811"/>
                      <a:pt x="691" y="5561"/>
                      <a:pt x="179" y="6287"/>
                    </a:cubicBezTo>
                    <a:cubicBezTo>
                      <a:pt x="143" y="6347"/>
                      <a:pt x="107" y="6418"/>
                      <a:pt x="84" y="6478"/>
                    </a:cubicBezTo>
                    <a:cubicBezTo>
                      <a:pt x="60" y="6502"/>
                      <a:pt x="48" y="6525"/>
                      <a:pt x="48" y="6549"/>
                    </a:cubicBezTo>
                    <a:lnTo>
                      <a:pt x="0" y="6621"/>
                    </a:lnTo>
                    <a:lnTo>
                      <a:pt x="48" y="6704"/>
                    </a:lnTo>
                    <a:cubicBezTo>
                      <a:pt x="84" y="6752"/>
                      <a:pt x="155" y="6883"/>
                      <a:pt x="298" y="6883"/>
                    </a:cubicBezTo>
                    <a:cubicBezTo>
                      <a:pt x="345" y="6883"/>
                      <a:pt x="381" y="6859"/>
                      <a:pt x="417" y="6847"/>
                    </a:cubicBezTo>
                    <a:lnTo>
                      <a:pt x="465" y="6835"/>
                    </a:lnTo>
                    <a:lnTo>
                      <a:pt x="917" y="6192"/>
                    </a:lnTo>
                    <a:cubicBezTo>
                      <a:pt x="1310" y="5609"/>
                      <a:pt x="1727" y="5037"/>
                      <a:pt x="2131" y="4454"/>
                    </a:cubicBezTo>
                    <a:lnTo>
                      <a:pt x="2167" y="4418"/>
                    </a:lnTo>
                    <a:cubicBezTo>
                      <a:pt x="2250" y="4299"/>
                      <a:pt x="2322" y="4180"/>
                      <a:pt x="2429" y="4097"/>
                    </a:cubicBezTo>
                    <a:cubicBezTo>
                      <a:pt x="2715" y="3847"/>
                      <a:pt x="2941" y="3525"/>
                      <a:pt x="3155" y="3227"/>
                    </a:cubicBezTo>
                    <a:lnTo>
                      <a:pt x="3239" y="3132"/>
                    </a:lnTo>
                    <a:lnTo>
                      <a:pt x="3453" y="2811"/>
                    </a:lnTo>
                    <a:cubicBezTo>
                      <a:pt x="3667" y="2513"/>
                      <a:pt x="3882" y="2204"/>
                      <a:pt x="4132" y="1906"/>
                    </a:cubicBezTo>
                    <a:cubicBezTo>
                      <a:pt x="4322" y="1656"/>
                      <a:pt x="4477" y="1382"/>
                      <a:pt x="4644" y="1120"/>
                    </a:cubicBezTo>
                    <a:cubicBezTo>
                      <a:pt x="4763" y="930"/>
                      <a:pt x="4870" y="751"/>
                      <a:pt x="5001" y="549"/>
                    </a:cubicBezTo>
                    <a:cubicBezTo>
                      <a:pt x="5037" y="513"/>
                      <a:pt x="5048" y="453"/>
                      <a:pt x="5048" y="406"/>
                    </a:cubicBezTo>
                    <a:lnTo>
                      <a:pt x="5048" y="358"/>
                    </a:lnTo>
                    <a:lnTo>
                      <a:pt x="5060" y="251"/>
                    </a:ln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>
                  <a:solidFill>
                    <a:prstClr val="black"/>
                  </a:solidFill>
                </a:endParaRPr>
              </a:p>
            </p:txBody>
          </p:sp>
          <p:sp>
            <p:nvSpPr>
              <p:cNvPr id="435" name="Google Shape;435;p32"/>
              <p:cNvSpPr/>
              <p:nvPr/>
            </p:nvSpPr>
            <p:spPr>
              <a:xfrm>
                <a:off x="1749900" y="1968525"/>
                <a:ext cx="51225" cy="58075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2323" extrusionOk="0">
                    <a:moveTo>
                      <a:pt x="346" y="1"/>
                    </a:moveTo>
                    <a:lnTo>
                      <a:pt x="287" y="191"/>
                    </a:lnTo>
                    <a:cubicBezTo>
                      <a:pt x="263" y="227"/>
                      <a:pt x="251" y="251"/>
                      <a:pt x="251" y="286"/>
                    </a:cubicBezTo>
                    <a:cubicBezTo>
                      <a:pt x="227" y="358"/>
                      <a:pt x="203" y="417"/>
                      <a:pt x="191" y="477"/>
                    </a:cubicBezTo>
                    <a:cubicBezTo>
                      <a:pt x="144" y="655"/>
                      <a:pt x="120" y="846"/>
                      <a:pt x="72" y="1024"/>
                    </a:cubicBezTo>
                    <a:lnTo>
                      <a:pt x="60" y="1132"/>
                    </a:lnTo>
                    <a:cubicBezTo>
                      <a:pt x="48" y="1203"/>
                      <a:pt x="25" y="1275"/>
                      <a:pt x="25" y="1358"/>
                    </a:cubicBezTo>
                    <a:cubicBezTo>
                      <a:pt x="1" y="1572"/>
                      <a:pt x="72" y="1775"/>
                      <a:pt x="263" y="1894"/>
                    </a:cubicBezTo>
                    <a:cubicBezTo>
                      <a:pt x="382" y="1965"/>
                      <a:pt x="906" y="2322"/>
                      <a:pt x="906" y="2322"/>
                    </a:cubicBezTo>
                    <a:lnTo>
                      <a:pt x="1120" y="2167"/>
                    </a:lnTo>
                    <a:cubicBezTo>
                      <a:pt x="1203" y="2108"/>
                      <a:pt x="1299" y="2048"/>
                      <a:pt x="1382" y="1977"/>
                    </a:cubicBezTo>
                    <a:cubicBezTo>
                      <a:pt x="1477" y="1906"/>
                      <a:pt x="1561" y="1846"/>
                      <a:pt x="1656" y="1775"/>
                    </a:cubicBezTo>
                    <a:lnTo>
                      <a:pt x="1715" y="1715"/>
                    </a:lnTo>
                    <a:cubicBezTo>
                      <a:pt x="1811" y="1620"/>
                      <a:pt x="1953" y="1489"/>
                      <a:pt x="2025" y="1263"/>
                    </a:cubicBezTo>
                    <a:lnTo>
                      <a:pt x="2049" y="115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>
                  <a:solidFill>
                    <a:prstClr val="black"/>
                  </a:solidFill>
                </a:endParaRPr>
              </a:p>
            </p:txBody>
          </p:sp>
          <p:sp>
            <p:nvSpPr>
              <p:cNvPr id="436" name="Google Shape;436;p32"/>
              <p:cNvSpPr/>
              <p:nvPr/>
            </p:nvSpPr>
            <p:spPr>
              <a:xfrm>
                <a:off x="1896950" y="1757775"/>
                <a:ext cx="53900" cy="48550"/>
              </a:xfrm>
              <a:custGeom>
                <a:avLst/>
                <a:gdLst/>
                <a:ahLst/>
                <a:cxnLst/>
                <a:rect l="l" t="t" r="r" b="b"/>
                <a:pathLst>
                  <a:path w="2156" h="1942" extrusionOk="0">
                    <a:moveTo>
                      <a:pt x="2120" y="977"/>
                    </a:moveTo>
                    <a:cubicBezTo>
                      <a:pt x="1727" y="382"/>
                      <a:pt x="1429" y="168"/>
                      <a:pt x="751" y="25"/>
                    </a:cubicBezTo>
                    <a:lnTo>
                      <a:pt x="691" y="1"/>
                    </a:lnTo>
                    <a:lnTo>
                      <a:pt x="655" y="37"/>
                    </a:lnTo>
                    <a:cubicBezTo>
                      <a:pt x="417" y="156"/>
                      <a:pt x="132" y="299"/>
                      <a:pt x="24" y="656"/>
                    </a:cubicBezTo>
                    <a:lnTo>
                      <a:pt x="1" y="751"/>
                    </a:lnTo>
                    <a:lnTo>
                      <a:pt x="72" y="811"/>
                    </a:lnTo>
                    <a:cubicBezTo>
                      <a:pt x="513" y="1227"/>
                      <a:pt x="1036" y="1584"/>
                      <a:pt x="1620" y="1894"/>
                    </a:cubicBezTo>
                    <a:lnTo>
                      <a:pt x="1703" y="1942"/>
                    </a:lnTo>
                    <a:lnTo>
                      <a:pt x="1786" y="1882"/>
                    </a:lnTo>
                    <a:cubicBezTo>
                      <a:pt x="2108" y="1644"/>
                      <a:pt x="2144" y="1299"/>
                      <a:pt x="2156" y="1049"/>
                    </a:cubicBezTo>
                    <a:lnTo>
                      <a:pt x="2156" y="98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>
                  <a:solidFill>
                    <a:prstClr val="black"/>
                  </a:solidFill>
                </a:endParaRPr>
              </a:p>
            </p:txBody>
          </p:sp>
          <p:sp>
            <p:nvSpPr>
              <p:cNvPr id="437" name="Google Shape;437;p32"/>
              <p:cNvSpPr/>
              <p:nvPr/>
            </p:nvSpPr>
            <p:spPr>
              <a:xfrm>
                <a:off x="1878200" y="1780700"/>
                <a:ext cx="62825" cy="50625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2025" extrusionOk="0">
                    <a:moveTo>
                      <a:pt x="2394" y="1346"/>
                    </a:moveTo>
                    <a:cubicBezTo>
                      <a:pt x="2334" y="1203"/>
                      <a:pt x="2251" y="1096"/>
                      <a:pt x="2120" y="989"/>
                    </a:cubicBezTo>
                    <a:cubicBezTo>
                      <a:pt x="1834" y="798"/>
                      <a:pt x="1560" y="608"/>
                      <a:pt x="1286" y="417"/>
                    </a:cubicBezTo>
                    <a:lnTo>
                      <a:pt x="905" y="144"/>
                    </a:lnTo>
                    <a:cubicBezTo>
                      <a:pt x="893" y="144"/>
                      <a:pt x="893" y="132"/>
                      <a:pt x="882" y="120"/>
                    </a:cubicBezTo>
                    <a:cubicBezTo>
                      <a:pt x="834" y="84"/>
                      <a:pt x="774" y="36"/>
                      <a:pt x="703" y="25"/>
                    </a:cubicBezTo>
                    <a:cubicBezTo>
                      <a:pt x="608" y="13"/>
                      <a:pt x="524" y="1"/>
                      <a:pt x="429" y="1"/>
                    </a:cubicBezTo>
                    <a:cubicBezTo>
                      <a:pt x="393" y="1"/>
                      <a:pt x="334" y="1"/>
                      <a:pt x="286" y="13"/>
                    </a:cubicBezTo>
                    <a:cubicBezTo>
                      <a:pt x="120" y="36"/>
                      <a:pt x="0" y="203"/>
                      <a:pt x="0" y="394"/>
                    </a:cubicBezTo>
                    <a:lnTo>
                      <a:pt x="0" y="489"/>
                    </a:lnTo>
                    <a:lnTo>
                      <a:pt x="72" y="537"/>
                    </a:lnTo>
                    <a:cubicBezTo>
                      <a:pt x="96" y="548"/>
                      <a:pt x="108" y="548"/>
                      <a:pt x="131" y="560"/>
                    </a:cubicBezTo>
                    <a:cubicBezTo>
                      <a:pt x="179" y="596"/>
                      <a:pt x="239" y="620"/>
                      <a:pt x="298" y="656"/>
                    </a:cubicBezTo>
                    <a:cubicBezTo>
                      <a:pt x="584" y="775"/>
                      <a:pt x="774" y="906"/>
                      <a:pt x="953" y="1072"/>
                    </a:cubicBezTo>
                    <a:cubicBezTo>
                      <a:pt x="1108" y="1203"/>
                      <a:pt x="1286" y="1310"/>
                      <a:pt x="1465" y="1394"/>
                    </a:cubicBezTo>
                    <a:lnTo>
                      <a:pt x="1548" y="1441"/>
                    </a:lnTo>
                    <a:cubicBezTo>
                      <a:pt x="1655" y="1501"/>
                      <a:pt x="1763" y="1620"/>
                      <a:pt x="1858" y="1739"/>
                    </a:cubicBezTo>
                    <a:cubicBezTo>
                      <a:pt x="1917" y="1799"/>
                      <a:pt x="1965" y="1858"/>
                      <a:pt x="2025" y="1918"/>
                    </a:cubicBezTo>
                    <a:lnTo>
                      <a:pt x="2120" y="2025"/>
                    </a:lnTo>
                    <a:lnTo>
                      <a:pt x="2215" y="1930"/>
                    </a:lnTo>
                    <a:cubicBezTo>
                      <a:pt x="2358" y="1822"/>
                      <a:pt x="2513" y="1644"/>
                      <a:pt x="2394" y="134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>
                  <a:solidFill>
                    <a:prstClr val="black"/>
                  </a:solidFill>
                </a:endParaRPr>
              </a:p>
            </p:txBody>
          </p:sp>
          <p:sp>
            <p:nvSpPr>
              <p:cNvPr id="438" name="Google Shape;438;p32"/>
              <p:cNvSpPr/>
              <p:nvPr/>
            </p:nvSpPr>
            <p:spPr>
              <a:xfrm>
                <a:off x="1731150" y="1748550"/>
                <a:ext cx="228625" cy="313175"/>
              </a:xfrm>
              <a:custGeom>
                <a:avLst/>
                <a:gdLst/>
                <a:ahLst/>
                <a:cxnLst/>
                <a:rect l="l" t="t" r="r" b="b"/>
                <a:pathLst>
                  <a:path w="9145" h="12527" extrusionOk="0">
                    <a:moveTo>
                      <a:pt x="7609" y="1"/>
                    </a:moveTo>
                    <a:cubicBezTo>
                      <a:pt x="8097" y="346"/>
                      <a:pt x="8573" y="691"/>
                      <a:pt x="9050" y="1013"/>
                    </a:cubicBezTo>
                    <a:cubicBezTo>
                      <a:pt x="9145" y="1311"/>
                      <a:pt x="9109" y="1584"/>
                      <a:pt x="9038" y="1858"/>
                    </a:cubicBezTo>
                    <a:cubicBezTo>
                      <a:pt x="8990" y="2037"/>
                      <a:pt x="8883" y="2156"/>
                      <a:pt x="8799" y="2299"/>
                    </a:cubicBezTo>
                    <a:cubicBezTo>
                      <a:pt x="8692" y="2454"/>
                      <a:pt x="8561" y="2608"/>
                      <a:pt x="8609" y="2835"/>
                    </a:cubicBezTo>
                    <a:cubicBezTo>
                      <a:pt x="8621" y="2918"/>
                      <a:pt x="8561" y="3025"/>
                      <a:pt x="8514" y="3096"/>
                    </a:cubicBezTo>
                    <a:cubicBezTo>
                      <a:pt x="7716" y="4228"/>
                      <a:pt x="7002" y="5430"/>
                      <a:pt x="6192" y="6561"/>
                    </a:cubicBezTo>
                    <a:cubicBezTo>
                      <a:pt x="6013" y="6823"/>
                      <a:pt x="5823" y="7061"/>
                      <a:pt x="5609" y="7276"/>
                    </a:cubicBezTo>
                    <a:cubicBezTo>
                      <a:pt x="5418" y="7490"/>
                      <a:pt x="5240" y="7692"/>
                      <a:pt x="5097" y="7930"/>
                    </a:cubicBezTo>
                    <a:cubicBezTo>
                      <a:pt x="4704" y="8502"/>
                      <a:pt x="4299" y="9062"/>
                      <a:pt x="3918" y="9633"/>
                    </a:cubicBezTo>
                    <a:cubicBezTo>
                      <a:pt x="3739" y="9883"/>
                      <a:pt x="3561" y="10133"/>
                      <a:pt x="3382" y="10371"/>
                    </a:cubicBezTo>
                    <a:cubicBezTo>
                      <a:pt x="3335" y="10431"/>
                      <a:pt x="3275" y="10490"/>
                      <a:pt x="3227" y="10514"/>
                    </a:cubicBezTo>
                    <a:cubicBezTo>
                      <a:pt x="3037" y="10538"/>
                      <a:pt x="2965" y="10693"/>
                      <a:pt x="2846" y="10812"/>
                    </a:cubicBezTo>
                    <a:cubicBezTo>
                      <a:pt x="2739" y="10907"/>
                      <a:pt x="2596" y="10990"/>
                      <a:pt x="2489" y="11086"/>
                    </a:cubicBezTo>
                    <a:cubicBezTo>
                      <a:pt x="2013" y="11538"/>
                      <a:pt x="1465" y="11907"/>
                      <a:pt x="965" y="12336"/>
                    </a:cubicBezTo>
                    <a:cubicBezTo>
                      <a:pt x="751" y="12526"/>
                      <a:pt x="227" y="12431"/>
                      <a:pt x="60" y="12169"/>
                    </a:cubicBezTo>
                    <a:cubicBezTo>
                      <a:pt x="13" y="12098"/>
                      <a:pt x="1" y="12014"/>
                      <a:pt x="13" y="11931"/>
                    </a:cubicBezTo>
                    <a:cubicBezTo>
                      <a:pt x="36" y="11752"/>
                      <a:pt x="48" y="11562"/>
                      <a:pt x="96" y="11395"/>
                    </a:cubicBezTo>
                    <a:cubicBezTo>
                      <a:pt x="239" y="10919"/>
                      <a:pt x="334" y="10419"/>
                      <a:pt x="417" y="9931"/>
                    </a:cubicBezTo>
                    <a:cubicBezTo>
                      <a:pt x="477" y="9633"/>
                      <a:pt x="548" y="9335"/>
                      <a:pt x="644" y="9038"/>
                    </a:cubicBezTo>
                    <a:cubicBezTo>
                      <a:pt x="703" y="8823"/>
                      <a:pt x="810" y="8621"/>
                      <a:pt x="929" y="8419"/>
                    </a:cubicBezTo>
                    <a:cubicBezTo>
                      <a:pt x="1430" y="7561"/>
                      <a:pt x="2072" y="6799"/>
                      <a:pt x="2620" y="5966"/>
                    </a:cubicBezTo>
                    <a:cubicBezTo>
                      <a:pt x="2751" y="5775"/>
                      <a:pt x="2858" y="5549"/>
                      <a:pt x="2977" y="5347"/>
                    </a:cubicBezTo>
                    <a:cubicBezTo>
                      <a:pt x="3132" y="5109"/>
                      <a:pt x="3251" y="4847"/>
                      <a:pt x="3406" y="4632"/>
                    </a:cubicBezTo>
                    <a:cubicBezTo>
                      <a:pt x="4037" y="3739"/>
                      <a:pt x="4680" y="2846"/>
                      <a:pt x="5359" y="1977"/>
                    </a:cubicBezTo>
                    <a:cubicBezTo>
                      <a:pt x="5537" y="1751"/>
                      <a:pt x="5704" y="1501"/>
                      <a:pt x="5871" y="1251"/>
                    </a:cubicBezTo>
                    <a:cubicBezTo>
                      <a:pt x="5942" y="1144"/>
                      <a:pt x="6013" y="1037"/>
                      <a:pt x="6168" y="1025"/>
                    </a:cubicBezTo>
                    <a:cubicBezTo>
                      <a:pt x="6323" y="1001"/>
                      <a:pt x="6418" y="858"/>
                      <a:pt x="6502" y="739"/>
                    </a:cubicBezTo>
                    <a:cubicBezTo>
                      <a:pt x="6621" y="596"/>
                      <a:pt x="6716" y="429"/>
                      <a:pt x="6883" y="299"/>
                    </a:cubicBezTo>
                    <a:cubicBezTo>
                      <a:pt x="7073" y="132"/>
                      <a:pt x="7311" y="48"/>
                      <a:pt x="7609" y="1"/>
                    </a:cubicBezTo>
                    <a:close/>
                    <a:moveTo>
                      <a:pt x="2477" y="9407"/>
                    </a:moveTo>
                    <a:cubicBezTo>
                      <a:pt x="3977" y="7264"/>
                      <a:pt x="5454" y="5168"/>
                      <a:pt x="6918" y="3073"/>
                    </a:cubicBezTo>
                    <a:cubicBezTo>
                      <a:pt x="6942" y="3037"/>
                      <a:pt x="6954" y="2989"/>
                      <a:pt x="6966" y="2918"/>
                    </a:cubicBezTo>
                    <a:cubicBezTo>
                      <a:pt x="6823" y="2799"/>
                      <a:pt x="6692" y="2680"/>
                      <a:pt x="6478" y="2608"/>
                    </a:cubicBezTo>
                    <a:cubicBezTo>
                      <a:pt x="6418" y="2680"/>
                      <a:pt x="6359" y="2739"/>
                      <a:pt x="6311" y="2799"/>
                    </a:cubicBezTo>
                    <a:cubicBezTo>
                      <a:pt x="6180" y="2977"/>
                      <a:pt x="6061" y="3168"/>
                      <a:pt x="5942" y="3370"/>
                    </a:cubicBezTo>
                    <a:cubicBezTo>
                      <a:pt x="4656" y="5192"/>
                      <a:pt x="3370" y="7014"/>
                      <a:pt x="2084" y="8847"/>
                    </a:cubicBezTo>
                    <a:cubicBezTo>
                      <a:pt x="2037" y="8907"/>
                      <a:pt x="2013" y="8978"/>
                      <a:pt x="1965" y="9050"/>
                    </a:cubicBezTo>
                    <a:cubicBezTo>
                      <a:pt x="2144" y="9169"/>
                      <a:pt x="2299" y="9276"/>
                      <a:pt x="2477" y="9407"/>
                    </a:cubicBezTo>
                    <a:close/>
                    <a:moveTo>
                      <a:pt x="1537" y="8740"/>
                    </a:moveTo>
                    <a:cubicBezTo>
                      <a:pt x="1584" y="8692"/>
                      <a:pt x="1632" y="8669"/>
                      <a:pt x="1656" y="8621"/>
                    </a:cubicBezTo>
                    <a:cubicBezTo>
                      <a:pt x="1811" y="8407"/>
                      <a:pt x="1953" y="8216"/>
                      <a:pt x="2108" y="8014"/>
                    </a:cubicBezTo>
                    <a:lnTo>
                      <a:pt x="3358" y="6228"/>
                    </a:lnTo>
                    <a:cubicBezTo>
                      <a:pt x="3870" y="5478"/>
                      <a:pt x="4394" y="4740"/>
                      <a:pt x="4930" y="3989"/>
                    </a:cubicBezTo>
                    <a:lnTo>
                      <a:pt x="5954" y="2561"/>
                    </a:lnTo>
                    <a:cubicBezTo>
                      <a:pt x="6013" y="2489"/>
                      <a:pt x="6049" y="2394"/>
                      <a:pt x="6073" y="2311"/>
                    </a:cubicBezTo>
                    <a:cubicBezTo>
                      <a:pt x="5990" y="2251"/>
                      <a:pt x="5930" y="2204"/>
                      <a:pt x="5859" y="2156"/>
                    </a:cubicBezTo>
                    <a:cubicBezTo>
                      <a:pt x="5811" y="2192"/>
                      <a:pt x="5763" y="2204"/>
                      <a:pt x="5740" y="2227"/>
                    </a:cubicBezTo>
                    <a:cubicBezTo>
                      <a:pt x="5418" y="2680"/>
                      <a:pt x="5037" y="3073"/>
                      <a:pt x="4739" y="3525"/>
                    </a:cubicBezTo>
                    <a:cubicBezTo>
                      <a:pt x="4501" y="3918"/>
                      <a:pt x="4227" y="4299"/>
                      <a:pt x="3966" y="4668"/>
                    </a:cubicBezTo>
                    <a:cubicBezTo>
                      <a:pt x="3716" y="5049"/>
                      <a:pt x="3454" y="5418"/>
                      <a:pt x="3275" y="5835"/>
                    </a:cubicBezTo>
                    <a:cubicBezTo>
                      <a:pt x="3239" y="5942"/>
                      <a:pt x="3180" y="6025"/>
                      <a:pt x="3096" y="6121"/>
                    </a:cubicBezTo>
                    <a:cubicBezTo>
                      <a:pt x="2549" y="6906"/>
                      <a:pt x="1989" y="7692"/>
                      <a:pt x="1430" y="8502"/>
                    </a:cubicBezTo>
                    <a:cubicBezTo>
                      <a:pt x="1406" y="8538"/>
                      <a:pt x="1394" y="8585"/>
                      <a:pt x="1358" y="8645"/>
                    </a:cubicBezTo>
                    <a:cubicBezTo>
                      <a:pt x="1430" y="8681"/>
                      <a:pt x="1477" y="8704"/>
                      <a:pt x="1537" y="8740"/>
                    </a:cubicBezTo>
                    <a:close/>
                    <a:moveTo>
                      <a:pt x="7418" y="3227"/>
                    </a:moveTo>
                    <a:cubicBezTo>
                      <a:pt x="7371" y="3275"/>
                      <a:pt x="7323" y="3287"/>
                      <a:pt x="7299" y="3323"/>
                    </a:cubicBezTo>
                    <a:cubicBezTo>
                      <a:pt x="5930" y="5394"/>
                      <a:pt x="4466" y="7383"/>
                      <a:pt x="3061" y="9419"/>
                    </a:cubicBezTo>
                    <a:cubicBezTo>
                      <a:pt x="3001" y="9502"/>
                      <a:pt x="2965" y="9585"/>
                      <a:pt x="2918" y="9657"/>
                    </a:cubicBezTo>
                    <a:cubicBezTo>
                      <a:pt x="2965" y="9752"/>
                      <a:pt x="3013" y="9800"/>
                      <a:pt x="3120" y="9752"/>
                    </a:cubicBezTo>
                    <a:cubicBezTo>
                      <a:pt x="3656" y="8978"/>
                      <a:pt x="4216" y="8192"/>
                      <a:pt x="4763" y="7395"/>
                    </a:cubicBezTo>
                    <a:cubicBezTo>
                      <a:pt x="4870" y="7264"/>
                      <a:pt x="4966" y="7121"/>
                      <a:pt x="5085" y="7014"/>
                    </a:cubicBezTo>
                    <a:cubicBezTo>
                      <a:pt x="5394" y="6740"/>
                      <a:pt x="5621" y="6406"/>
                      <a:pt x="5859" y="6073"/>
                    </a:cubicBezTo>
                    <a:cubicBezTo>
                      <a:pt x="6156" y="5656"/>
                      <a:pt x="6430" y="5240"/>
                      <a:pt x="6752" y="4859"/>
                    </a:cubicBezTo>
                    <a:cubicBezTo>
                      <a:pt x="7073" y="4442"/>
                      <a:pt x="7311" y="3966"/>
                      <a:pt x="7621" y="3513"/>
                    </a:cubicBezTo>
                    <a:cubicBezTo>
                      <a:pt x="7645" y="3489"/>
                      <a:pt x="7645" y="3442"/>
                      <a:pt x="7656" y="3382"/>
                    </a:cubicBezTo>
                    <a:cubicBezTo>
                      <a:pt x="7561" y="3335"/>
                      <a:pt x="7490" y="3275"/>
                      <a:pt x="7418" y="3227"/>
                    </a:cubicBezTo>
                    <a:close/>
                    <a:moveTo>
                      <a:pt x="1632" y="10943"/>
                    </a:moveTo>
                    <a:cubicBezTo>
                      <a:pt x="1775" y="10836"/>
                      <a:pt x="1894" y="10764"/>
                      <a:pt x="2013" y="10669"/>
                    </a:cubicBezTo>
                    <a:cubicBezTo>
                      <a:pt x="2120" y="10585"/>
                      <a:pt x="2239" y="10490"/>
                      <a:pt x="2346" y="10407"/>
                    </a:cubicBezTo>
                    <a:cubicBezTo>
                      <a:pt x="2465" y="10300"/>
                      <a:pt x="2549" y="10193"/>
                      <a:pt x="2596" y="10026"/>
                    </a:cubicBezTo>
                    <a:cubicBezTo>
                      <a:pt x="2120" y="9693"/>
                      <a:pt x="1644" y="9359"/>
                      <a:pt x="1156" y="9014"/>
                    </a:cubicBezTo>
                    <a:cubicBezTo>
                      <a:pt x="1120" y="9121"/>
                      <a:pt x="1072" y="9216"/>
                      <a:pt x="1060" y="9300"/>
                    </a:cubicBezTo>
                    <a:cubicBezTo>
                      <a:pt x="1013" y="9526"/>
                      <a:pt x="965" y="9728"/>
                      <a:pt x="929" y="9954"/>
                    </a:cubicBezTo>
                    <a:cubicBezTo>
                      <a:pt x="918" y="10026"/>
                      <a:pt x="894" y="10085"/>
                      <a:pt x="894" y="10169"/>
                    </a:cubicBezTo>
                    <a:cubicBezTo>
                      <a:pt x="882" y="10324"/>
                      <a:pt x="929" y="10466"/>
                      <a:pt x="1072" y="10562"/>
                    </a:cubicBezTo>
                    <a:cubicBezTo>
                      <a:pt x="1275" y="10693"/>
                      <a:pt x="1453" y="10824"/>
                      <a:pt x="1632" y="10943"/>
                    </a:cubicBezTo>
                    <a:close/>
                    <a:moveTo>
                      <a:pt x="6811" y="1084"/>
                    </a:moveTo>
                    <a:cubicBezTo>
                      <a:pt x="7264" y="1501"/>
                      <a:pt x="7776" y="1858"/>
                      <a:pt x="8323" y="2156"/>
                    </a:cubicBezTo>
                    <a:cubicBezTo>
                      <a:pt x="8597" y="1965"/>
                      <a:pt x="8621" y="1703"/>
                      <a:pt x="8633" y="1430"/>
                    </a:cubicBezTo>
                    <a:cubicBezTo>
                      <a:pt x="8252" y="858"/>
                      <a:pt x="7978" y="680"/>
                      <a:pt x="7359" y="549"/>
                    </a:cubicBezTo>
                    <a:cubicBezTo>
                      <a:pt x="7121" y="656"/>
                      <a:pt x="6894" y="787"/>
                      <a:pt x="6811" y="1084"/>
                    </a:cubicBezTo>
                    <a:close/>
                    <a:moveTo>
                      <a:pt x="8002" y="3108"/>
                    </a:moveTo>
                    <a:cubicBezTo>
                      <a:pt x="8157" y="2966"/>
                      <a:pt x="8192" y="2846"/>
                      <a:pt x="8133" y="2692"/>
                    </a:cubicBezTo>
                    <a:cubicBezTo>
                      <a:pt x="8085" y="2573"/>
                      <a:pt x="8014" y="2489"/>
                      <a:pt x="7895" y="2418"/>
                    </a:cubicBezTo>
                    <a:lnTo>
                      <a:pt x="6680" y="1561"/>
                    </a:lnTo>
                    <a:cubicBezTo>
                      <a:pt x="6644" y="1537"/>
                      <a:pt x="6597" y="1489"/>
                      <a:pt x="6549" y="1477"/>
                    </a:cubicBezTo>
                    <a:cubicBezTo>
                      <a:pt x="6430" y="1465"/>
                      <a:pt x="6299" y="1442"/>
                      <a:pt x="6180" y="1465"/>
                    </a:cubicBezTo>
                    <a:cubicBezTo>
                      <a:pt x="6085" y="1477"/>
                      <a:pt x="6013" y="1561"/>
                      <a:pt x="6013" y="1703"/>
                    </a:cubicBezTo>
                    <a:cubicBezTo>
                      <a:pt x="6073" y="1727"/>
                      <a:pt x="6144" y="1787"/>
                      <a:pt x="6228" y="1823"/>
                    </a:cubicBezTo>
                    <a:cubicBezTo>
                      <a:pt x="6478" y="1942"/>
                      <a:pt x="6716" y="2061"/>
                      <a:pt x="6906" y="2251"/>
                    </a:cubicBezTo>
                    <a:cubicBezTo>
                      <a:pt x="7073" y="2394"/>
                      <a:pt x="7275" y="2489"/>
                      <a:pt x="7478" y="2608"/>
                    </a:cubicBezTo>
                    <a:cubicBezTo>
                      <a:pt x="7680" y="2715"/>
                      <a:pt x="7823" y="2918"/>
                      <a:pt x="8002" y="310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439" name="Google Shape;439;p32"/>
            <p:cNvSpPr/>
            <p:nvPr/>
          </p:nvSpPr>
          <p:spPr>
            <a:xfrm>
              <a:off x="6999675" y="4779150"/>
              <a:ext cx="1551855" cy="117652"/>
            </a:xfrm>
            <a:custGeom>
              <a:avLst/>
              <a:gdLst/>
              <a:ahLst/>
              <a:cxnLst/>
              <a:rect l="l" t="t" r="r" b="b"/>
              <a:pathLst>
                <a:path w="17860" h="1727" fill="none" extrusionOk="0">
                  <a:moveTo>
                    <a:pt x="17860" y="1465"/>
                  </a:moveTo>
                  <a:cubicBezTo>
                    <a:pt x="17550" y="989"/>
                    <a:pt x="16717" y="453"/>
                    <a:pt x="16110" y="429"/>
                  </a:cubicBezTo>
                  <a:cubicBezTo>
                    <a:pt x="15193" y="417"/>
                    <a:pt x="14871" y="1727"/>
                    <a:pt x="13979" y="1715"/>
                  </a:cubicBezTo>
                  <a:cubicBezTo>
                    <a:pt x="13133" y="1703"/>
                    <a:pt x="13074" y="512"/>
                    <a:pt x="12121" y="274"/>
                  </a:cubicBezTo>
                  <a:cubicBezTo>
                    <a:pt x="11002" y="1"/>
                    <a:pt x="10645" y="1536"/>
                    <a:pt x="9347" y="1417"/>
                  </a:cubicBezTo>
                  <a:cubicBezTo>
                    <a:pt x="8335" y="1322"/>
                    <a:pt x="8228" y="346"/>
                    <a:pt x="7263" y="405"/>
                  </a:cubicBezTo>
                  <a:cubicBezTo>
                    <a:pt x="6299" y="465"/>
                    <a:pt x="6192" y="1441"/>
                    <a:pt x="5251" y="1489"/>
                  </a:cubicBezTo>
                  <a:cubicBezTo>
                    <a:pt x="4203" y="1536"/>
                    <a:pt x="4120" y="310"/>
                    <a:pt x="3037" y="346"/>
                  </a:cubicBezTo>
                  <a:cubicBezTo>
                    <a:pt x="2215" y="370"/>
                    <a:pt x="1858" y="1084"/>
                    <a:pt x="691" y="1060"/>
                  </a:cubicBezTo>
                  <a:cubicBezTo>
                    <a:pt x="393" y="1060"/>
                    <a:pt x="155" y="1001"/>
                    <a:pt x="1" y="953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4000">
                <a:solidFill>
                  <a:prstClr val="black"/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627468" y="2450539"/>
            <a:ext cx="8166477" cy="2087063"/>
            <a:chOff x="-2616968" y="2358654"/>
            <a:chExt cx="8186731" cy="2087063"/>
          </a:xfrm>
        </p:grpSpPr>
        <p:sp>
          <p:nvSpPr>
            <p:cNvPr id="23" name="Google Shape;198;p25"/>
            <p:cNvSpPr txBox="1">
              <a:spLocks/>
            </p:cNvSpPr>
            <p:nvPr/>
          </p:nvSpPr>
          <p:spPr>
            <a:xfrm>
              <a:off x="-1487021" y="2358654"/>
              <a:ext cx="7056784" cy="1905000"/>
            </a:xfrm>
            <a:prstGeom prst="rect">
              <a:avLst/>
            </a:prstGeom>
            <a:noFill/>
            <a:ln w="57150">
              <a:solidFill>
                <a:schemeClr val="bg1"/>
              </a:solidFill>
            </a:ln>
          </p:spPr>
          <p:txBody>
            <a:bodyPr spcFirstLastPara="1" wrap="square" lIns="121897" tIns="121897" rIns="121897" bIns="121897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200"/>
                <a:buFont typeface="Pangolin"/>
                <a:buNone/>
                <a:defRPr sz="72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9pPr>
            </a:lstStyle>
            <a:p>
              <a:pPr algn="just">
                <a:buClr>
                  <a:prstClr val="black"/>
                </a:buClr>
              </a:pPr>
              <a:r>
                <a:rPr lang="en-US" sz="9600" dirty="0" err="1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Bé</a:t>
              </a:r>
              <a:r>
                <a:rPr lang="en-US" sz="9600" dirty="0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9600" dirty="0" err="1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có</a:t>
              </a:r>
              <a:r>
                <a:rPr lang="en-US" sz="9600" dirty="0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9600" dirty="0" err="1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lọ</a:t>
              </a:r>
              <a:r>
                <a:rPr lang="en-US" sz="9600" dirty="0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lang="en-US" sz="9600" dirty="0" err="1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hồ</a:t>
              </a:r>
              <a:r>
                <a:rPr lang="en-US" sz="9600" dirty="0" smtClean="0">
                  <a:solidFill>
                    <a:prstClr val="white"/>
                  </a:solidFill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.</a:t>
              </a:r>
              <a:endParaRPr lang="en-US" sz="9600" dirty="0">
                <a:solidFill>
                  <a:prstClr val="white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>
                          <a14:foregroundMark x1="51961" y1="28800" x2="83088" y2="27400"/>
                          <a14:foregroundMark x1="71569" y1="23000" x2="79412" y2="252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616968" y="3060281"/>
              <a:ext cx="1130516" cy="1385436"/>
            </a:xfrm>
            <a:prstGeom prst="rect">
              <a:avLst/>
            </a:prstGeom>
          </p:spPr>
        </p:pic>
      </p:grpSp>
      <p:pic>
        <p:nvPicPr>
          <p:cNvPr id="21" name="Picture 2" descr="C:\Users\PC\Downloads\3217425.jpg">
            <a:hlinkClick r:id="rId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6795" b="89231" l="65300" r="93800">
                        <a14:foregroundMark x1="77700" y1="58205" x2="80900" y2="58974"/>
                        <a14:foregroundMark x1="79200" y1="57051" x2="80400" y2="585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582" t="48415" r="7091" b="11555"/>
          <a:stretch/>
        </p:blipFill>
        <p:spPr bwMode="auto">
          <a:xfrm>
            <a:off x="8681474" y="3983571"/>
            <a:ext cx="3579504" cy="3234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1714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r="-7000" b="-19000"/>
          </a:stretch>
        </a:blipFill>
        <a:effectLst/>
      </p:bgPr>
    </p:bg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0" name="Google Shape;430;p32"/>
          <p:cNvGrpSpPr/>
          <p:nvPr/>
        </p:nvGrpSpPr>
        <p:grpSpPr>
          <a:xfrm>
            <a:off x="9309812" y="5911246"/>
            <a:ext cx="2655401" cy="878129"/>
            <a:chOff x="6999675" y="4238205"/>
            <a:chExt cx="1996490" cy="658597"/>
          </a:xfrm>
        </p:grpSpPr>
        <p:grpSp>
          <p:nvGrpSpPr>
            <p:cNvPr id="431" name="Google Shape;431;p32"/>
            <p:cNvGrpSpPr/>
            <p:nvPr/>
          </p:nvGrpSpPr>
          <p:grpSpPr>
            <a:xfrm>
              <a:off x="8525769" y="4238205"/>
              <a:ext cx="470396" cy="644389"/>
              <a:chOff x="1731150" y="1748550"/>
              <a:chExt cx="228625" cy="313175"/>
            </a:xfrm>
          </p:grpSpPr>
          <p:sp>
            <p:nvSpPr>
              <p:cNvPr id="432" name="Google Shape;432;p32"/>
              <p:cNvSpPr/>
              <p:nvPr/>
            </p:nvSpPr>
            <p:spPr>
              <a:xfrm>
                <a:off x="1775500" y="1809575"/>
                <a:ext cx="134275" cy="179800"/>
              </a:xfrm>
              <a:custGeom>
                <a:avLst/>
                <a:gdLst/>
                <a:ahLst/>
                <a:cxnLst/>
                <a:rect l="l" t="t" r="r" b="b"/>
                <a:pathLst>
                  <a:path w="5371" h="7192" extrusionOk="0">
                    <a:moveTo>
                      <a:pt x="5335" y="584"/>
                    </a:moveTo>
                    <a:cubicBezTo>
                      <a:pt x="5335" y="560"/>
                      <a:pt x="5335" y="548"/>
                      <a:pt x="5347" y="525"/>
                    </a:cubicBezTo>
                    <a:lnTo>
                      <a:pt x="5371" y="429"/>
                    </a:lnTo>
                    <a:lnTo>
                      <a:pt x="5299" y="370"/>
                    </a:lnTo>
                    <a:lnTo>
                      <a:pt x="5228" y="310"/>
                    </a:lnTo>
                    <a:cubicBezTo>
                      <a:pt x="5109" y="215"/>
                      <a:pt x="4954" y="108"/>
                      <a:pt x="4763" y="36"/>
                    </a:cubicBezTo>
                    <a:lnTo>
                      <a:pt x="4656" y="1"/>
                    </a:lnTo>
                    <a:lnTo>
                      <a:pt x="4585" y="72"/>
                    </a:lnTo>
                    <a:cubicBezTo>
                      <a:pt x="4573" y="108"/>
                      <a:pt x="4537" y="120"/>
                      <a:pt x="4525" y="132"/>
                    </a:cubicBezTo>
                    <a:cubicBezTo>
                      <a:pt x="4478" y="179"/>
                      <a:pt x="4442" y="227"/>
                      <a:pt x="4406" y="286"/>
                    </a:cubicBezTo>
                    <a:lnTo>
                      <a:pt x="4228" y="548"/>
                    </a:lnTo>
                    <a:cubicBezTo>
                      <a:pt x="4168" y="655"/>
                      <a:pt x="4097" y="751"/>
                      <a:pt x="4037" y="834"/>
                    </a:cubicBezTo>
                    <a:lnTo>
                      <a:pt x="2394" y="3156"/>
                    </a:lnTo>
                    <a:cubicBezTo>
                      <a:pt x="1656" y="4215"/>
                      <a:pt x="929" y="5251"/>
                      <a:pt x="179" y="6311"/>
                    </a:cubicBezTo>
                    <a:cubicBezTo>
                      <a:pt x="132" y="6370"/>
                      <a:pt x="120" y="6418"/>
                      <a:pt x="96" y="6478"/>
                    </a:cubicBezTo>
                    <a:cubicBezTo>
                      <a:pt x="72" y="6501"/>
                      <a:pt x="72" y="6525"/>
                      <a:pt x="60" y="6549"/>
                    </a:cubicBezTo>
                    <a:lnTo>
                      <a:pt x="1" y="6668"/>
                    </a:lnTo>
                    <a:lnTo>
                      <a:pt x="608" y="7097"/>
                    </a:lnTo>
                    <a:lnTo>
                      <a:pt x="703" y="6978"/>
                    </a:lnTo>
                    <a:lnTo>
                      <a:pt x="703" y="6978"/>
                    </a:lnTo>
                    <a:lnTo>
                      <a:pt x="608" y="7097"/>
                    </a:lnTo>
                    <a:lnTo>
                      <a:pt x="727" y="7192"/>
                    </a:lnTo>
                    <a:lnTo>
                      <a:pt x="822" y="7073"/>
                    </a:lnTo>
                    <a:cubicBezTo>
                      <a:pt x="2323" y="4930"/>
                      <a:pt x="3799" y="2834"/>
                      <a:pt x="5275" y="727"/>
                    </a:cubicBezTo>
                    <a:cubicBezTo>
                      <a:pt x="5311" y="667"/>
                      <a:pt x="5335" y="608"/>
                      <a:pt x="5335" y="584"/>
                    </a:cubicBez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>
                  <a:solidFill>
                    <a:prstClr val="black"/>
                  </a:solidFill>
                </a:endParaRPr>
              </a:p>
            </p:txBody>
          </p:sp>
          <p:sp>
            <p:nvSpPr>
              <p:cNvPr id="433" name="Google Shape;433;p32"/>
              <p:cNvSpPr/>
              <p:nvPr/>
            </p:nvSpPr>
            <p:spPr>
              <a:xfrm>
                <a:off x="1760925" y="1797675"/>
                <a:ext cx="126825" cy="174450"/>
              </a:xfrm>
              <a:custGeom>
                <a:avLst/>
                <a:gdLst/>
                <a:ahLst/>
                <a:cxnLst/>
                <a:rect l="l" t="t" r="r" b="b"/>
                <a:pathLst>
                  <a:path w="5073" h="6978" extrusionOk="0">
                    <a:moveTo>
                      <a:pt x="2477" y="4060"/>
                    </a:moveTo>
                    <a:lnTo>
                      <a:pt x="3858" y="2096"/>
                    </a:lnTo>
                    <a:cubicBezTo>
                      <a:pt x="4025" y="1858"/>
                      <a:pt x="4203" y="1620"/>
                      <a:pt x="4382" y="1382"/>
                    </a:cubicBezTo>
                    <a:cubicBezTo>
                      <a:pt x="4560" y="1143"/>
                      <a:pt x="4727" y="905"/>
                      <a:pt x="4882" y="667"/>
                    </a:cubicBezTo>
                    <a:cubicBezTo>
                      <a:pt x="4930" y="608"/>
                      <a:pt x="4965" y="536"/>
                      <a:pt x="4989" y="477"/>
                    </a:cubicBezTo>
                    <a:cubicBezTo>
                      <a:pt x="5001" y="441"/>
                      <a:pt x="5001" y="429"/>
                      <a:pt x="5013" y="405"/>
                    </a:cubicBezTo>
                    <a:lnTo>
                      <a:pt x="5072" y="286"/>
                    </a:lnTo>
                    <a:lnTo>
                      <a:pt x="4680" y="0"/>
                    </a:lnTo>
                    <a:lnTo>
                      <a:pt x="4584" y="60"/>
                    </a:lnTo>
                    <a:cubicBezTo>
                      <a:pt x="4572" y="72"/>
                      <a:pt x="4560" y="72"/>
                      <a:pt x="4560" y="84"/>
                    </a:cubicBezTo>
                    <a:cubicBezTo>
                      <a:pt x="4525" y="108"/>
                      <a:pt x="4477" y="131"/>
                      <a:pt x="4441" y="179"/>
                    </a:cubicBezTo>
                    <a:cubicBezTo>
                      <a:pt x="4299" y="369"/>
                      <a:pt x="4156" y="548"/>
                      <a:pt x="4001" y="727"/>
                    </a:cubicBezTo>
                    <a:cubicBezTo>
                      <a:pt x="3810" y="965"/>
                      <a:pt x="3608" y="1203"/>
                      <a:pt x="3441" y="1489"/>
                    </a:cubicBezTo>
                    <a:cubicBezTo>
                      <a:pt x="3227" y="1834"/>
                      <a:pt x="2989" y="2155"/>
                      <a:pt x="2775" y="2477"/>
                    </a:cubicBezTo>
                    <a:lnTo>
                      <a:pt x="2667" y="2632"/>
                    </a:lnTo>
                    <a:cubicBezTo>
                      <a:pt x="2429" y="2977"/>
                      <a:pt x="2144" y="3382"/>
                      <a:pt x="1965" y="3822"/>
                    </a:cubicBezTo>
                    <a:cubicBezTo>
                      <a:pt x="1941" y="3918"/>
                      <a:pt x="1882" y="3989"/>
                      <a:pt x="1822" y="4084"/>
                    </a:cubicBezTo>
                    <a:cubicBezTo>
                      <a:pt x="1501" y="4513"/>
                      <a:pt x="1203" y="4953"/>
                      <a:pt x="893" y="5394"/>
                    </a:cubicBezTo>
                    <a:lnTo>
                      <a:pt x="155" y="6465"/>
                    </a:lnTo>
                    <a:cubicBezTo>
                      <a:pt x="119" y="6501"/>
                      <a:pt x="108" y="6537"/>
                      <a:pt x="96" y="6585"/>
                    </a:cubicBezTo>
                    <a:cubicBezTo>
                      <a:pt x="96" y="6596"/>
                      <a:pt x="72" y="6608"/>
                      <a:pt x="60" y="6620"/>
                    </a:cubicBezTo>
                    <a:lnTo>
                      <a:pt x="0" y="6763"/>
                    </a:lnTo>
                    <a:lnTo>
                      <a:pt x="393" y="6977"/>
                    </a:lnTo>
                    <a:lnTo>
                      <a:pt x="465" y="6906"/>
                    </a:lnTo>
                    <a:lnTo>
                      <a:pt x="512" y="6858"/>
                    </a:lnTo>
                    <a:cubicBezTo>
                      <a:pt x="536" y="6835"/>
                      <a:pt x="572" y="6799"/>
                      <a:pt x="596" y="6763"/>
                    </a:cubicBezTo>
                    <a:cubicBezTo>
                      <a:pt x="750" y="6549"/>
                      <a:pt x="893" y="6346"/>
                      <a:pt x="1048" y="6144"/>
                    </a:cubicBezTo>
                    <a:cubicBezTo>
                      <a:pt x="1251" y="5823"/>
                      <a:pt x="2477" y="4060"/>
                      <a:pt x="2477" y="4060"/>
                    </a:cubicBez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>
                  <a:solidFill>
                    <a:prstClr val="black"/>
                  </a:solidFill>
                </a:endParaRPr>
              </a:p>
            </p:txBody>
          </p:sp>
          <p:sp>
            <p:nvSpPr>
              <p:cNvPr id="434" name="Google Shape;434;p32"/>
              <p:cNvSpPr/>
              <p:nvPr/>
            </p:nvSpPr>
            <p:spPr>
              <a:xfrm>
                <a:off x="1799625" y="1824750"/>
                <a:ext cx="126525" cy="172075"/>
              </a:xfrm>
              <a:custGeom>
                <a:avLst/>
                <a:gdLst/>
                <a:ahLst/>
                <a:cxnLst/>
                <a:rect l="l" t="t" r="r" b="b"/>
                <a:pathLst>
                  <a:path w="5061" h="6883" extrusionOk="0">
                    <a:moveTo>
                      <a:pt x="4667" y="1"/>
                    </a:moveTo>
                    <a:lnTo>
                      <a:pt x="4572" y="60"/>
                    </a:lnTo>
                    <a:cubicBezTo>
                      <a:pt x="4560" y="72"/>
                      <a:pt x="4548" y="72"/>
                      <a:pt x="4525" y="96"/>
                    </a:cubicBezTo>
                    <a:cubicBezTo>
                      <a:pt x="4501" y="120"/>
                      <a:pt x="4453" y="132"/>
                      <a:pt x="4429" y="179"/>
                    </a:cubicBezTo>
                    <a:cubicBezTo>
                      <a:pt x="3548" y="1501"/>
                      <a:pt x="2620" y="2835"/>
                      <a:pt x="1715" y="4097"/>
                    </a:cubicBezTo>
                    <a:cubicBezTo>
                      <a:pt x="1215" y="4811"/>
                      <a:pt x="691" y="5561"/>
                      <a:pt x="179" y="6287"/>
                    </a:cubicBezTo>
                    <a:cubicBezTo>
                      <a:pt x="143" y="6347"/>
                      <a:pt x="107" y="6418"/>
                      <a:pt x="84" y="6478"/>
                    </a:cubicBezTo>
                    <a:cubicBezTo>
                      <a:pt x="60" y="6502"/>
                      <a:pt x="48" y="6525"/>
                      <a:pt x="48" y="6549"/>
                    </a:cubicBezTo>
                    <a:lnTo>
                      <a:pt x="0" y="6621"/>
                    </a:lnTo>
                    <a:lnTo>
                      <a:pt x="48" y="6704"/>
                    </a:lnTo>
                    <a:cubicBezTo>
                      <a:pt x="84" y="6752"/>
                      <a:pt x="155" y="6883"/>
                      <a:pt x="298" y="6883"/>
                    </a:cubicBezTo>
                    <a:cubicBezTo>
                      <a:pt x="345" y="6883"/>
                      <a:pt x="381" y="6859"/>
                      <a:pt x="417" y="6847"/>
                    </a:cubicBezTo>
                    <a:lnTo>
                      <a:pt x="465" y="6835"/>
                    </a:lnTo>
                    <a:lnTo>
                      <a:pt x="917" y="6192"/>
                    </a:lnTo>
                    <a:cubicBezTo>
                      <a:pt x="1310" y="5609"/>
                      <a:pt x="1727" y="5037"/>
                      <a:pt x="2131" y="4454"/>
                    </a:cubicBezTo>
                    <a:lnTo>
                      <a:pt x="2167" y="4418"/>
                    </a:lnTo>
                    <a:cubicBezTo>
                      <a:pt x="2250" y="4299"/>
                      <a:pt x="2322" y="4180"/>
                      <a:pt x="2429" y="4097"/>
                    </a:cubicBezTo>
                    <a:cubicBezTo>
                      <a:pt x="2715" y="3847"/>
                      <a:pt x="2941" y="3525"/>
                      <a:pt x="3155" y="3227"/>
                    </a:cubicBezTo>
                    <a:lnTo>
                      <a:pt x="3239" y="3132"/>
                    </a:lnTo>
                    <a:lnTo>
                      <a:pt x="3453" y="2811"/>
                    </a:lnTo>
                    <a:cubicBezTo>
                      <a:pt x="3667" y="2513"/>
                      <a:pt x="3882" y="2204"/>
                      <a:pt x="4132" y="1906"/>
                    </a:cubicBezTo>
                    <a:cubicBezTo>
                      <a:pt x="4322" y="1656"/>
                      <a:pt x="4477" y="1382"/>
                      <a:pt x="4644" y="1120"/>
                    </a:cubicBezTo>
                    <a:cubicBezTo>
                      <a:pt x="4763" y="930"/>
                      <a:pt x="4870" y="751"/>
                      <a:pt x="5001" y="549"/>
                    </a:cubicBezTo>
                    <a:cubicBezTo>
                      <a:pt x="5037" y="513"/>
                      <a:pt x="5048" y="453"/>
                      <a:pt x="5048" y="406"/>
                    </a:cubicBezTo>
                    <a:lnTo>
                      <a:pt x="5048" y="358"/>
                    </a:lnTo>
                    <a:lnTo>
                      <a:pt x="5060" y="251"/>
                    </a:lnTo>
                    <a:close/>
                  </a:path>
                </a:pathLst>
              </a:custGeom>
              <a:solidFill>
                <a:srgbClr val="66C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>
                  <a:solidFill>
                    <a:prstClr val="black"/>
                  </a:solidFill>
                </a:endParaRPr>
              </a:p>
            </p:txBody>
          </p:sp>
          <p:sp>
            <p:nvSpPr>
              <p:cNvPr id="435" name="Google Shape;435;p32"/>
              <p:cNvSpPr/>
              <p:nvPr/>
            </p:nvSpPr>
            <p:spPr>
              <a:xfrm>
                <a:off x="1749900" y="1968525"/>
                <a:ext cx="51225" cy="58075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2323" extrusionOk="0">
                    <a:moveTo>
                      <a:pt x="346" y="1"/>
                    </a:moveTo>
                    <a:lnTo>
                      <a:pt x="287" y="191"/>
                    </a:lnTo>
                    <a:cubicBezTo>
                      <a:pt x="263" y="227"/>
                      <a:pt x="251" y="251"/>
                      <a:pt x="251" y="286"/>
                    </a:cubicBezTo>
                    <a:cubicBezTo>
                      <a:pt x="227" y="358"/>
                      <a:pt x="203" y="417"/>
                      <a:pt x="191" y="477"/>
                    </a:cubicBezTo>
                    <a:cubicBezTo>
                      <a:pt x="144" y="655"/>
                      <a:pt x="120" y="846"/>
                      <a:pt x="72" y="1024"/>
                    </a:cubicBezTo>
                    <a:lnTo>
                      <a:pt x="60" y="1132"/>
                    </a:lnTo>
                    <a:cubicBezTo>
                      <a:pt x="48" y="1203"/>
                      <a:pt x="25" y="1275"/>
                      <a:pt x="25" y="1358"/>
                    </a:cubicBezTo>
                    <a:cubicBezTo>
                      <a:pt x="1" y="1572"/>
                      <a:pt x="72" y="1775"/>
                      <a:pt x="263" y="1894"/>
                    </a:cubicBezTo>
                    <a:cubicBezTo>
                      <a:pt x="382" y="1965"/>
                      <a:pt x="906" y="2322"/>
                      <a:pt x="906" y="2322"/>
                    </a:cubicBezTo>
                    <a:lnTo>
                      <a:pt x="1120" y="2167"/>
                    </a:lnTo>
                    <a:cubicBezTo>
                      <a:pt x="1203" y="2108"/>
                      <a:pt x="1299" y="2048"/>
                      <a:pt x="1382" y="1977"/>
                    </a:cubicBezTo>
                    <a:cubicBezTo>
                      <a:pt x="1477" y="1906"/>
                      <a:pt x="1561" y="1846"/>
                      <a:pt x="1656" y="1775"/>
                    </a:cubicBezTo>
                    <a:lnTo>
                      <a:pt x="1715" y="1715"/>
                    </a:lnTo>
                    <a:cubicBezTo>
                      <a:pt x="1811" y="1620"/>
                      <a:pt x="1953" y="1489"/>
                      <a:pt x="2025" y="1263"/>
                    </a:cubicBezTo>
                    <a:lnTo>
                      <a:pt x="2049" y="115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>
                  <a:solidFill>
                    <a:prstClr val="black"/>
                  </a:solidFill>
                </a:endParaRPr>
              </a:p>
            </p:txBody>
          </p:sp>
          <p:sp>
            <p:nvSpPr>
              <p:cNvPr id="436" name="Google Shape;436;p32"/>
              <p:cNvSpPr/>
              <p:nvPr/>
            </p:nvSpPr>
            <p:spPr>
              <a:xfrm>
                <a:off x="1896950" y="1757775"/>
                <a:ext cx="53900" cy="48550"/>
              </a:xfrm>
              <a:custGeom>
                <a:avLst/>
                <a:gdLst/>
                <a:ahLst/>
                <a:cxnLst/>
                <a:rect l="l" t="t" r="r" b="b"/>
                <a:pathLst>
                  <a:path w="2156" h="1942" extrusionOk="0">
                    <a:moveTo>
                      <a:pt x="2120" y="977"/>
                    </a:moveTo>
                    <a:cubicBezTo>
                      <a:pt x="1727" y="382"/>
                      <a:pt x="1429" y="168"/>
                      <a:pt x="751" y="25"/>
                    </a:cubicBezTo>
                    <a:lnTo>
                      <a:pt x="691" y="1"/>
                    </a:lnTo>
                    <a:lnTo>
                      <a:pt x="655" y="37"/>
                    </a:lnTo>
                    <a:cubicBezTo>
                      <a:pt x="417" y="156"/>
                      <a:pt x="132" y="299"/>
                      <a:pt x="24" y="656"/>
                    </a:cubicBezTo>
                    <a:lnTo>
                      <a:pt x="1" y="751"/>
                    </a:lnTo>
                    <a:lnTo>
                      <a:pt x="72" y="811"/>
                    </a:lnTo>
                    <a:cubicBezTo>
                      <a:pt x="513" y="1227"/>
                      <a:pt x="1036" y="1584"/>
                      <a:pt x="1620" y="1894"/>
                    </a:cubicBezTo>
                    <a:lnTo>
                      <a:pt x="1703" y="1942"/>
                    </a:lnTo>
                    <a:lnTo>
                      <a:pt x="1786" y="1882"/>
                    </a:lnTo>
                    <a:cubicBezTo>
                      <a:pt x="2108" y="1644"/>
                      <a:pt x="2144" y="1299"/>
                      <a:pt x="2156" y="1049"/>
                    </a:cubicBezTo>
                    <a:lnTo>
                      <a:pt x="2156" y="989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>
                  <a:solidFill>
                    <a:prstClr val="black"/>
                  </a:solidFill>
                </a:endParaRPr>
              </a:p>
            </p:txBody>
          </p:sp>
          <p:sp>
            <p:nvSpPr>
              <p:cNvPr id="437" name="Google Shape;437;p32"/>
              <p:cNvSpPr/>
              <p:nvPr/>
            </p:nvSpPr>
            <p:spPr>
              <a:xfrm>
                <a:off x="1878200" y="1780700"/>
                <a:ext cx="62825" cy="50625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2025" extrusionOk="0">
                    <a:moveTo>
                      <a:pt x="2394" y="1346"/>
                    </a:moveTo>
                    <a:cubicBezTo>
                      <a:pt x="2334" y="1203"/>
                      <a:pt x="2251" y="1096"/>
                      <a:pt x="2120" y="989"/>
                    </a:cubicBezTo>
                    <a:cubicBezTo>
                      <a:pt x="1834" y="798"/>
                      <a:pt x="1560" y="608"/>
                      <a:pt x="1286" y="417"/>
                    </a:cubicBezTo>
                    <a:lnTo>
                      <a:pt x="905" y="144"/>
                    </a:lnTo>
                    <a:cubicBezTo>
                      <a:pt x="893" y="144"/>
                      <a:pt x="893" y="132"/>
                      <a:pt x="882" y="120"/>
                    </a:cubicBezTo>
                    <a:cubicBezTo>
                      <a:pt x="834" y="84"/>
                      <a:pt x="774" y="36"/>
                      <a:pt x="703" y="25"/>
                    </a:cubicBezTo>
                    <a:cubicBezTo>
                      <a:pt x="608" y="13"/>
                      <a:pt x="524" y="1"/>
                      <a:pt x="429" y="1"/>
                    </a:cubicBezTo>
                    <a:cubicBezTo>
                      <a:pt x="393" y="1"/>
                      <a:pt x="334" y="1"/>
                      <a:pt x="286" y="13"/>
                    </a:cubicBezTo>
                    <a:cubicBezTo>
                      <a:pt x="120" y="36"/>
                      <a:pt x="0" y="203"/>
                      <a:pt x="0" y="394"/>
                    </a:cubicBezTo>
                    <a:lnTo>
                      <a:pt x="0" y="489"/>
                    </a:lnTo>
                    <a:lnTo>
                      <a:pt x="72" y="537"/>
                    </a:lnTo>
                    <a:cubicBezTo>
                      <a:pt x="96" y="548"/>
                      <a:pt x="108" y="548"/>
                      <a:pt x="131" y="560"/>
                    </a:cubicBezTo>
                    <a:cubicBezTo>
                      <a:pt x="179" y="596"/>
                      <a:pt x="239" y="620"/>
                      <a:pt x="298" y="656"/>
                    </a:cubicBezTo>
                    <a:cubicBezTo>
                      <a:pt x="584" y="775"/>
                      <a:pt x="774" y="906"/>
                      <a:pt x="953" y="1072"/>
                    </a:cubicBezTo>
                    <a:cubicBezTo>
                      <a:pt x="1108" y="1203"/>
                      <a:pt x="1286" y="1310"/>
                      <a:pt x="1465" y="1394"/>
                    </a:cubicBezTo>
                    <a:lnTo>
                      <a:pt x="1548" y="1441"/>
                    </a:lnTo>
                    <a:cubicBezTo>
                      <a:pt x="1655" y="1501"/>
                      <a:pt x="1763" y="1620"/>
                      <a:pt x="1858" y="1739"/>
                    </a:cubicBezTo>
                    <a:cubicBezTo>
                      <a:pt x="1917" y="1799"/>
                      <a:pt x="1965" y="1858"/>
                      <a:pt x="2025" y="1918"/>
                    </a:cubicBezTo>
                    <a:lnTo>
                      <a:pt x="2120" y="2025"/>
                    </a:lnTo>
                    <a:lnTo>
                      <a:pt x="2215" y="1930"/>
                    </a:lnTo>
                    <a:cubicBezTo>
                      <a:pt x="2358" y="1822"/>
                      <a:pt x="2513" y="1644"/>
                      <a:pt x="2394" y="134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>
                  <a:solidFill>
                    <a:prstClr val="black"/>
                  </a:solidFill>
                </a:endParaRPr>
              </a:p>
            </p:txBody>
          </p:sp>
          <p:sp>
            <p:nvSpPr>
              <p:cNvPr id="438" name="Google Shape;438;p32"/>
              <p:cNvSpPr/>
              <p:nvPr/>
            </p:nvSpPr>
            <p:spPr>
              <a:xfrm>
                <a:off x="1731150" y="1748550"/>
                <a:ext cx="228625" cy="313175"/>
              </a:xfrm>
              <a:custGeom>
                <a:avLst/>
                <a:gdLst/>
                <a:ahLst/>
                <a:cxnLst/>
                <a:rect l="l" t="t" r="r" b="b"/>
                <a:pathLst>
                  <a:path w="9145" h="12527" extrusionOk="0">
                    <a:moveTo>
                      <a:pt x="7609" y="1"/>
                    </a:moveTo>
                    <a:cubicBezTo>
                      <a:pt x="8097" y="346"/>
                      <a:pt x="8573" y="691"/>
                      <a:pt x="9050" y="1013"/>
                    </a:cubicBezTo>
                    <a:cubicBezTo>
                      <a:pt x="9145" y="1311"/>
                      <a:pt x="9109" y="1584"/>
                      <a:pt x="9038" y="1858"/>
                    </a:cubicBezTo>
                    <a:cubicBezTo>
                      <a:pt x="8990" y="2037"/>
                      <a:pt x="8883" y="2156"/>
                      <a:pt x="8799" y="2299"/>
                    </a:cubicBezTo>
                    <a:cubicBezTo>
                      <a:pt x="8692" y="2454"/>
                      <a:pt x="8561" y="2608"/>
                      <a:pt x="8609" y="2835"/>
                    </a:cubicBezTo>
                    <a:cubicBezTo>
                      <a:pt x="8621" y="2918"/>
                      <a:pt x="8561" y="3025"/>
                      <a:pt x="8514" y="3096"/>
                    </a:cubicBezTo>
                    <a:cubicBezTo>
                      <a:pt x="7716" y="4228"/>
                      <a:pt x="7002" y="5430"/>
                      <a:pt x="6192" y="6561"/>
                    </a:cubicBezTo>
                    <a:cubicBezTo>
                      <a:pt x="6013" y="6823"/>
                      <a:pt x="5823" y="7061"/>
                      <a:pt x="5609" y="7276"/>
                    </a:cubicBezTo>
                    <a:cubicBezTo>
                      <a:pt x="5418" y="7490"/>
                      <a:pt x="5240" y="7692"/>
                      <a:pt x="5097" y="7930"/>
                    </a:cubicBezTo>
                    <a:cubicBezTo>
                      <a:pt x="4704" y="8502"/>
                      <a:pt x="4299" y="9062"/>
                      <a:pt x="3918" y="9633"/>
                    </a:cubicBezTo>
                    <a:cubicBezTo>
                      <a:pt x="3739" y="9883"/>
                      <a:pt x="3561" y="10133"/>
                      <a:pt x="3382" y="10371"/>
                    </a:cubicBezTo>
                    <a:cubicBezTo>
                      <a:pt x="3335" y="10431"/>
                      <a:pt x="3275" y="10490"/>
                      <a:pt x="3227" y="10514"/>
                    </a:cubicBezTo>
                    <a:cubicBezTo>
                      <a:pt x="3037" y="10538"/>
                      <a:pt x="2965" y="10693"/>
                      <a:pt x="2846" y="10812"/>
                    </a:cubicBezTo>
                    <a:cubicBezTo>
                      <a:pt x="2739" y="10907"/>
                      <a:pt x="2596" y="10990"/>
                      <a:pt x="2489" y="11086"/>
                    </a:cubicBezTo>
                    <a:cubicBezTo>
                      <a:pt x="2013" y="11538"/>
                      <a:pt x="1465" y="11907"/>
                      <a:pt x="965" y="12336"/>
                    </a:cubicBezTo>
                    <a:cubicBezTo>
                      <a:pt x="751" y="12526"/>
                      <a:pt x="227" y="12431"/>
                      <a:pt x="60" y="12169"/>
                    </a:cubicBezTo>
                    <a:cubicBezTo>
                      <a:pt x="13" y="12098"/>
                      <a:pt x="1" y="12014"/>
                      <a:pt x="13" y="11931"/>
                    </a:cubicBezTo>
                    <a:cubicBezTo>
                      <a:pt x="36" y="11752"/>
                      <a:pt x="48" y="11562"/>
                      <a:pt x="96" y="11395"/>
                    </a:cubicBezTo>
                    <a:cubicBezTo>
                      <a:pt x="239" y="10919"/>
                      <a:pt x="334" y="10419"/>
                      <a:pt x="417" y="9931"/>
                    </a:cubicBezTo>
                    <a:cubicBezTo>
                      <a:pt x="477" y="9633"/>
                      <a:pt x="548" y="9335"/>
                      <a:pt x="644" y="9038"/>
                    </a:cubicBezTo>
                    <a:cubicBezTo>
                      <a:pt x="703" y="8823"/>
                      <a:pt x="810" y="8621"/>
                      <a:pt x="929" y="8419"/>
                    </a:cubicBezTo>
                    <a:cubicBezTo>
                      <a:pt x="1430" y="7561"/>
                      <a:pt x="2072" y="6799"/>
                      <a:pt x="2620" y="5966"/>
                    </a:cubicBezTo>
                    <a:cubicBezTo>
                      <a:pt x="2751" y="5775"/>
                      <a:pt x="2858" y="5549"/>
                      <a:pt x="2977" y="5347"/>
                    </a:cubicBezTo>
                    <a:cubicBezTo>
                      <a:pt x="3132" y="5109"/>
                      <a:pt x="3251" y="4847"/>
                      <a:pt x="3406" y="4632"/>
                    </a:cubicBezTo>
                    <a:cubicBezTo>
                      <a:pt x="4037" y="3739"/>
                      <a:pt x="4680" y="2846"/>
                      <a:pt x="5359" y="1977"/>
                    </a:cubicBezTo>
                    <a:cubicBezTo>
                      <a:pt x="5537" y="1751"/>
                      <a:pt x="5704" y="1501"/>
                      <a:pt x="5871" y="1251"/>
                    </a:cubicBezTo>
                    <a:cubicBezTo>
                      <a:pt x="5942" y="1144"/>
                      <a:pt x="6013" y="1037"/>
                      <a:pt x="6168" y="1025"/>
                    </a:cubicBezTo>
                    <a:cubicBezTo>
                      <a:pt x="6323" y="1001"/>
                      <a:pt x="6418" y="858"/>
                      <a:pt x="6502" y="739"/>
                    </a:cubicBezTo>
                    <a:cubicBezTo>
                      <a:pt x="6621" y="596"/>
                      <a:pt x="6716" y="429"/>
                      <a:pt x="6883" y="299"/>
                    </a:cubicBezTo>
                    <a:cubicBezTo>
                      <a:pt x="7073" y="132"/>
                      <a:pt x="7311" y="48"/>
                      <a:pt x="7609" y="1"/>
                    </a:cubicBezTo>
                    <a:close/>
                    <a:moveTo>
                      <a:pt x="2477" y="9407"/>
                    </a:moveTo>
                    <a:cubicBezTo>
                      <a:pt x="3977" y="7264"/>
                      <a:pt x="5454" y="5168"/>
                      <a:pt x="6918" y="3073"/>
                    </a:cubicBezTo>
                    <a:cubicBezTo>
                      <a:pt x="6942" y="3037"/>
                      <a:pt x="6954" y="2989"/>
                      <a:pt x="6966" y="2918"/>
                    </a:cubicBezTo>
                    <a:cubicBezTo>
                      <a:pt x="6823" y="2799"/>
                      <a:pt x="6692" y="2680"/>
                      <a:pt x="6478" y="2608"/>
                    </a:cubicBezTo>
                    <a:cubicBezTo>
                      <a:pt x="6418" y="2680"/>
                      <a:pt x="6359" y="2739"/>
                      <a:pt x="6311" y="2799"/>
                    </a:cubicBezTo>
                    <a:cubicBezTo>
                      <a:pt x="6180" y="2977"/>
                      <a:pt x="6061" y="3168"/>
                      <a:pt x="5942" y="3370"/>
                    </a:cubicBezTo>
                    <a:cubicBezTo>
                      <a:pt x="4656" y="5192"/>
                      <a:pt x="3370" y="7014"/>
                      <a:pt x="2084" y="8847"/>
                    </a:cubicBezTo>
                    <a:cubicBezTo>
                      <a:pt x="2037" y="8907"/>
                      <a:pt x="2013" y="8978"/>
                      <a:pt x="1965" y="9050"/>
                    </a:cubicBezTo>
                    <a:cubicBezTo>
                      <a:pt x="2144" y="9169"/>
                      <a:pt x="2299" y="9276"/>
                      <a:pt x="2477" y="9407"/>
                    </a:cubicBezTo>
                    <a:close/>
                    <a:moveTo>
                      <a:pt x="1537" y="8740"/>
                    </a:moveTo>
                    <a:cubicBezTo>
                      <a:pt x="1584" y="8692"/>
                      <a:pt x="1632" y="8669"/>
                      <a:pt x="1656" y="8621"/>
                    </a:cubicBezTo>
                    <a:cubicBezTo>
                      <a:pt x="1811" y="8407"/>
                      <a:pt x="1953" y="8216"/>
                      <a:pt x="2108" y="8014"/>
                    </a:cubicBezTo>
                    <a:lnTo>
                      <a:pt x="3358" y="6228"/>
                    </a:lnTo>
                    <a:cubicBezTo>
                      <a:pt x="3870" y="5478"/>
                      <a:pt x="4394" y="4740"/>
                      <a:pt x="4930" y="3989"/>
                    </a:cubicBezTo>
                    <a:lnTo>
                      <a:pt x="5954" y="2561"/>
                    </a:lnTo>
                    <a:cubicBezTo>
                      <a:pt x="6013" y="2489"/>
                      <a:pt x="6049" y="2394"/>
                      <a:pt x="6073" y="2311"/>
                    </a:cubicBezTo>
                    <a:cubicBezTo>
                      <a:pt x="5990" y="2251"/>
                      <a:pt x="5930" y="2204"/>
                      <a:pt x="5859" y="2156"/>
                    </a:cubicBezTo>
                    <a:cubicBezTo>
                      <a:pt x="5811" y="2192"/>
                      <a:pt x="5763" y="2204"/>
                      <a:pt x="5740" y="2227"/>
                    </a:cubicBezTo>
                    <a:cubicBezTo>
                      <a:pt x="5418" y="2680"/>
                      <a:pt x="5037" y="3073"/>
                      <a:pt x="4739" y="3525"/>
                    </a:cubicBezTo>
                    <a:cubicBezTo>
                      <a:pt x="4501" y="3918"/>
                      <a:pt x="4227" y="4299"/>
                      <a:pt x="3966" y="4668"/>
                    </a:cubicBezTo>
                    <a:cubicBezTo>
                      <a:pt x="3716" y="5049"/>
                      <a:pt x="3454" y="5418"/>
                      <a:pt x="3275" y="5835"/>
                    </a:cubicBezTo>
                    <a:cubicBezTo>
                      <a:pt x="3239" y="5942"/>
                      <a:pt x="3180" y="6025"/>
                      <a:pt x="3096" y="6121"/>
                    </a:cubicBezTo>
                    <a:cubicBezTo>
                      <a:pt x="2549" y="6906"/>
                      <a:pt x="1989" y="7692"/>
                      <a:pt x="1430" y="8502"/>
                    </a:cubicBezTo>
                    <a:cubicBezTo>
                      <a:pt x="1406" y="8538"/>
                      <a:pt x="1394" y="8585"/>
                      <a:pt x="1358" y="8645"/>
                    </a:cubicBezTo>
                    <a:cubicBezTo>
                      <a:pt x="1430" y="8681"/>
                      <a:pt x="1477" y="8704"/>
                      <a:pt x="1537" y="8740"/>
                    </a:cubicBezTo>
                    <a:close/>
                    <a:moveTo>
                      <a:pt x="7418" y="3227"/>
                    </a:moveTo>
                    <a:cubicBezTo>
                      <a:pt x="7371" y="3275"/>
                      <a:pt x="7323" y="3287"/>
                      <a:pt x="7299" y="3323"/>
                    </a:cubicBezTo>
                    <a:cubicBezTo>
                      <a:pt x="5930" y="5394"/>
                      <a:pt x="4466" y="7383"/>
                      <a:pt x="3061" y="9419"/>
                    </a:cubicBezTo>
                    <a:cubicBezTo>
                      <a:pt x="3001" y="9502"/>
                      <a:pt x="2965" y="9585"/>
                      <a:pt x="2918" y="9657"/>
                    </a:cubicBezTo>
                    <a:cubicBezTo>
                      <a:pt x="2965" y="9752"/>
                      <a:pt x="3013" y="9800"/>
                      <a:pt x="3120" y="9752"/>
                    </a:cubicBezTo>
                    <a:cubicBezTo>
                      <a:pt x="3656" y="8978"/>
                      <a:pt x="4216" y="8192"/>
                      <a:pt x="4763" y="7395"/>
                    </a:cubicBezTo>
                    <a:cubicBezTo>
                      <a:pt x="4870" y="7264"/>
                      <a:pt x="4966" y="7121"/>
                      <a:pt x="5085" y="7014"/>
                    </a:cubicBezTo>
                    <a:cubicBezTo>
                      <a:pt x="5394" y="6740"/>
                      <a:pt x="5621" y="6406"/>
                      <a:pt x="5859" y="6073"/>
                    </a:cubicBezTo>
                    <a:cubicBezTo>
                      <a:pt x="6156" y="5656"/>
                      <a:pt x="6430" y="5240"/>
                      <a:pt x="6752" y="4859"/>
                    </a:cubicBezTo>
                    <a:cubicBezTo>
                      <a:pt x="7073" y="4442"/>
                      <a:pt x="7311" y="3966"/>
                      <a:pt x="7621" y="3513"/>
                    </a:cubicBezTo>
                    <a:cubicBezTo>
                      <a:pt x="7645" y="3489"/>
                      <a:pt x="7645" y="3442"/>
                      <a:pt x="7656" y="3382"/>
                    </a:cubicBezTo>
                    <a:cubicBezTo>
                      <a:pt x="7561" y="3335"/>
                      <a:pt x="7490" y="3275"/>
                      <a:pt x="7418" y="3227"/>
                    </a:cubicBezTo>
                    <a:close/>
                    <a:moveTo>
                      <a:pt x="1632" y="10943"/>
                    </a:moveTo>
                    <a:cubicBezTo>
                      <a:pt x="1775" y="10836"/>
                      <a:pt x="1894" y="10764"/>
                      <a:pt x="2013" y="10669"/>
                    </a:cubicBezTo>
                    <a:cubicBezTo>
                      <a:pt x="2120" y="10585"/>
                      <a:pt x="2239" y="10490"/>
                      <a:pt x="2346" y="10407"/>
                    </a:cubicBezTo>
                    <a:cubicBezTo>
                      <a:pt x="2465" y="10300"/>
                      <a:pt x="2549" y="10193"/>
                      <a:pt x="2596" y="10026"/>
                    </a:cubicBezTo>
                    <a:cubicBezTo>
                      <a:pt x="2120" y="9693"/>
                      <a:pt x="1644" y="9359"/>
                      <a:pt x="1156" y="9014"/>
                    </a:cubicBezTo>
                    <a:cubicBezTo>
                      <a:pt x="1120" y="9121"/>
                      <a:pt x="1072" y="9216"/>
                      <a:pt x="1060" y="9300"/>
                    </a:cubicBezTo>
                    <a:cubicBezTo>
                      <a:pt x="1013" y="9526"/>
                      <a:pt x="965" y="9728"/>
                      <a:pt x="929" y="9954"/>
                    </a:cubicBezTo>
                    <a:cubicBezTo>
                      <a:pt x="918" y="10026"/>
                      <a:pt x="894" y="10085"/>
                      <a:pt x="894" y="10169"/>
                    </a:cubicBezTo>
                    <a:cubicBezTo>
                      <a:pt x="882" y="10324"/>
                      <a:pt x="929" y="10466"/>
                      <a:pt x="1072" y="10562"/>
                    </a:cubicBezTo>
                    <a:cubicBezTo>
                      <a:pt x="1275" y="10693"/>
                      <a:pt x="1453" y="10824"/>
                      <a:pt x="1632" y="10943"/>
                    </a:cubicBezTo>
                    <a:close/>
                    <a:moveTo>
                      <a:pt x="6811" y="1084"/>
                    </a:moveTo>
                    <a:cubicBezTo>
                      <a:pt x="7264" y="1501"/>
                      <a:pt x="7776" y="1858"/>
                      <a:pt x="8323" y="2156"/>
                    </a:cubicBezTo>
                    <a:cubicBezTo>
                      <a:pt x="8597" y="1965"/>
                      <a:pt x="8621" y="1703"/>
                      <a:pt x="8633" y="1430"/>
                    </a:cubicBezTo>
                    <a:cubicBezTo>
                      <a:pt x="8252" y="858"/>
                      <a:pt x="7978" y="680"/>
                      <a:pt x="7359" y="549"/>
                    </a:cubicBezTo>
                    <a:cubicBezTo>
                      <a:pt x="7121" y="656"/>
                      <a:pt x="6894" y="787"/>
                      <a:pt x="6811" y="1084"/>
                    </a:cubicBezTo>
                    <a:close/>
                    <a:moveTo>
                      <a:pt x="8002" y="3108"/>
                    </a:moveTo>
                    <a:cubicBezTo>
                      <a:pt x="8157" y="2966"/>
                      <a:pt x="8192" y="2846"/>
                      <a:pt x="8133" y="2692"/>
                    </a:cubicBezTo>
                    <a:cubicBezTo>
                      <a:pt x="8085" y="2573"/>
                      <a:pt x="8014" y="2489"/>
                      <a:pt x="7895" y="2418"/>
                    </a:cubicBezTo>
                    <a:lnTo>
                      <a:pt x="6680" y="1561"/>
                    </a:lnTo>
                    <a:cubicBezTo>
                      <a:pt x="6644" y="1537"/>
                      <a:pt x="6597" y="1489"/>
                      <a:pt x="6549" y="1477"/>
                    </a:cubicBezTo>
                    <a:cubicBezTo>
                      <a:pt x="6430" y="1465"/>
                      <a:pt x="6299" y="1442"/>
                      <a:pt x="6180" y="1465"/>
                    </a:cubicBezTo>
                    <a:cubicBezTo>
                      <a:pt x="6085" y="1477"/>
                      <a:pt x="6013" y="1561"/>
                      <a:pt x="6013" y="1703"/>
                    </a:cubicBezTo>
                    <a:cubicBezTo>
                      <a:pt x="6073" y="1727"/>
                      <a:pt x="6144" y="1787"/>
                      <a:pt x="6228" y="1823"/>
                    </a:cubicBezTo>
                    <a:cubicBezTo>
                      <a:pt x="6478" y="1942"/>
                      <a:pt x="6716" y="2061"/>
                      <a:pt x="6906" y="2251"/>
                    </a:cubicBezTo>
                    <a:cubicBezTo>
                      <a:pt x="7073" y="2394"/>
                      <a:pt x="7275" y="2489"/>
                      <a:pt x="7478" y="2608"/>
                    </a:cubicBezTo>
                    <a:cubicBezTo>
                      <a:pt x="7680" y="2715"/>
                      <a:pt x="7823" y="2918"/>
                      <a:pt x="8002" y="3108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400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439" name="Google Shape;439;p32"/>
            <p:cNvSpPr/>
            <p:nvPr/>
          </p:nvSpPr>
          <p:spPr>
            <a:xfrm>
              <a:off x="6999675" y="4779150"/>
              <a:ext cx="1551855" cy="117652"/>
            </a:xfrm>
            <a:custGeom>
              <a:avLst/>
              <a:gdLst/>
              <a:ahLst/>
              <a:cxnLst/>
              <a:rect l="l" t="t" r="r" b="b"/>
              <a:pathLst>
                <a:path w="17860" h="1727" fill="none" extrusionOk="0">
                  <a:moveTo>
                    <a:pt x="17860" y="1465"/>
                  </a:moveTo>
                  <a:cubicBezTo>
                    <a:pt x="17550" y="989"/>
                    <a:pt x="16717" y="453"/>
                    <a:pt x="16110" y="429"/>
                  </a:cubicBezTo>
                  <a:cubicBezTo>
                    <a:pt x="15193" y="417"/>
                    <a:pt x="14871" y="1727"/>
                    <a:pt x="13979" y="1715"/>
                  </a:cubicBezTo>
                  <a:cubicBezTo>
                    <a:pt x="13133" y="1703"/>
                    <a:pt x="13074" y="512"/>
                    <a:pt x="12121" y="274"/>
                  </a:cubicBezTo>
                  <a:cubicBezTo>
                    <a:pt x="11002" y="1"/>
                    <a:pt x="10645" y="1536"/>
                    <a:pt x="9347" y="1417"/>
                  </a:cubicBezTo>
                  <a:cubicBezTo>
                    <a:pt x="8335" y="1322"/>
                    <a:pt x="8228" y="346"/>
                    <a:pt x="7263" y="405"/>
                  </a:cubicBezTo>
                  <a:cubicBezTo>
                    <a:pt x="6299" y="465"/>
                    <a:pt x="6192" y="1441"/>
                    <a:pt x="5251" y="1489"/>
                  </a:cubicBezTo>
                  <a:cubicBezTo>
                    <a:pt x="4203" y="1536"/>
                    <a:pt x="4120" y="310"/>
                    <a:pt x="3037" y="346"/>
                  </a:cubicBezTo>
                  <a:cubicBezTo>
                    <a:pt x="2215" y="370"/>
                    <a:pt x="1858" y="1084"/>
                    <a:pt x="691" y="1060"/>
                  </a:cubicBezTo>
                  <a:cubicBezTo>
                    <a:pt x="393" y="1060"/>
                    <a:pt x="155" y="1001"/>
                    <a:pt x="1" y="953"/>
                  </a:cubicBezTo>
                </a:path>
              </a:pathLst>
            </a:custGeom>
            <a:noFill/>
            <a:ln w="1905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4000">
                <a:solidFill>
                  <a:prstClr val="black"/>
                </a:solidFill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627468" y="1266245"/>
            <a:ext cx="8116774" cy="3771842"/>
            <a:chOff x="-2616968" y="1174360"/>
            <a:chExt cx="8136904" cy="3771842"/>
          </a:xfrm>
        </p:grpSpPr>
        <p:sp>
          <p:nvSpPr>
            <p:cNvPr id="23" name="Google Shape;198;p25"/>
            <p:cNvSpPr txBox="1">
              <a:spLocks/>
            </p:cNvSpPr>
            <p:nvPr/>
          </p:nvSpPr>
          <p:spPr>
            <a:xfrm>
              <a:off x="-1536848" y="1174360"/>
              <a:ext cx="7056784" cy="3771842"/>
            </a:xfrm>
            <a:prstGeom prst="rect">
              <a:avLst/>
            </a:prstGeom>
            <a:noFill/>
            <a:ln w="57150">
              <a:solidFill>
                <a:schemeClr val="bg1"/>
              </a:solidFill>
            </a:ln>
          </p:spPr>
          <p:txBody>
            <a:bodyPr spcFirstLastPara="1" wrap="square" lIns="121897" tIns="121897" rIns="121897" bIns="121897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200"/>
                <a:buFont typeface="Pangolin"/>
                <a:buNone/>
                <a:defRPr sz="72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1pPr>
              <a:lvl2pPr marR="0" lvl="1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2pPr>
              <a:lvl3pPr marR="0" lvl="2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3pPr>
              <a:lvl4pPr marR="0" lvl="3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4pPr>
              <a:lvl5pPr marR="0" lvl="4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5pPr>
              <a:lvl6pPr marR="0" lvl="5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6pPr>
              <a:lvl7pPr marR="0" lvl="6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7pPr>
              <a:lvl8pPr marR="0" lvl="7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8pPr>
              <a:lvl9pPr marR="0" lvl="8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2000"/>
                <a:buFont typeface="Pangolin"/>
                <a:buNone/>
                <a:defRPr sz="120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9pPr>
            </a:lstStyle>
            <a:p>
              <a:pPr>
                <a:buClr>
                  <a:srgbClr val="000000"/>
                </a:buClr>
                <a:buSzTx/>
              </a:pPr>
              <a:endParaRPr lang="en-US" sz="11500" dirty="0">
                <a:solidFill>
                  <a:prstClr val="white"/>
                </a:solidFill>
                <a:latin typeface="HP001 4 hàng" pitchFamily="34" charset="0"/>
                <a:ea typeface="Arial-Rounded" pitchFamily="34" charset="0"/>
                <a:cs typeface="Arial-Rounded" pitchFamily="34" charset="0"/>
                <a:sym typeface="Arial"/>
              </a:endParaRPr>
            </a:p>
          </p:txBody>
        </p:sp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>
                          <a14:foregroundMark x1="51961" y1="28800" x2="83088" y2="27400"/>
                          <a14:foregroundMark x1="71569" y1="23000" x2="79412" y2="252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2616968" y="3060281"/>
              <a:ext cx="1130516" cy="1385436"/>
            </a:xfrm>
            <a:prstGeom prst="rect">
              <a:avLst/>
            </a:prstGeom>
          </p:spPr>
        </p:pic>
      </p:grpSp>
      <p:pic>
        <p:nvPicPr>
          <p:cNvPr id="21" name="Picture 2" descr="C:\Users\PC\Downloads\3217425.jpg">
            <a:hlinkClick r:id="rId6" action="ppaction://hlinksldjump"/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6795" b="89231" l="65300" r="93800">
                        <a14:foregroundMark x1="77700" y1="58205" x2="80900" y2="58974"/>
                        <a14:foregroundMark x1="79200" y1="57051" x2="80400" y2="585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582" t="48415" r="7091" b="11555"/>
          <a:stretch/>
        </p:blipFill>
        <p:spPr bwMode="auto">
          <a:xfrm>
            <a:off x="8677815" y="3923448"/>
            <a:ext cx="3457842" cy="32942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319" y="1684890"/>
            <a:ext cx="3912736" cy="2934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774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7FE4186-D96A-45C3-B1C7-181DAF5728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66D03408-6E37-450A-BA8F-1507DDE126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5354"/>
            <a:ext cx="12161838" cy="6928708"/>
          </a:xfrm>
        </p:spPr>
      </p:pic>
      <p:sp>
        <p:nvSpPr>
          <p:cNvPr id="8" name="Rectangle 7">
            <a:extLst>
              <a:ext uri="{FF2B5EF4-FFF2-40B4-BE49-F238E27FC236}">
                <a16:creationId xmlns="" xmlns:a16="http://schemas.microsoft.com/office/drawing/2014/main" id="{1CEA1F7E-54BB-4BF8-B3D5-F577B806932C}"/>
              </a:ext>
            </a:extLst>
          </p:cNvPr>
          <p:cNvSpPr/>
          <p:nvPr/>
        </p:nvSpPr>
        <p:spPr>
          <a:xfrm>
            <a:off x="3052526" y="834667"/>
            <a:ext cx="605678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</a:rPr>
              <a:t>Dặn</a:t>
            </a:r>
            <a:r>
              <a:rPr lang="en-US" sz="44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</a:rPr>
              <a:t> </a:t>
            </a:r>
            <a:r>
              <a:rPr lang="en-US" sz="4400" b="1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</a:rPr>
              <a:t>dò</a:t>
            </a:r>
            <a:r>
              <a:rPr lang="en-US" sz="44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</a:rPr>
              <a:t> </a:t>
            </a:r>
            <a:r>
              <a:rPr lang="en-US" sz="4400" b="1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</a:rPr>
              <a:t>bài</a:t>
            </a:r>
            <a:r>
              <a:rPr lang="en-US" sz="44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</a:rPr>
              <a:t> </a:t>
            </a:r>
            <a:r>
              <a:rPr lang="en-US" sz="4400" b="1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</a:rPr>
              <a:t>tập</a:t>
            </a:r>
            <a:r>
              <a:rPr lang="en-US" sz="44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</a:rPr>
              <a:t> </a:t>
            </a:r>
            <a:r>
              <a:rPr lang="en-US" sz="4400" b="1" dirty="0" err="1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</a:rPr>
              <a:t>ngày</a:t>
            </a:r>
            <a:r>
              <a:rPr lang="en-US" sz="44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</a:rPr>
              <a:t> </a:t>
            </a:r>
            <a:r>
              <a:rPr lang="en-US" sz="4400" b="1" dirty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</a:rPr>
              <a:t>8</a:t>
            </a:r>
            <a:r>
              <a:rPr lang="en-US" sz="4400" b="1" dirty="0" smtClean="0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4BACC6"/>
                  </a:outerShdw>
                </a:effectLst>
              </a:rPr>
              <a:t>/10</a:t>
            </a:r>
            <a:endParaRPr lang="en-US" sz="4400" b="1" dirty="0">
              <a:ln w="13462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rgbClr val="4BACC6"/>
                </a:outerShdw>
              </a:effectLs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894A7B34-030E-4A72-AA9D-FDD90FD2A27B}"/>
              </a:ext>
            </a:extLst>
          </p:cNvPr>
          <p:cNvSpPr txBox="1"/>
          <p:nvPr/>
        </p:nvSpPr>
        <p:spPr>
          <a:xfrm>
            <a:off x="1966119" y="1922285"/>
            <a:ext cx="9601200" cy="41703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3300" dirty="0" err="1" smtClean="0">
                <a:solidFill>
                  <a:srgbClr val="002060"/>
                </a:solidFill>
              </a:rPr>
              <a:t>Đọc</a:t>
            </a:r>
            <a:r>
              <a:rPr lang="en-US" sz="3300" dirty="0" smtClean="0">
                <a:solidFill>
                  <a:srgbClr val="002060"/>
                </a:solidFill>
              </a:rPr>
              <a:t> </a:t>
            </a:r>
            <a:r>
              <a:rPr lang="en-US" sz="3300" dirty="0" err="1">
                <a:solidFill>
                  <a:srgbClr val="002060"/>
                </a:solidFill>
              </a:rPr>
              <a:t>lại</a:t>
            </a:r>
            <a:r>
              <a:rPr lang="en-US" sz="3300" dirty="0">
                <a:solidFill>
                  <a:srgbClr val="002060"/>
                </a:solidFill>
              </a:rPr>
              <a:t> </a:t>
            </a:r>
            <a:r>
              <a:rPr lang="en-US" sz="3300" dirty="0" err="1">
                <a:solidFill>
                  <a:srgbClr val="002060"/>
                </a:solidFill>
              </a:rPr>
              <a:t>bài</a:t>
            </a:r>
            <a:r>
              <a:rPr lang="en-US" sz="3300" dirty="0">
                <a:solidFill>
                  <a:srgbClr val="002060"/>
                </a:solidFill>
              </a:rPr>
              <a:t> </a:t>
            </a:r>
            <a:r>
              <a:rPr lang="en-US" sz="3300" dirty="0" smtClean="0">
                <a:solidFill>
                  <a:srgbClr val="002060"/>
                </a:solidFill>
              </a:rPr>
              <a:t>15 </a:t>
            </a:r>
            <a:r>
              <a:rPr lang="en-US" sz="3300" dirty="0">
                <a:solidFill>
                  <a:srgbClr val="002060"/>
                </a:solidFill>
              </a:rPr>
              <a:t>- </a:t>
            </a:r>
            <a:r>
              <a:rPr lang="en-US" sz="3300" dirty="0" err="1">
                <a:solidFill>
                  <a:srgbClr val="002060"/>
                </a:solidFill>
              </a:rPr>
              <a:t>trang</a:t>
            </a:r>
            <a:r>
              <a:rPr lang="en-US" sz="3300" dirty="0">
                <a:solidFill>
                  <a:srgbClr val="002060"/>
                </a:solidFill>
              </a:rPr>
              <a:t> </a:t>
            </a:r>
            <a:r>
              <a:rPr lang="en-US" sz="3300" dirty="0" smtClean="0">
                <a:solidFill>
                  <a:srgbClr val="002060"/>
                </a:solidFill>
              </a:rPr>
              <a:t>42,43 </a:t>
            </a:r>
            <a:r>
              <a:rPr lang="en-US" sz="3300" dirty="0">
                <a:solidFill>
                  <a:srgbClr val="002060"/>
                </a:solidFill>
              </a:rPr>
              <a:t>– </a:t>
            </a:r>
            <a:r>
              <a:rPr lang="en-US" sz="3300" dirty="0" err="1">
                <a:solidFill>
                  <a:srgbClr val="002060"/>
                </a:solidFill>
              </a:rPr>
              <a:t>sách</a:t>
            </a:r>
            <a:r>
              <a:rPr lang="en-US" sz="3300" dirty="0">
                <a:solidFill>
                  <a:srgbClr val="002060"/>
                </a:solidFill>
              </a:rPr>
              <a:t> </a:t>
            </a:r>
            <a:r>
              <a:rPr lang="en-US" sz="3300" dirty="0" err="1">
                <a:solidFill>
                  <a:srgbClr val="002060"/>
                </a:solidFill>
              </a:rPr>
              <a:t>Tiếng</a:t>
            </a:r>
            <a:r>
              <a:rPr lang="en-US" sz="3300" dirty="0">
                <a:solidFill>
                  <a:srgbClr val="002060"/>
                </a:solidFill>
              </a:rPr>
              <a:t> </a:t>
            </a:r>
            <a:r>
              <a:rPr lang="en-US" sz="3300" dirty="0" err="1">
                <a:solidFill>
                  <a:srgbClr val="002060"/>
                </a:solidFill>
              </a:rPr>
              <a:t>Việt</a:t>
            </a:r>
            <a:r>
              <a:rPr lang="en-US" sz="3300" dirty="0">
                <a:solidFill>
                  <a:srgbClr val="002060"/>
                </a:solidFill>
              </a:rPr>
              <a:t> 1</a:t>
            </a:r>
            <a:r>
              <a:rPr lang="en-US" sz="3300" dirty="0" smtClean="0">
                <a:solidFill>
                  <a:srgbClr val="002060"/>
                </a:solidFill>
              </a:rPr>
              <a:t>.</a:t>
            </a:r>
            <a:endParaRPr lang="en-US" sz="3300" dirty="0">
              <a:solidFill>
                <a:srgbClr val="002060"/>
              </a:solidFill>
            </a:endParaRPr>
          </a:p>
          <a:p>
            <a:r>
              <a:rPr lang="en-US" sz="3300" dirty="0">
                <a:solidFill>
                  <a:srgbClr val="002060"/>
                </a:solidFill>
              </a:rPr>
              <a:t>- </a:t>
            </a:r>
            <a:r>
              <a:rPr lang="en-US" sz="3300" dirty="0" err="1" smtClean="0">
                <a:solidFill>
                  <a:srgbClr val="002060"/>
                </a:solidFill>
              </a:rPr>
              <a:t>Luyện</a:t>
            </a:r>
            <a:r>
              <a:rPr lang="en-US" sz="3300" dirty="0" smtClean="0">
                <a:solidFill>
                  <a:srgbClr val="002060"/>
                </a:solidFill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</a:rPr>
              <a:t>đọc</a:t>
            </a:r>
            <a:r>
              <a:rPr lang="en-US" sz="3300" dirty="0" smtClean="0">
                <a:solidFill>
                  <a:srgbClr val="002060"/>
                </a:solidFill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</a:rPr>
              <a:t>thêm</a:t>
            </a:r>
            <a:r>
              <a:rPr lang="en-US" sz="3300" dirty="0" smtClean="0">
                <a:solidFill>
                  <a:srgbClr val="002060"/>
                </a:solidFill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</a:rPr>
              <a:t>bài</a:t>
            </a:r>
            <a:r>
              <a:rPr lang="en-US" sz="3300" dirty="0" smtClean="0">
                <a:solidFill>
                  <a:srgbClr val="002060"/>
                </a:solidFill>
              </a:rPr>
              <a:t> 15 </a:t>
            </a:r>
            <a:r>
              <a:rPr lang="en-US" sz="3300" dirty="0" err="1" smtClean="0">
                <a:solidFill>
                  <a:srgbClr val="002060"/>
                </a:solidFill>
              </a:rPr>
              <a:t>vở</a:t>
            </a:r>
            <a:r>
              <a:rPr lang="en-US" sz="3300" dirty="0" smtClean="0">
                <a:solidFill>
                  <a:srgbClr val="002060"/>
                </a:solidFill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</a:rPr>
              <a:t>Luyện</a:t>
            </a:r>
            <a:r>
              <a:rPr lang="en-US" sz="3300" dirty="0" smtClean="0">
                <a:solidFill>
                  <a:srgbClr val="002060"/>
                </a:solidFill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</a:rPr>
              <a:t>đọc</a:t>
            </a:r>
            <a:r>
              <a:rPr lang="en-US" sz="3300" dirty="0" smtClean="0">
                <a:solidFill>
                  <a:srgbClr val="002060"/>
                </a:solidFill>
              </a:rPr>
              <a:t>. </a:t>
            </a:r>
            <a:r>
              <a:rPr lang="en-US" sz="3300" dirty="0" err="1" smtClean="0">
                <a:solidFill>
                  <a:srgbClr val="FF0000"/>
                </a:solidFill>
              </a:rPr>
              <a:t>Khuyến</a:t>
            </a:r>
            <a:r>
              <a:rPr lang="en-US" sz="3300" dirty="0" smtClean="0">
                <a:solidFill>
                  <a:srgbClr val="FF0000"/>
                </a:solidFill>
              </a:rPr>
              <a:t> </a:t>
            </a:r>
            <a:r>
              <a:rPr lang="en-US" sz="3300" dirty="0" err="1" smtClean="0">
                <a:solidFill>
                  <a:srgbClr val="FF0000"/>
                </a:solidFill>
              </a:rPr>
              <a:t>khích</a:t>
            </a:r>
            <a:r>
              <a:rPr lang="en-US" sz="3300" dirty="0" smtClean="0">
                <a:solidFill>
                  <a:srgbClr val="FF0000"/>
                </a:solidFill>
              </a:rPr>
              <a:t> </a:t>
            </a:r>
            <a:r>
              <a:rPr lang="en-US" sz="3300" dirty="0" err="1" smtClean="0">
                <a:solidFill>
                  <a:srgbClr val="FF0000"/>
                </a:solidFill>
              </a:rPr>
              <a:t>các</a:t>
            </a:r>
            <a:r>
              <a:rPr lang="en-US" sz="3300" dirty="0" smtClean="0">
                <a:solidFill>
                  <a:srgbClr val="FF0000"/>
                </a:solidFill>
              </a:rPr>
              <a:t> con </a:t>
            </a:r>
            <a:r>
              <a:rPr lang="en-US" sz="3300" dirty="0" err="1" smtClean="0">
                <a:solidFill>
                  <a:srgbClr val="FF0000"/>
                </a:solidFill>
              </a:rPr>
              <a:t>đánh</a:t>
            </a:r>
            <a:r>
              <a:rPr lang="en-US" sz="3300" dirty="0" smtClean="0">
                <a:solidFill>
                  <a:srgbClr val="FF0000"/>
                </a:solidFill>
              </a:rPr>
              <a:t> </a:t>
            </a:r>
            <a:r>
              <a:rPr lang="en-US" sz="3300" dirty="0" err="1" smtClean="0">
                <a:solidFill>
                  <a:srgbClr val="FF0000"/>
                </a:solidFill>
              </a:rPr>
              <a:t>vần</a:t>
            </a:r>
            <a:r>
              <a:rPr lang="en-US" sz="3300" dirty="0" smtClean="0">
                <a:solidFill>
                  <a:srgbClr val="FF0000"/>
                </a:solidFill>
              </a:rPr>
              <a:t> </a:t>
            </a:r>
            <a:r>
              <a:rPr lang="en-US" sz="3300" dirty="0" err="1" smtClean="0">
                <a:solidFill>
                  <a:srgbClr val="FF0000"/>
                </a:solidFill>
              </a:rPr>
              <a:t>thầm</a:t>
            </a:r>
            <a:r>
              <a:rPr lang="en-US" sz="3300" dirty="0" smtClean="0">
                <a:solidFill>
                  <a:srgbClr val="FF0000"/>
                </a:solidFill>
              </a:rPr>
              <a:t>, </a:t>
            </a:r>
            <a:r>
              <a:rPr lang="en-US" sz="3300" dirty="0" err="1" smtClean="0">
                <a:solidFill>
                  <a:srgbClr val="FF0000"/>
                </a:solidFill>
              </a:rPr>
              <a:t>đọc</a:t>
            </a:r>
            <a:r>
              <a:rPr lang="en-US" sz="3300" dirty="0" smtClean="0">
                <a:solidFill>
                  <a:srgbClr val="FF0000"/>
                </a:solidFill>
              </a:rPr>
              <a:t> </a:t>
            </a:r>
            <a:r>
              <a:rPr lang="en-US" sz="3300" dirty="0" err="1" smtClean="0">
                <a:solidFill>
                  <a:srgbClr val="FF0000"/>
                </a:solidFill>
              </a:rPr>
              <a:t>trơn</a:t>
            </a:r>
            <a:r>
              <a:rPr lang="en-US" sz="3300" dirty="0" smtClean="0">
                <a:solidFill>
                  <a:srgbClr val="FF0000"/>
                </a:solidFill>
              </a:rPr>
              <a:t> </a:t>
            </a:r>
            <a:r>
              <a:rPr lang="en-US" sz="3300" dirty="0" err="1" smtClean="0">
                <a:solidFill>
                  <a:srgbClr val="FF0000"/>
                </a:solidFill>
              </a:rPr>
              <a:t>nhanh</a:t>
            </a:r>
            <a:r>
              <a:rPr lang="en-US" sz="3300" dirty="0" smtClean="0">
                <a:solidFill>
                  <a:srgbClr val="FF0000"/>
                </a:solidFill>
              </a:rPr>
              <a:t>.</a:t>
            </a:r>
            <a:endParaRPr lang="en-US" sz="3300" dirty="0">
              <a:solidFill>
                <a:srgbClr val="FF0000"/>
              </a:solidFill>
            </a:endParaRPr>
          </a:p>
          <a:p>
            <a:r>
              <a:rPr lang="en-US" sz="3300" dirty="0">
                <a:solidFill>
                  <a:srgbClr val="002060"/>
                </a:solidFill>
              </a:rPr>
              <a:t>- </a:t>
            </a:r>
            <a:r>
              <a:rPr lang="en-US" sz="3300" dirty="0" err="1" smtClean="0">
                <a:solidFill>
                  <a:srgbClr val="002060"/>
                </a:solidFill>
              </a:rPr>
              <a:t>Hoàn</a:t>
            </a:r>
            <a:r>
              <a:rPr lang="en-US" sz="3300" dirty="0" smtClean="0">
                <a:solidFill>
                  <a:srgbClr val="002060"/>
                </a:solidFill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</a:rPr>
              <a:t>thành</a:t>
            </a:r>
            <a:r>
              <a:rPr lang="en-US" sz="3300" dirty="0" smtClean="0">
                <a:solidFill>
                  <a:srgbClr val="002060"/>
                </a:solidFill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</a:rPr>
              <a:t>các</a:t>
            </a:r>
            <a:r>
              <a:rPr lang="en-US" sz="3300" dirty="0" smtClean="0">
                <a:solidFill>
                  <a:srgbClr val="002060"/>
                </a:solidFill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</a:rPr>
              <a:t>bài</a:t>
            </a:r>
            <a:r>
              <a:rPr lang="en-US" sz="3300" dirty="0" smtClean="0">
                <a:solidFill>
                  <a:srgbClr val="002060"/>
                </a:solidFill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</a:rPr>
              <a:t>tập</a:t>
            </a:r>
            <a:r>
              <a:rPr lang="en-US" sz="3300" dirty="0" smtClean="0">
                <a:solidFill>
                  <a:srgbClr val="002060"/>
                </a:solidFill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</a:rPr>
              <a:t>Toán</a:t>
            </a:r>
            <a:r>
              <a:rPr lang="en-US" sz="3300" dirty="0" smtClean="0">
                <a:solidFill>
                  <a:srgbClr val="002060"/>
                </a:solidFill>
              </a:rPr>
              <a:t>, BT </a:t>
            </a:r>
            <a:r>
              <a:rPr lang="en-US" sz="3300" dirty="0" err="1" smtClean="0">
                <a:solidFill>
                  <a:srgbClr val="002060"/>
                </a:solidFill>
              </a:rPr>
              <a:t>Tiếng</a:t>
            </a:r>
            <a:r>
              <a:rPr lang="en-US" sz="3300" dirty="0" smtClean="0">
                <a:solidFill>
                  <a:srgbClr val="002060"/>
                </a:solidFill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</a:rPr>
              <a:t>việt</a:t>
            </a:r>
            <a:r>
              <a:rPr lang="en-US" sz="3300" dirty="0" smtClean="0">
                <a:solidFill>
                  <a:srgbClr val="002060"/>
                </a:solidFill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</a:rPr>
              <a:t>đã</a:t>
            </a:r>
            <a:r>
              <a:rPr lang="en-US" sz="3300" dirty="0" smtClean="0">
                <a:solidFill>
                  <a:srgbClr val="002060"/>
                </a:solidFill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</a:rPr>
              <a:t>học</a:t>
            </a:r>
            <a:r>
              <a:rPr lang="en-US" sz="3300" dirty="0" smtClean="0">
                <a:solidFill>
                  <a:srgbClr val="002060"/>
                </a:solidFill>
              </a:rPr>
              <a:t>. </a:t>
            </a:r>
            <a:r>
              <a:rPr lang="en-US" sz="3300" dirty="0" err="1" smtClean="0">
                <a:solidFill>
                  <a:srgbClr val="002060"/>
                </a:solidFill>
              </a:rPr>
              <a:t>Tập</a:t>
            </a:r>
            <a:r>
              <a:rPr lang="en-US" sz="3300" dirty="0" smtClean="0">
                <a:solidFill>
                  <a:srgbClr val="002060"/>
                </a:solidFill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</a:rPr>
              <a:t>chép</a:t>
            </a:r>
            <a:r>
              <a:rPr lang="en-US" sz="3300" dirty="0">
                <a:solidFill>
                  <a:srgbClr val="002060"/>
                </a:solidFill>
              </a:rPr>
              <a:t> </a:t>
            </a:r>
            <a:r>
              <a:rPr lang="en-US" sz="3300" dirty="0" smtClean="0">
                <a:solidFill>
                  <a:srgbClr val="002060"/>
                </a:solidFill>
              </a:rPr>
              <a:t>(</a:t>
            </a:r>
            <a:r>
              <a:rPr lang="en-US" sz="3300" dirty="0" err="1" smtClean="0">
                <a:solidFill>
                  <a:srgbClr val="002060"/>
                </a:solidFill>
              </a:rPr>
              <a:t>nối</a:t>
            </a:r>
            <a:r>
              <a:rPr lang="en-US" sz="3300" dirty="0" smtClean="0">
                <a:solidFill>
                  <a:srgbClr val="002060"/>
                </a:solidFill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</a:rPr>
              <a:t>tiếp</a:t>
            </a:r>
            <a:r>
              <a:rPr lang="en-US" sz="3300" dirty="0" smtClean="0">
                <a:solidFill>
                  <a:srgbClr val="002060"/>
                </a:solidFill>
              </a:rPr>
              <a:t>) </a:t>
            </a:r>
            <a:r>
              <a:rPr lang="en-US" sz="3300" dirty="0" err="1" smtClean="0">
                <a:solidFill>
                  <a:srgbClr val="002060"/>
                </a:solidFill>
              </a:rPr>
              <a:t>vào</a:t>
            </a:r>
            <a:r>
              <a:rPr lang="en-US" sz="3300" dirty="0" smtClean="0">
                <a:solidFill>
                  <a:srgbClr val="002060"/>
                </a:solidFill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</a:rPr>
              <a:t>vở</a:t>
            </a:r>
            <a:r>
              <a:rPr lang="en-US" sz="3300" dirty="0" smtClean="0">
                <a:solidFill>
                  <a:srgbClr val="002060"/>
                </a:solidFill>
              </a:rPr>
              <a:t> ô li </a:t>
            </a:r>
            <a:r>
              <a:rPr lang="en-US" sz="3300" dirty="0" err="1" smtClean="0">
                <a:solidFill>
                  <a:srgbClr val="002060"/>
                </a:solidFill>
              </a:rPr>
              <a:t>Tiếng</a:t>
            </a:r>
            <a:r>
              <a:rPr lang="en-US" sz="3300" dirty="0" smtClean="0">
                <a:solidFill>
                  <a:srgbClr val="002060"/>
                </a:solidFill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</a:rPr>
              <a:t>Việt</a:t>
            </a:r>
            <a:r>
              <a:rPr lang="en-US" sz="3300" dirty="0" smtClean="0">
                <a:solidFill>
                  <a:srgbClr val="002060"/>
                </a:solidFill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</a:rPr>
              <a:t>theo</a:t>
            </a:r>
            <a:r>
              <a:rPr lang="en-US" sz="3300" dirty="0" smtClean="0">
                <a:solidFill>
                  <a:srgbClr val="002060"/>
                </a:solidFill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</a:rPr>
              <a:t>mẫu</a:t>
            </a:r>
            <a:r>
              <a:rPr lang="en-US" sz="3300" dirty="0" smtClean="0">
                <a:solidFill>
                  <a:srgbClr val="002060"/>
                </a:solidFill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</a:rPr>
              <a:t>bài</a:t>
            </a:r>
            <a:r>
              <a:rPr lang="en-US" sz="3300" dirty="0" smtClean="0">
                <a:solidFill>
                  <a:srgbClr val="002060"/>
                </a:solidFill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</a:rPr>
              <a:t>cô</a:t>
            </a:r>
            <a:r>
              <a:rPr lang="en-US" sz="3300" dirty="0" smtClean="0">
                <a:solidFill>
                  <a:srgbClr val="002060"/>
                </a:solidFill>
              </a:rPr>
              <a:t> </a:t>
            </a:r>
            <a:r>
              <a:rPr lang="en-US" sz="3300" dirty="0" err="1" smtClean="0">
                <a:solidFill>
                  <a:srgbClr val="002060"/>
                </a:solidFill>
              </a:rPr>
              <a:t>gửi</a:t>
            </a:r>
            <a:r>
              <a:rPr lang="en-US" sz="3300" smtClean="0">
                <a:solidFill>
                  <a:srgbClr val="002060"/>
                </a:solidFill>
              </a:rPr>
              <a:t>.</a:t>
            </a:r>
            <a:endParaRPr lang="en-US" sz="3300" dirty="0">
              <a:solidFill>
                <a:srgbClr val="002060"/>
              </a:solidFill>
            </a:endParaRPr>
          </a:p>
          <a:p>
            <a:pPr marL="457200" indent="-457200">
              <a:buFontTx/>
              <a:buChar char="-"/>
            </a:pPr>
            <a:endParaRPr lang="en-US" sz="3200" dirty="0">
              <a:solidFill>
                <a:srgbClr val="1F497D"/>
              </a:solidFill>
            </a:endParaRPr>
          </a:p>
          <a:p>
            <a:endParaRPr lang="en-US" sz="35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82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19" y="0"/>
            <a:ext cx="12024519" cy="6858000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 rot="574478">
            <a:off x="-95250" y="2181068"/>
            <a:ext cx="2278090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err="1" smtClean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chú</a:t>
            </a:r>
            <a:r>
              <a:rPr lang="en-US" sz="3600" b="1" dirty="0" smtClean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3600" b="1" dirty="0" err="1" smtClean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hề</a:t>
            </a:r>
            <a:endParaRPr lang="en-US" sz="3600" b="1" dirty="0">
              <a:solidFill>
                <a:srgbClr val="00B05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4" name="Title 1">
            <a:hlinkClick r:id="rId4" action="ppaction://hlinksldjump"/>
          </p:cNvPr>
          <p:cNvSpPr txBox="1">
            <a:spLocks/>
          </p:cNvSpPr>
          <p:nvPr/>
        </p:nvSpPr>
        <p:spPr>
          <a:xfrm>
            <a:off x="1089452" y="4254814"/>
            <a:ext cx="2278090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 err="1" smtClean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lá</a:t>
            </a:r>
            <a:r>
              <a:rPr lang="en-US" sz="4000" b="1" dirty="0" smtClean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khô</a:t>
            </a:r>
            <a:endParaRPr lang="en-US" sz="4000" b="1" dirty="0">
              <a:solidFill>
                <a:srgbClr val="00B05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6" name="Title 1">
            <a:hlinkClick r:id="rId5" action="ppaction://hlinksldjump"/>
          </p:cNvPr>
          <p:cNvSpPr txBox="1">
            <a:spLocks/>
          </p:cNvSpPr>
          <p:nvPr/>
        </p:nvSpPr>
        <p:spPr>
          <a:xfrm rot="21364788">
            <a:off x="3871488" y="3416614"/>
            <a:ext cx="2278090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 err="1" smtClean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bờ</a:t>
            </a:r>
            <a:r>
              <a:rPr lang="en-US" b="1" dirty="0" smtClean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hồ</a:t>
            </a:r>
            <a:endParaRPr lang="en-US" b="1" dirty="0">
              <a:solidFill>
                <a:srgbClr val="00B05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Title 1">
            <a:hlinkClick r:id="rId6" action="ppaction://hlinksldjump"/>
          </p:cNvPr>
          <p:cNvSpPr txBox="1">
            <a:spLocks/>
          </p:cNvSpPr>
          <p:nvPr/>
        </p:nvSpPr>
        <p:spPr>
          <a:xfrm rot="200673">
            <a:off x="5313714" y="1795435"/>
            <a:ext cx="2278090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000" b="1" dirty="0" err="1" smtClean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chợ</a:t>
            </a:r>
            <a:r>
              <a:rPr lang="en-US" sz="4000" b="1" dirty="0" smtClean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000" b="1" dirty="0" err="1" smtClean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</a:t>
            </a:r>
            <a:endParaRPr lang="en-US" sz="4000" b="1" dirty="0">
              <a:solidFill>
                <a:srgbClr val="00B05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8" name="Title 1">
            <a:hlinkClick r:id="rId7" action="ppaction://hlinksldjump"/>
          </p:cNvPr>
          <p:cNvSpPr txBox="1">
            <a:spLocks/>
          </p:cNvSpPr>
          <p:nvPr/>
        </p:nvSpPr>
        <p:spPr>
          <a:xfrm rot="21129452">
            <a:off x="6938758" y="4188992"/>
            <a:ext cx="2278090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 err="1" smtClean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</a:t>
            </a:r>
            <a:r>
              <a:rPr lang="en-US" b="1" dirty="0" smtClean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dữ</a:t>
            </a:r>
            <a:endParaRPr lang="en-US" b="1" dirty="0">
              <a:solidFill>
                <a:srgbClr val="00B05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9" name="Title 1">
            <a:hlinkClick r:id="rId8" action="ppaction://hlinksldjump"/>
          </p:cNvPr>
          <p:cNvSpPr txBox="1">
            <a:spLocks/>
          </p:cNvSpPr>
          <p:nvPr/>
        </p:nvSpPr>
        <p:spPr>
          <a:xfrm rot="850392">
            <a:off x="8118618" y="1785495"/>
            <a:ext cx="2278090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 err="1" smtClean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che</a:t>
            </a:r>
            <a:r>
              <a:rPr lang="en-US" b="1" dirty="0" smtClean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ô</a:t>
            </a:r>
            <a:endParaRPr lang="en-US" b="1" dirty="0">
              <a:solidFill>
                <a:srgbClr val="00B05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0" name="Title 1">
            <a:hlinkClick r:id="rId9" action="ppaction://hlinksldjump"/>
          </p:cNvPr>
          <p:cNvSpPr txBox="1">
            <a:spLocks/>
          </p:cNvSpPr>
          <p:nvPr/>
        </p:nvSpPr>
        <p:spPr>
          <a:xfrm>
            <a:off x="9887717" y="3763002"/>
            <a:ext cx="2278090" cy="739774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 err="1" smtClean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lá</a:t>
            </a:r>
            <a:r>
              <a:rPr lang="en-US" b="1" dirty="0" smtClean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b="1" dirty="0" err="1" smtClean="0">
                <a:solidFill>
                  <a:srgbClr val="00B05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hẹ</a:t>
            </a:r>
            <a:endParaRPr lang="en-US" b="1" dirty="0">
              <a:solidFill>
                <a:srgbClr val="00B05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1095405" y="685800"/>
            <a:ext cx="400751" cy="400751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smtClean="0">
                <a:solidFill>
                  <a:schemeClr val="tx1"/>
                </a:solidFill>
                <a:latin typeface=".VnArial" pitchFamily="34" charset="0"/>
              </a:rPr>
              <a:t>1</a:t>
            </a:r>
            <a:endParaRPr lang="en-US" sz="2000" b="1">
              <a:solidFill>
                <a:schemeClr val="tx1"/>
              </a:solidFill>
              <a:latin typeface=".VnArial" pitchFamily="34" charset="0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5272927" y="285049"/>
            <a:ext cx="400751" cy="400751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smtClean="0">
                <a:solidFill>
                  <a:schemeClr val="tx1"/>
                </a:solidFill>
                <a:latin typeface=".VnArial" pitchFamily="34" charset="0"/>
              </a:rPr>
              <a:t>2</a:t>
            </a:r>
            <a:endParaRPr lang="en-US" sz="2000" b="1">
              <a:solidFill>
                <a:schemeClr val="tx1"/>
              </a:solidFill>
              <a:latin typeface=".VnArial" pitchFamily="34" charset="0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1043795" y="3319402"/>
            <a:ext cx="400751" cy="400751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smtClean="0">
                <a:solidFill>
                  <a:schemeClr val="tx1"/>
                </a:solidFill>
                <a:latin typeface=".VnArial" pitchFamily="34" charset="0"/>
              </a:rPr>
              <a:t>3</a:t>
            </a:r>
            <a:endParaRPr lang="en-US" sz="2000" b="1">
              <a:solidFill>
                <a:schemeClr val="tx1"/>
              </a:solidFill>
              <a:latin typeface=".VnArial" pitchFamily="34" charset="0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3367542" y="2122773"/>
            <a:ext cx="400751" cy="400751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smtClean="0">
                <a:solidFill>
                  <a:schemeClr val="tx1"/>
                </a:solidFill>
                <a:latin typeface=".VnArial" pitchFamily="34" charset="0"/>
              </a:rPr>
              <a:t>4</a:t>
            </a:r>
            <a:endParaRPr lang="en-US" sz="2000" b="1">
              <a:solidFill>
                <a:schemeClr val="tx1"/>
              </a:solidFill>
              <a:latin typeface=".VnArial" pitchFamily="34" charset="0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6706274" y="2762663"/>
            <a:ext cx="400751" cy="400751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smtClean="0">
                <a:solidFill>
                  <a:schemeClr val="tx1"/>
                </a:solidFill>
                <a:latin typeface=".VnArial" pitchFamily="34" charset="0"/>
              </a:rPr>
              <a:t>5</a:t>
            </a:r>
            <a:endParaRPr lang="en-US" sz="2000" b="1">
              <a:solidFill>
                <a:schemeClr val="tx1"/>
              </a:solidFill>
              <a:latin typeface=".VnArial" pitchFamily="34" charset="0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0826386" y="1764571"/>
            <a:ext cx="400751" cy="400751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smtClean="0">
                <a:solidFill>
                  <a:schemeClr val="tx1"/>
                </a:solidFill>
                <a:latin typeface=".VnArial" pitchFamily="34" charset="0"/>
              </a:rPr>
              <a:t>7</a:t>
            </a:r>
            <a:endParaRPr lang="en-US" sz="2000" b="1">
              <a:solidFill>
                <a:schemeClr val="tx1"/>
              </a:solidFill>
              <a:latin typeface=".VnArial" pitchFamily="34" charset="0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8767615" y="485424"/>
            <a:ext cx="400751" cy="400751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smtClean="0">
                <a:solidFill>
                  <a:schemeClr val="tx1"/>
                </a:solidFill>
                <a:latin typeface=".VnArial" pitchFamily="34" charset="0"/>
              </a:rPr>
              <a:t>6</a:t>
            </a:r>
            <a:endParaRPr lang="en-US" sz="2000" b="1">
              <a:solidFill>
                <a:schemeClr val="tx1"/>
              </a:solidFill>
              <a:latin typeface=".VnArial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454869" y="5425938"/>
            <a:ext cx="4127883" cy="645414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9" name="TextBox 14"/>
          <p:cNvSpPr txBox="1"/>
          <p:nvPr/>
        </p:nvSpPr>
        <p:spPr>
          <a:xfrm>
            <a:off x="1496156" y="5425688"/>
            <a:ext cx="40865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Chị cho bé cá cờ.</a:t>
            </a:r>
            <a:endParaRPr lang="en-US" sz="3600" b="1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094245" y="5383859"/>
            <a:ext cx="4994738" cy="645414"/>
          </a:xfrm>
          <a:prstGeom prst="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1" name="TextBox 14"/>
          <p:cNvSpPr txBox="1"/>
          <p:nvPr/>
        </p:nvSpPr>
        <p:spPr>
          <a:xfrm>
            <a:off x="6149579" y="5383609"/>
            <a:ext cx="4877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b="1" smtClean="0"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Dì Kha cho Hà đi chợ.</a:t>
            </a:r>
            <a:endParaRPr lang="en-US" sz="3600" b="1"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1043794" y="5548477"/>
            <a:ext cx="400751" cy="400751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smtClean="0">
                <a:solidFill>
                  <a:schemeClr val="tx1"/>
                </a:solidFill>
                <a:latin typeface=".VnArial" pitchFamily="34" charset="0"/>
              </a:rPr>
              <a:t>8</a:t>
            </a:r>
            <a:endParaRPr lang="en-US" sz="2000" b="1">
              <a:solidFill>
                <a:schemeClr val="tx1"/>
              </a:solidFill>
              <a:latin typeface=".VnArial" pitchFamily="34" charset="0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6149578" y="5030793"/>
            <a:ext cx="400751" cy="400751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000" b="1" smtClean="0">
                <a:solidFill>
                  <a:schemeClr val="tx1"/>
                </a:solidFill>
                <a:latin typeface=".VnArial" pitchFamily="34" charset="0"/>
              </a:rPr>
              <a:t>9</a:t>
            </a:r>
            <a:endParaRPr lang="en-US" sz="2000" b="1">
              <a:solidFill>
                <a:schemeClr val="tx1"/>
              </a:solidFill>
              <a:latin typeface=".Vn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175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7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8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9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0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1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75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0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2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3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4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750"/>
                            </p:stCondLst>
                            <p:childTnLst>
                              <p:par>
                                <p:cTn id="1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  <p:bldP spid="8" grpId="0"/>
      <p:bldP spid="9" grpId="0"/>
      <p:bldP spid="10" grpId="0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9" grpId="0"/>
      <p:bldP spid="21" grpId="0"/>
      <p:bldP spid="22" grpId="0" animBg="1"/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7613798" y="2895600"/>
            <a:ext cx="454804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r>
              <a:rPr lang="en-US" sz="6600" dirty="0" err="1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hú</a:t>
            </a:r>
            <a:r>
              <a:rPr lang="en-US" sz="6600" dirty="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hề</a:t>
            </a:r>
            <a:endParaRPr lang="en-US" sz="6600" dirty="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5" name="Arrow: Right 9">
            <a:hlinkClick r:id="rId2" action="ppaction://hlinksldjump"/>
            <a:extLst>
              <a:ext uri="{FF2B5EF4-FFF2-40B4-BE49-F238E27FC236}">
                <a16:creationId xmlns:a16="http://schemas.microsoft.com/office/drawing/2014/main" xmlns="" id="{291F4A4A-B437-4312-AE94-CA597EF38F30}"/>
              </a:ext>
            </a:extLst>
          </p:cNvPr>
          <p:cNvSpPr/>
          <p:nvPr/>
        </p:nvSpPr>
        <p:spPr>
          <a:xfrm>
            <a:off x="10652919" y="5715000"/>
            <a:ext cx="1295400" cy="10336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119" y="228600"/>
            <a:ext cx="6128825" cy="6357425"/>
          </a:xfrm>
        </p:spPr>
      </p:pic>
    </p:spTree>
    <p:extLst>
      <p:ext uri="{BB962C8B-B14F-4D97-AF65-F5344CB8AC3E}">
        <p14:creationId xmlns:p14="http://schemas.microsoft.com/office/powerpoint/2010/main" val="2134880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2037" y="1094566"/>
            <a:ext cx="6249801" cy="4003431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" y="990600"/>
            <a:ext cx="5622388" cy="4211364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833019" y="5486400"/>
            <a:ext cx="3581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</a:t>
            </a:r>
            <a:r>
              <a:rPr lang="en-US" sz="6600" dirty="0" err="1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hợ</a:t>
            </a:r>
            <a:r>
              <a:rPr lang="en-US" sz="6600" dirty="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</a:t>
            </a:r>
            <a:endParaRPr lang="en-US" sz="6600" dirty="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sp>
        <p:nvSpPr>
          <p:cNvPr id="7" name="Arrow: Right 9">
            <a:hlinkClick r:id="rId4" action="ppaction://hlinksldjump"/>
            <a:extLst>
              <a:ext uri="{FF2B5EF4-FFF2-40B4-BE49-F238E27FC236}">
                <a16:creationId xmlns:a16="http://schemas.microsoft.com/office/drawing/2014/main" xmlns="" id="{291F4A4A-B437-4312-AE94-CA597EF38F30}"/>
              </a:ext>
            </a:extLst>
          </p:cNvPr>
          <p:cNvSpPr/>
          <p:nvPr/>
        </p:nvSpPr>
        <p:spPr>
          <a:xfrm>
            <a:off x="10652919" y="5715000"/>
            <a:ext cx="1295400" cy="10336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684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5719" y="762000"/>
            <a:ext cx="5645834" cy="4267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319" y="762000"/>
            <a:ext cx="5948289" cy="4419600"/>
          </a:xfrm>
          <a:prstGeom prst="rect">
            <a:avLst/>
          </a:prstGeom>
        </p:spPr>
      </p:pic>
      <p:sp>
        <p:nvSpPr>
          <p:cNvPr id="7" name="Arrow: Right 9">
            <a:hlinkClick r:id="rId4" action="ppaction://hlinksldjump"/>
            <a:extLst>
              <a:ext uri="{FF2B5EF4-FFF2-40B4-BE49-F238E27FC236}">
                <a16:creationId xmlns:a16="http://schemas.microsoft.com/office/drawing/2014/main" xmlns="" id="{291F4A4A-B437-4312-AE94-CA597EF38F30}"/>
              </a:ext>
            </a:extLst>
          </p:cNvPr>
          <p:cNvSpPr/>
          <p:nvPr/>
        </p:nvSpPr>
        <p:spPr>
          <a:xfrm>
            <a:off x="10652919" y="5715000"/>
            <a:ext cx="1295400" cy="10336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endParaRPr lang="en-US" sz="2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023519" y="5575340"/>
            <a:ext cx="3581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l</a:t>
            </a:r>
            <a:r>
              <a:rPr lang="en-US" sz="6600" dirty="0" err="1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á</a:t>
            </a:r>
            <a:r>
              <a:rPr lang="en-US" sz="6600" dirty="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khô</a:t>
            </a:r>
            <a:endParaRPr lang="en-US" sz="6600" dirty="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793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4328319" y="5204982"/>
            <a:ext cx="3581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bờ</a:t>
            </a:r>
            <a:r>
              <a:rPr lang="en-US" sz="6600" dirty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hồ</a:t>
            </a:r>
            <a:endParaRPr lang="en-US" sz="6600" dirty="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FD94C97-4CCA-4ACB-9CCE-AFB65A5A1D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905" y="387007"/>
            <a:ext cx="6119857" cy="420768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A52E9D6-D161-453A-B184-21574F5F5F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762" y="422835"/>
            <a:ext cx="5692557" cy="4207689"/>
          </a:xfrm>
          <a:prstGeom prst="rect">
            <a:avLst/>
          </a:prstGeom>
        </p:spPr>
      </p:pic>
      <p:sp>
        <p:nvSpPr>
          <p:cNvPr id="8" name="Arrow: Right 9">
            <a:hlinkClick r:id="rId5" action="ppaction://hlinksldjump"/>
            <a:extLst>
              <a:ext uri="{FF2B5EF4-FFF2-40B4-BE49-F238E27FC236}">
                <a16:creationId xmlns:a16="http://schemas.microsoft.com/office/drawing/2014/main" xmlns="" id="{291F4A4A-B437-4312-AE94-CA597EF38F30}"/>
              </a:ext>
            </a:extLst>
          </p:cNvPr>
          <p:cNvSpPr/>
          <p:nvPr/>
        </p:nvSpPr>
        <p:spPr>
          <a:xfrm>
            <a:off x="10652919" y="5715000"/>
            <a:ext cx="1295400" cy="10336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endParaRPr lang="en-US" sz="2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65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 txBox="1">
            <a:spLocks/>
          </p:cNvSpPr>
          <p:nvPr/>
        </p:nvSpPr>
        <p:spPr>
          <a:xfrm>
            <a:off x="8228244" y="5402427"/>
            <a:ext cx="1133744" cy="1366555"/>
          </a:xfrm>
          <a:prstGeom prst="rect">
            <a:avLst/>
          </a:prstGeom>
        </p:spPr>
        <p:txBody>
          <a:bodyPr vert="horz" lIns="91068" tIns="45534" rIns="91068" bIns="45534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7182" dirty="0">
              <a:solidFill>
                <a:srgbClr val="FF0000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  <p:pic>
        <p:nvPicPr>
          <p:cNvPr id="5122" name="Picture 2" descr="Thú chơi kinh dị: Nuôi cá hổ Congo - Doanh Nghiệp Việt Na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64" y="246135"/>
            <a:ext cx="10957655" cy="4730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Thú chơi kinh dị: Nuôi cá hổ Congo - Doanh nghiệp Việt Na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64" y="174008"/>
            <a:ext cx="10869642" cy="5172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row: Right 9">
            <a:hlinkClick r:id="rId5" action="ppaction://hlinksldjump"/>
            <a:extLst>
              <a:ext uri="{FF2B5EF4-FFF2-40B4-BE49-F238E27FC236}">
                <a16:creationId xmlns:a16="http://schemas.microsoft.com/office/drawing/2014/main" xmlns="" id="{291F4A4A-B437-4312-AE94-CA597EF38F30}"/>
              </a:ext>
            </a:extLst>
          </p:cNvPr>
          <p:cNvSpPr/>
          <p:nvPr/>
        </p:nvSpPr>
        <p:spPr>
          <a:xfrm>
            <a:off x="10652919" y="5715000"/>
            <a:ext cx="1295400" cy="103367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sz="2400" b="1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endParaRPr lang="en-US" sz="2400" b="1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718719" y="5645526"/>
            <a:ext cx="3581400" cy="656495"/>
          </a:xfrm>
          <a:prstGeom prst="rect">
            <a:avLst/>
          </a:prstGeom>
        </p:spPr>
        <p:txBody>
          <a:bodyPr vert="horz" lIns="91294" tIns="45647" rIns="91294" bIns="45647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 err="1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cá</a:t>
            </a:r>
            <a:r>
              <a:rPr lang="en-US" sz="6600" dirty="0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6600" dirty="0" err="1" smtClean="0">
                <a:solidFill>
                  <a:prstClr val="black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dữ</a:t>
            </a:r>
            <a:endParaRPr lang="en-US" sz="6600" dirty="0">
              <a:solidFill>
                <a:prstClr val="black"/>
              </a:solidFill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30763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982</TotalTime>
  <Words>342</Words>
  <Application>Microsoft Office PowerPoint</Application>
  <PresentationFormat>Custom</PresentationFormat>
  <Paragraphs>145</Paragraphs>
  <Slides>34</Slides>
  <Notes>13</Notes>
  <HiddenSlides>0</HiddenSlides>
  <MMClips>3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34</vt:i4>
      </vt:variant>
    </vt:vector>
  </HeadingPairs>
  <TitlesOfParts>
    <vt:vector size="51" baseType="lpstr">
      <vt:lpstr>맑은 고딕</vt:lpstr>
      <vt:lpstr>.VnArial</vt:lpstr>
      <vt:lpstr>.VnArialH</vt:lpstr>
      <vt:lpstr>.VnCooper</vt:lpstr>
      <vt:lpstr>Arial</vt:lpstr>
      <vt:lpstr>Arial Rounded MT Bold</vt:lpstr>
      <vt:lpstr>Arial-Rounded</vt:lpstr>
      <vt:lpstr>Arrus-Black</vt:lpstr>
      <vt:lpstr>AvantGarde</vt:lpstr>
      <vt:lpstr>Calibri</vt:lpstr>
      <vt:lpstr>DomCasual</vt:lpstr>
      <vt:lpstr>HP001 4 hàng</vt:lpstr>
      <vt:lpstr>Pangolin</vt:lpstr>
      <vt:lpstr>Times New Roman</vt:lpstr>
      <vt:lpstr>Office Theme</vt:lpstr>
      <vt:lpstr>1_Default Design</vt:lpstr>
      <vt:lpstr>Default Design</vt:lpstr>
      <vt:lpstr>TIẾNG VIỆT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Thực hành viết</vt:lpstr>
      <vt:lpstr>PowerPoint Presentation</vt:lpstr>
      <vt:lpstr>PowerPoint Presentation</vt:lpstr>
      <vt:lpstr>PowerPoint Presentation</vt:lpstr>
      <vt:lpstr>PowerPoint Presentation</vt:lpstr>
      <vt:lpstr>Thư giãn nào!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Admin</cp:lastModifiedBy>
  <cp:revision>151</cp:revision>
  <dcterms:created xsi:type="dcterms:W3CDTF">2021-05-08T14:00:55Z</dcterms:created>
  <dcterms:modified xsi:type="dcterms:W3CDTF">2021-10-08T03:58:57Z</dcterms:modified>
</cp:coreProperties>
</file>