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690" r:id="rId3"/>
  </p:sldMasterIdLst>
  <p:notesMasterIdLst>
    <p:notesMasterId r:id="rId22"/>
  </p:notesMasterIdLst>
  <p:sldIdLst>
    <p:sldId id="2908" r:id="rId4"/>
    <p:sldId id="2904" r:id="rId5"/>
    <p:sldId id="260" r:id="rId6"/>
    <p:sldId id="256" r:id="rId7"/>
    <p:sldId id="259" r:id="rId8"/>
    <p:sldId id="261" r:id="rId9"/>
    <p:sldId id="2884" r:id="rId10"/>
    <p:sldId id="2905" r:id="rId11"/>
    <p:sldId id="265" r:id="rId12"/>
    <p:sldId id="2896" r:id="rId13"/>
    <p:sldId id="2897" r:id="rId14"/>
    <p:sldId id="2890" r:id="rId15"/>
    <p:sldId id="2902" r:id="rId16"/>
    <p:sldId id="2889" r:id="rId17"/>
    <p:sldId id="2892" r:id="rId18"/>
    <p:sldId id="2906" r:id="rId19"/>
    <p:sldId id="2909" r:id="rId20"/>
    <p:sldId id="289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314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13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0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1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2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8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8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7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3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0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41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01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14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702" r:id="rId4"/>
    <p:sldLayoutId id="2147483703" r:id="rId5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pPr/>
              <a:t>2023/1/30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704" r:id="rId14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A2381-B563-4F09-922B-CF4B20ADD68C}" type="datetimeFigureOut">
              <a:rPr lang="en-US" smtClean="0"/>
              <a:pPr/>
              <a:t>30/1/2023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9C5E-03E4-4C4A-873D-BE45CF8051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0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gif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gif"/><Relationship Id="rId16" Type="http://schemas.openxmlformats.org/officeDocument/2006/relationships/image" Target="../media/image25.gi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gif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gif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gif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gif"/><Relationship Id="rId16" Type="http://schemas.openxmlformats.org/officeDocument/2006/relationships/image" Target="../media/image25.gi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gif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gif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gif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gif"/><Relationship Id="rId16" Type="http://schemas.openxmlformats.org/officeDocument/2006/relationships/image" Target="../media/image25.gi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gif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gif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25.gif"/><Relationship Id="rId12" Type="http://schemas.openxmlformats.org/officeDocument/2006/relationships/image" Target="../media/image20.png"/><Relationship Id="rId17" Type="http://schemas.openxmlformats.org/officeDocument/2006/relationships/image" Target="../media/image24.png"/><Relationship Id="rId2" Type="http://schemas.openxmlformats.org/officeDocument/2006/relationships/image" Target="../media/image11.gif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gif"/><Relationship Id="rId15" Type="http://schemas.openxmlformats.org/officeDocument/2006/relationships/image" Target="../media/image22.gif"/><Relationship Id="rId10" Type="http://schemas.openxmlformats.org/officeDocument/2006/relationships/image" Target="../media/image18.png"/><Relationship Id="rId4" Type="http://schemas.openxmlformats.org/officeDocument/2006/relationships/image" Target="../media/image13.gif"/><Relationship Id="rId9" Type="http://schemas.openxmlformats.org/officeDocument/2006/relationships/image" Target="../media/image17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2247625"/>
            <a:ext cx="76062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 smtClean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57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7BAA67E-F32C-428C-9306-BCDEF4A636F9}"/>
              </a:ext>
            </a:extLst>
          </p:cNvPr>
          <p:cNvSpPr txBox="1"/>
          <p:nvPr/>
        </p:nvSpPr>
        <p:spPr>
          <a:xfrm>
            <a:off x="0" y="379825"/>
            <a:ext cx="5118032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 Có 6 quả cam chia đều vào 3 đĩa. Hỏi mỗi đĩa có mấy quả cam?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5923C5DF-59C6-4232-BAEC-E8AEC5151C51}"/>
              </a:ext>
            </a:extLst>
          </p:cNvPr>
          <p:cNvGrpSpPr/>
          <p:nvPr/>
        </p:nvGrpSpPr>
        <p:grpSpPr>
          <a:xfrm>
            <a:off x="4880116" y="2361562"/>
            <a:ext cx="5634257" cy="925941"/>
            <a:chOff x="1087785" y="2487203"/>
            <a:chExt cx="5634257" cy="925941"/>
          </a:xfrm>
        </p:grpSpPr>
        <p:sp>
          <p:nvSpPr>
            <p:cNvPr id="5" name="Parallelogram 4">
              <a:extLst>
                <a:ext uri="{FF2B5EF4-FFF2-40B4-BE49-F238E27FC236}">
                  <a16:creationId xmlns="" xmlns:a16="http://schemas.microsoft.com/office/drawing/2014/main" id="{B0B0F181-3A92-4EBC-9907-4180AB7EC6B2}"/>
                </a:ext>
              </a:extLst>
            </p:cNvPr>
            <p:cNvSpPr/>
            <p:nvPr/>
          </p:nvSpPr>
          <p:spPr>
            <a:xfrm>
              <a:off x="1087785" y="2487203"/>
              <a:ext cx="5634257" cy="925941"/>
            </a:xfrm>
            <a:prstGeom prst="parallelogram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2F8C26DD-71D6-409E-B013-B3DAA733C539}"/>
                </a:ext>
              </a:extLst>
            </p:cNvPr>
            <p:cNvGrpSpPr/>
            <p:nvPr/>
          </p:nvGrpSpPr>
          <p:grpSpPr>
            <a:xfrm>
              <a:off x="1491329" y="2626323"/>
              <a:ext cx="1450975" cy="647701"/>
              <a:chOff x="5511800" y="323849"/>
              <a:chExt cx="1450975" cy="647701"/>
            </a:xfrm>
          </p:grpSpPr>
          <p:sp>
            <p:nvSpPr>
              <p:cNvPr id="15" name="Oval 14">
                <a:extLst>
                  <a:ext uri="{FF2B5EF4-FFF2-40B4-BE49-F238E27FC236}">
                    <a16:creationId xmlns="" xmlns:a16="http://schemas.microsoft.com/office/drawing/2014/main" id="{51EF9F6D-F1D0-401B-9417-3BB58213182D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="" xmlns:a16="http://schemas.microsoft.com/office/drawing/2014/main" id="{5633AC5D-4947-452A-B04F-A7F455EA4709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="" xmlns:a16="http://schemas.microsoft.com/office/drawing/2014/main" id="{A0885A76-4CAB-423D-9060-38578D0C1618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87DE820D-08F1-4DF3-A0BE-FE2AC4C8BCC7}"/>
                </a:ext>
              </a:extLst>
            </p:cNvPr>
            <p:cNvGrpSpPr/>
            <p:nvPr/>
          </p:nvGrpSpPr>
          <p:grpSpPr>
            <a:xfrm>
              <a:off x="3187037" y="2626367"/>
              <a:ext cx="1450975" cy="647701"/>
              <a:chOff x="5511800" y="323849"/>
              <a:chExt cx="1450975" cy="647701"/>
            </a:xfrm>
          </p:grpSpPr>
          <p:sp>
            <p:nvSpPr>
              <p:cNvPr id="12" name="Oval 11">
                <a:extLst>
                  <a:ext uri="{FF2B5EF4-FFF2-40B4-BE49-F238E27FC236}">
                    <a16:creationId xmlns="" xmlns:a16="http://schemas.microsoft.com/office/drawing/2014/main" id="{257B639B-A61B-4374-B098-24792B3FC6F8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="" xmlns:a16="http://schemas.microsoft.com/office/drawing/2014/main" id="{B805C6C9-775E-4F75-B600-ED2E8BF001C1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="" xmlns:a16="http://schemas.microsoft.com/office/drawing/2014/main" id="{5E36753B-D1C2-47AC-AF46-2EF31164F7BE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ADB2E01B-F130-436F-ADDD-970B567DD86B}"/>
                </a:ext>
              </a:extLst>
            </p:cNvPr>
            <p:cNvGrpSpPr/>
            <p:nvPr/>
          </p:nvGrpSpPr>
          <p:grpSpPr>
            <a:xfrm>
              <a:off x="4882745" y="2626411"/>
              <a:ext cx="1450975" cy="647701"/>
              <a:chOff x="5511800" y="323849"/>
              <a:chExt cx="1450975" cy="647701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95405BCC-31D9-4229-8CAC-6549481246BC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7CE595B6-BC16-429F-B55B-91EE56978D82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="" xmlns:a16="http://schemas.microsoft.com/office/drawing/2014/main" id="{779ACABB-E703-4B32-8E4C-8D0C05169179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pic>
        <p:nvPicPr>
          <p:cNvPr id="18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D30B0731-0ACB-49AF-B5CF-A5FAA7372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40" y="1721205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636AEDA4-A753-4CF3-9ABB-D76391039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62" y="1728706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0CE486F1-B888-4D71-B088-F73AD1056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84" y="1736207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51ECB5A4-61B4-4E50-BDF4-8B46A0ADC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606" y="1743708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BB9E2518-B278-4FE5-886F-6C1A397A0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328" y="1751209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3278FFD0-0508-4B7E-9F44-BA2CA7E5A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050" y="1758710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31E4057-AEF6-4E12-85C0-F0FE8A135FE2}"/>
              </a:ext>
            </a:extLst>
          </p:cNvPr>
          <p:cNvSpPr txBox="1"/>
          <p:nvPr/>
        </p:nvSpPr>
        <p:spPr>
          <a:xfrm>
            <a:off x="874340" y="5062085"/>
            <a:ext cx="3167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 có phép chia: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89ACD748-6E53-40CE-8A4F-515F92EB2279}"/>
              </a:ext>
            </a:extLst>
          </p:cNvPr>
          <p:cNvSpPr/>
          <p:nvPr/>
        </p:nvSpPr>
        <p:spPr>
          <a:xfrm>
            <a:off x="2529045" y="5850176"/>
            <a:ext cx="2929863" cy="768738"/>
          </a:xfrm>
          <a:prstGeom prst="rect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679DA547-BB8E-4933-9382-F14989223F2D}"/>
              </a:ext>
            </a:extLst>
          </p:cNvPr>
          <p:cNvSpPr/>
          <p:nvPr/>
        </p:nvSpPr>
        <p:spPr>
          <a:xfrm>
            <a:off x="2571976" y="5911028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  :  3   =  2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00247BE7-F7C3-4866-A7C7-5EFA077B5B54}"/>
              </a:ext>
            </a:extLst>
          </p:cNvPr>
          <p:cNvGrpSpPr/>
          <p:nvPr/>
        </p:nvGrpSpPr>
        <p:grpSpPr>
          <a:xfrm>
            <a:off x="6137669" y="379825"/>
            <a:ext cx="5484194" cy="2899521"/>
            <a:chOff x="6361978" y="-207441"/>
            <a:chExt cx="5484194" cy="3120068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0184A4B1-3EC8-4406-BDA8-2AB03203F3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8145"/>
            <a:stretch/>
          </p:blipFill>
          <p:spPr>
            <a:xfrm>
              <a:off x="6361978" y="-207441"/>
              <a:ext cx="5484194" cy="3120068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769712F-8CD8-46B9-A904-4DF5AF527219}"/>
                </a:ext>
              </a:extLst>
            </p:cNvPr>
            <p:cNvSpPr txBox="1"/>
            <p:nvPr/>
          </p:nvSpPr>
          <p:spPr>
            <a:xfrm>
              <a:off x="6685904" y="177148"/>
              <a:ext cx="36840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Chia đều 6 quả cam thành 3 phần, ta có phép chia tìm được mỗi phần có 2 quả cam.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C6F9F17-15DC-433A-9F79-618E85B31065}"/>
              </a:ext>
            </a:extLst>
          </p:cNvPr>
          <p:cNvSpPr txBox="1"/>
          <p:nvPr/>
        </p:nvSpPr>
        <p:spPr>
          <a:xfrm>
            <a:off x="6064829" y="4989613"/>
            <a:ext cx="55370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là: </a:t>
            </a:r>
            <a:r>
              <a:rPr lang="vi-V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Sáu chia ba bằng hai.</a:t>
            </a:r>
            <a:endParaRPr lang="vi-VN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CD92E06B-3D8F-4451-ACE5-D224F3D418E0}"/>
              </a:ext>
            </a:extLst>
          </p:cNvPr>
          <p:cNvSpPr txBox="1"/>
          <p:nvPr/>
        </p:nvSpPr>
        <p:spPr>
          <a:xfrm>
            <a:off x="6061659" y="5405155"/>
            <a:ext cx="3464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 </a:t>
            </a:r>
            <a:r>
              <a:rPr lang="vi-VN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dấu chia.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6BD0E2BB-C919-4BFC-9734-0F44A04872DA}"/>
              </a:ext>
            </a:extLst>
          </p:cNvPr>
          <p:cNvGrpSpPr/>
          <p:nvPr/>
        </p:nvGrpSpPr>
        <p:grpSpPr>
          <a:xfrm>
            <a:off x="1448289" y="3423185"/>
            <a:ext cx="8928152" cy="584775"/>
            <a:chOff x="1448289" y="3423185"/>
            <a:chExt cx="8928152" cy="584775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05B6F8F9-0176-4615-9279-BDAED30A3A89}"/>
                </a:ext>
              </a:extLst>
            </p:cNvPr>
            <p:cNvSpPr txBox="1"/>
            <p:nvPr/>
          </p:nvSpPr>
          <p:spPr>
            <a:xfrm>
              <a:off x="1630136" y="3423185"/>
              <a:ext cx="874630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 vào mỗi đĩa 1 quả cam, còn lại 3 quả cam.</a:t>
              </a:r>
            </a:p>
          </p:txBody>
        </p:sp>
        <p:sp>
          <p:nvSpPr>
            <p:cNvPr id="34" name="Diamond 33">
              <a:extLst>
                <a:ext uri="{FF2B5EF4-FFF2-40B4-BE49-F238E27FC236}">
                  <a16:creationId xmlns="" xmlns:a16="http://schemas.microsoft.com/office/drawing/2014/main" id="{75181DCB-3B57-4D69-8476-86FC75D9CC6E}"/>
                </a:ext>
              </a:extLst>
            </p:cNvPr>
            <p:cNvSpPr/>
            <p:nvPr/>
          </p:nvSpPr>
          <p:spPr>
            <a:xfrm>
              <a:off x="1448289" y="3527382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B01885AF-DECC-42D7-AD0D-5EA41046CDF9}"/>
              </a:ext>
            </a:extLst>
          </p:cNvPr>
          <p:cNvGrpSpPr/>
          <p:nvPr/>
        </p:nvGrpSpPr>
        <p:grpSpPr>
          <a:xfrm>
            <a:off x="1448289" y="3894196"/>
            <a:ext cx="9491830" cy="584775"/>
            <a:chOff x="1448289" y="3894196"/>
            <a:chExt cx="9491830" cy="584775"/>
          </a:xfrm>
        </p:grpSpPr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FB4D8DD7-6CE7-4546-9CF7-94D1B08C2050}"/>
                </a:ext>
              </a:extLst>
            </p:cNvPr>
            <p:cNvSpPr txBox="1"/>
            <p:nvPr/>
          </p:nvSpPr>
          <p:spPr>
            <a:xfrm>
              <a:off x="1647190" y="3894196"/>
              <a:ext cx="92929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 thêm vào mỗi đĩa 1 quả cam thì vừa hết cam.</a:t>
              </a:r>
            </a:p>
          </p:txBody>
        </p:sp>
        <p:sp>
          <p:nvSpPr>
            <p:cNvPr id="37" name="Diamond 36">
              <a:extLst>
                <a:ext uri="{FF2B5EF4-FFF2-40B4-BE49-F238E27FC236}">
                  <a16:creationId xmlns="" xmlns:a16="http://schemas.microsoft.com/office/drawing/2014/main" id="{9DB5BD49-F9DF-4B4E-A572-686D4EE2380C}"/>
                </a:ext>
              </a:extLst>
            </p:cNvPr>
            <p:cNvSpPr/>
            <p:nvPr/>
          </p:nvSpPr>
          <p:spPr>
            <a:xfrm>
              <a:off x="1448289" y="3986665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7074634B-2388-4302-B0A8-8B774BB0E3DB}"/>
              </a:ext>
            </a:extLst>
          </p:cNvPr>
          <p:cNvGrpSpPr/>
          <p:nvPr/>
        </p:nvGrpSpPr>
        <p:grpSpPr>
          <a:xfrm>
            <a:off x="1448289" y="4389293"/>
            <a:ext cx="9126345" cy="584775"/>
            <a:chOff x="1448289" y="4389293"/>
            <a:chExt cx="9126345" cy="584775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A2CF90EC-A5CF-48D3-80E3-D70E79E6AF35}"/>
                </a:ext>
              </a:extLst>
            </p:cNvPr>
            <p:cNvSpPr txBox="1"/>
            <p:nvPr/>
          </p:nvSpPr>
          <p:spPr>
            <a:xfrm>
              <a:off x="1647190" y="4389293"/>
              <a:ext cx="89274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6 quả cam chia đều vào 3 đĩa, mỗi đĩa có 2 quả.</a:t>
              </a:r>
            </a:p>
          </p:txBody>
        </p:sp>
        <p:sp>
          <p:nvSpPr>
            <p:cNvPr id="40" name="Diamond 39">
              <a:extLst>
                <a:ext uri="{FF2B5EF4-FFF2-40B4-BE49-F238E27FC236}">
                  <a16:creationId xmlns="" xmlns:a16="http://schemas.microsoft.com/office/drawing/2014/main" id="{74D5C120-8534-4E23-A76E-707FBBFF63A7}"/>
                </a:ext>
              </a:extLst>
            </p:cNvPr>
            <p:cNvSpPr/>
            <p:nvPr/>
          </p:nvSpPr>
          <p:spPr>
            <a:xfrm>
              <a:off x="1448289" y="4496564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-0.02812 0.087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4375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22222E-6 L 0.06498 0.0863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2" y="4306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7 L 0.15521 0.0854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60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13932 0.0842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6" y="4213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96296E-6 L -0.04414 0.083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4" y="4144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7 L 0.04558 0.0819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/>
      <p:bldP spid="25" grpId="0" animBg="1"/>
      <p:bldP spid="26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222BAEB7-B6E3-4941-B68D-508C357C85D6}"/>
              </a:ext>
            </a:extLst>
          </p:cNvPr>
          <p:cNvGrpSpPr/>
          <p:nvPr/>
        </p:nvGrpSpPr>
        <p:grpSpPr>
          <a:xfrm>
            <a:off x="3932761" y="-64967"/>
            <a:ext cx="7079114" cy="2764038"/>
            <a:chOff x="3932761" y="-237993"/>
            <a:chExt cx="7079114" cy="2764038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F455876F-6C35-49A5-9966-657BBA6BF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783025" y="392445"/>
              <a:ext cx="2228850" cy="2133600"/>
            </a:xfrm>
            <a:prstGeom prst="rect">
              <a:avLst/>
            </a:prstGeom>
          </p:spPr>
        </p:pic>
        <p:sp>
          <p:nvSpPr>
            <p:cNvPr id="4" name="Speech Bubble: Oval 3">
              <a:extLst>
                <a:ext uri="{FF2B5EF4-FFF2-40B4-BE49-F238E27FC236}">
                  <a16:creationId xmlns="" xmlns:a16="http://schemas.microsoft.com/office/drawing/2014/main" id="{DD0A6212-DE9A-4FC5-B40E-5F830F7080A3}"/>
                </a:ext>
              </a:extLst>
            </p:cNvPr>
            <p:cNvSpPr/>
            <p:nvPr/>
          </p:nvSpPr>
          <p:spPr>
            <a:xfrm>
              <a:off x="3932761" y="-237993"/>
              <a:ext cx="5166599" cy="1549444"/>
            </a:xfrm>
            <a:prstGeom prst="wedgeEllipseCallout">
              <a:avLst>
                <a:gd name="adj1" fmla="val 48963"/>
                <a:gd name="adj2" fmla="val 58521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45C056C2-7024-4EDF-9820-6A2FDCB20671}"/>
                </a:ext>
              </a:extLst>
            </p:cNvPr>
            <p:cNvSpPr txBox="1"/>
            <p:nvPr/>
          </p:nvSpPr>
          <p:spPr>
            <a:xfrm>
              <a:off x="4127396" y="-136561"/>
              <a:ext cx="48225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Chia 6 quả cam thành các phần, mỗi phần 2 quả, ta có phép chia tìm được 3 phần như vậy.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89384FF-4635-4B2C-AFA9-8A018C52DDE1}"/>
              </a:ext>
            </a:extLst>
          </p:cNvPr>
          <p:cNvSpPr txBox="1"/>
          <p:nvPr/>
        </p:nvSpPr>
        <p:spPr>
          <a:xfrm>
            <a:off x="79118" y="414567"/>
            <a:ext cx="3798770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32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2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vi-VN" sz="32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6 quả cam chia vào các đĩa, mỗi đĩa 2 quả. Hỏi được mấy đĩa </a:t>
            </a:r>
            <a:r>
              <a:rPr lang="vi-VN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cam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vậy?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="" xmlns:a16="http://schemas.microsoft.com/office/drawing/2014/main" id="{27D09F1C-3F62-47C6-A5E9-5E4E43740FAF}"/>
              </a:ext>
            </a:extLst>
          </p:cNvPr>
          <p:cNvSpPr/>
          <p:nvPr/>
        </p:nvSpPr>
        <p:spPr>
          <a:xfrm>
            <a:off x="4880116" y="2626033"/>
            <a:ext cx="5634257" cy="925941"/>
          </a:xfrm>
          <a:prstGeom prst="parallelogram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9A33500F-52C1-4EC2-BD31-EFA3C5D810AF}"/>
              </a:ext>
            </a:extLst>
          </p:cNvPr>
          <p:cNvGrpSpPr/>
          <p:nvPr/>
        </p:nvGrpSpPr>
        <p:grpSpPr>
          <a:xfrm>
            <a:off x="5283660" y="2673708"/>
            <a:ext cx="1450975" cy="647701"/>
            <a:chOff x="5511800" y="323849"/>
            <a:chExt cx="1450975" cy="647701"/>
          </a:xfrm>
        </p:grpSpPr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A08A6316-EA08-4025-A92C-8D6BA515287C}"/>
                </a:ext>
              </a:extLst>
            </p:cNvPr>
            <p:cNvSpPr/>
            <p:nvPr/>
          </p:nvSpPr>
          <p:spPr>
            <a:xfrm>
              <a:off x="5511800" y="323849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E78DF6C-0A75-4804-A427-00C1B88655E8}"/>
                </a:ext>
              </a:extLst>
            </p:cNvPr>
            <p:cNvSpPr/>
            <p:nvPr/>
          </p:nvSpPr>
          <p:spPr>
            <a:xfrm>
              <a:off x="5511800" y="323850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50D3ECD7-2C21-4F5A-B579-46B09155B94B}"/>
                </a:ext>
              </a:extLst>
            </p:cNvPr>
            <p:cNvSpPr/>
            <p:nvPr/>
          </p:nvSpPr>
          <p:spPr>
            <a:xfrm>
              <a:off x="5740399" y="454358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673B2468-642E-468B-9688-813DC2765787}"/>
              </a:ext>
            </a:extLst>
          </p:cNvPr>
          <p:cNvGrpSpPr/>
          <p:nvPr/>
        </p:nvGrpSpPr>
        <p:grpSpPr>
          <a:xfrm>
            <a:off x="6979368" y="2673752"/>
            <a:ext cx="1450975" cy="647701"/>
            <a:chOff x="5511800" y="323849"/>
            <a:chExt cx="1450975" cy="647701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51BC010A-6B7E-43F4-913D-E99B74C32063}"/>
                </a:ext>
              </a:extLst>
            </p:cNvPr>
            <p:cNvSpPr/>
            <p:nvPr/>
          </p:nvSpPr>
          <p:spPr>
            <a:xfrm>
              <a:off x="5511800" y="323849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DE93DA4D-55DB-4FB0-A923-232984E5F19D}"/>
                </a:ext>
              </a:extLst>
            </p:cNvPr>
            <p:cNvSpPr/>
            <p:nvPr/>
          </p:nvSpPr>
          <p:spPr>
            <a:xfrm>
              <a:off x="5511800" y="323850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537B9BF-E685-41C2-8BD9-52F21B1D813F}"/>
                </a:ext>
              </a:extLst>
            </p:cNvPr>
            <p:cNvSpPr/>
            <p:nvPr/>
          </p:nvSpPr>
          <p:spPr>
            <a:xfrm>
              <a:off x="5740399" y="454358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653096B5-670C-442A-A811-3BBFA2A739A5}"/>
              </a:ext>
            </a:extLst>
          </p:cNvPr>
          <p:cNvGrpSpPr/>
          <p:nvPr/>
        </p:nvGrpSpPr>
        <p:grpSpPr>
          <a:xfrm>
            <a:off x="8675076" y="2673796"/>
            <a:ext cx="1450975" cy="647701"/>
            <a:chOff x="5511800" y="323849"/>
            <a:chExt cx="1450975" cy="647701"/>
          </a:xfrm>
        </p:grpSpPr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58E3D765-6234-4C15-8503-4A732BECAD9A}"/>
                </a:ext>
              </a:extLst>
            </p:cNvPr>
            <p:cNvSpPr/>
            <p:nvPr/>
          </p:nvSpPr>
          <p:spPr>
            <a:xfrm>
              <a:off x="5511800" y="323849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71B078B3-B7A7-4022-A4B7-4C8E271BE280}"/>
                </a:ext>
              </a:extLst>
            </p:cNvPr>
            <p:cNvSpPr/>
            <p:nvPr/>
          </p:nvSpPr>
          <p:spPr>
            <a:xfrm>
              <a:off x="5511800" y="323850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F2B268A0-78E3-48B6-9D62-DFD25FA2E6A0}"/>
                </a:ext>
              </a:extLst>
            </p:cNvPr>
            <p:cNvSpPr/>
            <p:nvPr/>
          </p:nvSpPr>
          <p:spPr>
            <a:xfrm>
              <a:off x="5740399" y="454358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21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1D334054-0F5E-435E-9053-6A0F434C4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40" y="1821661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F7559FD0-85AD-4880-9375-ED851E052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62" y="1829162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693E37EA-4148-40C7-A153-83C6821FC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84" y="1836663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7E71DB1B-3915-4FFA-B840-628314B17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606" y="1844164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C9E43A0C-AE08-4270-9942-DC00446AE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328" y="1851665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D82DC90F-A730-46AC-AE93-31C87DA7A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050" y="1859166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95A74282-685F-4F0E-98B2-C1262F7DC0F1}"/>
              </a:ext>
            </a:extLst>
          </p:cNvPr>
          <p:cNvSpPr txBox="1"/>
          <p:nvPr/>
        </p:nvSpPr>
        <p:spPr>
          <a:xfrm>
            <a:off x="834600" y="5199523"/>
            <a:ext cx="3167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 có phép chia: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BD8D62B4-4DA5-4855-9034-AA5D20AD69C6}"/>
              </a:ext>
            </a:extLst>
          </p:cNvPr>
          <p:cNvSpPr/>
          <p:nvPr/>
        </p:nvSpPr>
        <p:spPr>
          <a:xfrm>
            <a:off x="2376395" y="5921910"/>
            <a:ext cx="3135863" cy="728281"/>
          </a:xfrm>
          <a:prstGeom prst="rect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85A2B49B-A1C9-4535-B61C-040676B41F47}"/>
              </a:ext>
            </a:extLst>
          </p:cNvPr>
          <p:cNvSpPr/>
          <p:nvPr/>
        </p:nvSpPr>
        <p:spPr>
          <a:xfrm>
            <a:off x="2591235" y="5921910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  :  2   =  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5121D905-EF75-44B0-B1A3-CB170DE0FDC4}"/>
              </a:ext>
            </a:extLst>
          </p:cNvPr>
          <p:cNvSpPr txBox="1"/>
          <p:nvPr/>
        </p:nvSpPr>
        <p:spPr>
          <a:xfrm>
            <a:off x="5819418" y="6007848"/>
            <a:ext cx="55370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là: </a:t>
            </a:r>
            <a:r>
              <a:rPr lang="vi-VN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Sáu chia hai bằng ba.</a:t>
            </a:r>
            <a:endParaRPr lang="vi-VN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026771D2-8BE8-4D10-8B90-D3AC5BB7F390}"/>
              </a:ext>
            </a:extLst>
          </p:cNvPr>
          <p:cNvSpPr txBox="1"/>
          <p:nvPr/>
        </p:nvSpPr>
        <p:spPr>
          <a:xfrm>
            <a:off x="-56701" y="3651649"/>
            <a:ext cx="6203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 một cho 2 quả cam vào </a:t>
            </a:r>
            <a:r>
              <a:rPr lang="vi-VN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 </a:t>
            </a:r>
            <a:r>
              <a:rPr lang="vi-VN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đĩa.</a:t>
            </a:r>
            <a:endParaRPr lang="vi-VN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E4162AC2-7769-43BB-891E-F9AD7696A221}"/>
              </a:ext>
            </a:extLst>
          </p:cNvPr>
          <p:cNvSpPr txBox="1"/>
          <p:nvPr/>
        </p:nvSpPr>
        <p:spPr>
          <a:xfrm>
            <a:off x="5926016" y="3714262"/>
            <a:ext cx="6529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 hai cho tiếp 2 quả cam vào 1 đĩa.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FEC26C0C-D79C-4868-9A24-E8C2119A963A}"/>
              </a:ext>
            </a:extLst>
          </p:cNvPr>
          <p:cNvSpPr txBox="1"/>
          <p:nvPr/>
        </p:nvSpPr>
        <p:spPr>
          <a:xfrm>
            <a:off x="-56702" y="4219527"/>
            <a:ext cx="9046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 ba cho tiếp 2 quả cam vào 1 đĩa thì vừa hết cam.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994A14DF-5380-4FED-B504-74F51E094012}"/>
              </a:ext>
            </a:extLst>
          </p:cNvPr>
          <p:cNvSpPr txBox="1"/>
          <p:nvPr/>
        </p:nvSpPr>
        <p:spPr>
          <a:xfrm>
            <a:off x="-70557" y="4789916"/>
            <a:ext cx="11492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 quả cam chia vào các đĩa, mỗi đĩa 2 quả, được 3 đĩa cam như vậy.</a:t>
            </a: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0.02812 0.09791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4884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59259E-6 L -0.03646 0.0969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5.55112E-17 L 0.01888 0.09583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4792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0.00338 0.0944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05442 0.0937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" y="4676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7.40741E-7 L 0.04427 0.0925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" y="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7" grpId="0"/>
      <p:bldP spid="28" grpId="0" animBg="1"/>
      <p:bldP spid="29" grpId="0"/>
      <p:bldP spid="30" grpId="0"/>
      <p:bldP spid="32" grpId="0"/>
      <p:bldP spid="35" grpId="0"/>
      <p:bldP spid="38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D66FB849-C6A1-49C9-8552-2AD0744209CE}"/>
              </a:ext>
            </a:extLst>
          </p:cNvPr>
          <p:cNvSpPr/>
          <p:nvPr/>
        </p:nvSpPr>
        <p:spPr>
          <a:xfrm>
            <a:off x="1895302" y="2147806"/>
            <a:ext cx="6417425" cy="2690202"/>
          </a:xfrm>
          <a:custGeom>
            <a:avLst/>
            <a:gdLst>
              <a:gd name="connsiteX0" fmla="*/ 0 w 6417425"/>
              <a:gd name="connsiteY0" fmla="*/ 448376 h 2690202"/>
              <a:gd name="connsiteX1" fmla="*/ 448376 w 6417425"/>
              <a:gd name="connsiteY1" fmla="*/ 0 h 2690202"/>
              <a:gd name="connsiteX2" fmla="*/ 1083253 w 6417425"/>
              <a:gd name="connsiteY2" fmla="*/ 0 h 2690202"/>
              <a:gd name="connsiteX3" fmla="*/ 1773338 w 6417425"/>
              <a:gd name="connsiteY3" fmla="*/ 0 h 2690202"/>
              <a:gd name="connsiteX4" fmla="*/ 2408215 w 6417425"/>
              <a:gd name="connsiteY4" fmla="*/ 0 h 2690202"/>
              <a:gd name="connsiteX5" fmla="*/ 3098299 w 6417425"/>
              <a:gd name="connsiteY5" fmla="*/ 0 h 2690202"/>
              <a:gd name="connsiteX6" fmla="*/ 3898797 w 6417425"/>
              <a:gd name="connsiteY6" fmla="*/ 0 h 2690202"/>
              <a:gd name="connsiteX7" fmla="*/ 4478467 w 6417425"/>
              <a:gd name="connsiteY7" fmla="*/ 0 h 2690202"/>
              <a:gd name="connsiteX8" fmla="*/ 5113345 w 6417425"/>
              <a:gd name="connsiteY8" fmla="*/ 0 h 2690202"/>
              <a:gd name="connsiteX9" fmla="*/ 5969049 w 6417425"/>
              <a:gd name="connsiteY9" fmla="*/ 0 h 2690202"/>
              <a:gd name="connsiteX10" fmla="*/ 6417425 w 6417425"/>
              <a:gd name="connsiteY10" fmla="*/ 448376 h 2690202"/>
              <a:gd name="connsiteX11" fmla="*/ 6417425 w 6417425"/>
              <a:gd name="connsiteY11" fmla="*/ 992389 h 2690202"/>
              <a:gd name="connsiteX12" fmla="*/ 6417425 w 6417425"/>
              <a:gd name="connsiteY12" fmla="*/ 1554337 h 2690202"/>
              <a:gd name="connsiteX13" fmla="*/ 6417425 w 6417425"/>
              <a:gd name="connsiteY13" fmla="*/ 2241826 h 2690202"/>
              <a:gd name="connsiteX14" fmla="*/ 5969049 w 6417425"/>
              <a:gd name="connsiteY14" fmla="*/ 2690202 h 2690202"/>
              <a:gd name="connsiteX15" fmla="*/ 5278965 w 6417425"/>
              <a:gd name="connsiteY15" fmla="*/ 2690202 h 2690202"/>
              <a:gd name="connsiteX16" fmla="*/ 4478467 w 6417425"/>
              <a:gd name="connsiteY16" fmla="*/ 2690202 h 2690202"/>
              <a:gd name="connsiteX17" fmla="*/ 3898797 w 6417425"/>
              <a:gd name="connsiteY17" fmla="*/ 2690202 h 2690202"/>
              <a:gd name="connsiteX18" fmla="*/ 3374333 w 6417425"/>
              <a:gd name="connsiteY18" fmla="*/ 2690202 h 2690202"/>
              <a:gd name="connsiteX19" fmla="*/ 2573835 w 6417425"/>
              <a:gd name="connsiteY19" fmla="*/ 2690202 h 2690202"/>
              <a:gd name="connsiteX20" fmla="*/ 1938958 w 6417425"/>
              <a:gd name="connsiteY20" fmla="*/ 2690202 h 2690202"/>
              <a:gd name="connsiteX21" fmla="*/ 1248874 w 6417425"/>
              <a:gd name="connsiteY21" fmla="*/ 2690202 h 2690202"/>
              <a:gd name="connsiteX22" fmla="*/ 448376 w 6417425"/>
              <a:gd name="connsiteY22" fmla="*/ 2690202 h 2690202"/>
              <a:gd name="connsiteX23" fmla="*/ 0 w 6417425"/>
              <a:gd name="connsiteY23" fmla="*/ 2241826 h 2690202"/>
              <a:gd name="connsiteX24" fmla="*/ 0 w 6417425"/>
              <a:gd name="connsiteY24" fmla="*/ 1644009 h 2690202"/>
              <a:gd name="connsiteX25" fmla="*/ 0 w 6417425"/>
              <a:gd name="connsiteY25" fmla="*/ 1028258 h 2690202"/>
              <a:gd name="connsiteX26" fmla="*/ 0 w 6417425"/>
              <a:gd name="connsiteY26" fmla="*/ 448376 h 269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417425" h="2690202" fill="none" extrusionOk="0">
                <a:moveTo>
                  <a:pt x="0" y="448376"/>
                </a:moveTo>
                <a:cubicBezTo>
                  <a:pt x="7608" y="192349"/>
                  <a:pt x="157733" y="34016"/>
                  <a:pt x="448376" y="0"/>
                </a:cubicBezTo>
                <a:cubicBezTo>
                  <a:pt x="715056" y="13594"/>
                  <a:pt x="934523" y="4745"/>
                  <a:pt x="1083253" y="0"/>
                </a:cubicBezTo>
                <a:cubicBezTo>
                  <a:pt x="1231983" y="-4745"/>
                  <a:pt x="1527258" y="-3664"/>
                  <a:pt x="1773338" y="0"/>
                </a:cubicBezTo>
                <a:cubicBezTo>
                  <a:pt x="2019419" y="3664"/>
                  <a:pt x="2196906" y="18713"/>
                  <a:pt x="2408215" y="0"/>
                </a:cubicBezTo>
                <a:cubicBezTo>
                  <a:pt x="2619524" y="-18713"/>
                  <a:pt x="2954875" y="-15372"/>
                  <a:pt x="3098299" y="0"/>
                </a:cubicBezTo>
                <a:cubicBezTo>
                  <a:pt x="3241723" y="15372"/>
                  <a:pt x="3713810" y="4071"/>
                  <a:pt x="3898797" y="0"/>
                </a:cubicBezTo>
                <a:cubicBezTo>
                  <a:pt x="4083784" y="-4071"/>
                  <a:pt x="4254512" y="-5504"/>
                  <a:pt x="4478467" y="0"/>
                </a:cubicBezTo>
                <a:cubicBezTo>
                  <a:pt x="4702422" y="5504"/>
                  <a:pt x="4949723" y="-11396"/>
                  <a:pt x="5113345" y="0"/>
                </a:cubicBezTo>
                <a:cubicBezTo>
                  <a:pt x="5276967" y="11396"/>
                  <a:pt x="5566037" y="1857"/>
                  <a:pt x="5969049" y="0"/>
                </a:cubicBezTo>
                <a:cubicBezTo>
                  <a:pt x="6170277" y="24890"/>
                  <a:pt x="6430321" y="202025"/>
                  <a:pt x="6417425" y="448376"/>
                </a:cubicBezTo>
                <a:cubicBezTo>
                  <a:pt x="6401651" y="632952"/>
                  <a:pt x="6432357" y="820923"/>
                  <a:pt x="6417425" y="992389"/>
                </a:cubicBezTo>
                <a:cubicBezTo>
                  <a:pt x="6402493" y="1163855"/>
                  <a:pt x="6401970" y="1282692"/>
                  <a:pt x="6417425" y="1554337"/>
                </a:cubicBezTo>
                <a:cubicBezTo>
                  <a:pt x="6432880" y="1825982"/>
                  <a:pt x="6396353" y="2039875"/>
                  <a:pt x="6417425" y="2241826"/>
                </a:cubicBezTo>
                <a:cubicBezTo>
                  <a:pt x="6418868" y="2482228"/>
                  <a:pt x="6259296" y="2698673"/>
                  <a:pt x="5969049" y="2690202"/>
                </a:cubicBezTo>
                <a:cubicBezTo>
                  <a:pt x="5751080" y="2699500"/>
                  <a:pt x="5524710" y="2695888"/>
                  <a:pt x="5278965" y="2690202"/>
                </a:cubicBezTo>
                <a:cubicBezTo>
                  <a:pt x="5033220" y="2684516"/>
                  <a:pt x="4669285" y="2724303"/>
                  <a:pt x="4478467" y="2690202"/>
                </a:cubicBezTo>
                <a:cubicBezTo>
                  <a:pt x="4287649" y="2656101"/>
                  <a:pt x="4063484" y="2663454"/>
                  <a:pt x="3898797" y="2690202"/>
                </a:cubicBezTo>
                <a:cubicBezTo>
                  <a:pt x="3734110" y="2716951"/>
                  <a:pt x="3502371" y="2674084"/>
                  <a:pt x="3374333" y="2690202"/>
                </a:cubicBezTo>
                <a:cubicBezTo>
                  <a:pt x="3246295" y="2706320"/>
                  <a:pt x="2811018" y="2724100"/>
                  <a:pt x="2573835" y="2690202"/>
                </a:cubicBezTo>
                <a:cubicBezTo>
                  <a:pt x="2336652" y="2656304"/>
                  <a:pt x="2149930" y="2669775"/>
                  <a:pt x="1938958" y="2690202"/>
                </a:cubicBezTo>
                <a:cubicBezTo>
                  <a:pt x="1727986" y="2710629"/>
                  <a:pt x="1513921" y="2688375"/>
                  <a:pt x="1248874" y="2690202"/>
                </a:cubicBezTo>
                <a:cubicBezTo>
                  <a:pt x="983827" y="2692029"/>
                  <a:pt x="776999" y="2722581"/>
                  <a:pt x="448376" y="2690202"/>
                </a:cubicBezTo>
                <a:cubicBezTo>
                  <a:pt x="222552" y="2714785"/>
                  <a:pt x="1554" y="2496644"/>
                  <a:pt x="0" y="2241826"/>
                </a:cubicBezTo>
                <a:cubicBezTo>
                  <a:pt x="-15733" y="1977717"/>
                  <a:pt x="4465" y="1890019"/>
                  <a:pt x="0" y="1644009"/>
                </a:cubicBezTo>
                <a:cubicBezTo>
                  <a:pt x="-4465" y="1397999"/>
                  <a:pt x="-11230" y="1174549"/>
                  <a:pt x="0" y="1028258"/>
                </a:cubicBezTo>
                <a:cubicBezTo>
                  <a:pt x="11230" y="881967"/>
                  <a:pt x="23762" y="665159"/>
                  <a:pt x="0" y="448376"/>
                </a:cubicBezTo>
                <a:close/>
              </a:path>
              <a:path w="6417425" h="2690202" stroke="0" extrusionOk="0">
                <a:moveTo>
                  <a:pt x="0" y="448376"/>
                </a:moveTo>
                <a:cubicBezTo>
                  <a:pt x="-6869" y="211717"/>
                  <a:pt x="182399" y="-6595"/>
                  <a:pt x="448376" y="0"/>
                </a:cubicBezTo>
                <a:cubicBezTo>
                  <a:pt x="845837" y="-19508"/>
                  <a:pt x="875727" y="-37332"/>
                  <a:pt x="1248874" y="0"/>
                </a:cubicBezTo>
                <a:cubicBezTo>
                  <a:pt x="1622021" y="37332"/>
                  <a:pt x="1773626" y="21272"/>
                  <a:pt x="1994164" y="0"/>
                </a:cubicBezTo>
                <a:cubicBezTo>
                  <a:pt x="2214702" y="-21272"/>
                  <a:pt x="2335124" y="6860"/>
                  <a:pt x="2518628" y="0"/>
                </a:cubicBezTo>
                <a:cubicBezTo>
                  <a:pt x="2702132" y="-6860"/>
                  <a:pt x="3099954" y="33998"/>
                  <a:pt x="3319126" y="0"/>
                </a:cubicBezTo>
                <a:cubicBezTo>
                  <a:pt x="3538298" y="-33998"/>
                  <a:pt x="3813638" y="9149"/>
                  <a:pt x="4009210" y="0"/>
                </a:cubicBezTo>
                <a:cubicBezTo>
                  <a:pt x="4204782" y="-9149"/>
                  <a:pt x="4284057" y="23063"/>
                  <a:pt x="4533674" y="0"/>
                </a:cubicBezTo>
                <a:cubicBezTo>
                  <a:pt x="4783291" y="-23063"/>
                  <a:pt x="4921532" y="10262"/>
                  <a:pt x="5113345" y="0"/>
                </a:cubicBezTo>
                <a:cubicBezTo>
                  <a:pt x="5305158" y="-10262"/>
                  <a:pt x="5757519" y="22961"/>
                  <a:pt x="5969049" y="0"/>
                </a:cubicBezTo>
                <a:cubicBezTo>
                  <a:pt x="6189223" y="-41178"/>
                  <a:pt x="6434199" y="213294"/>
                  <a:pt x="6417425" y="448376"/>
                </a:cubicBezTo>
                <a:cubicBezTo>
                  <a:pt x="6407829" y="709955"/>
                  <a:pt x="6424114" y="758861"/>
                  <a:pt x="6417425" y="1046193"/>
                </a:cubicBezTo>
                <a:cubicBezTo>
                  <a:pt x="6410736" y="1333525"/>
                  <a:pt x="6389839" y="1507348"/>
                  <a:pt x="6417425" y="1679878"/>
                </a:cubicBezTo>
                <a:cubicBezTo>
                  <a:pt x="6445011" y="1852409"/>
                  <a:pt x="6412213" y="2110922"/>
                  <a:pt x="6417425" y="2241826"/>
                </a:cubicBezTo>
                <a:cubicBezTo>
                  <a:pt x="6448278" y="2488343"/>
                  <a:pt x="6240346" y="2738351"/>
                  <a:pt x="5969049" y="2690202"/>
                </a:cubicBezTo>
                <a:cubicBezTo>
                  <a:pt x="5760400" y="2718693"/>
                  <a:pt x="5432029" y="2667105"/>
                  <a:pt x="5223758" y="2690202"/>
                </a:cubicBezTo>
                <a:cubicBezTo>
                  <a:pt x="5015487" y="2713299"/>
                  <a:pt x="4830908" y="2668332"/>
                  <a:pt x="4699294" y="2690202"/>
                </a:cubicBezTo>
                <a:cubicBezTo>
                  <a:pt x="4567680" y="2712072"/>
                  <a:pt x="4292999" y="2706166"/>
                  <a:pt x="4119624" y="2690202"/>
                </a:cubicBezTo>
                <a:cubicBezTo>
                  <a:pt x="3946249" y="2674239"/>
                  <a:pt x="3643897" y="2686465"/>
                  <a:pt x="3429539" y="2690202"/>
                </a:cubicBezTo>
                <a:cubicBezTo>
                  <a:pt x="3215182" y="2693939"/>
                  <a:pt x="3110961" y="2694403"/>
                  <a:pt x="2794662" y="2690202"/>
                </a:cubicBezTo>
                <a:cubicBezTo>
                  <a:pt x="2478363" y="2686001"/>
                  <a:pt x="2336452" y="2713681"/>
                  <a:pt x="2159785" y="2690202"/>
                </a:cubicBezTo>
                <a:cubicBezTo>
                  <a:pt x="1983118" y="2666723"/>
                  <a:pt x="1658853" y="2652968"/>
                  <a:pt x="1359287" y="2690202"/>
                </a:cubicBezTo>
                <a:cubicBezTo>
                  <a:pt x="1059721" y="2727436"/>
                  <a:pt x="880241" y="2703497"/>
                  <a:pt x="448376" y="2690202"/>
                </a:cubicBezTo>
                <a:cubicBezTo>
                  <a:pt x="252731" y="2687608"/>
                  <a:pt x="-14004" y="2446767"/>
                  <a:pt x="0" y="2241826"/>
                </a:cubicBezTo>
                <a:cubicBezTo>
                  <a:pt x="9405" y="1991691"/>
                  <a:pt x="-25305" y="1913485"/>
                  <a:pt x="0" y="1644009"/>
                </a:cubicBezTo>
                <a:cubicBezTo>
                  <a:pt x="25305" y="1374533"/>
                  <a:pt x="-2151" y="1212397"/>
                  <a:pt x="0" y="1099996"/>
                </a:cubicBezTo>
                <a:cubicBezTo>
                  <a:pt x="2151" y="987595"/>
                  <a:pt x="5294" y="657362"/>
                  <a:pt x="0" y="448376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>
            <a:extLst>
              <a:ext uri="{C807C97D-BFC1-408E-A445-0C87EB9F89A2}">
                <ask:lineSketchStyleProps xmlns="" xmlns:ask="http://schemas.microsoft.com/office/drawing/2018/sketchyshapes" sd="96015147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41F4209-E971-45E2-907A-C9A534B422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2145" t="9566" b="8104"/>
          <a:stretch/>
        </p:blipFill>
        <p:spPr>
          <a:xfrm>
            <a:off x="8355139" y="2589434"/>
            <a:ext cx="2957785" cy="34176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5FB43A6-07E0-481A-9F80-8D7C3C30E1E1}"/>
              </a:ext>
            </a:extLst>
          </p:cNvPr>
          <p:cNvSpPr txBox="1"/>
          <p:nvPr/>
        </p:nvSpPr>
        <p:spPr>
          <a:xfrm>
            <a:off x="501680" y="913000"/>
            <a:ext cx="2787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smtClean="0"/>
              <a:t>c</a:t>
            </a:r>
            <a:r>
              <a:rPr lang="en-US" sz="3600" smtClean="0"/>
              <a:t>.</a:t>
            </a:r>
            <a:r>
              <a:rPr lang="vi-VN" sz="3600" smtClean="0"/>
              <a:t> </a:t>
            </a:r>
            <a:r>
              <a:rPr lang="vi-VN" sz="3600" dirty="0"/>
              <a:t>Nhận xét: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2B00FEB-0EAA-4890-8F43-7C368E6A6DCB}"/>
              </a:ext>
            </a:extLst>
          </p:cNvPr>
          <p:cNvSpPr/>
          <p:nvPr/>
        </p:nvSpPr>
        <p:spPr>
          <a:xfrm>
            <a:off x="2074304" y="2266424"/>
            <a:ext cx="5939165" cy="2349501"/>
          </a:xfrm>
          <a:custGeom>
            <a:avLst/>
            <a:gdLst>
              <a:gd name="connsiteX0" fmla="*/ 0 w 5939165"/>
              <a:gd name="connsiteY0" fmla="*/ 0 h 2349501"/>
              <a:gd name="connsiteX1" fmla="*/ 593917 w 5939165"/>
              <a:gd name="connsiteY1" fmla="*/ 0 h 2349501"/>
              <a:gd name="connsiteX2" fmla="*/ 1128441 w 5939165"/>
              <a:gd name="connsiteY2" fmla="*/ 0 h 2349501"/>
              <a:gd name="connsiteX3" fmla="*/ 1841141 w 5939165"/>
              <a:gd name="connsiteY3" fmla="*/ 0 h 2349501"/>
              <a:gd name="connsiteX4" fmla="*/ 2435058 w 5939165"/>
              <a:gd name="connsiteY4" fmla="*/ 0 h 2349501"/>
              <a:gd name="connsiteX5" fmla="*/ 2969583 w 5939165"/>
              <a:gd name="connsiteY5" fmla="*/ 0 h 2349501"/>
              <a:gd name="connsiteX6" fmla="*/ 3622891 w 5939165"/>
              <a:gd name="connsiteY6" fmla="*/ 0 h 2349501"/>
              <a:gd name="connsiteX7" fmla="*/ 4098024 w 5939165"/>
              <a:gd name="connsiteY7" fmla="*/ 0 h 2349501"/>
              <a:gd name="connsiteX8" fmla="*/ 4513765 w 5939165"/>
              <a:gd name="connsiteY8" fmla="*/ 0 h 2349501"/>
              <a:gd name="connsiteX9" fmla="*/ 5167074 w 5939165"/>
              <a:gd name="connsiteY9" fmla="*/ 0 h 2349501"/>
              <a:gd name="connsiteX10" fmla="*/ 5939165 w 5939165"/>
              <a:gd name="connsiteY10" fmla="*/ 0 h 2349501"/>
              <a:gd name="connsiteX11" fmla="*/ 5939165 w 5939165"/>
              <a:gd name="connsiteY11" fmla="*/ 610870 h 2349501"/>
              <a:gd name="connsiteX12" fmla="*/ 5939165 w 5939165"/>
              <a:gd name="connsiteY12" fmla="*/ 1127760 h 2349501"/>
              <a:gd name="connsiteX13" fmla="*/ 5939165 w 5939165"/>
              <a:gd name="connsiteY13" fmla="*/ 1691641 h 2349501"/>
              <a:gd name="connsiteX14" fmla="*/ 5939165 w 5939165"/>
              <a:gd name="connsiteY14" fmla="*/ 2349501 h 2349501"/>
              <a:gd name="connsiteX15" fmla="*/ 5226465 w 5939165"/>
              <a:gd name="connsiteY15" fmla="*/ 2349501 h 2349501"/>
              <a:gd name="connsiteX16" fmla="*/ 4513765 w 5939165"/>
              <a:gd name="connsiteY16" fmla="*/ 2349501 h 2349501"/>
              <a:gd name="connsiteX17" fmla="*/ 3919849 w 5939165"/>
              <a:gd name="connsiteY17" fmla="*/ 2349501 h 2349501"/>
              <a:gd name="connsiteX18" fmla="*/ 3504107 w 5939165"/>
              <a:gd name="connsiteY18" fmla="*/ 2349501 h 2349501"/>
              <a:gd name="connsiteX19" fmla="*/ 3088366 w 5939165"/>
              <a:gd name="connsiteY19" fmla="*/ 2349501 h 2349501"/>
              <a:gd name="connsiteX20" fmla="*/ 2672624 w 5939165"/>
              <a:gd name="connsiteY20" fmla="*/ 2349501 h 2349501"/>
              <a:gd name="connsiteX21" fmla="*/ 2138099 w 5939165"/>
              <a:gd name="connsiteY21" fmla="*/ 2349501 h 2349501"/>
              <a:gd name="connsiteX22" fmla="*/ 1603575 w 5939165"/>
              <a:gd name="connsiteY22" fmla="*/ 2349501 h 2349501"/>
              <a:gd name="connsiteX23" fmla="*/ 1187833 w 5939165"/>
              <a:gd name="connsiteY23" fmla="*/ 2349501 h 2349501"/>
              <a:gd name="connsiteX24" fmla="*/ 593916 w 5939165"/>
              <a:gd name="connsiteY24" fmla="*/ 2349501 h 2349501"/>
              <a:gd name="connsiteX25" fmla="*/ 0 w 5939165"/>
              <a:gd name="connsiteY25" fmla="*/ 2349501 h 2349501"/>
              <a:gd name="connsiteX26" fmla="*/ 0 w 5939165"/>
              <a:gd name="connsiteY26" fmla="*/ 1832611 h 2349501"/>
              <a:gd name="connsiteX27" fmla="*/ 0 w 5939165"/>
              <a:gd name="connsiteY27" fmla="*/ 1268731 h 2349501"/>
              <a:gd name="connsiteX28" fmla="*/ 0 w 5939165"/>
              <a:gd name="connsiteY28" fmla="*/ 634365 h 2349501"/>
              <a:gd name="connsiteX29" fmla="*/ 0 w 5939165"/>
              <a:gd name="connsiteY29" fmla="*/ 0 h 2349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939165" h="2349501" fill="none" extrusionOk="0">
                <a:moveTo>
                  <a:pt x="0" y="0"/>
                </a:moveTo>
                <a:cubicBezTo>
                  <a:pt x="168978" y="-56112"/>
                  <a:pt x="352037" y="17258"/>
                  <a:pt x="593917" y="0"/>
                </a:cubicBezTo>
                <a:cubicBezTo>
                  <a:pt x="835797" y="-17258"/>
                  <a:pt x="1002912" y="50049"/>
                  <a:pt x="1128441" y="0"/>
                </a:cubicBezTo>
                <a:cubicBezTo>
                  <a:pt x="1253970" y="-50049"/>
                  <a:pt x="1494593" y="34507"/>
                  <a:pt x="1841141" y="0"/>
                </a:cubicBezTo>
                <a:cubicBezTo>
                  <a:pt x="2187689" y="-34507"/>
                  <a:pt x="2143283" y="69237"/>
                  <a:pt x="2435058" y="0"/>
                </a:cubicBezTo>
                <a:cubicBezTo>
                  <a:pt x="2726833" y="-69237"/>
                  <a:pt x="2744405" y="31374"/>
                  <a:pt x="2969583" y="0"/>
                </a:cubicBezTo>
                <a:cubicBezTo>
                  <a:pt x="3194761" y="-31374"/>
                  <a:pt x="3487986" y="23234"/>
                  <a:pt x="3622891" y="0"/>
                </a:cubicBezTo>
                <a:cubicBezTo>
                  <a:pt x="3757796" y="-23234"/>
                  <a:pt x="4000891" y="26117"/>
                  <a:pt x="4098024" y="0"/>
                </a:cubicBezTo>
                <a:cubicBezTo>
                  <a:pt x="4195157" y="-26117"/>
                  <a:pt x="4316754" y="12444"/>
                  <a:pt x="4513765" y="0"/>
                </a:cubicBezTo>
                <a:cubicBezTo>
                  <a:pt x="4710776" y="-12444"/>
                  <a:pt x="5019581" y="65084"/>
                  <a:pt x="5167074" y="0"/>
                </a:cubicBezTo>
                <a:cubicBezTo>
                  <a:pt x="5314567" y="-65084"/>
                  <a:pt x="5734857" y="62171"/>
                  <a:pt x="5939165" y="0"/>
                </a:cubicBezTo>
                <a:cubicBezTo>
                  <a:pt x="5939955" y="208424"/>
                  <a:pt x="5889561" y="467633"/>
                  <a:pt x="5939165" y="610870"/>
                </a:cubicBezTo>
                <a:cubicBezTo>
                  <a:pt x="5988769" y="754107"/>
                  <a:pt x="5895725" y="937103"/>
                  <a:pt x="5939165" y="1127760"/>
                </a:cubicBezTo>
                <a:cubicBezTo>
                  <a:pt x="5982605" y="1318417"/>
                  <a:pt x="5878689" y="1523007"/>
                  <a:pt x="5939165" y="1691641"/>
                </a:cubicBezTo>
                <a:cubicBezTo>
                  <a:pt x="5999641" y="1860275"/>
                  <a:pt x="5894901" y="2046777"/>
                  <a:pt x="5939165" y="2349501"/>
                </a:cubicBezTo>
                <a:cubicBezTo>
                  <a:pt x="5597054" y="2357981"/>
                  <a:pt x="5507022" y="2297031"/>
                  <a:pt x="5226465" y="2349501"/>
                </a:cubicBezTo>
                <a:cubicBezTo>
                  <a:pt x="4945908" y="2401971"/>
                  <a:pt x="4657158" y="2290670"/>
                  <a:pt x="4513765" y="2349501"/>
                </a:cubicBezTo>
                <a:cubicBezTo>
                  <a:pt x="4370372" y="2408332"/>
                  <a:pt x="4164762" y="2305040"/>
                  <a:pt x="3919849" y="2349501"/>
                </a:cubicBezTo>
                <a:cubicBezTo>
                  <a:pt x="3674936" y="2393962"/>
                  <a:pt x="3661135" y="2337674"/>
                  <a:pt x="3504107" y="2349501"/>
                </a:cubicBezTo>
                <a:cubicBezTo>
                  <a:pt x="3347079" y="2361328"/>
                  <a:pt x="3261398" y="2326601"/>
                  <a:pt x="3088366" y="2349501"/>
                </a:cubicBezTo>
                <a:cubicBezTo>
                  <a:pt x="2915334" y="2372401"/>
                  <a:pt x="2849458" y="2308790"/>
                  <a:pt x="2672624" y="2349501"/>
                </a:cubicBezTo>
                <a:cubicBezTo>
                  <a:pt x="2495790" y="2390212"/>
                  <a:pt x="2391180" y="2298576"/>
                  <a:pt x="2138099" y="2349501"/>
                </a:cubicBezTo>
                <a:cubicBezTo>
                  <a:pt x="1885018" y="2400426"/>
                  <a:pt x="1813480" y="2318589"/>
                  <a:pt x="1603575" y="2349501"/>
                </a:cubicBezTo>
                <a:cubicBezTo>
                  <a:pt x="1393670" y="2380413"/>
                  <a:pt x="1324425" y="2306498"/>
                  <a:pt x="1187833" y="2349501"/>
                </a:cubicBezTo>
                <a:cubicBezTo>
                  <a:pt x="1051241" y="2392504"/>
                  <a:pt x="790034" y="2308705"/>
                  <a:pt x="593916" y="2349501"/>
                </a:cubicBezTo>
                <a:cubicBezTo>
                  <a:pt x="397798" y="2390297"/>
                  <a:pt x="138671" y="2302254"/>
                  <a:pt x="0" y="2349501"/>
                </a:cubicBezTo>
                <a:cubicBezTo>
                  <a:pt x="-42669" y="2109164"/>
                  <a:pt x="31414" y="2087425"/>
                  <a:pt x="0" y="1832611"/>
                </a:cubicBezTo>
                <a:cubicBezTo>
                  <a:pt x="-31414" y="1577797"/>
                  <a:pt x="53562" y="1462934"/>
                  <a:pt x="0" y="1268731"/>
                </a:cubicBezTo>
                <a:cubicBezTo>
                  <a:pt x="-53562" y="1074528"/>
                  <a:pt x="70661" y="777852"/>
                  <a:pt x="0" y="634365"/>
                </a:cubicBezTo>
                <a:cubicBezTo>
                  <a:pt x="-70661" y="490878"/>
                  <a:pt x="38640" y="269954"/>
                  <a:pt x="0" y="0"/>
                </a:cubicBezTo>
                <a:close/>
              </a:path>
              <a:path w="5939165" h="2349501" stroke="0" extrusionOk="0">
                <a:moveTo>
                  <a:pt x="0" y="0"/>
                </a:moveTo>
                <a:cubicBezTo>
                  <a:pt x="209539" y="-47646"/>
                  <a:pt x="312478" y="48014"/>
                  <a:pt x="475133" y="0"/>
                </a:cubicBezTo>
                <a:cubicBezTo>
                  <a:pt x="637788" y="-48014"/>
                  <a:pt x="844230" y="38631"/>
                  <a:pt x="1009658" y="0"/>
                </a:cubicBezTo>
                <a:cubicBezTo>
                  <a:pt x="1175086" y="-38631"/>
                  <a:pt x="1389149" y="60609"/>
                  <a:pt x="1544183" y="0"/>
                </a:cubicBezTo>
                <a:cubicBezTo>
                  <a:pt x="1699218" y="-60609"/>
                  <a:pt x="2027540" y="26832"/>
                  <a:pt x="2256883" y="0"/>
                </a:cubicBezTo>
                <a:cubicBezTo>
                  <a:pt x="2486226" y="-26832"/>
                  <a:pt x="2758654" y="69548"/>
                  <a:pt x="2910191" y="0"/>
                </a:cubicBezTo>
                <a:cubicBezTo>
                  <a:pt x="3061728" y="-69548"/>
                  <a:pt x="3328431" y="34515"/>
                  <a:pt x="3444716" y="0"/>
                </a:cubicBezTo>
                <a:cubicBezTo>
                  <a:pt x="3561002" y="-34515"/>
                  <a:pt x="3749851" y="3948"/>
                  <a:pt x="3860457" y="0"/>
                </a:cubicBezTo>
                <a:cubicBezTo>
                  <a:pt x="3971063" y="-3948"/>
                  <a:pt x="4266172" y="47290"/>
                  <a:pt x="4513765" y="0"/>
                </a:cubicBezTo>
                <a:cubicBezTo>
                  <a:pt x="4761358" y="-47290"/>
                  <a:pt x="4890149" y="25642"/>
                  <a:pt x="5048290" y="0"/>
                </a:cubicBezTo>
                <a:cubicBezTo>
                  <a:pt x="5206432" y="-25642"/>
                  <a:pt x="5587135" y="94347"/>
                  <a:pt x="5939165" y="0"/>
                </a:cubicBezTo>
                <a:cubicBezTo>
                  <a:pt x="6001207" y="253824"/>
                  <a:pt x="5925035" y="329241"/>
                  <a:pt x="5939165" y="587375"/>
                </a:cubicBezTo>
                <a:cubicBezTo>
                  <a:pt x="5953295" y="845510"/>
                  <a:pt x="5914459" y="945371"/>
                  <a:pt x="5939165" y="1104265"/>
                </a:cubicBezTo>
                <a:cubicBezTo>
                  <a:pt x="5963871" y="1263159"/>
                  <a:pt x="5907087" y="1532295"/>
                  <a:pt x="5939165" y="1738631"/>
                </a:cubicBezTo>
                <a:cubicBezTo>
                  <a:pt x="5971243" y="1944967"/>
                  <a:pt x="5915220" y="2154517"/>
                  <a:pt x="5939165" y="2349501"/>
                </a:cubicBezTo>
                <a:cubicBezTo>
                  <a:pt x="5642397" y="2358346"/>
                  <a:pt x="5469747" y="2281185"/>
                  <a:pt x="5345249" y="2349501"/>
                </a:cubicBezTo>
                <a:cubicBezTo>
                  <a:pt x="5220751" y="2417817"/>
                  <a:pt x="4936225" y="2304877"/>
                  <a:pt x="4751332" y="2349501"/>
                </a:cubicBezTo>
                <a:cubicBezTo>
                  <a:pt x="4566439" y="2394125"/>
                  <a:pt x="4373719" y="2325799"/>
                  <a:pt x="4098024" y="2349501"/>
                </a:cubicBezTo>
                <a:cubicBezTo>
                  <a:pt x="3822329" y="2373203"/>
                  <a:pt x="3611234" y="2341760"/>
                  <a:pt x="3385324" y="2349501"/>
                </a:cubicBezTo>
                <a:cubicBezTo>
                  <a:pt x="3159414" y="2357242"/>
                  <a:pt x="2984292" y="2275115"/>
                  <a:pt x="2732016" y="2349501"/>
                </a:cubicBezTo>
                <a:cubicBezTo>
                  <a:pt x="2479740" y="2423887"/>
                  <a:pt x="2501495" y="2336932"/>
                  <a:pt x="2316274" y="2349501"/>
                </a:cubicBezTo>
                <a:cubicBezTo>
                  <a:pt x="2131053" y="2362070"/>
                  <a:pt x="1926882" y="2304345"/>
                  <a:pt x="1722358" y="2349501"/>
                </a:cubicBezTo>
                <a:cubicBezTo>
                  <a:pt x="1517834" y="2394657"/>
                  <a:pt x="1352657" y="2303298"/>
                  <a:pt x="1009658" y="2349501"/>
                </a:cubicBezTo>
                <a:cubicBezTo>
                  <a:pt x="666659" y="2395704"/>
                  <a:pt x="677936" y="2317791"/>
                  <a:pt x="593916" y="2349501"/>
                </a:cubicBezTo>
                <a:cubicBezTo>
                  <a:pt x="509896" y="2381211"/>
                  <a:pt x="153087" y="2309884"/>
                  <a:pt x="0" y="2349501"/>
                </a:cubicBezTo>
                <a:cubicBezTo>
                  <a:pt x="-48742" y="2087670"/>
                  <a:pt x="13464" y="1928464"/>
                  <a:pt x="0" y="1762126"/>
                </a:cubicBezTo>
                <a:cubicBezTo>
                  <a:pt x="-13464" y="1595788"/>
                  <a:pt x="58229" y="1419874"/>
                  <a:pt x="0" y="1127760"/>
                </a:cubicBezTo>
                <a:cubicBezTo>
                  <a:pt x="-58229" y="835646"/>
                  <a:pt x="36457" y="644071"/>
                  <a:pt x="0" y="516890"/>
                </a:cubicBezTo>
                <a:cubicBezTo>
                  <a:pt x="-36457" y="389709"/>
                  <a:pt x="2520" y="204906"/>
                  <a:pt x="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solidFill>
              <a:srgbClr val="FFF789"/>
            </a:solidFill>
            <a:extLst>
              <a:ext uri="{C807C97D-BFC1-408E-A445-0C87EB9F89A2}">
                <ask:lineSketchStyleProps xmlns="" xmlns:ask="http://schemas.microsoft.com/office/drawing/2018/sketchyshapes" sd="8222334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3508DA7F-3FD0-416E-ACB4-21DC2CFA4CD0}"/>
                  </a:ext>
                </a:extLst>
              </p:cNvPr>
              <p:cNvSpPr txBox="1"/>
              <p:nvPr/>
            </p:nvSpPr>
            <p:spPr>
              <a:xfrm>
                <a:off x="2002658" y="3118008"/>
                <a:ext cx="2645276" cy="76944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softEdge rad="127000"/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vi-VN" sz="4400" dirty="0">
                    <a:solidFill>
                      <a:srgbClr val="0070C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4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400" dirty="0">
                    <a:solidFill>
                      <a:srgbClr val="0070C0"/>
                    </a:solidFill>
                  </a:rPr>
                  <a:t> 3 = 6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508DA7F-3FD0-416E-ACB4-21DC2CFA4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658" y="3118008"/>
                <a:ext cx="2645276" cy="769441"/>
              </a:xfrm>
              <a:prstGeom prst="rect">
                <a:avLst/>
              </a:prstGeom>
              <a:blipFill rotWithShape="1">
                <a:blip r:embed="rId5"/>
                <a:stretch>
                  <a:fillRect l="-9469" t="-15748" r="-8314" b="-36220"/>
                </a:stretch>
              </a:blipFill>
              <a:ln>
                <a:noFill/>
              </a:ln>
              <a:effectLst>
                <a:softEdge rad="1270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38103B54-B0B3-4A37-8AB7-83274084A812}"/>
              </a:ext>
            </a:extLst>
          </p:cNvPr>
          <p:cNvCxnSpPr>
            <a:cxnSpLocks/>
          </p:cNvCxnSpPr>
          <p:nvPr/>
        </p:nvCxnSpPr>
        <p:spPr>
          <a:xfrm flipV="1">
            <a:off x="4620224" y="2918734"/>
            <a:ext cx="722088" cy="5285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600D555E-4117-4A82-B551-8D71AA8DADEE}"/>
              </a:ext>
            </a:extLst>
          </p:cNvPr>
          <p:cNvCxnSpPr>
            <a:cxnSpLocks/>
          </p:cNvCxnSpPr>
          <p:nvPr/>
        </p:nvCxnSpPr>
        <p:spPr>
          <a:xfrm>
            <a:off x="4585430" y="3441175"/>
            <a:ext cx="784592" cy="4108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CD7158B-8D53-4FC3-A57A-649C472BB400}"/>
              </a:ext>
            </a:extLst>
          </p:cNvPr>
          <p:cNvSpPr txBox="1"/>
          <p:nvPr/>
        </p:nvSpPr>
        <p:spPr>
          <a:xfrm>
            <a:off x="5508459" y="2589434"/>
            <a:ext cx="2242922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6 : 3 =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17656C1-1554-49F5-90D5-B0EA64E67B6D}"/>
              </a:ext>
            </a:extLst>
          </p:cNvPr>
          <p:cNvSpPr txBox="1"/>
          <p:nvPr/>
        </p:nvSpPr>
        <p:spPr>
          <a:xfrm>
            <a:off x="5508459" y="3528824"/>
            <a:ext cx="2242922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6 </a:t>
            </a:r>
            <a:r>
              <a:rPr lang="vi-VN" sz="4400">
                <a:solidFill>
                  <a:srgbClr val="FF0000"/>
                </a:solidFill>
              </a:rPr>
              <a:t>: 2 = 3</a:t>
            </a:r>
            <a:endParaRPr lang="vi-V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807965" y="2087396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</a:t>
            </a: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động</a:t>
            </a:r>
            <a:endParaRPr kumimoji="0" lang="en-US" sz="88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="" xmlns:a16="http://schemas.microsoft.com/office/drawing/2014/main" id="{949E9260-800B-4BC5-B284-95457CD62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14" y="-270451"/>
            <a:ext cx="2750032" cy="91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3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0F555856-980E-4DFF-A3AD-E200ADB1E4B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5667" y="325468"/>
            <a:ext cx="4997134" cy="19103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8" name="Oval 17">
            <a:extLst>
              <a:ext uri="{FF2B5EF4-FFF2-40B4-BE49-F238E27FC236}">
                <a16:creationId xmlns="" xmlns:a16="http://schemas.microsoft.com/office/drawing/2014/main" id="{09DEDA89-C0D3-442B-8370-F25E1C40D4CB}"/>
              </a:ext>
            </a:extLst>
          </p:cNvPr>
          <p:cNvSpPr/>
          <p:nvPr/>
        </p:nvSpPr>
        <p:spPr>
          <a:xfrm>
            <a:off x="59477" y="36520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vi-VN" sz="3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EE8040D-4AC9-4356-B0A3-988C70618A8A}"/>
              </a:ext>
            </a:extLst>
          </p:cNvPr>
          <p:cNvSpPr txBox="1"/>
          <p:nvPr/>
        </p:nvSpPr>
        <p:spPr>
          <a:xfrm>
            <a:off x="744375" y="325469"/>
            <a:ext cx="6091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 phép tính thích hợp.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8E002AD1-759F-43B9-BCE5-51761C04BF65}"/>
              </a:ext>
            </a:extLst>
          </p:cNvPr>
          <p:cNvGrpSpPr/>
          <p:nvPr/>
        </p:nvGrpSpPr>
        <p:grpSpPr>
          <a:xfrm>
            <a:off x="906077" y="2377947"/>
            <a:ext cx="10787940" cy="4138664"/>
            <a:chOff x="906077" y="2377947"/>
            <a:chExt cx="10787940" cy="4138664"/>
          </a:xfrm>
        </p:grpSpPr>
        <p:sp>
          <p:nvSpPr>
            <p:cNvPr id="21" name="Rectangle: Rounded Corners 6">
              <a:extLst>
                <a:ext uri="{FF2B5EF4-FFF2-40B4-BE49-F238E27FC236}">
                  <a16:creationId xmlns="" xmlns:a16="http://schemas.microsoft.com/office/drawing/2014/main" id="{C3AE6CFD-12D8-442F-98F0-EAD7DE5685C1}"/>
                </a:ext>
              </a:extLst>
            </p:cNvPr>
            <p:cNvSpPr/>
            <p:nvPr/>
          </p:nvSpPr>
          <p:spPr>
            <a:xfrm>
              <a:off x="906078" y="2377947"/>
              <a:ext cx="5959180" cy="1051053"/>
            </a:xfrm>
            <a:custGeom>
              <a:avLst/>
              <a:gdLst>
                <a:gd name="connsiteX0" fmla="*/ 909 w 5959180"/>
                <a:gd name="connsiteY0" fmla="*/ 197822 h 1051053"/>
                <a:gd name="connsiteX1" fmla="*/ 187323 w 5959180"/>
                <a:gd name="connsiteY1" fmla="*/ 28325 h 1051053"/>
                <a:gd name="connsiteX2" fmla="*/ 5753196 w 5959180"/>
                <a:gd name="connsiteY2" fmla="*/ 28325 h 1051053"/>
                <a:gd name="connsiteX3" fmla="*/ 5939610 w 5959180"/>
                <a:gd name="connsiteY3" fmla="*/ 197822 h 1051053"/>
                <a:gd name="connsiteX4" fmla="*/ 5939610 w 5959180"/>
                <a:gd name="connsiteY4" fmla="*/ 875792 h 1051053"/>
                <a:gd name="connsiteX5" fmla="*/ 5753196 w 5959180"/>
                <a:gd name="connsiteY5" fmla="*/ 1045288 h 1051053"/>
                <a:gd name="connsiteX6" fmla="*/ 187323 w 5959180"/>
                <a:gd name="connsiteY6" fmla="*/ 1045288 h 1051053"/>
                <a:gd name="connsiteX7" fmla="*/ 909 w 5959180"/>
                <a:gd name="connsiteY7" fmla="*/ 875792 h 1051053"/>
                <a:gd name="connsiteX8" fmla="*/ 909 w 5959180"/>
                <a:gd name="connsiteY8" fmla="*/ 197822 h 105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180" h="1051053" extrusionOk="0">
                  <a:moveTo>
                    <a:pt x="909" y="197822"/>
                  </a:moveTo>
                  <a:cubicBezTo>
                    <a:pt x="459" y="83070"/>
                    <a:pt x="69839" y="19060"/>
                    <a:pt x="187323" y="28325"/>
                  </a:cubicBezTo>
                  <a:cubicBezTo>
                    <a:pt x="2115338" y="-173643"/>
                    <a:pt x="3729304" y="-143188"/>
                    <a:pt x="5753196" y="28325"/>
                  </a:cubicBezTo>
                  <a:cubicBezTo>
                    <a:pt x="5839927" y="10698"/>
                    <a:pt x="5920179" y="110746"/>
                    <a:pt x="5939610" y="197822"/>
                  </a:cubicBezTo>
                  <a:cubicBezTo>
                    <a:pt x="5913070" y="343986"/>
                    <a:pt x="5943874" y="742602"/>
                    <a:pt x="5939610" y="875792"/>
                  </a:cubicBezTo>
                  <a:cubicBezTo>
                    <a:pt x="6022603" y="1030176"/>
                    <a:pt x="5860700" y="1056360"/>
                    <a:pt x="5753196" y="1045288"/>
                  </a:cubicBezTo>
                  <a:cubicBezTo>
                    <a:pt x="4177211" y="967270"/>
                    <a:pt x="2432771" y="1234122"/>
                    <a:pt x="187323" y="1045288"/>
                  </a:cubicBezTo>
                  <a:cubicBezTo>
                    <a:pt x="84440" y="1020658"/>
                    <a:pt x="-14857" y="973159"/>
                    <a:pt x="909" y="875792"/>
                  </a:cubicBezTo>
                  <a:cubicBezTo>
                    <a:pt x="44315" y="687220"/>
                    <a:pt x="3100" y="296110"/>
                    <a:pt x="909" y="197822"/>
                  </a:cubicBezTo>
                  <a:close/>
                </a:path>
              </a:pathLst>
            </a:custGeom>
            <a:noFill/>
            <a:ln w="38100">
              <a:solidFill>
                <a:srgbClr val="EC938C"/>
              </a:solidFill>
              <a:extLst>
                <a:ext uri="{C807C97D-BFC1-408E-A445-0C87EB9F89A2}">
                  <ask:lineSketchStyleProps xmlns="" xmlns:ask="http://schemas.microsoft.com/office/drawing/2018/sketchyshapes" sd="750338356">
                    <a:custGeom>
                      <a:avLst/>
                      <a:gdLst>
                        <a:gd name="connsiteX0" fmla="*/ 0 w 4412343"/>
                        <a:gd name="connsiteY0" fmla="*/ 138502 h 830997"/>
                        <a:gd name="connsiteX1" fmla="*/ 138502 w 4412343"/>
                        <a:gd name="connsiteY1" fmla="*/ 0 h 830997"/>
                        <a:gd name="connsiteX2" fmla="*/ 4273841 w 4412343"/>
                        <a:gd name="connsiteY2" fmla="*/ 0 h 830997"/>
                        <a:gd name="connsiteX3" fmla="*/ 4412343 w 4412343"/>
                        <a:gd name="connsiteY3" fmla="*/ 138502 h 830997"/>
                        <a:gd name="connsiteX4" fmla="*/ 4412343 w 4412343"/>
                        <a:gd name="connsiteY4" fmla="*/ 692495 h 830997"/>
                        <a:gd name="connsiteX5" fmla="*/ 4273841 w 4412343"/>
                        <a:gd name="connsiteY5" fmla="*/ 830997 h 830997"/>
                        <a:gd name="connsiteX6" fmla="*/ 138502 w 4412343"/>
                        <a:gd name="connsiteY6" fmla="*/ 830997 h 830997"/>
                        <a:gd name="connsiteX7" fmla="*/ 0 w 4412343"/>
                        <a:gd name="connsiteY7" fmla="*/ 692495 h 830997"/>
                        <a:gd name="connsiteX8" fmla="*/ 0 w 4412343"/>
                        <a:gd name="connsiteY8" fmla="*/ 138502 h 830997"/>
                        <a:gd name="connsiteX0" fmla="*/ 676 w 4427559"/>
                        <a:gd name="connsiteY0" fmla="*/ 161648 h 858853"/>
                        <a:gd name="connsiteX1" fmla="*/ 139178 w 4427559"/>
                        <a:gd name="connsiteY1" fmla="*/ 23146 h 858853"/>
                        <a:gd name="connsiteX2" fmla="*/ 4274517 w 4427559"/>
                        <a:gd name="connsiteY2" fmla="*/ 23146 h 858853"/>
                        <a:gd name="connsiteX3" fmla="*/ 4413019 w 4427559"/>
                        <a:gd name="connsiteY3" fmla="*/ 161648 h 858853"/>
                        <a:gd name="connsiteX4" fmla="*/ 4413019 w 4427559"/>
                        <a:gd name="connsiteY4" fmla="*/ 715641 h 858853"/>
                        <a:gd name="connsiteX5" fmla="*/ 4274517 w 4427559"/>
                        <a:gd name="connsiteY5" fmla="*/ 854143 h 858853"/>
                        <a:gd name="connsiteX6" fmla="*/ 139178 w 4427559"/>
                        <a:gd name="connsiteY6" fmla="*/ 854143 h 858853"/>
                        <a:gd name="connsiteX7" fmla="*/ 676 w 4427559"/>
                        <a:gd name="connsiteY7" fmla="*/ 715641 h 858853"/>
                        <a:gd name="connsiteX8" fmla="*/ 676 w 4427559"/>
                        <a:gd name="connsiteY8" fmla="*/ 161648 h 85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27559" h="858853" extrusionOk="0">
                          <a:moveTo>
                            <a:pt x="676" y="161648"/>
                          </a:moveTo>
                          <a:cubicBezTo>
                            <a:pt x="465" y="74659"/>
                            <a:pt x="54429" y="17489"/>
                            <a:pt x="139178" y="23146"/>
                          </a:cubicBezTo>
                          <a:cubicBezTo>
                            <a:pt x="1474908" y="-35496"/>
                            <a:pt x="2701527" y="37535"/>
                            <a:pt x="4274517" y="23146"/>
                          </a:cubicBezTo>
                          <a:cubicBezTo>
                            <a:pt x="4345478" y="16874"/>
                            <a:pt x="4406437" y="87464"/>
                            <a:pt x="4413019" y="161648"/>
                          </a:cubicBezTo>
                          <a:cubicBezTo>
                            <a:pt x="4380897" y="274536"/>
                            <a:pt x="4400967" y="593366"/>
                            <a:pt x="4413019" y="715641"/>
                          </a:cubicBezTo>
                          <a:cubicBezTo>
                            <a:pt x="4468540" y="842465"/>
                            <a:pt x="4352631" y="858268"/>
                            <a:pt x="4274517" y="854143"/>
                          </a:cubicBezTo>
                          <a:cubicBezTo>
                            <a:pt x="3073724" y="767730"/>
                            <a:pt x="1698196" y="882805"/>
                            <a:pt x="139178" y="854143"/>
                          </a:cubicBezTo>
                          <a:cubicBezTo>
                            <a:pt x="62698" y="849526"/>
                            <a:pt x="-7681" y="794263"/>
                            <a:pt x="676" y="715641"/>
                          </a:cubicBezTo>
                          <a:cubicBezTo>
                            <a:pt x="31459" y="560090"/>
                            <a:pt x="3202" y="241446"/>
                            <a:pt x="676" y="161648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8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Mỗi lọ có 5 bông hoa. Hỏi 3 lọ như vậy có tất cả bao nhiêu bông hoa?</a:t>
              </a:r>
            </a:p>
          </p:txBody>
        </p:sp>
        <p:sp>
          <p:nvSpPr>
            <p:cNvPr id="22" name="Rectangle: Rounded Corners 6">
              <a:extLst>
                <a:ext uri="{FF2B5EF4-FFF2-40B4-BE49-F238E27FC236}">
                  <a16:creationId xmlns="" xmlns:a16="http://schemas.microsoft.com/office/drawing/2014/main" id="{BFAE58F2-78E7-41FC-9D2E-5E45FE444A04}"/>
                </a:ext>
              </a:extLst>
            </p:cNvPr>
            <p:cNvSpPr/>
            <p:nvPr/>
          </p:nvSpPr>
          <p:spPr>
            <a:xfrm>
              <a:off x="906077" y="3749189"/>
              <a:ext cx="5959180" cy="1368636"/>
            </a:xfrm>
            <a:custGeom>
              <a:avLst/>
              <a:gdLst>
                <a:gd name="connsiteX0" fmla="*/ 909 w 5959180"/>
                <a:gd name="connsiteY0" fmla="*/ 197822 h 1051053"/>
                <a:gd name="connsiteX1" fmla="*/ 187323 w 5959180"/>
                <a:gd name="connsiteY1" fmla="*/ 28325 h 1051053"/>
                <a:gd name="connsiteX2" fmla="*/ 5753196 w 5959180"/>
                <a:gd name="connsiteY2" fmla="*/ 28325 h 1051053"/>
                <a:gd name="connsiteX3" fmla="*/ 5939610 w 5959180"/>
                <a:gd name="connsiteY3" fmla="*/ 197822 h 1051053"/>
                <a:gd name="connsiteX4" fmla="*/ 5939610 w 5959180"/>
                <a:gd name="connsiteY4" fmla="*/ 875792 h 1051053"/>
                <a:gd name="connsiteX5" fmla="*/ 5753196 w 5959180"/>
                <a:gd name="connsiteY5" fmla="*/ 1045288 h 1051053"/>
                <a:gd name="connsiteX6" fmla="*/ 187323 w 5959180"/>
                <a:gd name="connsiteY6" fmla="*/ 1045288 h 1051053"/>
                <a:gd name="connsiteX7" fmla="*/ 909 w 5959180"/>
                <a:gd name="connsiteY7" fmla="*/ 875792 h 1051053"/>
                <a:gd name="connsiteX8" fmla="*/ 909 w 5959180"/>
                <a:gd name="connsiteY8" fmla="*/ 197822 h 105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180" h="1051053" extrusionOk="0">
                  <a:moveTo>
                    <a:pt x="909" y="197822"/>
                  </a:moveTo>
                  <a:cubicBezTo>
                    <a:pt x="459" y="83070"/>
                    <a:pt x="69839" y="19060"/>
                    <a:pt x="187323" y="28325"/>
                  </a:cubicBezTo>
                  <a:cubicBezTo>
                    <a:pt x="2115338" y="-173643"/>
                    <a:pt x="3729304" y="-143188"/>
                    <a:pt x="5753196" y="28325"/>
                  </a:cubicBezTo>
                  <a:cubicBezTo>
                    <a:pt x="5839927" y="10698"/>
                    <a:pt x="5920179" y="110746"/>
                    <a:pt x="5939610" y="197822"/>
                  </a:cubicBezTo>
                  <a:cubicBezTo>
                    <a:pt x="5913070" y="343986"/>
                    <a:pt x="5943874" y="742602"/>
                    <a:pt x="5939610" y="875792"/>
                  </a:cubicBezTo>
                  <a:cubicBezTo>
                    <a:pt x="6022603" y="1030176"/>
                    <a:pt x="5860700" y="1056360"/>
                    <a:pt x="5753196" y="1045288"/>
                  </a:cubicBezTo>
                  <a:cubicBezTo>
                    <a:pt x="4177211" y="967270"/>
                    <a:pt x="2432771" y="1234122"/>
                    <a:pt x="187323" y="1045288"/>
                  </a:cubicBezTo>
                  <a:cubicBezTo>
                    <a:pt x="84440" y="1020658"/>
                    <a:pt x="-14857" y="973159"/>
                    <a:pt x="909" y="875792"/>
                  </a:cubicBezTo>
                  <a:cubicBezTo>
                    <a:pt x="44315" y="687220"/>
                    <a:pt x="3100" y="296110"/>
                    <a:pt x="909" y="197822"/>
                  </a:cubicBezTo>
                  <a:close/>
                </a:path>
              </a:pathLst>
            </a:custGeom>
            <a:noFill/>
            <a:ln w="38100">
              <a:solidFill>
                <a:srgbClr val="EC938C"/>
              </a:solidFill>
              <a:extLst>
                <a:ext uri="{C807C97D-BFC1-408E-A445-0C87EB9F89A2}">
                  <ask:lineSketchStyleProps xmlns="" xmlns:ask="http://schemas.microsoft.com/office/drawing/2018/sketchyshapes" sd="750338356">
                    <a:custGeom>
                      <a:avLst/>
                      <a:gdLst>
                        <a:gd name="connsiteX0" fmla="*/ 0 w 4412343"/>
                        <a:gd name="connsiteY0" fmla="*/ 138502 h 830997"/>
                        <a:gd name="connsiteX1" fmla="*/ 138502 w 4412343"/>
                        <a:gd name="connsiteY1" fmla="*/ 0 h 830997"/>
                        <a:gd name="connsiteX2" fmla="*/ 4273841 w 4412343"/>
                        <a:gd name="connsiteY2" fmla="*/ 0 h 830997"/>
                        <a:gd name="connsiteX3" fmla="*/ 4412343 w 4412343"/>
                        <a:gd name="connsiteY3" fmla="*/ 138502 h 830997"/>
                        <a:gd name="connsiteX4" fmla="*/ 4412343 w 4412343"/>
                        <a:gd name="connsiteY4" fmla="*/ 692495 h 830997"/>
                        <a:gd name="connsiteX5" fmla="*/ 4273841 w 4412343"/>
                        <a:gd name="connsiteY5" fmla="*/ 830997 h 830997"/>
                        <a:gd name="connsiteX6" fmla="*/ 138502 w 4412343"/>
                        <a:gd name="connsiteY6" fmla="*/ 830997 h 830997"/>
                        <a:gd name="connsiteX7" fmla="*/ 0 w 4412343"/>
                        <a:gd name="connsiteY7" fmla="*/ 692495 h 830997"/>
                        <a:gd name="connsiteX8" fmla="*/ 0 w 4412343"/>
                        <a:gd name="connsiteY8" fmla="*/ 138502 h 830997"/>
                        <a:gd name="connsiteX0" fmla="*/ 676 w 4427559"/>
                        <a:gd name="connsiteY0" fmla="*/ 161648 h 858853"/>
                        <a:gd name="connsiteX1" fmla="*/ 139178 w 4427559"/>
                        <a:gd name="connsiteY1" fmla="*/ 23146 h 858853"/>
                        <a:gd name="connsiteX2" fmla="*/ 4274517 w 4427559"/>
                        <a:gd name="connsiteY2" fmla="*/ 23146 h 858853"/>
                        <a:gd name="connsiteX3" fmla="*/ 4413019 w 4427559"/>
                        <a:gd name="connsiteY3" fmla="*/ 161648 h 858853"/>
                        <a:gd name="connsiteX4" fmla="*/ 4413019 w 4427559"/>
                        <a:gd name="connsiteY4" fmla="*/ 715641 h 858853"/>
                        <a:gd name="connsiteX5" fmla="*/ 4274517 w 4427559"/>
                        <a:gd name="connsiteY5" fmla="*/ 854143 h 858853"/>
                        <a:gd name="connsiteX6" fmla="*/ 139178 w 4427559"/>
                        <a:gd name="connsiteY6" fmla="*/ 854143 h 858853"/>
                        <a:gd name="connsiteX7" fmla="*/ 676 w 4427559"/>
                        <a:gd name="connsiteY7" fmla="*/ 715641 h 858853"/>
                        <a:gd name="connsiteX8" fmla="*/ 676 w 4427559"/>
                        <a:gd name="connsiteY8" fmla="*/ 161648 h 85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27559" h="858853" extrusionOk="0">
                          <a:moveTo>
                            <a:pt x="676" y="161648"/>
                          </a:moveTo>
                          <a:cubicBezTo>
                            <a:pt x="465" y="74659"/>
                            <a:pt x="54429" y="17489"/>
                            <a:pt x="139178" y="23146"/>
                          </a:cubicBezTo>
                          <a:cubicBezTo>
                            <a:pt x="1474908" y="-35496"/>
                            <a:pt x="2701527" y="37535"/>
                            <a:pt x="4274517" y="23146"/>
                          </a:cubicBezTo>
                          <a:cubicBezTo>
                            <a:pt x="4345478" y="16874"/>
                            <a:pt x="4406437" y="87464"/>
                            <a:pt x="4413019" y="161648"/>
                          </a:cubicBezTo>
                          <a:cubicBezTo>
                            <a:pt x="4380897" y="274536"/>
                            <a:pt x="4400967" y="593366"/>
                            <a:pt x="4413019" y="715641"/>
                          </a:cubicBezTo>
                          <a:cubicBezTo>
                            <a:pt x="4468540" y="842465"/>
                            <a:pt x="4352631" y="858268"/>
                            <a:pt x="4274517" y="854143"/>
                          </a:cubicBezTo>
                          <a:cubicBezTo>
                            <a:pt x="3073724" y="767730"/>
                            <a:pt x="1698196" y="882805"/>
                            <a:pt x="139178" y="854143"/>
                          </a:cubicBezTo>
                          <a:cubicBezTo>
                            <a:pt x="62698" y="849526"/>
                            <a:pt x="-7681" y="794263"/>
                            <a:pt x="676" y="715641"/>
                          </a:cubicBezTo>
                          <a:cubicBezTo>
                            <a:pt x="31459" y="560090"/>
                            <a:pt x="3202" y="241446"/>
                            <a:pt x="676" y="161648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8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Cắm 15 bông hoa vào các lọ, mỗi lọ 5 bông. Hỏi cắm được mấy lọ hoa như vậy?</a:t>
              </a:r>
            </a:p>
          </p:txBody>
        </p:sp>
        <p:sp>
          <p:nvSpPr>
            <p:cNvPr id="23" name="Rectangle: Rounded Corners 6">
              <a:extLst>
                <a:ext uri="{FF2B5EF4-FFF2-40B4-BE49-F238E27FC236}">
                  <a16:creationId xmlns="" xmlns:a16="http://schemas.microsoft.com/office/drawing/2014/main" id="{5F170CDB-4EEE-4E4A-B21B-2FBD2918AC0F}"/>
                </a:ext>
              </a:extLst>
            </p:cNvPr>
            <p:cNvSpPr/>
            <p:nvPr/>
          </p:nvSpPr>
          <p:spPr>
            <a:xfrm>
              <a:off x="906077" y="5465558"/>
              <a:ext cx="5959180" cy="1051053"/>
            </a:xfrm>
            <a:custGeom>
              <a:avLst/>
              <a:gdLst>
                <a:gd name="connsiteX0" fmla="*/ 909 w 5959180"/>
                <a:gd name="connsiteY0" fmla="*/ 197822 h 1051053"/>
                <a:gd name="connsiteX1" fmla="*/ 187323 w 5959180"/>
                <a:gd name="connsiteY1" fmla="*/ 28325 h 1051053"/>
                <a:gd name="connsiteX2" fmla="*/ 5753196 w 5959180"/>
                <a:gd name="connsiteY2" fmla="*/ 28325 h 1051053"/>
                <a:gd name="connsiteX3" fmla="*/ 5939610 w 5959180"/>
                <a:gd name="connsiteY3" fmla="*/ 197822 h 1051053"/>
                <a:gd name="connsiteX4" fmla="*/ 5939610 w 5959180"/>
                <a:gd name="connsiteY4" fmla="*/ 875792 h 1051053"/>
                <a:gd name="connsiteX5" fmla="*/ 5753196 w 5959180"/>
                <a:gd name="connsiteY5" fmla="*/ 1045288 h 1051053"/>
                <a:gd name="connsiteX6" fmla="*/ 187323 w 5959180"/>
                <a:gd name="connsiteY6" fmla="*/ 1045288 h 1051053"/>
                <a:gd name="connsiteX7" fmla="*/ 909 w 5959180"/>
                <a:gd name="connsiteY7" fmla="*/ 875792 h 1051053"/>
                <a:gd name="connsiteX8" fmla="*/ 909 w 5959180"/>
                <a:gd name="connsiteY8" fmla="*/ 197822 h 105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180" h="1051053" extrusionOk="0">
                  <a:moveTo>
                    <a:pt x="909" y="197822"/>
                  </a:moveTo>
                  <a:cubicBezTo>
                    <a:pt x="459" y="83070"/>
                    <a:pt x="69839" y="19060"/>
                    <a:pt x="187323" y="28325"/>
                  </a:cubicBezTo>
                  <a:cubicBezTo>
                    <a:pt x="2115338" y="-173643"/>
                    <a:pt x="3729304" y="-143188"/>
                    <a:pt x="5753196" y="28325"/>
                  </a:cubicBezTo>
                  <a:cubicBezTo>
                    <a:pt x="5839927" y="10698"/>
                    <a:pt x="5920179" y="110746"/>
                    <a:pt x="5939610" y="197822"/>
                  </a:cubicBezTo>
                  <a:cubicBezTo>
                    <a:pt x="5913070" y="343986"/>
                    <a:pt x="5943874" y="742602"/>
                    <a:pt x="5939610" y="875792"/>
                  </a:cubicBezTo>
                  <a:cubicBezTo>
                    <a:pt x="6022603" y="1030176"/>
                    <a:pt x="5860700" y="1056360"/>
                    <a:pt x="5753196" y="1045288"/>
                  </a:cubicBezTo>
                  <a:cubicBezTo>
                    <a:pt x="4177211" y="967270"/>
                    <a:pt x="2432771" y="1234122"/>
                    <a:pt x="187323" y="1045288"/>
                  </a:cubicBezTo>
                  <a:cubicBezTo>
                    <a:pt x="84440" y="1020658"/>
                    <a:pt x="-14857" y="973159"/>
                    <a:pt x="909" y="875792"/>
                  </a:cubicBezTo>
                  <a:cubicBezTo>
                    <a:pt x="44315" y="687220"/>
                    <a:pt x="3100" y="296110"/>
                    <a:pt x="909" y="197822"/>
                  </a:cubicBezTo>
                  <a:close/>
                </a:path>
              </a:pathLst>
            </a:custGeom>
            <a:noFill/>
            <a:ln w="38100">
              <a:solidFill>
                <a:srgbClr val="EC938C"/>
              </a:solidFill>
              <a:extLst>
                <a:ext uri="{C807C97D-BFC1-408E-A445-0C87EB9F89A2}">
                  <ask:lineSketchStyleProps xmlns="" xmlns:ask="http://schemas.microsoft.com/office/drawing/2018/sketchyshapes" sd="750338356">
                    <a:custGeom>
                      <a:avLst/>
                      <a:gdLst>
                        <a:gd name="connsiteX0" fmla="*/ 0 w 4412343"/>
                        <a:gd name="connsiteY0" fmla="*/ 138502 h 830997"/>
                        <a:gd name="connsiteX1" fmla="*/ 138502 w 4412343"/>
                        <a:gd name="connsiteY1" fmla="*/ 0 h 830997"/>
                        <a:gd name="connsiteX2" fmla="*/ 4273841 w 4412343"/>
                        <a:gd name="connsiteY2" fmla="*/ 0 h 830997"/>
                        <a:gd name="connsiteX3" fmla="*/ 4412343 w 4412343"/>
                        <a:gd name="connsiteY3" fmla="*/ 138502 h 830997"/>
                        <a:gd name="connsiteX4" fmla="*/ 4412343 w 4412343"/>
                        <a:gd name="connsiteY4" fmla="*/ 692495 h 830997"/>
                        <a:gd name="connsiteX5" fmla="*/ 4273841 w 4412343"/>
                        <a:gd name="connsiteY5" fmla="*/ 830997 h 830997"/>
                        <a:gd name="connsiteX6" fmla="*/ 138502 w 4412343"/>
                        <a:gd name="connsiteY6" fmla="*/ 830997 h 830997"/>
                        <a:gd name="connsiteX7" fmla="*/ 0 w 4412343"/>
                        <a:gd name="connsiteY7" fmla="*/ 692495 h 830997"/>
                        <a:gd name="connsiteX8" fmla="*/ 0 w 4412343"/>
                        <a:gd name="connsiteY8" fmla="*/ 138502 h 830997"/>
                        <a:gd name="connsiteX0" fmla="*/ 676 w 4427559"/>
                        <a:gd name="connsiteY0" fmla="*/ 161648 h 858853"/>
                        <a:gd name="connsiteX1" fmla="*/ 139178 w 4427559"/>
                        <a:gd name="connsiteY1" fmla="*/ 23146 h 858853"/>
                        <a:gd name="connsiteX2" fmla="*/ 4274517 w 4427559"/>
                        <a:gd name="connsiteY2" fmla="*/ 23146 h 858853"/>
                        <a:gd name="connsiteX3" fmla="*/ 4413019 w 4427559"/>
                        <a:gd name="connsiteY3" fmla="*/ 161648 h 858853"/>
                        <a:gd name="connsiteX4" fmla="*/ 4413019 w 4427559"/>
                        <a:gd name="connsiteY4" fmla="*/ 715641 h 858853"/>
                        <a:gd name="connsiteX5" fmla="*/ 4274517 w 4427559"/>
                        <a:gd name="connsiteY5" fmla="*/ 854143 h 858853"/>
                        <a:gd name="connsiteX6" fmla="*/ 139178 w 4427559"/>
                        <a:gd name="connsiteY6" fmla="*/ 854143 h 858853"/>
                        <a:gd name="connsiteX7" fmla="*/ 676 w 4427559"/>
                        <a:gd name="connsiteY7" fmla="*/ 715641 h 858853"/>
                        <a:gd name="connsiteX8" fmla="*/ 676 w 4427559"/>
                        <a:gd name="connsiteY8" fmla="*/ 161648 h 85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27559" h="858853" extrusionOk="0">
                          <a:moveTo>
                            <a:pt x="676" y="161648"/>
                          </a:moveTo>
                          <a:cubicBezTo>
                            <a:pt x="465" y="74659"/>
                            <a:pt x="54429" y="17489"/>
                            <a:pt x="139178" y="23146"/>
                          </a:cubicBezTo>
                          <a:cubicBezTo>
                            <a:pt x="1474908" y="-35496"/>
                            <a:pt x="2701527" y="37535"/>
                            <a:pt x="4274517" y="23146"/>
                          </a:cubicBezTo>
                          <a:cubicBezTo>
                            <a:pt x="4345478" y="16874"/>
                            <a:pt x="4406437" y="87464"/>
                            <a:pt x="4413019" y="161648"/>
                          </a:cubicBezTo>
                          <a:cubicBezTo>
                            <a:pt x="4380897" y="274536"/>
                            <a:pt x="4400967" y="593366"/>
                            <a:pt x="4413019" y="715641"/>
                          </a:cubicBezTo>
                          <a:cubicBezTo>
                            <a:pt x="4468540" y="842465"/>
                            <a:pt x="4352631" y="858268"/>
                            <a:pt x="4274517" y="854143"/>
                          </a:cubicBezTo>
                          <a:cubicBezTo>
                            <a:pt x="3073724" y="767730"/>
                            <a:pt x="1698196" y="882805"/>
                            <a:pt x="139178" y="854143"/>
                          </a:cubicBezTo>
                          <a:cubicBezTo>
                            <a:pt x="62698" y="849526"/>
                            <a:pt x="-7681" y="794263"/>
                            <a:pt x="676" y="715641"/>
                          </a:cubicBezTo>
                          <a:cubicBezTo>
                            <a:pt x="31459" y="560090"/>
                            <a:pt x="3202" y="241446"/>
                            <a:pt x="676" y="161648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8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 15 bông hoa chia đều vào 3 lọ. Hỏi mỗi lọ có bao nhiêu bông hoa?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C2F1E5AE-078F-48DC-A6C9-DBFA311EDCC7}"/>
                </a:ext>
              </a:extLst>
            </p:cNvPr>
            <p:cNvSpPr/>
            <p:nvPr/>
          </p:nvSpPr>
          <p:spPr>
            <a:xfrm>
              <a:off x="8345714" y="2377947"/>
              <a:ext cx="3348303" cy="1051053"/>
            </a:xfrm>
            <a:prstGeom prst="ellipse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15 : 5 = 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24">
                  <a:extLst>
                    <a:ext uri="{FF2B5EF4-FFF2-40B4-BE49-F238E27FC236}">
                      <a16:creationId xmlns="" xmlns:a16="http://schemas.microsoft.com/office/drawing/2014/main" id="{BCBF8374-ED19-41C8-8C5E-FA96EAE5E265}"/>
                    </a:ext>
                  </a:extLst>
                </p:cNvPr>
                <p:cNvSpPr/>
                <p:nvPr/>
              </p:nvSpPr>
              <p:spPr>
                <a:xfrm>
                  <a:off x="8345715" y="3749188"/>
                  <a:ext cx="3348302" cy="1051053"/>
                </a:xfrm>
                <a:prstGeom prst="ellipse">
                  <a:avLst/>
                </a:prstGeom>
                <a:noFill/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vi-VN" sz="3200" dirty="0">
                      <a:solidFill>
                        <a:schemeClr val="tx1"/>
                      </a:solidFill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5 </a:t>
                  </a:r>
                  <a14:m>
                    <m:oMath xmlns:m="http://schemas.openxmlformats.org/officeDocument/2006/math">
                      <m:r>
                        <a:rPr lang="vi-VN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3200" dirty="0">
                      <a:solidFill>
                        <a:schemeClr val="tx1"/>
                      </a:solidFill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 3 = 15</a:t>
                  </a:r>
                </a:p>
              </p:txBody>
            </p:sp>
          </mc:Choice>
          <mc:Fallback xmlns="">
            <p:sp>
              <p:nvSpPr>
                <p:cNvPr id="4" name="Oval 24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BCBF8374-ED19-41C8-8C5E-FA96EAE5E26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5715" y="3749188"/>
                  <a:ext cx="3348302" cy="1051053"/>
                </a:xfrm>
                <a:prstGeom prst="ellipse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8B077EFB-BD0A-48D2-8A11-4560FE6B548D}"/>
                </a:ext>
              </a:extLst>
            </p:cNvPr>
            <p:cNvSpPr/>
            <p:nvPr/>
          </p:nvSpPr>
          <p:spPr>
            <a:xfrm>
              <a:off x="8345715" y="5442404"/>
              <a:ext cx="3348302" cy="1051053"/>
            </a:xfrm>
            <a:prstGeom prst="ellipse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15 : 3 = 5</a:t>
              </a: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55BA4424-94B7-4ED0-BD23-6C47C2F80F12}"/>
              </a:ext>
            </a:extLst>
          </p:cNvPr>
          <p:cNvSpPr/>
          <p:nvPr/>
        </p:nvSpPr>
        <p:spPr>
          <a:xfrm>
            <a:off x="6836229" y="2883934"/>
            <a:ext cx="1524000" cy="1412295"/>
          </a:xfrm>
          <a:custGeom>
            <a:avLst/>
            <a:gdLst>
              <a:gd name="connsiteX0" fmla="*/ 0 w 1524000"/>
              <a:gd name="connsiteY0" fmla="*/ 18923 h 1412295"/>
              <a:gd name="connsiteX1" fmla="*/ 537028 w 1524000"/>
              <a:gd name="connsiteY1" fmla="*/ 149552 h 1412295"/>
              <a:gd name="connsiteX2" fmla="*/ 914400 w 1524000"/>
              <a:gd name="connsiteY2" fmla="*/ 1122009 h 1412295"/>
              <a:gd name="connsiteX3" fmla="*/ 1524000 w 1524000"/>
              <a:gd name="connsiteY3" fmla="*/ 1412295 h 141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1412295">
                <a:moveTo>
                  <a:pt x="0" y="18923"/>
                </a:moveTo>
                <a:cubicBezTo>
                  <a:pt x="192314" y="-7687"/>
                  <a:pt x="384628" y="-34296"/>
                  <a:pt x="537028" y="149552"/>
                </a:cubicBezTo>
                <a:cubicBezTo>
                  <a:pt x="689428" y="333400"/>
                  <a:pt x="749905" y="911552"/>
                  <a:pt x="914400" y="1122009"/>
                </a:cubicBezTo>
                <a:cubicBezTo>
                  <a:pt x="1078895" y="1332466"/>
                  <a:pt x="1301447" y="1372380"/>
                  <a:pt x="1524000" y="141229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9DAFFD2D-3FE2-4BCF-AE12-F1CC1E790178}"/>
              </a:ext>
            </a:extLst>
          </p:cNvPr>
          <p:cNvSpPr/>
          <p:nvPr/>
        </p:nvSpPr>
        <p:spPr>
          <a:xfrm flipH="1">
            <a:off x="6843486" y="2880209"/>
            <a:ext cx="1524000" cy="1412295"/>
          </a:xfrm>
          <a:custGeom>
            <a:avLst/>
            <a:gdLst>
              <a:gd name="connsiteX0" fmla="*/ 0 w 1524000"/>
              <a:gd name="connsiteY0" fmla="*/ 18923 h 1412295"/>
              <a:gd name="connsiteX1" fmla="*/ 537028 w 1524000"/>
              <a:gd name="connsiteY1" fmla="*/ 149552 h 1412295"/>
              <a:gd name="connsiteX2" fmla="*/ 914400 w 1524000"/>
              <a:gd name="connsiteY2" fmla="*/ 1122009 h 1412295"/>
              <a:gd name="connsiteX3" fmla="*/ 1524000 w 1524000"/>
              <a:gd name="connsiteY3" fmla="*/ 1412295 h 141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1412295">
                <a:moveTo>
                  <a:pt x="0" y="18923"/>
                </a:moveTo>
                <a:cubicBezTo>
                  <a:pt x="192314" y="-7687"/>
                  <a:pt x="384628" y="-34296"/>
                  <a:pt x="537028" y="149552"/>
                </a:cubicBezTo>
                <a:cubicBezTo>
                  <a:pt x="689428" y="333400"/>
                  <a:pt x="749905" y="911552"/>
                  <a:pt x="914400" y="1122009"/>
                </a:cubicBezTo>
                <a:cubicBezTo>
                  <a:pt x="1078895" y="1332466"/>
                  <a:pt x="1301447" y="1372380"/>
                  <a:pt x="1524000" y="141229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3240C4F0-2361-4640-A60C-D8B2AD5ED01B}"/>
              </a:ext>
            </a:extLst>
          </p:cNvPr>
          <p:cNvSpPr/>
          <p:nvPr/>
        </p:nvSpPr>
        <p:spPr>
          <a:xfrm rot="2677627" flipH="1">
            <a:off x="7056860" y="5497265"/>
            <a:ext cx="1115842" cy="1038966"/>
          </a:xfrm>
          <a:custGeom>
            <a:avLst/>
            <a:gdLst>
              <a:gd name="connsiteX0" fmla="*/ 0 w 1524000"/>
              <a:gd name="connsiteY0" fmla="*/ 18923 h 1412295"/>
              <a:gd name="connsiteX1" fmla="*/ 537028 w 1524000"/>
              <a:gd name="connsiteY1" fmla="*/ 149552 h 1412295"/>
              <a:gd name="connsiteX2" fmla="*/ 914400 w 1524000"/>
              <a:gd name="connsiteY2" fmla="*/ 1122009 h 1412295"/>
              <a:gd name="connsiteX3" fmla="*/ 1524000 w 1524000"/>
              <a:gd name="connsiteY3" fmla="*/ 1412295 h 141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1412295">
                <a:moveTo>
                  <a:pt x="0" y="18923"/>
                </a:moveTo>
                <a:cubicBezTo>
                  <a:pt x="192314" y="-7687"/>
                  <a:pt x="384628" y="-34296"/>
                  <a:pt x="537028" y="149552"/>
                </a:cubicBezTo>
                <a:cubicBezTo>
                  <a:pt x="689428" y="333400"/>
                  <a:pt x="749905" y="911552"/>
                  <a:pt x="914400" y="1122009"/>
                </a:cubicBezTo>
                <a:cubicBezTo>
                  <a:pt x="1078895" y="1332466"/>
                  <a:pt x="1301447" y="1372380"/>
                  <a:pt x="1524000" y="141229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7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B4904EBA-C663-460A-A16C-E64AA7ABB919}"/>
              </a:ext>
            </a:extLst>
          </p:cNvPr>
          <p:cNvSpPr/>
          <p:nvPr/>
        </p:nvSpPr>
        <p:spPr>
          <a:xfrm>
            <a:off x="401491" y="768882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vi-VN" sz="4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755416B-235D-4CF1-9ABC-8E28F56ACCB6}"/>
              </a:ext>
            </a:extLst>
          </p:cNvPr>
          <p:cNvSpPr txBox="1"/>
          <p:nvPr/>
        </p:nvSpPr>
        <p:spPr>
          <a:xfrm>
            <a:off x="1005067" y="722865"/>
            <a:ext cx="104134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 mỗi phép nhân, viết hai phép chia (theo mẫu).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801D5852-41A7-452C-8CAE-0DAB80944842}"/>
                  </a:ext>
                </a:extLst>
              </p:cNvPr>
              <p:cNvSpPr txBox="1"/>
              <p:nvPr/>
            </p:nvSpPr>
            <p:spPr>
              <a:xfrm>
                <a:off x="1458144" y="1415672"/>
                <a:ext cx="278794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a</a:t>
                </a:r>
                <a:r>
                  <a:rPr lang="en-US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  <a:r>
                  <a:rPr lang="vi-VN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vi-VN" sz="40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</a:t>
                </a:r>
                <a14:m>
                  <m:oMath xmlns:m="http://schemas.openxmlformats.org/officeDocument/2006/math">
                    <m:r>
                      <a:rPr lang="vi-VN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4 = 8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01D5852-41A7-452C-8CAE-0DAB80944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144" y="1415672"/>
                <a:ext cx="2787943" cy="707886"/>
              </a:xfrm>
              <a:prstGeom prst="rect">
                <a:avLst/>
              </a:prstGeom>
              <a:blipFill rotWithShape="1">
                <a:blip r:embed="rId2"/>
                <a:stretch>
                  <a:fillRect l="-7642" t="-14655" r="-6550" b="-37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6A0EFA54-9103-4012-925E-1EF4267B2196}"/>
              </a:ext>
            </a:extLst>
          </p:cNvPr>
          <p:cNvGrpSpPr/>
          <p:nvPr/>
        </p:nvGrpSpPr>
        <p:grpSpPr>
          <a:xfrm>
            <a:off x="1383832" y="1993571"/>
            <a:ext cx="3506823" cy="2076210"/>
            <a:chOff x="1601260" y="2495557"/>
            <a:chExt cx="3334272" cy="1864437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FA465BEB-261D-459B-AFF4-3A50667E6E2E}"/>
                </a:ext>
              </a:extLst>
            </p:cNvPr>
            <p:cNvSpPr/>
            <p:nvPr/>
          </p:nvSpPr>
          <p:spPr>
            <a:xfrm>
              <a:off x="1601260" y="2495557"/>
              <a:ext cx="3334272" cy="1864437"/>
            </a:xfrm>
            <a:prstGeom prst="rect">
              <a:avLst/>
            </a:prstGeom>
            <a:solidFill>
              <a:srgbClr val="FFFBCD"/>
            </a:solidFill>
            <a:ln>
              <a:solidFill>
                <a:srgbClr val="FFFBCD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A9422869-1A81-47CB-81F1-DF0F5F08C24C}"/>
                </a:ext>
              </a:extLst>
            </p:cNvPr>
            <p:cNvSpPr txBox="1"/>
            <p:nvPr/>
          </p:nvSpPr>
          <p:spPr>
            <a:xfrm>
              <a:off x="1667124" y="2616775"/>
              <a:ext cx="3173540" cy="163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Mẫu: 8 : 2 = 4</a:t>
              </a: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     8 : 4 = 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EA9F47F5-6225-4D29-9475-618A33449800}"/>
                  </a:ext>
                </a:extLst>
              </p:cNvPr>
              <p:cNvSpPr txBox="1"/>
              <p:nvPr/>
            </p:nvSpPr>
            <p:spPr>
              <a:xfrm>
                <a:off x="6500044" y="1473368"/>
                <a:ext cx="310373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</a:t>
                </a:r>
                <a:r>
                  <a:rPr lang="en-US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  <a:r>
                  <a:rPr lang="vi-VN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vi-VN" sz="40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7 = 14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A9F47F5-6225-4D29-9475-618A33449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044" y="1473368"/>
                <a:ext cx="3103735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6876" t="-14655" r="-6090" b="-37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6481DA94-C3ED-45F2-A12B-38A8DCCF8F4A}"/>
                  </a:ext>
                </a:extLst>
              </p:cNvPr>
              <p:cNvSpPr txBox="1"/>
              <p:nvPr/>
            </p:nvSpPr>
            <p:spPr>
              <a:xfrm>
                <a:off x="1458144" y="4612422"/>
                <a:ext cx="307488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</a:t>
                </a:r>
                <a:r>
                  <a:rPr lang="en-US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  <a:r>
                  <a:rPr lang="vi-VN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vi-VN" sz="40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8 = 40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481DA94-C3ED-45F2-A12B-38A8DCCF8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144" y="4612422"/>
                <a:ext cx="3074881" cy="707886"/>
              </a:xfrm>
              <a:prstGeom prst="rect">
                <a:avLst/>
              </a:prstGeom>
              <a:blipFill rotWithShape="1">
                <a:blip r:embed="rId4"/>
                <a:stretch>
                  <a:fillRect l="-6931" t="-14655" r="-5941" b="-37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894BB715-4B4D-46D6-BA93-41048904DF82}"/>
                  </a:ext>
                </a:extLst>
              </p:cNvPr>
              <p:cNvSpPr txBox="1"/>
              <p:nvPr/>
            </p:nvSpPr>
            <p:spPr>
              <a:xfrm>
                <a:off x="6500044" y="4598566"/>
                <a:ext cx="310373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d</a:t>
                </a:r>
                <a:r>
                  <a:rPr lang="en-US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  <a:r>
                  <a:rPr lang="vi-VN" sz="400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vi-VN" sz="40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 = 15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94BB715-4B4D-46D6-BA93-41048904D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044" y="4598566"/>
                <a:ext cx="3103735" cy="707886"/>
              </a:xfrm>
              <a:prstGeom prst="rect">
                <a:avLst/>
              </a:prstGeom>
              <a:blipFill rotWithShape="1">
                <a:blip r:embed="rId5"/>
                <a:stretch>
                  <a:fillRect l="-6876" t="-14655" r="-6090" b="-37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04269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-1346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753321" y="77309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1543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91661" y="1397111"/>
            <a:ext cx="5343156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41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Phép</a:t>
            </a:r>
            <a:r>
              <a:rPr kumimoji="0" lang="en-US" sz="31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chia (tiết 1)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52683" y="1990805"/>
            <a:ext cx="96415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tr16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05040" y="2623182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b. 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   </a:t>
            </a:r>
            <a:r>
              <a:rPr lang="en-US" sz="3200" dirty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7   =  14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94772" y="5074420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c.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   </a:t>
            </a:r>
            <a:r>
              <a:rPr lang="en-US" sz="3200" dirty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8   =  40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96595" y="2638111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   </a:t>
            </a:r>
            <a:r>
              <a:rPr lang="en-US" sz="3200" dirty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3   =  15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13175" y="3270840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  :   ...   =  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04933" y="3871866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  :   ...   =  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44689" y="5713381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  :   ...   =  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36447" y="6314407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  :   ...   =  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56933" y="3274237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  :   ...   =  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948691" y="3875263"/>
            <a:ext cx="4415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...   :   ...   =  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22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8" grpId="0"/>
      <p:bldP spid="32" grpId="0"/>
      <p:bldP spid="38" grpId="0"/>
      <p:bldP spid="39" grpId="0"/>
      <p:bldP spid="40" grpId="0"/>
      <p:bldP spid="41" grpId="0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42877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376169" y="3589153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155162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4,5,6,7,8 tr 10, 11, 12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 tr 14 + 15 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46487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8A380142-6CAE-408E-A16C-23444B4786D3}"/>
              </a:ext>
            </a:extLst>
          </p:cNvPr>
          <p:cNvSpPr/>
          <p:nvPr/>
        </p:nvSpPr>
        <p:spPr>
          <a:xfrm>
            <a:off x="1603948" y="715781"/>
            <a:ext cx="9293903" cy="5426438"/>
          </a:xfrm>
          <a:custGeom>
            <a:avLst/>
            <a:gdLst>
              <a:gd name="connsiteX0" fmla="*/ 0 w 9293903"/>
              <a:gd name="connsiteY0" fmla="*/ 701693 h 5426438"/>
              <a:gd name="connsiteX1" fmla="*/ 701693 w 9293903"/>
              <a:gd name="connsiteY1" fmla="*/ 0 h 5426438"/>
              <a:gd name="connsiteX2" fmla="*/ 1344207 w 9293903"/>
              <a:gd name="connsiteY2" fmla="*/ 0 h 5426438"/>
              <a:gd name="connsiteX3" fmla="*/ 1750005 w 9293903"/>
              <a:gd name="connsiteY3" fmla="*/ 0 h 5426438"/>
              <a:gd name="connsiteX4" fmla="*/ 2471423 w 9293903"/>
              <a:gd name="connsiteY4" fmla="*/ 0 h 5426438"/>
              <a:gd name="connsiteX5" fmla="*/ 2956126 w 9293903"/>
              <a:gd name="connsiteY5" fmla="*/ 0 h 5426438"/>
              <a:gd name="connsiteX6" fmla="*/ 3361924 w 9293903"/>
              <a:gd name="connsiteY6" fmla="*/ 0 h 5426438"/>
              <a:gd name="connsiteX7" fmla="*/ 3688817 w 9293903"/>
              <a:gd name="connsiteY7" fmla="*/ 0 h 5426438"/>
              <a:gd name="connsiteX8" fmla="*/ 4331331 w 9293903"/>
              <a:gd name="connsiteY8" fmla="*/ 0 h 5426438"/>
              <a:gd name="connsiteX9" fmla="*/ 4816034 w 9293903"/>
              <a:gd name="connsiteY9" fmla="*/ 0 h 5426438"/>
              <a:gd name="connsiteX10" fmla="*/ 5458548 w 9293903"/>
              <a:gd name="connsiteY10" fmla="*/ 0 h 5426438"/>
              <a:gd name="connsiteX11" fmla="*/ 6022156 w 9293903"/>
              <a:gd name="connsiteY11" fmla="*/ 0 h 5426438"/>
              <a:gd name="connsiteX12" fmla="*/ 6585764 w 9293903"/>
              <a:gd name="connsiteY12" fmla="*/ 0 h 5426438"/>
              <a:gd name="connsiteX13" fmla="*/ 6991562 w 9293903"/>
              <a:gd name="connsiteY13" fmla="*/ 0 h 5426438"/>
              <a:gd name="connsiteX14" fmla="*/ 7318455 w 9293903"/>
              <a:gd name="connsiteY14" fmla="*/ 0 h 5426438"/>
              <a:gd name="connsiteX15" fmla="*/ 7645348 w 9293903"/>
              <a:gd name="connsiteY15" fmla="*/ 0 h 5426438"/>
              <a:gd name="connsiteX16" fmla="*/ 8592210 w 9293903"/>
              <a:gd name="connsiteY16" fmla="*/ 0 h 5426438"/>
              <a:gd name="connsiteX17" fmla="*/ 9293903 w 9293903"/>
              <a:gd name="connsiteY17" fmla="*/ 701693 h 5426438"/>
              <a:gd name="connsiteX18" fmla="*/ 9293903 w 9293903"/>
              <a:gd name="connsiteY18" fmla="*/ 1155723 h 5426438"/>
              <a:gd name="connsiteX19" fmla="*/ 9293903 w 9293903"/>
              <a:gd name="connsiteY19" fmla="*/ 1810906 h 5426438"/>
              <a:gd name="connsiteX20" fmla="*/ 9293903 w 9293903"/>
              <a:gd name="connsiteY20" fmla="*/ 2466089 h 5426438"/>
              <a:gd name="connsiteX21" fmla="*/ 9293903 w 9293903"/>
              <a:gd name="connsiteY21" fmla="*/ 2960349 h 5426438"/>
              <a:gd name="connsiteX22" fmla="*/ 9293903 w 9293903"/>
              <a:gd name="connsiteY22" fmla="*/ 3535071 h 5426438"/>
              <a:gd name="connsiteX23" fmla="*/ 9293903 w 9293903"/>
              <a:gd name="connsiteY23" fmla="*/ 4069562 h 5426438"/>
              <a:gd name="connsiteX24" fmla="*/ 9293903 w 9293903"/>
              <a:gd name="connsiteY24" fmla="*/ 4724745 h 5426438"/>
              <a:gd name="connsiteX25" fmla="*/ 8592210 w 9293903"/>
              <a:gd name="connsiteY25" fmla="*/ 5426438 h 5426438"/>
              <a:gd name="connsiteX26" fmla="*/ 8265317 w 9293903"/>
              <a:gd name="connsiteY26" fmla="*/ 5426438 h 5426438"/>
              <a:gd name="connsiteX27" fmla="*/ 7938424 w 9293903"/>
              <a:gd name="connsiteY27" fmla="*/ 5426438 h 5426438"/>
              <a:gd name="connsiteX28" fmla="*/ 7295911 w 9293903"/>
              <a:gd name="connsiteY28" fmla="*/ 5426438 h 5426438"/>
              <a:gd name="connsiteX29" fmla="*/ 6732302 w 9293903"/>
              <a:gd name="connsiteY29" fmla="*/ 5426438 h 5426438"/>
              <a:gd name="connsiteX30" fmla="*/ 6247599 w 9293903"/>
              <a:gd name="connsiteY30" fmla="*/ 5426438 h 5426438"/>
              <a:gd name="connsiteX31" fmla="*/ 5841801 w 9293903"/>
              <a:gd name="connsiteY31" fmla="*/ 5426438 h 5426438"/>
              <a:gd name="connsiteX32" fmla="*/ 5120383 w 9293903"/>
              <a:gd name="connsiteY32" fmla="*/ 5426438 h 5426438"/>
              <a:gd name="connsiteX33" fmla="*/ 4398964 w 9293903"/>
              <a:gd name="connsiteY33" fmla="*/ 5426438 h 5426438"/>
              <a:gd name="connsiteX34" fmla="*/ 3835355 w 9293903"/>
              <a:gd name="connsiteY34" fmla="*/ 5426438 h 5426438"/>
              <a:gd name="connsiteX35" fmla="*/ 3113937 w 9293903"/>
              <a:gd name="connsiteY35" fmla="*/ 5426438 h 5426438"/>
              <a:gd name="connsiteX36" fmla="*/ 2629234 w 9293903"/>
              <a:gd name="connsiteY36" fmla="*/ 5426438 h 5426438"/>
              <a:gd name="connsiteX37" fmla="*/ 2302341 w 9293903"/>
              <a:gd name="connsiteY37" fmla="*/ 5426438 h 5426438"/>
              <a:gd name="connsiteX38" fmla="*/ 1659827 w 9293903"/>
              <a:gd name="connsiteY38" fmla="*/ 5426438 h 5426438"/>
              <a:gd name="connsiteX39" fmla="*/ 701693 w 9293903"/>
              <a:gd name="connsiteY39" fmla="*/ 5426438 h 5426438"/>
              <a:gd name="connsiteX40" fmla="*/ 0 w 9293903"/>
              <a:gd name="connsiteY40" fmla="*/ 4724745 h 5426438"/>
              <a:gd name="connsiteX41" fmla="*/ 0 w 9293903"/>
              <a:gd name="connsiteY41" fmla="*/ 4270715 h 5426438"/>
              <a:gd name="connsiteX42" fmla="*/ 0 w 9293903"/>
              <a:gd name="connsiteY42" fmla="*/ 3615532 h 5426438"/>
              <a:gd name="connsiteX43" fmla="*/ 0 w 9293903"/>
              <a:gd name="connsiteY43" fmla="*/ 3000580 h 5426438"/>
              <a:gd name="connsiteX44" fmla="*/ 0 w 9293903"/>
              <a:gd name="connsiteY44" fmla="*/ 2506319 h 5426438"/>
              <a:gd name="connsiteX45" fmla="*/ 0 w 9293903"/>
              <a:gd name="connsiteY45" fmla="*/ 1931597 h 5426438"/>
              <a:gd name="connsiteX46" fmla="*/ 0 w 9293903"/>
              <a:gd name="connsiteY46" fmla="*/ 1397106 h 5426438"/>
              <a:gd name="connsiteX47" fmla="*/ 0 w 9293903"/>
              <a:gd name="connsiteY47" fmla="*/ 701693 h 5426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293903" h="5426438" fill="none" extrusionOk="0">
                <a:moveTo>
                  <a:pt x="0" y="701693"/>
                </a:moveTo>
                <a:cubicBezTo>
                  <a:pt x="-12784" y="297569"/>
                  <a:pt x="369112" y="-10523"/>
                  <a:pt x="701693" y="0"/>
                </a:cubicBezTo>
                <a:cubicBezTo>
                  <a:pt x="961102" y="-35650"/>
                  <a:pt x="1029767" y="31280"/>
                  <a:pt x="1344207" y="0"/>
                </a:cubicBezTo>
                <a:cubicBezTo>
                  <a:pt x="1658647" y="-31280"/>
                  <a:pt x="1660756" y="44557"/>
                  <a:pt x="1750005" y="0"/>
                </a:cubicBezTo>
                <a:cubicBezTo>
                  <a:pt x="1839254" y="-44557"/>
                  <a:pt x="2117542" y="19366"/>
                  <a:pt x="2471423" y="0"/>
                </a:cubicBezTo>
                <a:cubicBezTo>
                  <a:pt x="2825304" y="-19366"/>
                  <a:pt x="2773134" y="6890"/>
                  <a:pt x="2956126" y="0"/>
                </a:cubicBezTo>
                <a:cubicBezTo>
                  <a:pt x="3139118" y="-6890"/>
                  <a:pt x="3275926" y="6186"/>
                  <a:pt x="3361924" y="0"/>
                </a:cubicBezTo>
                <a:cubicBezTo>
                  <a:pt x="3447922" y="-6186"/>
                  <a:pt x="3562595" y="29832"/>
                  <a:pt x="3688817" y="0"/>
                </a:cubicBezTo>
                <a:cubicBezTo>
                  <a:pt x="3815039" y="-29832"/>
                  <a:pt x="4087187" y="48660"/>
                  <a:pt x="4331331" y="0"/>
                </a:cubicBezTo>
                <a:cubicBezTo>
                  <a:pt x="4575475" y="-48660"/>
                  <a:pt x="4608558" y="31840"/>
                  <a:pt x="4816034" y="0"/>
                </a:cubicBezTo>
                <a:cubicBezTo>
                  <a:pt x="5023510" y="-31840"/>
                  <a:pt x="5253494" y="50678"/>
                  <a:pt x="5458548" y="0"/>
                </a:cubicBezTo>
                <a:cubicBezTo>
                  <a:pt x="5663602" y="-50678"/>
                  <a:pt x="5869875" y="30410"/>
                  <a:pt x="6022156" y="0"/>
                </a:cubicBezTo>
                <a:cubicBezTo>
                  <a:pt x="6174437" y="-30410"/>
                  <a:pt x="6430167" y="59425"/>
                  <a:pt x="6585764" y="0"/>
                </a:cubicBezTo>
                <a:cubicBezTo>
                  <a:pt x="6741361" y="-59425"/>
                  <a:pt x="6870972" y="18593"/>
                  <a:pt x="6991562" y="0"/>
                </a:cubicBezTo>
                <a:cubicBezTo>
                  <a:pt x="7112152" y="-18593"/>
                  <a:pt x="7181780" y="31927"/>
                  <a:pt x="7318455" y="0"/>
                </a:cubicBezTo>
                <a:cubicBezTo>
                  <a:pt x="7455130" y="-31927"/>
                  <a:pt x="7544956" y="12554"/>
                  <a:pt x="7645348" y="0"/>
                </a:cubicBezTo>
                <a:cubicBezTo>
                  <a:pt x="7745740" y="-12554"/>
                  <a:pt x="8325000" y="100527"/>
                  <a:pt x="8592210" y="0"/>
                </a:cubicBezTo>
                <a:cubicBezTo>
                  <a:pt x="8934402" y="-24830"/>
                  <a:pt x="9285587" y="268454"/>
                  <a:pt x="9293903" y="701693"/>
                </a:cubicBezTo>
                <a:cubicBezTo>
                  <a:pt x="9344870" y="805708"/>
                  <a:pt x="9258141" y="1027785"/>
                  <a:pt x="9293903" y="1155723"/>
                </a:cubicBezTo>
                <a:cubicBezTo>
                  <a:pt x="9329665" y="1283661"/>
                  <a:pt x="9233885" y="1537264"/>
                  <a:pt x="9293903" y="1810906"/>
                </a:cubicBezTo>
                <a:cubicBezTo>
                  <a:pt x="9353921" y="2084548"/>
                  <a:pt x="9284004" y="2151421"/>
                  <a:pt x="9293903" y="2466089"/>
                </a:cubicBezTo>
                <a:cubicBezTo>
                  <a:pt x="9303802" y="2780757"/>
                  <a:pt x="9252778" y="2809548"/>
                  <a:pt x="9293903" y="2960349"/>
                </a:cubicBezTo>
                <a:cubicBezTo>
                  <a:pt x="9335028" y="3111150"/>
                  <a:pt x="9255638" y="3383510"/>
                  <a:pt x="9293903" y="3535071"/>
                </a:cubicBezTo>
                <a:cubicBezTo>
                  <a:pt x="9332168" y="3686632"/>
                  <a:pt x="9255876" y="3939227"/>
                  <a:pt x="9293903" y="4069562"/>
                </a:cubicBezTo>
                <a:cubicBezTo>
                  <a:pt x="9331930" y="4199897"/>
                  <a:pt x="9263981" y="4418500"/>
                  <a:pt x="9293903" y="4724745"/>
                </a:cubicBezTo>
                <a:cubicBezTo>
                  <a:pt x="9357426" y="5158711"/>
                  <a:pt x="8902973" y="5404114"/>
                  <a:pt x="8592210" y="5426438"/>
                </a:cubicBezTo>
                <a:cubicBezTo>
                  <a:pt x="8458906" y="5453817"/>
                  <a:pt x="8420791" y="5425768"/>
                  <a:pt x="8265317" y="5426438"/>
                </a:cubicBezTo>
                <a:cubicBezTo>
                  <a:pt x="8109843" y="5427108"/>
                  <a:pt x="8064758" y="5400112"/>
                  <a:pt x="7938424" y="5426438"/>
                </a:cubicBezTo>
                <a:cubicBezTo>
                  <a:pt x="7812090" y="5452764"/>
                  <a:pt x="7471350" y="5365200"/>
                  <a:pt x="7295911" y="5426438"/>
                </a:cubicBezTo>
                <a:cubicBezTo>
                  <a:pt x="7120472" y="5487676"/>
                  <a:pt x="7001917" y="5376331"/>
                  <a:pt x="6732302" y="5426438"/>
                </a:cubicBezTo>
                <a:cubicBezTo>
                  <a:pt x="6462687" y="5476545"/>
                  <a:pt x="6418056" y="5420123"/>
                  <a:pt x="6247599" y="5426438"/>
                </a:cubicBezTo>
                <a:cubicBezTo>
                  <a:pt x="6077142" y="5432753"/>
                  <a:pt x="5953105" y="5379522"/>
                  <a:pt x="5841801" y="5426438"/>
                </a:cubicBezTo>
                <a:cubicBezTo>
                  <a:pt x="5730497" y="5473354"/>
                  <a:pt x="5417329" y="5345787"/>
                  <a:pt x="5120383" y="5426438"/>
                </a:cubicBezTo>
                <a:cubicBezTo>
                  <a:pt x="4823437" y="5507089"/>
                  <a:pt x="4678064" y="5356022"/>
                  <a:pt x="4398964" y="5426438"/>
                </a:cubicBezTo>
                <a:cubicBezTo>
                  <a:pt x="4119864" y="5496854"/>
                  <a:pt x="3973157" y="5416795"/>
                  <a:pt x="3835355" y="5426438"/>
                </a:cubicBezTo>
                <a:cubicBezTo>
                  <a:pt x="3697553" y="5436081"/>
                  <a:pt x="3457904" y="5341558"/>
                  <a:pt x="3113937" y="5426438"/>
                </a:cubicBezTo>
                <a:cubicBezTo>
                  <a:pt x="2769970" y="5511318"/>
                  <a:pt x="2763006" y="5418862"/>
                  <a:pt x="2629234" y="5426438"/>
                </a:cubicBezTo>
                <a:cubicBezTo>
                  <a:pt x="2495462" y="5434014"/>
                  <a:pt x="2450434" y="5398274"/>
                  <a:pt x="2302341" y="5426438"/>
                </a:cubicBezTo>
                <a:cubicBezTo>
                  <a:pt x="2154248" y="5454602"/>
                  <a:pt x="1828859" y="5408973"/>
                  <a:pt x="1659827" y="5426438"/>
                </a:cubicBezTo>
                <a:cubicBezTo>
                  <a:pt x="1490795" y="5443903"/>
                  <a:pt x="1129151" y="5327573"/>
                  <a:pt x="701693" y="5426438"/>
                </a:cubicBezTo>
                <a:cubicBezTo>
                  <a:pt x="421241" y="5414412"/>
                  <a:pt x="-11679" y="5129454"/>
                  <a:pt x="0" y="4724745"/>
                </a:cubicBezTo>
                <a:cubicBezTo>
                  <a:pt x="-14824" y="4518123"/>
                  <a:pt x="23161" y="4465343"/>
                  <a:pt x="0" y="4270715"/>
                </a:cubicBezTo>
                <a:cubicBezTo>
                  <a:pt x="-23161" y="4076087"/>
                  <a:pt x="35216" y="3879542"/>
                  <a:pt x="0" y="3615532"/>
                </a:cubicBezTo>
                <a:cubicBezTo>
                  <a:pt x="-35216" y="3351522"/>
                  <a:pt x="61673" y="3306998"/>
                  <a:pt x="0" y="3000580"/>
                </a:cubicBezTo>
                <a:cubicBezTo>
                  <a:pt x="-61673" y="2694162"/>
                  <a:pt x="17260" y="2690983"/>
                  <a:pt x="0" y="2506319"/>
                </a:cubicBezTo>
                <a:cubicBezTo>
                  <a:pt x="-17260" y="2321655"/>
                  <a:pt x="42465" y="2109878"/>
                  <a:pt x="0" y="1931597"/>
                </a:cubicBezTo>
                <a:cubicBezTo>
                  <a:pt x="-42465" y="1753316"/>
                  <a:pt x="62619" y="1581766"/>
                  <a:pt x="0" y="1397106"/>
                </a:cubicBezTo>
                <a:cubicBezTo>
                  <a:pt x="-62619" y="1212446"/>
                  <a:pt x="9402" y="988041"/>
                  <a:pt x="0" y="701693"/>
                </a:cubicBezTo>
                <a:close/>
              </a:path>
              <a:path w="9293903" h="5426438" stroke="0" extrusionOk="0">
                <a:moveTo>
                  <a:pt x="0" y="701693"/>
                </a:moveTo>
                <a:cubicBezTo>
                  <a:pt x="58481" y="399275"/>
                  <a:pt x="325862" y="7571"/>
                  <a:pt x="701693" y="0"/>
                </a:cubicBezTo>
                <a:cubicBezTo>
                  <a:pt x="853366" y="-12261"/>
                  <a:pt x="907470" y="28935"/>
                  <a:pt x="1107491" y="0"/>
                </a:cubicBezTo>
                <a:cubicBezTo>
                  <a:pt x="1307512" y="-28935"/>
                  <a:pt x="1348648" y="5260"/>
                  <a:pt x="1513289" y="0"/>
                </a:cubicBezTo>
                <a:cubicBezTo>
                  <a:pt x="1677930" y="-5260"/>
                  <a:pt x="1951329" y="81895"/>
                  <a:pt x="2234708" y="0"/>
                </a:cubicBezTo>
                <a:cubicBezTo>
                  <a:pt x="2518087" y="-81895"/>
                  <a:pt x="2506048" y="38148"/>
                  <a:pt x="2719411" y="0"/>
                </a:cubicBezTo>
                <a:cubicBezTo>
                  <a:pt x="2932774" y="-38148"/>
                  <a:pt x="3011166" y="20151"/>
                  <a:pt x="3283019" y="0"/>
                </a:cubicBezTo>
                <a:cubicBezTo>
                  <a:pt x="3554872" y="-20151"/>
                  <a:pt x="3519219" y="39"/>
                  <a:pt x="3609912" y="0"/>
                </a:cubicBezTo>
                <a:cubicBezTo>
                  <a:pt x="3700605" y="-39"/>
                  <a:pt x="3973246" y="10814"/>
                  <a:pt x="4252426" y="0"/>
                </a:cubicBezTo>
                <a:cubicBezTo>
                  <a:pt x="4531606" y="-10814"/>
                  <a:pt x="4683201" y="56302"/>
                  <a:pt x="4973844" y="0"/>
                </a:cubicBezTo>
                <a:cubicBezTo>
                  <a:pt x="5264487" y="-56302"/>
                  <a:pt x="5313250" y="33296"/>
                  <a:pt x="5616358" y="0"/>
                </a:cubicBezTo>
                <a:cubicBezTo>
                  <a:pt x="5919466" y="-33296"/>
                  <a:pt x="5798807" y="26674"/>
                  <a:pt x="5943251" y="0"/>
                </a:cubicBezTo>
                <a:cubicBezTo>
                  <a:pt x="6087695" y="-26674"/>
                  <a:pt x="6414514" y="25951"/>
                  <a:pt x="6585764" y="0"/>
                </a:cubicBezTo>
                <a:cubicBezTo>
                  <a:pt x="6757014" y="-25951"/>
                  <a:pt x="6951409" y="31556"/>
                  <a:pt x="7149373" y="0"/>
                </a:cubicBezTo>
                <a:cubicBezTo>
                  <a:pt x="7347337" y="-31556"/>
                  <a:pt x="7554407" y="7311"/>
                  <a:pt x="7712981" y="0"/>
                </a:cubicBezTo>
                <a:cubicBezTo>
                  <a:pt x="7871555" y="-7311"/>
                  <a:pt x="7926097" y="7745"/>
                  <a:pt x="8039874" y="0"/>
                </a:cubicBezTo>
                <a:cubicBezTo>
                  <a:pt x="8153651" y="-7745"/>
                  <a:pt x="8395480" y="16486"/>
                  <a:pt x="8592210" y="0"/>
                </a:cubicBezTo>
                <a:cubicBezTo>
                  <a:pt x="9039596" y="53313"/>
                  <a:pt x="9313382" y="325256"/>
                  <a:pt x="9293903" y="701693"/>
                </a:cubicBezTo>
                <a:cubicBezTo>
                  <a:pt x="9352323" y="862218"/>
                  <a:pt x="9254784" y="1039563"/>
                  <a:pt x="9293903" y="1236184"/>
                </a:cubicBezTo>
                <a:cubicBezTo>
                  <a:pt x="9333022" y="1432805"/>
                  <a:pt x="9271907" y="1558913"/>
                  <a:pt x="9293903" y="1851136"/>
                </a:cubicBezTo>
                <a:cubicBezTo>
                  <a:pt x="9315899" y="2143359"/>
                  <a:pt x="9220680" y="2310696"/>
                  <a:pt x="9293903" y="2466089"/>
                </a:cubicBezTo>
                <a:cubicBezTo>
                  <a:pt x="9367126" y="2621482"/>
                  <a:pt x="9292011" y="2864791"/>
                  <a:pt x="9293903" y="3081041"/>
                </a:cubicBezTo>
                <a:cubicBezTo>
                  <a:pt x="9295795" y="3297291"/>
                  <a:pt x="9265097" y="3477602"/>
                  <a:pt x="9293903" y="3615532"/>
                </a:cubicBezTo>
                <a:cubicBezTo>
                  <a:pt x="9322709" y="3753462"/>
                  <a:pt x="9244779" y="3844340"/>
                  <a:pt x="9293903" y="4069562"/>
                </a:cubicBezTo>
                <a:cubicBezTo>
                  <a:pt x="9343027" y="4294784"/>
                  <a:pt x="9242903" y="4541772"/>
                  <a:pt x="9293903" y="4724745"/>
                </a:cubicBezTo>
                <a:cubicBezTo>
                  <a:pt x="9374677" y="5114136"/>
                  <a:pt x="9010584" y="5423274"/>
                  <a:pt x="8592210" y="5426438"/>
                </a:cubicBezTo>
                <a:cubicBezTo>
                  <a:pt x="8428358" y="5438540"/>
                  <a:pt x="8212625" y="5395168"/>
                  <a:pt x="8107507" y="5426438"/>
                </a:cubicBezTo>
                <a:cubicBezTo>
                  <a:pt x="8002389" y="5457708"/>
                  <a:pt x="7939052" y="5410328"/>
                  <a:pt x="7780614" y="5426438"/>
                </a:cubicBezTo>
                <a:cubicBezTo>
                  <a:pt x="7622176" y="5442548"/>
                  <a:pt x="7552511" y="5407147"/>
                  <a:pt x="7453721" y="5426438"/>
                </a:cubicBezTo>
                <a:cubicBezTo>
                  <a:pt x="7354931" y="5445729"/>
                  <a:pt x="7182051" y="5421220"/>
                  <a:pt x="7047923" y="5426438"/>
                </a:cubicBezTo>
                <a:cubicBezTo>
                  <a:pt x="6913795" y="5431656"/>
                  <a:pt x="6601165" y="5360455"/>
                  <a:pt x="6484315" y="5426438"/>
                </a:cubicBezTo>
                <a:cubicBezTo>
                  <a:pt x="6367465" y="5492421"/>
                  <a:pt x="6234645" y="5390853"/>
                  <a:pt x="5999612" y="5426438"/>
                </a:cubicBezTo>
                <a:cubicBezTo>
                  <a:pt x="5764579" y="5462023"/>
                  <a:pt x="5478930" y="5372493"/>
                  <a:pt x="5278193" y="5426438"/>
                </a:cubicBezTo>
                <a:cubicBezTo>
                  <a:pt x="5077456" y="5480383"/>
                  <a:pt x="4901749" y="5368916"/>
                  <a:pt x="4556774" y="5426438"/>
                </a:cubicBezTo>
                <a:cubicBezTo>
                  <a:pt x="4211799" y="5483960"/>
                  <a:pt x="4177452" y="5397461"/>
                  <a:pt x="3914261" y="5426438"/>
                </a:cubicBezTo>
                <a:cubicBezTo>
                  <a:pt x="3651070" y="5455415"/>
                  <a:pt x="3404350" y="5398836"/>
                  <a:pt x="3271747" y="5426438"/>
                </a:cubicBezTo>
                <a:cubicBezTo>
                  <a:pt x="3139144" y="5454040"/>
                  <a:pt x="2991370" y="5371588"/>
                  <a:pt x="2787044" y="5426438"/>
                </a:cubicBezTo>
                <a:cubicBezTo>
                  <a:pt x="2582718" y="5481288"/>
                  <a:pt x="2593707" y="5390093"/>
                  <a:pt x="2460151" y="5426438"/>
                </a:cubicBezTo>
                <a:cubicBezTo>
                  <a:pt x="2326595" y="5462783"/>
                  <a:pt x="2015957" y="5348066"/>
                  <a:pt x="1738732" y="5426438"/>
                </a:cubicBezTo>
                <a:cubicBezTo>
                  <a:pt x="1461507" y="5504810"/>
                  <a:pt x="1518847" y="5390660"/>
                  <a:pt x="1332934" y="5426438"/>
                </a:cubicBezTo>
                <a:cubicBezTo>
                  <a:pt x="1147021" y="5462216"/>
                  <a:pt x="844827" y="5390237"/>
                  <a:pt x="701693" y="5426438"/>
                </a:cubicBezTo>
                <a:cubicBezTo>
                  <a:pt x="409013" y="5425472"/>
                  <a:pt x="10573" y="5112184"/>
                  <a:pt x="0" y="4724745"/>
                </a:cubicBezTo>
                <a:cubicBezTo>
                  <a:pt x="-43361" y="4549614"/>
                  <a:pt x="56353" y="4403554"/>
                  <a:pt x="0" y="4109793"/>
                </a:cubicBezTo>
                <a:cubicBezTo>
                  <a:pt x="-56353" y="3816032"/>
                  <a:pt x="15833" y="3701194"/>
                  <a:pt x="0" y="3575302"/>
                </a:cubicBezTo>
                <a:cubicBezTo>
                  <a:pt x="-15833" y="3449410"/>
                  <a:pt x="52470" y="3275526"/>
                  <a:pt x="0" y="3040810"/>
                </a:cubicBezTo>
                <a:cubicBezTo>
                  <a:pt x="-52470" y="2806094"/>
                  <a:pt x="55315" y="2583857"/>
                  <a:pt x="0" y="2425858"/>
                </a:cubicBezTo>
                <a:cubicBezTo>
                  <a:pt x="-55315" y="2267859"/>
                  <a:pt x="32378" y="2116358"/>
                  <a:pt x="0" y="1971828"/>
                </a:cubicBezTo>
                <a:cubicBezTo>
                  <a:pt x="-32378" y="1827298"/>
                  <a:pt x="3042" y="1576940"/>
                  <a:pt x="0" y="1437337"/>
                </a:cubicBezTo>
                <a:cubicBezTo>
                  <a:pt x="-3042" y="1297734"/>
                  <a:pt x="18377" y="976608"/>
                  <a:pt x="0" y="701693"/>
                </a:cubicBezTo>
                <a:close/>
              </a:path>
            </a:pathLst>
          </a:custGeom>
          <a:solidFill>
            <a:srgbClr val="92D050"/>
          </a:solidFill>
          <a:ln>
            <a:extLst>
              <a:ext uri="{C807C97D-BFC1-408E-A445-0C87EB9F89A2}">
                <ask:lineSketchStyleProps xmlns="" xmlns:ask="http://schemas.microsoft.com/office/drawing/2018/sketchyshapes" sd="1264451547">
                  <a:prstGeom prst="roundRect">
                    <a:avLst>
                      <a:gd name="adj" fmla="val 1293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5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5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5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endParaRPr lang="en-US" sz="54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="" xmlns:a16="http://schemas.microsoft.com/office/drawing/2014/main" id="{8862474A-4F6B-4054-9F50-EB809A58F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36" y="3732551"/>
            <a:ext cx="2756083" cy="27560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BA9D347-168F-455B-B698-D3901EE7CEA8}"/>
              </a:ext>
            </a:extLst>
          </p:cNvPr>
          <p:cNvSpPr/>
          <p:nvPr/>
        </p:nvSpPr>
        <p:spPr>
          <a:xfrm>
            <a:off x="4469130" y="1154430"/>
            <a:ext cx="3257550" cy="6972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52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501864"/>
            <a:ext cx="9144000" cy="43815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1510408" y="-25400"/>
            <a:ext cx="9157592" cy="326738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0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50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5" y="3056600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5" y="1197938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2227169" y="5267399"/>
            <a:ext cx="1796403" cy="1089218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602979" cy="601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15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52016" y="3293130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12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599867" y="5432312"/>
            <a:ext cx="1580752" cy="958462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71820" y="4619525"/>
              <a:ext cx="437226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9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1778411" y="3641113"/>
            <a:ext cx="1700211" cy="1030894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818983" y="4665786"/>
              <a:ext cx="637093" cy="6352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20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0" y="480301"/>
            <a:ext cx="1234671" cy="740062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21746" y="4557691"/>
              <a:ext cx="696467" cy="667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 b="1" dirty="0">
                  <a:latin typeface="Calibri"/>
                </a:rPr>
                <a:t>20</a:t>
              </a:r>
              <a:endParaRPr lang="vi-VN" sz="2667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5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3429000"/>
            <a:ext cx="368300" cy="345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50623" y="764831"/>
            <a:ext cx="1880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000" dirty="0">
                <a:solidFill>
                  <a:srgbClr val="002060"/>
                </a:solidFill>
                <a:latin typeface="Calibri"/>
              </a:rPr>
              <a:t>5 x 4 = ?</a:t>
            </a:r>
            <a:endParaRPr lang="vi-VN" sz="4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0" y="3596284"/>
            <a:ext cx="345053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9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-4.44444E-6 L -4.375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19753E-6 L 1.21875 0.1638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26" y="817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501864"/>
            <a:ext cx="9144000" cy="43815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1524000" y="-25400"/>
            <a:ext cx="9144000" cy="3320467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0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50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5" y="3056600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5" y="1197938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636211" y="3355504"/>
            <a:ext cx="1796403" cy="1089218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384739" cy="601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dirty="0">
                  <a:latin typeface="Calibri"/>
                </a:rPr>
                <a:t>1</a:t>
              </a:r>
              <a:endParaRPr lang="vi-VN" sz="3733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4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135337" y="4590511"/>
              <a:ext cx="437226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dirty="0">
                  <a:latin typeface="Calibri"/>
                </a:rPr>
                <a:t>3</a:t>
              </a:r>
              <a:endParaRPr lang="vi-VN" sz="3733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599867" y="5432312"/>
            <a:ext cx="1580752" cy="958462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71820" y="4619525"/>
              <a:ext cx="437226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dirty="0">
                  <a:latin typeface="Calibri"/>
                </a:rPr>
                <a:t>4</a:t>
              </a:r>
              <a:endParaRPr lang="vi-VN" sz="3733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242536" y="5337042"/>
            <a:ext cx="1700211" cy="1030894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406506" cy="635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5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0" y="480301"/>
            <a:ext cx="1234671" cy="740062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148856" y="4557691"/>
              <a:ext cx="469358" cy="667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 dirty="0">
                  <a:latin typeface="Calibri"/>
                </a:rPr>
                <a:t>5</a:t>
              </a:r>
              <a:endParaRPr lang="vi-VN" sz="2667" dirty="0">
                <a:latin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5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8482" y="847217"/>
            <a:ext cx="2013693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733" dirty="0">
                <a:solidFill>
                  <a:srgbClr val="002060"/>
                </a:solidFill>
                <a:latin typeface="Calibri"/>
              </a:rPr>
              <a:t>5 x ? = 25</a:t>
            </a:r>
            <a:endParaRPr lang="vi-VN" sz="3733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0" y="3596284"/>
            <a:ext cx="345053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6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2.22222E-6 L -2.70833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501864"/>
            <a:ext cx="9144000" cy="43815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1524000" y="-25400"/>
            <a:ext cx="9144000" cy="3320467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0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50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5" y="3056600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5" y="1197938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2227169" y="5267399"/>
            <a:ext cx="1796403" cy="1089218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602979" cy="601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12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4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887322" y="4590511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dirty="0">
                  <a:latin typeface="Calibri"/>
                </a:rPr>
                <a:t>20</a:t>
              </a:r>
              <a:endParaRPr lang="vi-VN" sz="3733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599867" y="5432312"/>
            <a:ext cx="1580752" cy="958462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923807" y="4619525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11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275265" y="3429394"/>
            <a:ext cx="1700211" cy="1030894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7093" cy="6352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30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0" y="480301"/>
            <a:ext cx="1234671" cy="740062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21746" y="4557691"/>
              <a:ext cx="696467" cy="667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 dirty="0">
                  <a:latin typeface="Calibri"/>
                </a:rPr>
                <a:t>30</a:t>
              </a:r>
              <a:endParaRPr lang="vi-VN" sz="2667" dirty="0">
                <a:latin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5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9633" y="228573"/>
            <a:ext cx="3957519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dirty="0" err="1">
                <a:solidFill>
                  <a:srgbClr val="002060"/>
                </a:solidFill>
                <a:latin typeface="Calibri"/>
              </a:rPr>
              <a:t>Một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quả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khế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có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5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múi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.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Hỏi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6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quả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khế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có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bao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nhiêu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múi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?</a:t>
            </a:r>
            <a:endParaRPr lang="vi-VN" sz="3733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0" y="3596284"/>
            <a:ext cx="345053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1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45833E-6 -7.40741E-7 L -1.45833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501864"/>
            <a:ext cx="9144000" cy="43815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1524000" y="-25400"/>
            <a:ext cx="9144000" cy="3320467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0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50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5" y="3056600"/>
            <a:ext cx="2285047" cy="38243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0" y="3596284"/>
            <a:ext cx="345053" cy="582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5" y="1197938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2227169" y="5267399"/>
            <a:ext cx="1796403" cy="1089218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602979" cy="601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45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52016" y="3293130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40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672868" y="3900109"/>
            <a:ext cx="1580752" cy="958462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923807" y="4619525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30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1823882" y="5304844"/>
            <a:ext cx="1700211" cy="1030894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818983" y="4665786"/>
              <a:ext cx="637093" cy="6352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35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0" y="480301"/>
            <a:ext cx="1234671" cy="740062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21746" y="4557691"/>
              <a:ext cx="696467" cy="667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 dirty="0">
                  <a:solidFill>
                    <a:prstClr val="white"/>
                  </a:solidFill>
                  <a:latin typeface="Calibri"/>
                </a:rPr>
                <a:t>35</a:t>
              </a:r>
              <a:endParaRPr lang="vi-VN" sz="2667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5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8481" y="847217"/>
            <a:ext cx="1771639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733" dirty="0">
                <a:solidFill>
                  <a:srgbClr val="002060"/>
                </a:solidFill>
                <a:latin typeface="Calibri"/>
              </a:rPr>
              <a:t>5 x 7 = ?</a:t>
            </a:r>
            <a:endParaRPr lang="vi-VN" sz="3733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98" y="2101369"/>
            <a:ext cx="880324" cy="8803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2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-2.22222E-6 L 3.125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L 1.22639 0.0108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2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20988E-6 L 1.26204 -0.10278 " pathEditMode="relative" rAng="0" ptsTypes="AA">
                                      <p:cBhvr>
                                        <p:cTn id="21" dur="1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02" y="-515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3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E35E1F9F-30F1-485B-9891-4CA6985CBC94}"/>
              </a:ext>
            </a:extLst>
          </p:cNvPr>
          <p:cNvGrpSpPr/>
          <p:nvPr/>
        </p:nvGrpSpPr>
        <p:grpSpPr>
          <a:xfrm>
            <a:off x="489396" y="329110"/>
            <a:ext cx="2637401" cy="980661"/>
            <a:chOff x="1077347" y="-1"/>
            <a:chExt cx="263740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11389AF1-ACB9-486A-BEB0-B584A47C77F2}"/>
                </a:ext>
              </a:extLst>
            </p:cNvPr>
            <p:cNvGrpSpPr/>
            <p:nvPr/>
          </p:nvGrpSpPr>
          <p:grpSpPr>
            <a:xfrm>
              <a:off x="1077347" y="-1"/>
              <a:ext cx="2637401" cy="980661"/>
              <a:chOff x="1261919" y="-2"/>
              <a:chExt cx="154754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="" xmlns:a16="http://schemas.microsoft.com/office/drawing/2014/main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261919" y="-2"/>
                <a:ext cx="154754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="" xmlns:a16="http://schemas.microsoft.com/office/drawing/2014/main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C7895063-AC68-4E0D-9242-1011C9F21595}"/>
                </a:ext>
              </a:extLst>
            </p:cNvPr>
            <p:cNvSpPr txBox="1"/>
            <p:nvPr/>
          </p:nvSpPr>
          <p:spPr>
            <a:xfrm>
              <a:off x="1219016" y="206880"/>
              <a:ext cx="2430797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3134484" y="1431697"/>
            <a:ext cx="5625259" cy="120032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41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52023" y="521594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7391" y="1467992"/>
            <a:ext cx="668671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41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: </a:t>
            </a: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Phép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chia (tiết 1)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3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88336" y="2721853"/>
            <a:ext cx="6946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618</Words>
  <Application>Microsoft Office PowerPoint</Application>
  <PresentationFormat>Custom</PresentationFormat>
  <Paragraphs>98</Paragraphs>
  <Slides>18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自定义设计方案</vt:lpstr>
      <vt:lpstr>第一PPT，www.1ppt.com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28</cp:revision>
  <dcterms:created xsi:type="dcterms:W3CDTF">2021-07-09T06:30:31Z</dcterms:created>
  <dcterms:modified xsi:type="dcterms:W3CDTF">2023-01-30T10:03:39Z</dcterms:modified>
</cp:coreProperties>
</file>