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5.wav" ContentType="audio/wav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36" r:id="rId5"/>
  </p:sldMasterIdLst>
  <p:notesMasterIdLst>
    <p:notesMasterId r:id="rId32"/>
  </p:notesMasterIdLst>
  <p:sldIdLst>
    <p:sldId id="329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6" r:id="rId14"/>
    <p:sldId id="323" r:id="rId15"/>
    <p:sldId id="268" r:id="rId16"/>
    <p:sldId id="332" r:id="rId17"/>
    <p:sldId id="331" r:id="rId18"/>
    <p:sldId id="333" r:id="rId19"/>
    <p:sldId id="334" r:id="rId20"/>
    <p:sldId id="335" r:id="rId21"/>
    <p:sldId id="336" r:id="rId22"/>
    <p:sldId id="330" r:id="rId23"/>
    <p:sldId id="339" r:id="rId24"/>
    <p:sldId id="340" r:id="rId25"/>
    <p:sldId id="341" r:id="rId26"/>
    <p:sldId id="342" r:id="rId27"/>
    <p:sldId id="337" r:id="rId28"/>
    <p:sldId id="338" r:id="rId29"/>
    <p:sldId id="343" r:id="rId30"/>
    <p:sldId id="28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91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978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8F24B-0E14-46F3-AD69-CB55947AC6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51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11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84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12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77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54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1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53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7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58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71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1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72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007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03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362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9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814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31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281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376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503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24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2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microsoft.com/office/2007/relationships/hdphoto" Target="../media/hdphoto26.wd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9.xml"/><Relationship Id="rId6" Type="http://schemas.microsoft.com/office/2007/relationships/hdphoto" Target="../media/hdphoto23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microsoft.com/office/2007/relationships/hdphoto" Target="../media/hdphoto25.wdp"/><Relationship Id="rId4" Type="http://schemas.microsoft.com/office/2007/relationships/hdphoto" Target="../media/hdphoto22.wdp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microsoft.com/office/2007/relationships/hdphoto" Target="../media/hdphoto2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9.xml"/><Relationship Id="rId6" Type="http://schemas.microsoft.com/office/2007/relationships/hdphoto" Target="../media/hdphoto25.wdp"/><Relationship Id="rId11" Type="http://schemas.openxmlformats.org/officeDocument/2006/relationships/image" Target="../media/image50.jpeg"/><Relationship Id="rId5" Type="http://schemas.openxmlformats.org/officeDocument/2006/relationships/image" Target="../media/image48.png"/><Relationship Id="rId10" Type="http://schemas.microsoft.com/office/2007/relationships/hdphoto" Target="../media/hdphoto27.wdp"/><Relationship Id="rId4" Type="http://schemas.microsoft.com/office/2007/relationships/hdphoto" Target="../media/hdphoto22.wdp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7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2.xml"/><Relationship Id="rId21" Type="http://schemas.openxmlformats.org/officeDocument/2006/relationships/slide" Target="slide5.xml"/><Relationship Id="rId7" Type="http://schemas.openxmlformats.org/officeDocument/2006/relationships/image" Target="../media/image14.png"/><Relationship Id="rId12" Type="http://schemas.microsoft.com/office/2007/relationships/hdphoto" Target="../media/hdphoto6.wdp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20" Type="http://schemas.openxmlformats.org/officeDocument/2006/relationships/slide" Target="slide4.xml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microsoft.com/office/2007/relationships/hdphoto" Target="../media/hdphoto5.wdp"/><Relationship Id="rId19" Type="http://schemas.openxmlformats.org/officeDocument/2006/relationships/image" Target="../media/image10.png"/><Relationship Id="rId4" Type="http://schemas.openxmlformats.org/officeDocument/2006/relationships/image" Target="../media/image12.jpeg"/><Relationship Id="rId9" Type="http://schemas.openxmlformats.org/officeDocument/2006/relationships/image" Target="../media/image15.png"/><Relationship Id="rId1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2.jpeg"/><Relationship Id="rId10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6.wdp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8.wdp"/><Relationship Id="rId7" Type="http://schemas.microsoft.com/office/2007/relationships/hdphoto" Target="../media/hdphoto5.wdp"/><Relationship Id="rId12" Type="http://schemas.openxmlformats.org/officeDocument/2006/relationships/image" Target="../media/image16.png"/><Relationship Id="rId17" Type="http://schemas.microsoft.com/office/2007/relationships/hdphoto" Target="../media/hdphoto14.wdp"/><Relationship Id="rId2" Type="http://schemas.openxmlformats.org/officeDocument/2006/relationships/audio" Target="../media/media3.mp3"/><Relationship Id="rId16" Type="http://schemas.openxmlformats.org/officeDocument/2006/relationships/image" Target="../media/image27.png"/><Relationship Id="rId20" Type="http://schemas.openxmlformats.org/officeDocument/2006/relationships/image" Target="../media/image18.png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microsoft.com/office/2007/relationships/hdphoto" Target="../media/hdphoto12.wdp"/><Relationship Id="rId24" Type="http://schemas.openxmlformats.org/officeDocument/2006/relationships/slide" Target="slide7.xml"/><Relationship Id="rId5" Type="http://schemas.openxmlformats.org/officeDocument/2006/relationships/image" Target="../media/image23.png"/><Relationship Id="rId15" Type="http://schemas.microsoft.com/office/2007/relationships/hdphoto" Target="../media/hdphoto13.wdp"/><Relationship Id="rId23" Type="http://schemas.openxmlformats.org/officeDocument/2006/relationships/slide" Target="slide6.xml"/><Relationship Id="rId10" Type="http://schemas.openxmlformats.org/officeDocument/2006/relationships/image" Target="../media/image25.png"/><Relationship Id="rId19" Type="http://schemas.microsoft.com/office/2007/relationships/hdphoto" Target="../media/hdphoto15.wdp"/><Relationship Id="rId4" Type="http://schemas.openxmlformats.org/officeDocument/2006/relationships/notesSlide" Target="../notesSlides/notesSlide3.xml"/><Relationship Id="rId9" Type="http://schemas.microsoft.com/office/2007/relationships/hdphoto" Target="../media/hdphoto11.wdp"/><Relationship Id="rId14" Type="http://schemas.openxmlformats.org/officeDocument/2006/relationships/image" Target="../media/image26.png"/><Relationship Id="rId2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10" Type="http://schemas.openxmlformats.org/officeDocument/2006/relationships/slide" Target="slide5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16.wdp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9.wdp"/><Relationship Id="rId7" Type="http://schemas.microsoft.com/office/2007/relationships/hdphoto" Target="../media/hdphoto8.wdp"/><Relationship Id="rId12" Type="http://schemas.openxmlformats.org/officeDocument/2006/relationships/image" Target="../media/image30.png"/><Relationship Id="rId17" Type="http://schemas.microsoft.com/office/2007/relationships/hdphoto" Target="../media/hdphoto17.wdp"/><Relationship Id="rId2" Type="http://schemas.openxmlformats.org/officeDocument/2006/relationships/audio" Target="../media/media3.mp3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11" Type="http://schemas.microsoft.com/office/2007/relationships/hdphoto" Target="../media/hdphoto3.wdp"/><Relationship Id="rId24" Type="http://schemas.openxmlformats.org/officeDocument/2006/relationships/slide" Target="slide8.xml"/><Relationship Id="rId5" Type="http://schemas.openxmlformats.org/officeDocument/2006/relationships/image" Target="../media/image29.jpeg"/><Relationship Id="rId15" Type="http://schemas.microsoft.com/office/2007/relationships/hdphoto" Target="../media/hdphoto6.wdp"/><Relationship Id="rId23" Type="http://schemas.openxmlformats.org/officeDocument/2006/relationships/slide" Target="slide9.xml"/><Relationship Id="rId10" Type="http://schemas.openxmlformats.org/officeDocument/2006/relationships/image" Target="../media/image13.png"/><Relationship Id="rId19" Type="http://schemas.microsoft.com/office/2007/relationships/hdphoto" Target="../media/hdphoto18.wdp"/><Relationship Id="rId4" Type="http://schemas.openxmlformats.org/officeDocument/2006/relationships/notesSlide" Target="../notesSlides/notesSlide4.xml"/><Relationship Id="rId9" Type="http://schemas.microsoft.com/office/2007/relationships/hdphoto" Target="../media/hdphoto5.wdp"/><Relationship Id="rId14" Type="http://schemas.openxmlformats.org/officeDocument/2006/relationships/image" Target="../media/image16.png"/><Relationship Id="rId2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slide" Target="slide7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2.png"/><Relationship Id="rId4" Type="http://schemas.microsoft.com/office/2007/relationships/hdphoto" Target="../media/hdphoto1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11" Type="http://schemas.microsoft.com/office/2007/relationships/hdphoto" Target="../media/hdphoto20.wdp"/><Relationship Id="rId5" Type="http://schemas.openxmlformats.org/officeDocument/2006/relationships/image" Target="../media/image34.jpeg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5.xml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515944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(t 1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236" y="120081"/>
            <a:ext cx="10972800" cy="114300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61127" y="1279179"/>
            <a:ext cx="7053330" cy="66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361127" y="1944710"/>
            <a:ext cx="7053330" cy="66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Rót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uống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361127" y="2653048"/>
            <a:ext cx="9101070" cy="66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iúp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... </a:t>
            </a:r>
            <a:endParaRPr lang="en-US" sz="36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361127" y="3309870"/>
            <a:ext cx="7053330" cy="66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Đấm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lưng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361127" y="4108360"/>
            <a:ext cx="7053330" cy="66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361127" y="4906850"/>
            <a:ext cx="7053330" cy="66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xmlns="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4809" y="290661"/>
            <a:ext cx="5306306" cy="6668233"/>
          </a:xfrm>
        </p:spPr>
      </p:pic>
    </p:spTree>
    <p:extLst>
      <p:ext uri="{BB962C8B-B14F-4D97-AF65-F5344CB8AC3E}">
        <p14:creationId xmlns:p14="http://schemas.microsoft.com/office/powerpoint/2010/main" val="1372667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1730061" y="819109"/>
            <a:ext cx="42328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 sưng nó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Khập khiễng, khập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Nhấc chân quá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 ông nhăn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 đỡ ông lên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670463" y="917141"/>
            <a:ext cx="432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 lòng sung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Quên cả đớn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đau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(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Tú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6442" y="128787"/>
            <a:ext cx="3846490" cy="768551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6784688" y="5567055"/>
            <a:ext cx="281940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mẫu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5962914" y="5567055"/>
            <a:ext cx="487491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855304" y="2760372"/>
            <a:ext cx="19911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15443" y="2751040"/>
            <a:ext cx="14769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37746" y="3738634"/>
            <a:ext cx="16873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838360" y="2386912"/>
            <a:ext cx="15752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6"/>
          <p:cNvSpPr txBox="1"/>
          <p:nvPr/>
        </p:nvSpPr>
        <p:spPr>
          <a:xfrm>
            <a:off x="3717476" y="1291247"/>
            <a:ext cx="875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119359" y="4917771"/>
            <a:ext cx="5926869" cy="1298568"/>
            <a:chOff x="172324" y="1157225"/>
            <a:chExt cx="2109019" cy="1406784"/>
          </a:xfrm>
        </p:grpSpPr>
        <p:sp>
          <p:nvSpPr>
            <p:cNvPr id="19" name="Hexagon 18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8974" y="1226320"/>
              <a:ext cx="1808630" cy="10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Tấy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Sưng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to,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đau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nhức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1" name="Text Box 6"/>
          <p:cNvSpPr txBox="1"/>
          <p:nvPr/>
        </p:nvSpPr>
        <p:spPr>
          <a:xfrm>
            <a:off x="1722381" y="2268361"/>
            <a:ext cx="429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Khập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khiễng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khập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khà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340621" y="4915856"/>
            <a:ext cx="6747281" cy="1904896"/>
            <a:chOff x="172324" y="1157225"/>
            <a:chExt cx="2109019" cy="1406784"/>
          </a:xfrm>
        </p:grpSpPr>
        <p:sp>
          <p:nvSpPr>
            <p:cNvPr id="23" name="Hexagon 22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8974" y="1226320"/>
              <a:ext cx="1808630" cy="1204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Khập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khiễng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khập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khà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32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áng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cao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thấp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đều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  <a:endPara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5" name="Text Box 6"/>
          <p:cNvSpPr txBox="1"/>
          <p:nvPr/>
        </p:nvSpPr>
        <p:spPr>
          <a:xfrm>
            <a:off x="1725096" y="4715667"/>
            <a:ext cx="1526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Lon ton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351348" y="4697237"/>
            <a:ext cx="6747281" cy="2739693"/>
            <a:chOff x="172324" y="1157225"/>
            <a:chExt cx="2109019" cy="1637437"/>
          </a:xfrm>
        </p:grpSpPr>
        <p:sp>
          <p:nvSpPr>
            <p:cNvPr id="27" name="Hexagon 26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88974" y="1226320"/>
              <a:ext cx="1808630" cy="1568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Lon ton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hoặc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chạy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(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thường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của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trẻ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)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với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những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bước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ngắn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nhanh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  <a:endPara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2667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17" grpId="0"/>
      <p:bldP spid="17" grpId="1"/>
      <p:bldP spid="21" grpId="0"/>
      <p:bldP spid="21" grpId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1730061" y="819109"/>
            <a:ext cx="42328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 sưng nó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Khập khiễng, khập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Nhấc chân quá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 ông nhăn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 đỡ ông lên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670463" y="917141"/>
            <a:ext cx="432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 lòng sung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Quên cả đớn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đau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(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Tú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6442" y="128787"/>
            <a:ext cx="3846490" cy="768551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5962914" y="5567055"/>
            <a:ext cx="5261677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143384" y="819109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096000" y="943645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3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143383" y="3819930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01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9" grpId="0" animBg="1"/>
      <p:bldP spid="30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1730061" y="819109"/>
            <a:ext cx="42328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 sưng nó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Khập khiễng, khập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Nhấc chân quá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 ông nhăn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 đỡ ông lên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670463" y="917141"/>
            <a:ext cx="432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 lòng sung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Quên cả đớn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đau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(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Tú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6442" y="128787"/>
            <a:ext cx="3846490" cy="768551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6559261" y="5567054"/>
            <a:ext cx="4744843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143384" y="819109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096000" y="943645"/>
            <a:ext cx="586677" cy="531763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6559260" y="5567054"/>
            <a:ext cx="4744843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719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29" grpId="1" animBg="1"/>
      <p:bldP spid="30" grpId="1" animBg="1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4902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4" name="Text Box 4"/>
          <p:cNvSpPr txBox="1"/>
          <p:nvPr/>
        </p:nvSpPr>
        <p:spPr>
          <a:xfrm>
            <a:off x="3979573" y="978137"/>
            <a:ext cx="42328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 sưng nó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Khập khiễng, khập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Nhấc chân quá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 ông nhăn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 đỡ ông lên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49215" y="354149"/>
            <a:ext cx="6016486" cy="573501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76800" y="1444487"/>
            <a:ext cx="18155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150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46921" y="857731"/>
            <a:ext cx="10098157" cy="573501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ô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04662" y="1696273"/>
            <a:ext cx="6559826" cy="573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gậy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504661" y="2411891"/>
            <a:ext cx="8229599" cy="573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vịn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04661" y="3140832"/>
            <a:ext cx="8229599" cy="573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491409" y="2438395"/>
            <a:ext cx="463826" cy="4638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561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9" grpId="0"/>
      <p:bldP spid="10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72" l="0" r="100000">
                        <a14:foregroundMark x1="22813" y1="9763" x2="22813" y2="9763"/>
                        <a14:foregroundMark x1="27813" y1="14248" x2="27813" y2="14248"/>
                        <a14:foregroundMark x1="19844" y1="10818" x2="19844" y2="10818"/>
                        <a14:foregroundMark x1="18281" y1="12929" x2="18281" y2="12929"/>
                        <a14:foregroundMark x1="20313" y1="14776" x2="20313" y2="14776"/>
                        <a14:foregroundMark x1="18438" y1="8179" x2="18438" y2="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514601"/>
            <a:ext cx="6096000" cy="3609975"/>
          </a:xfrm>
          <a:prstGeom prst="rect">
            <a:avLst/>
          </a:prstGeom>
        </p:spPr>
      </p:pic>
      <p:pic>
        <p:nvPicPr>
          <p:cNvPr id="4" name="TaydukyNhacchuong-Dangcapnhat_48bf (mp3cut.net) (5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77800" y="533400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1905000" y="0"/>
            <a:ext cx="7315200" cy="2514601"/>
          </a:xfrm>
          <a:prstGeom prst="wedgeEllipseCallout">
            <a:avLst>
              <a:gd name="adj1" fmla="val -55681"/>
              <a:gd name="adj2" fmla="val 740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  <a:r>
              <a:rPr kumimoji="0" lang="en-US" sz="2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 giúp thầy trò đường tăng trả lời tốt các câu hỏi vượt qua các thử thách để đến Tây Trúc thỉnh kinh nhé.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2590800"/>
            <a:ext cx="2357489" cy="241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4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3768232" y="1507906"/>
            <a:ext cx="55215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62529" y="725211"/>
            <a:ext cx="9117505" cy="573501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168348" y="3287874"/>
            <a:ext cx="22131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9701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4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7" name="Wave 6"/>
          <p:cNvSpPr/>
          <p:nvPr/>
        </p:nvSpPr>
        <p:spPr>
          <a:xfrm>
            <a:off x="2054087" y="2133600"/>
            <a:ext cx="8282608" cy="18950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Học</a:t>
            </a:r>
            <a:r>
              <a:rPr lang="en-US" sz="4000" dirty="0" smtClean="0"/>
              <a:t> </a:t>
            </a:r>
            <a:r>
              <a:rPr lang="en-US" sz="4000" dirty="0" err="1" smtClean="0"/>
              <a:t>thuộc</a:t>
            </a:r>
            <a:r>
              <a:rPr lang="en-US" sz="4000" dirty="0" smtClean="0"/>
              <a:t> </a:t>
            </a:r>
            <a:r>
              <a:rPr lang="en-US" sz="4000" dirty="0" err="1" smtClean="0"/>
              <a:t>lòng</a:t>
            </a:r>
            <a:r>
              <a:rPr lang="en-US" sz="4000" dirty="0" smtClean="0"/>
              <a:t> </a:t>
            </a:r>
            <a:r>
              <a:rPr lang="en-US" sz="4000" dirty="0" err="1" smtClean="0"/>
              <a:t>một</a:t>
            </a:r>
            <a:r>
              <a:rPr lang="en-US" sz="4000" dirty="0" smtClean="0"/>
              <a:t> </a:t>
            </a:r>
            <a:r>
              <a:rPr lang="en-US" sz="4000" dirty="0" err="1" smtClean="0"/>
              <a:t>khổ</a:t>
            </a:r>
            <a:r>
              <a:rPr lang="en-US" sz="4000" dirty="0" smtClean="0"/>
              <a:t> </a:t>
            </a:r>
            <a:r>
              <a:rPr lang="en-US" sz="4000" dirty="0" err="1" smtClean="0"/>
              <a:t>thơ</a:t>
            </a:r>
            <a:r>
              <a:rPr lang="en-US" sz="4000" dirty="0" smtClean="0"/>
              <a:t> </a:t>
            </a:r>
            <a:r>
              <a:rPr lang="en-US" sz="4000" dirty="0" err="1" smtClean="0"/>
              <a:t>em</a:t>
            </a:r>
            <a:r>
              <a:rPr lang="en-US" sz="4000" dirty="0" smtClean="0"/>
              <a:t> </a:t>
            </a:r>
            <a:r>
              <a:rPr lang="en-US" sz="4000" dirty="0" err="1" smtClean="0"/>
              <a:t>thích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577167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1730061" y="819109"/>
            <a:ext cx="42328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 sưng nó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Khập khiễng, khập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Nhấc chân quá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 ông nhăn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 đỡ ông lên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670463" y="917141"/>
            <a:ext cx="432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 lòng sung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Quên cả đớn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đau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(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Tú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6442" y="128787"/>
            <a:ext cx="3846490" cy="768551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6427235" y="5484866"/>
            <a:ext cx="5102157" cy="1035203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77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255335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Wave 3"/>
          <p:cNvSpPr/>
          <p:nvPr/>
        </p:nvSpPr>
        <p:spPr>
          <a:xfrm>
            <a:off x="1510748" y="2040835"/>
            <a:ext cx="2782963" cy="94753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lon</a:t>
            </a:r>
            <a:r>
              <a:rPr lang="en-US" sz="4000" dirty="0" smtClean="0"/>
              <a:t> ton</a:t>
            </a:r>
            <a:endParaRPr lang="en-US" sz="4000" dirty="0"/>
          </a:p>
        </p:txBody>
      </p:sp>
      <p:sp>
        <p:nvSpPr>
          <p:cNvPr id="8" name="Wave 7"/>
          <p:cNvSpPr/>
          <p:nvPr/>
        </p:nvSpPr>
        <p:spPr>
          <a:xfrm>
            <a:off x="4823799" y="2113723"/>
            <a:ext cx="2610678" cy="94753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nhăn</a:t>
            </a:r>
            <a:r>
              <a:rPr lang="en-US" sz="4000" dirty="0" smtClean="0"/>
              <a:t> </a:t>
            </a:r>
            <a:r>
              <a:rPr lang="en-US" sz="4000" dirty="0" err="1" smtClean="0"/>
              <a:t>nhó</a:t>
            </a:r>
            <a:endParaRPr lang="en-US" sz="4000" dirty="0"/>
          </a:p>
        </p:txBody>
      </p:sp>
      <p:sp>
        <p:nvSpPr>
          <p:cNvPr id="9" name="Wave 8"/>
          <p:cNvSpPr/>
          <p:nvPr/>
        </p:nvSpPr>
        <p:spPr>
          <a:xfrm>
            <a:off x="7885051" y="2126975"/>
            <a:ext cx="2610678" cy="94753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â</a:t>
            </a:r>
            <a:r>
              <a:rPr lang="en-US" sz="4000" dirty="0" err="1" smtClean="0"/>
              <a:t>u</a:t>
            </a:r>
            <a:r>
              <a:rPr lang="en-US" sz="4000" dirty="0" smtClean="0"/>
              <a:t> </a:t>
            </a:r>
            <a:r>
              <a:rPr lang="en-US" sz="4000" dirty="0" err="1" smtClean="0"/>
              <a:t>yếm</a:t>
            </a:r>
            <a:endParaRPr lang="en-US" sz="4000" dirty="0"/>
          </a:p>
        </p:txBody>
      </p:sp>
      <p:sp>
        <p:nvSpPr>
          <p:cNvPr id="10" name="Wave 9"/>
          <p:cNvSpPr/>
          <p:nvPr/>
        </p:nvSpPr>
        <p:spPr>
          <a:xfrm>
            <a:off x="1868552" y="3432311"/>
            <a:ext cx="2782963" cy="94753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n</a:t>
            </a:r>
            <a:r>
              <a:rPr lang="en-US" sz="4000" dirty="0" err="1" smtClean="0"/>
              <a:t>hanh</a:t>
            </a:r>
            <a:r>
              <a:rPr lang="en-US" sz="4000" dirty="0" smtClean="0"/>
              <a:t> </a:t>
            </a:r>
            <a:r>
              <a:rPr lang="en-US" sz="4000" dirty="0" err="1" smtClean="0"/>
              <a:t>nhảu</a:t>
            </a:r>
            <a:endParaRPr lang="en-US" sz="4000" dirty="0"/>
          </a:p>
        </p:txBody>
      </p:sp>
      <p:sp>
        <p:nvSpPr>
          <p:cNvPr id="11" name="Wave 10"/>
          <p:cNvSpPr/>
          <p:nvPr/>
        </p:nvSpPr>
        <p:spPr>
          <a:xfrm>
            <a:off x="5181602" y="3505199"/>
            <a:ext cx="4943053" cy="94753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k</a:t>
            </a:r>
            <a:r>
              <a:rPr lang="en-US" sz="4000" dirty="0" err="1" smtClean="0"/>
              <a:t>hập</a:t>
            </a:r>
            <a:r>
              <a:rPr lang="en-US" sz="4000" dirty="0" smtClean="0"/>
              <a:t> </a:t>
            </a:r>
            <a:r>
              <a:rPr lang="en-US" sz="4000" dirty="0" err="1" smtClean="0"/>
              <a:t>khiễng</a:t>
            </a:r>
            <a:r>
              <a:rPr lang="en-US" sz="4000" dirty="0" smtClean="0"/>
              <a:t> </a:t>
            </a:r>
            <a:r>
              <a:rPr lang="en-US" sz="4000" dirty="0" err="1" smtClean="0"/>
              <a:t>khập</a:t>
            </a:r>
            <a:r>
              <a:rPr lang="en-US" sz="4000" dirty="0" smtClean="0"/>
              <a:t> </a:t>
            </a:r>
            <a:r>
              <a:rPr lang="en-US" sz="4000" dirty="0" err="1" smtClean="0"/>
              <a:t>khà</a:t>
            </a:r>
            <a:endParaRPr lang="en-US" sz="40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46921" y="857731"/>
            <a:ext cx="10098157" cy="573501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38470" y="1881809"/>
            <a:ext cx="3127513" cy="11926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7653128" y="1991139"/>
            <a:ext cx="3127513" cy="11926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696286" y="3309727"/>
            <a:ext cx="3127513" cy="11926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66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4" grpId="0"/>
      <p:bldP spid="2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1730061" y="819109"/>
            <a:ext cx="42328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 sưng nó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Khập khiễng, khập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Nhấc chân quá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 ông nhăn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 đỡ ông lên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6670463" y="917141"/>
            <a:ext cx="432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 lòng sung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Quên cả đớn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đau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(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Tú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6442" y="128787"/>
            <a:ext cx="3846490" cy="768551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Wave 7"/>
          <p:cNvSpPr/>
          <p:nvPr/>
        </p:nvSpPr>
        <p:spPr>
          <a:xfrm>
            <a:off x="5658685" y="4943824"/>
            <a:ext cx="6175505" cy="216154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2. </a:t>
            </a:r>
            <a:r>
              <a:rPr lang="en-US" sz="3600" dirty="0" err="1" smtClean="0"/>
              <a:t>Đọc</a:t>
            </a:r>
            <a:r>
              <a:rPr lang="en-US" sz="3600" dirty="0" smtClean="0"/>
              <a:t> </a:t>
            </a:r>
            <a:r>
              <a:rPr lang="en-US" sz="3600" dirty="0" err="1" smtClean="0"/>
              <a:t>những</a:t>
            </a:r>
            <a:r>
              <a:rPr lang="en-US" sz="3600" dirty="0" smtClean="0"/>
              <a:t> </a:t>
            </a:r>
            <a:r>
              <a:rPr lang="en-US" sz="3600" dirty="0" err="1" smtClean="0"/>
              <a:t>câu</a:t>
            </a:r>
            <a:r>
              <a:rPr lang="en-US" sz="3600" dirty="0" smtClean="0"/>
              <a:t> </a:t>
            </a:r>
            <a:r>
              <a:rPr lang="en-US" sz="3600" dirty="0" err="1" smtClean="0"/>
              <a:t>thơ</a:t>
            </a:r>
            <a:r>
              <a:rPr lang="en-US" sz="3600" dirty="0" smtClean="0"/>
              <a:t> </a:t>
            </a:r>
            <a:r>
              <a:rPr lang="en-US" sz="3600" dirty="0" err="1" smtClean="0"/>
              <a:t>thể</a:t>
            </a:r>
            <a:r>
              <a:rPr lang="en-US" sz="3600" dirty="0" smtClean="0"/>
              <a:t> </a:t>
            </a:r>
            <a:r>
              <a:rPr lang="en-US" sz="3600" dirty="0" err="1" smtClean="0"/>
              <a:t>hiện</a:t>
            </a:r>
            <a:r>
              <a:rPr lang="en-US" sz="3600" dirty="0" smtClean="0"/>
              <a:t> </a:t>
            </a:r>
            <a:r>
              <a:rPr lang="en-US" sz="3600" dirty="0" err="1" smtClean="0"/>
              <a:t>lời</a:t>
            </a:r>
            <a:r>
              <a:rPr lang="en-US" sz="3600" dirty="0" smtClean="0"/>
              <a:t> </a:t>
            </a:r>
            <a:r>
              <a:rPr lang="en-US" sz="3600" dirty="0" err="1" smtClean="0"/>
              <a:t>khen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ông</a:t>
            </a:r>
            <a:r>
              <a:rPr lang="en-US" sz="3600" dirty="0" smtClean="0"/>
              <a:t> </a:t>
            </a:r>
            <a:r>
              <a:rPr lang="en-US" sz="3600" dirty="0" err="1" smtClean="0"/>
              <a:t>dành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  <a:r>
              <a:rPr lang="en-US" sz="3600" dirty="0" err="1" smtClean="0"/>
              <a:t>Việt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9" name="Text Box 6"/>
          <p:cNvSpPr txBox="1"/>
          <p:nvPr/>
        </p:nvSpPr>
        <p:spPr>
          <a:xfrm>
            <a:off x="6661901" y="3360912"/>
            <a:ext cx="4328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 nó thương ông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988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3856729"/>
            <a:ext cx="1647457" cy="177165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4163548"/>
            <a:ext cx="1503759" cy="18288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16" y="1752600"/>
            <a:ext cx="3030415" cy="21381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5597845" y="4140004"/>
            <a:ext cx="144209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3" b="100000" l="0" r="90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54" y="3997590"/>
            <a:ext cx="1421847" cy="232235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06" y="32826"/>
            <a:ext cx="3124200" cy="2616517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564" b="96433" l="1077" r="98077">
                        <a14:foregroundMark x1="81769" y1="39911" x2="82615" y2="4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5828610"/>
            <a:ext cx="1374683" cy="948531"/>
          </a:xfrm>
          <a:prstGeom prst="rect">
            <a:avLst/>
          </a:prstGeom>
        </p:spPr>
      </p:pic>
      <p:pic>
        <p:nvPicPr>
          <p:cNvPr id="15" name="TaydukyNhacchuong-Dangcapnhat_48bf (mp3cut.net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676400" y="1711283"/>
            <a:ext cx="609600" cy="609600"/>
          </a:xfrm>
          <a:prstGeom prst="rect">
            <a:avLst/>
          </a:prstGeom>
        </p:spPr>
      </p:pic>
      <p:sp>
        <p:nvSpPr>
          <p:cNvPr id="13" name="Flowchart: Connector 12">
            <a:hlinkClick r:id="rId20" action="ppaction://hlinksldjump"/>
            <a:extLst>
              <a:ext uri="{FF2B5EF4-FFF2-40B4-BE49-F238E27FC236}">
                <a16:creationId xmlns:a16="http://schemas.microsoft.com/office/drawing/2014/main" xmlns="" id="{09DEF26E-3AEE-40B5-B9F2-44F12E67B91D}"/>
              </a:ext>
            </a:extLst>
          </p:cNvPr>
          <p:cNvSpPr/>
          <p:nvPr/>
        </p:nvSpPr>
        <p:spPr>
          <a:xfrm>
            <a:off x="5597845" y="6319940"/>
            <a:ext cx="533400" cy="457200"/>
          </a:xfrm>
          <a:prstGeom prst="flowChartConnector">
            <a:avLst/>
          </a:prstGeom>
          <a:solidFill>
            <a:srgbClr val="D60093"/>
          </a:solidFill>
          <a:ln>
            <a:solidFill>
              <a:srgbClr val="E20C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Pentagon 3">
            <a:hlinkClick r:id="rId21" action="ppaction://hlinksldjump"/>
            <a:extLst>
              <a:ext uri="{FF2B5EF4-FFF2-40B4-BE49-F238E27FC236}">
                <a16:creationId xmlns:a16="http://schemas.microsoft.com/office/drawing/2014/main" xmlns="" id="{C3CA3D65-815E-41AF-BA9B-332F7BDD3E56}"/>
              </a:ext>
            </a:extLst>
          </p:cNvPr>
          <p:cNvSpPr/>
          <p:nvPr/>
        </p:nvSpPr>
        <p:spPr>
          <a:xfrm>
            <a:off x="11353800" y="6319940"/>
            <a:ext cx="838200" cy="457200"/>
          </a:xfrm>
          <a:prstGeom prst="homePlat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939E-6 L 0.00069 -0.35338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76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2.53469E-6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985E-6 L 0.43316 -0.00786 " pathEditMode="relative" rAng="0" ptsTypes="AA">
                                      <p:cBhvr>
                                        <p:cTn id="3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91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7453" y="787364"/>
            <a:ext cx="493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1602562"/>
            <a:ext cx="4928323" cy="9706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16912" y="1579116"/>
            <a:ext cx="5622688" cy="99404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2787340"/>
            <a:ext cx="4905576" cy="8702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65932" y="2755684"/>
            <a:ext cx="5573667" cy="9019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88" y="1577027"/>
            <a:ext cx="650425" cy="571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670" y="2768391"/>
            <a:ext cx="649634" cy="5708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38" y="1577027"/>
            <a:ext cx="649634" cy="5197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675" y="2734903"/>
            <a:ext cx="649634" cy="57089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066800" y="220626"/>
            <a:ext cx="10744200" cy="10747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71777"/>
            <a:ext cx="7543800" cy="2986224"/>
          </a:xfrm>
        </p:spPr>
      </p:pic>
      <p:sp>
        <p:nvSpPr>
          <p:cNvPr id="21" name="Arrow: Right 13">
            <a:hlinkClick r:id="rId10" action="ppaction://hlinksldjump"/>
            <a:extLst>
              <a:ext uri="{FF2B5EF4-FFF2-40B4-BE49-F238E27FC236}">
                <a16:creationId xmlns:a16="http://schemas.microsoft.com/office/drawing/2014/main" xmlns="" id="{EC5D322D-A23E-40A4-839D-27143A950726}"/>
              </a:ext>
            </a:extLst>
          </p:cNvPr>
          <p:cNvSpPr/>
          <p:nvPr/>
        </p:nvSpPr>
        <p:spPr>
          <a:xfrm rot="10605222" flipH="1">
            <a:off x="11121344" y="6018139"/>
            <a:ext cx="997641" cy="601127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72096"/>
            <a:ext cx="2209800" cy="282406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2072846" y="4185691"/>
            <a:ext cx="1426310" cy="18398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54" y="4110575"/>
            <a:ext cx="1346950" cy="1971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4495800" y="3915448"/>
            <a:ext cx="1213490" cy="249649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670970"/>
            <a:ext cx="2859760" cy="2740971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41625" y1="34625" x2="41125" y2="38750"/>
                        <a14:foregroundMark x1="38250" y1="36125" x2="38750" y2="39750"/>
                        <a14:foregroundMark x1="52250" y1="28500" x2="53500" y2="32375"/>
                        <a14:foregroundMark x1="50250" y1="47750" x2="67875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422" y="4892626"/>
            <a:ext cx="2005818" cy="2005818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6" y="627243"/>
            <a:ext cx="2091584" cy="2004703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752" y="920683"/>
            <a:ext cx="1426310" cy="183986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4495801" y="-53218"/>
            <a:ext cx="2023171" cy="1834662"/>
          </a:xfrm>
          <a:prstGeom prst="rect">
            <a:avLst/>
          </a:prstGeom>
        </p:spPr>
      </p:pic>
      <p:pic>
        <p:nvPicPr>
          <p:cNvPr id="1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54000" y="559313"/>
            <a:ext cx="609600" cy="609600"/>
          </a:xfrm>
          <a:prstGeom prst="rect">
            <a:avLst/>
          </a:prstGeom>
        </p:spPr>
      </p:pic>
      <p:sp>
        <p:nvSpPr>
          <p:cNvPr id="15" name="Flowchart: Connector 14">
            <a:hlinkClick r:id="rId23" action="ppaction://hlinksldjump"/>
            <a:extLst>
              <a:ext uri="{FF2B5EF4-FFF2-40B4-BE49-F238E27FC236}">
                <a16:creationId xmlns:a16="http://schemas.microsoft.com/office/drawing/2014/main" xmlns="" id="{BEF4C473-0C62-41F8-AD06-DF8B2C3E540A}"/>
              </a:ext>
            </a:extLst>
          </p:cNvPr>
          <p:cNvSpPr/>
          <p:nvPr/>
        </p:nvSpPr>
        <p:spPr>
          <a:xfrm>
            <a:off x="2713291" y="6048646"/>
            <a:ext cx="410909" cy="363295"/>
          </a:xfrm>
          <a:prstGeom prst="flowChartConnector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6" name="Right Arrow 2">
            <a:hlinkClick r:id="rId24" action="ppaction://hlinksldjump"/>
            <a:extLst>
              <a:ext uri="{FF2B5EF4-FFF2-40B4-BE49-F238E27FC236}">
                <a16:creationId xmlns:a16="http://schemas.microsoft.com/office/drawing/2014/main" xmlns="" id="{3B9A9D1C-3449-4A95-A0F4-CD861BA32582}"/>
              </a:ext>
            </a:extLst>
          </p:cNvPr>
          <p:cNvSpPr/>
          <p:nvPr/>
        </p:nvSpPr>
        <p:spPr>
          <a:xfrm>
            <a:off x="11049000" y="6082121"/>
            <a:ext cx="992860" cy="623480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7895 L 0.125 0.21601 L -0.125 0.21601 L 3.33333E-6 -0.47895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1832E-6 L 0.33698 -0.5106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0611E-6 L -0.00799 -0.5189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5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7 L 0.31892 0.4620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3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4783E-6 L 0.55764 0.00716 " pathEditMode="relative" rAng="0" ptsTypes="AA">
                                      <p:cBhvr>
                                        <p:cTn id="6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8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77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1" y="1371599"/>
            <a:ext cx="4244316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1" y="1371599"/>
            <a:ext cx="5105399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1" y="3010757"/>
            <a:ext cx="5105399" cy="1002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2982338"/>
            <a:ext cx="4259315" cy="109475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23" y="1633211"/>
            <a:ext cx="604292" cy="7080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598" y="3335937"/>
            <a:ext cx="603402" cy="643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25" y="2982339"/>
            <a:ext cx="603557" cy="7071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518" y="1357743"/>
            <a:ext cx="549444" cy="6437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8564" y="1371600"/>
            <a:ext cx="6404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38" y="4077092"/>
            <a:ext cx="7404662" cy="2964259"/>
          </a:xfrm>
        </p:spPr>
      </p:pic>
      <p:sp>
        <p:nvSpPr>
          <p:cNvPr id="16" name="Rounded Rectangle 15"/>
          <p:cNvSpPr/>
          <p:nvPr/>
        </p:nvSpPr>
        <p:spPr>
          <a:xfrm>
            <a:off x="2034861" y="167614"/>
            <a:ext cx="8397025" cy="1046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7" name="Arrow: Right 16">
            <a:hlinkClick r:id="rId10" action="ppaction://hlinksldjump"/>
            <a:extLst>
              <a:ext uri="{FF2B5EF4-FFF2-40B4-BE49-F238E27FC236}">
                <a16:creationId xmlns:a16="http://schemas.microsoft.com/office/drawing/2014/main" xmlns="" id="{FB0B27BB-CCA9-4E74-A116-8278A02C495B}"/>
              </a:ext>
            </a:extLst>
          </p:cNvPr>
          <p:cNvSpPr/>
          <p:nvPr/>
        </p:nvSpPr>
        <p:spPr>
          <a:xfrm rot="10605222" flipH="1">
            <a:off x="11196358" y="6018902"/>
            <a:ext cx="976301" cy="710754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7467601" y="-381000"/>
            <a:ext cx="2023171" cy="18346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32" y="3598703"/>
            <a:ext cx="2080769" cy="2591409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821" y="5086350"/>
            <a:ext cx="1647457" cy="177165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21" y="3962401"/>
            <a:ext cx="1503759" cy="2201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3962400" y="4114801"/>
            <a:ext cx="995814" cy="2048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>
            <a:fillRect/>
          </a:stretch>
        </p:blipFill>
        <p:spPr>
          <a:xfrm>
            <a:off x="5175891" y="4894406"/>
            <a:ext cx="1639415" cy="826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324078"/>
            <a:ext cx="4242955" cy="1866900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>
            <a:fillRect/>
          </a:stretch>
        </p:blipFill>
        <p:spPr bwMode="auto">
          <a:xfrm>
            <a:off x="9220200" y="2372815"/>
            <a:ext cx="916438" cy="19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71600" y="838200"/>
            <a:ext cx="609600" cy="609600"/>
          </a:xfrm>
          <a:prstGeom prst="rect">
            <a:avLst/>
          </a:prstGeom>
        </p:spPr>
      </p:pic>
      <p:sp>
        <p:nvSpPr>
          <p:cNvPr id="14" name="Right Arrow 1">
            <a:hlinkClick r:id="rId23" action="ppaction://hlinksldjump"/>
            <a:extLst>
              <a:ext uri="{FF2B5EF4-FFF2-40B4-BE49-F238E27FC236}">
                <a16:creationId xmlns:a16="http://schemas.microsoft.com/office/drawing/2014/main" xmlns="" id="{655B4FE8-9F06-4595-BAD6-79B5BF82FCAF}"/>
              </a:ext>
            </a:extLst>
          </p:cNvPr>
          <p:cNvSpPr/>
          <p:nvPr/>
        </p:nvSpPr>
        <p:spPr>
          <a:xfrm>
            <a:off x="11353800" y="6156545"/>
            <a:ext cx="764038" cy="591689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hlinkClick r:id="rId24" action="ppaction://hlinksldjump"/>
            <a:extLst>
              <a:ext uri="{FF2B5EF4-FFF2-40B4-BE49-F238E27FC236}">
                <a16:creationId xmlns:a16="http://schemas.microsoft.com/office/drawing/2014/main" xmlns="" id="{188654FB-A120-4C3E-BF0C-0989D3603736}"/>
              </a:ext>
            </a:extLst>
          </p:cNvPr>
          <p:cNvSpPr/>
          <p:nvPr/>
        </p:nvSpPr>
        <p:spPr>
          <a:xfrm>
            <a:off x="2144039" y="2781300"/>
            <a:ext cx="618394" cy="6858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81200" y="1924981"/>
            <a:ext cx="9372600" cy="21136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9" y="5256928"/>
            <a:ext cx="5682871" cy="18669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6" y="4267200"/>
            <a:ext cx="4175012" cy="2228874"/>
          </a:xfrm>
        </p:spPr>
      </p:pic>
      <p:sp>
        <p:nvSpPr>
          <p:cNvPr id="18" name="Rounded Rectangle 17"/>
          <p:cNvSpPr/>
          <p:nvPr/>
        </p:nvSpPr>
        <p:spPr>
          <a:xfrm>
            <a:off x="2385808" y="76200"/>
            <a:ext cx="8510792" cy="1357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Arrow: Right 23">
            <a:hlinkClick r:id="rId7" action="ppaction://hlinksldjump"/>
            <a:extLst>
              <a:ext uri="{FF2B5EF4-FFF2-40B4-BE49-F238E27FC236}">
                <a16:creationId xmlns:a16="http://schemas.microsoft.com/office/drawing/2014/main" xmlns="" id="{B77C5336-4643-4B9A-8B38-0B9B8287D483}"/>
              </a:ext>
            </a:extLst>
          </p:cNvPr>
          <p:cNvSpPr/>
          <p:nvPr/>
        </p:nvSpPr>
        <p:spPr>
          <a:xfrm rot="10605222" flipH="1">
            <a:off x="11211620" y="6046642"/>
            <a:ext cx="964616" cy="584113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dukyNhacchuong-Dangcapnhat_48bf (mp3cut.net) (4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458503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52400"/>
            <a:ext cx="5410200" cy="3494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4" y="3810000"/>
            <a:ext cx="6553199" cy="2795466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208818" y="152400"/>
            <a:ext cx="3962400" cy="3494497"/>
          </a:xfrm>
          <a:prstGeom prst="wedgeEllipseCallout">
            <a:avLst>
              <a:gd name="adj1" fmla="val -71532"/>
              <a:gd name="adj2" fmla="val 2681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KINH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2" b="98182" l="0" r="100000">
                        <a14:foregroundMark x1="40385" y1="17045" x2="43462" y2="88864"/>
                        <a14:foregroundMark x1="35385" y1="24318" x2="30000" y2="46591"/>
                        <a14:foregroundMark x1="72308" y1="18409" x2="61154" y2="81136"/>
                        <a14:foregroundMark x1="67308" y1="69318" x2="82308" y2="81136"/>
                        <a14:foregroundMark x1="72308" y1="74318" x2="70000" y2="87273"/>
                        <a14:foregroundMark x1="18846" y1="75682" x2="52308" y2="90909"/>
                        <a14:foregroundMark x1="16538" y1="82273" x2="26538" y2="82500"/>
                        <a14:foregroundMark x1="45000" y1="73864" x2="61923" y2="73864"/>
                        <a14:foregroundMark x1="31923" y1="52045" x2="25769" y2="58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82535"/>
            <a:ext cx="24765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1095</Words>
  <Application>Microsoft Office PowerPoint</Application>
  <PresentationFormat>Custom</PresentationFormat>
  <Paragraphs>221</Paragraphs>
  <Slides>26</Slides>
  <Notes>7</Notes>
  <HiddenSlides>0</HiddenSlides>
  <MMClips>5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1_Office Theme</vt:lpstr>
      <vt:lpstr>2_Office Theme</vt:lpstr>
      <vt:lpstr>4_Office Theme</vt:lpstr>
      <vt:lpstr>3_Office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Kể những việc em làm khiến người thân vui.</vt:lpstr>
      <vt:lpstr>PowerPoint Presentation</vt:lpstr>
      <vt:lpstr>Thương ông</vt:lpstr>
      <vt:lpstr>Thương ông</vt:lpstr>
      <vt:lpstr>PowerPoint Presentation</vt:lpstr>
      <vt:lpstr>Thương ông</vt:lpstr>
      <vt:lpstr>PowerPoint Presentation</vt:lpstr>
      <vt:lpstr>1. Ông của Việt bị làm sao?</vt:lpstr>
      <vt:lpstr>2. Khi thấy ông đau, Việt đã làm gì để giúp ông?</vt:lpstr>
      <vt:lpstr>3. Theo ông, vì sao Việt tuy bé mà khoẻ?</vt:lpstr>
      <vt:lpstr>PowerPoint Presentation</vt:lpstr>
      <vt:lpstr>Thương ông</vt:lpstr>
      <vt:lpstr>PowerPoint Presentation</vt:lpstr>
      <vt:lpstr>1. Từ ngữ nào dưới đây thể hiện dáng vẻ của Việt?</vt:lpstr>
      <vt:lpstr>Thương ông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39</cp:revision>
  <dcterms:created xsi:type="dcterms:W3CDTF">2021-05-27T09:39:36Z</dcterms:created>
  <dcterms:modified xsi:type="dcterms:W3CDTF">2021-12-22T10:05:57Z</dcterms:modified>
</cp:coreProperties>
</file>