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3"/>
  </p:notesMasterIdLst>
  <p:sldIdLst>
    <p:sldId id="404" r:id="rId2"/>
    <p:sldId id="443" r:id="rId3"/>
    <p:sldId id="445" r:id="rId4"/>
    <p:sldId id="454" r:id="rId5"/>
    <p:sldId id="446" r:id="rId6"/>
    <p:sldId id="456" r:id="rId7"/>
    <p:sldId id="455" r:id="rId8"/>
    <p:sldId id="409" r:id="rId9"/>
    <p:sldId id="458" r:id="rId10"/>
    <p:sldId id="411" r:id="rId11"/>
    <p:sldId id="457" r:id="rId12"/>
    <p:sldId id="459" r:id="rId13"/>
    <p:sldId id="460" r:id="rId14"/>
    <p:sldId id="442" r:id="rId15"/>
    <p:sldId id="461" r:id="rId16"/>
    <p:sldId id="444" r:id="rId17"/>
    <p:sldId id="417" r:id="rId18"/>
    <p:sldId id="452" r:id="rId19"/>
    <p:sldId id="453" r:id="rId20"/>
    <p:sldId id="462" r:id="rId21"/>
    <p:sldId id="46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2C2B-C9BE-4B16-88F0-D9D193BDB695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87B8-4F29-4BAA-A1F7-6216E0E5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8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6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1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5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4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7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3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0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2895071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364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115910" y="1853112"/>
            <a:ext cx="11874321" cy="33782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sớm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hôm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ấy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như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thường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lệ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Bác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Hồ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dạo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trong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vườn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r>
              <a:rPr lang="en-US" sz="2800" dirty="0" err="1">
                <a:latin typeface="UTM Avo" panose="02040603050506020204" pitchFamily="18" charset="0"/>
              </a:rPr>
              <a:t>Đến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gần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cây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đa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Bác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chợt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thấy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một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chiếc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rễ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nhỏ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dài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ngoằn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ngoèo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trên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mặt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đất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r>
              <a:rPr lang="en-US" sz="2800" dirty="0" err="1">
                <a:latin typeface="UTM Avo" panose="02040603050506020204" pitchFamily="18" charset="0"/>
              </a:rPr>
              <a:t>Chắc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trận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đêm</a:t>
            </a:r>
            <a:r>
              <a:rPr lang="en-US" sz="2800" dirty="0">
                <a:latin typeface="UTM Avo" panose="02040603050506020204" pitchFamily="18" charset="0"/>
              </a:rPr>
              <a:t> qua </a:t>
            </a:r>
            <a:r>
              <a:rPr lang="en-US" sz="2800" dirty="0" err="1">
                <a:latin typeface="UTM Avo" panose="02040603050506020204" pitchFamily="18" charset="0"/>
              </a:rPr>
              <a:t>đã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làm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rơi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xuống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r>
              <a:rPr lang="en-US" sz="2800" dirty="0" err="1">
                <a:latin typeface="UTM Avo" panose="02040603050506020204" pitchFamily="18" charset="0"/>
              </a:rPr>
              <a:t>Bác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tần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ngần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một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lát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rồi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nói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với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chú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cần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vụ</a:t>
            </a:r>
            <a:r>
              <a:rPr lang="en-US" sz="28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  - </a:t>
            </a:r>
            <a:r>
              <a:rPr lang="en-US" sz="2800" dirty="0" err="1" smtClean="0">
                <a:latin typeface="UTM Avo" panose="02040603050506020204" pitchFamily="18" charset="0"/>
              </a:rPr>
              <a:t>Chú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cuốn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chiếc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rễ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này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lại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rồi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trồng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mọc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tiếp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nhé</a:t>
            </a:r>
            <a:r>
              <a:rPr lang="en-US" sz="2800" dirty="0" smtClean="0">
                <a:latin typeface="UTM Avo" panose="02040603050506020204" pitchFamily="18" charset="0"/>
              </a:rPr>
              <a:t>!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5910" y="355742"/>
            <a:ext cx="12108988" cy="152802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Thấy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chiếc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rễ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nằm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trên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mặt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đất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đã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bảo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chú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cần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vụ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478979" y="5028656"/>
            <a:ext cx="98263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7916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-124691" y="64787"/>
            <a:ext cx="12349589" cy="7491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3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hướng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dẫn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chú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cần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vụ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trồng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chiếc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rễ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đa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thế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115910" y="772413"/>
            <a:ext cx="11874321" cy="50540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sz="2400" dirty="0" smtClean="0">
                <a:latin typeface="UTM Avo" panose="02040603050506020204" pitchFamily="18" charset="0"/>
              </a:rPr>
              <a:t>Theo </a:t>
            </a:r>
            <a:r>
              <a:rPr lang="en-US" sz="2400" dirty="0" err="1">
                <a:latin typeface="UTM Avo" panose="02040603050506020204" pitchFamily="18" charset="0"/>
              </a:rPr>
              <a:t>lời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đất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vùi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chiếc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rễ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Thấy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vậy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ân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bảo</a:t>
            </a:r>
            <a:r>
              <a:rPr lang="en-US" sz="2400" dirty="0" smtClean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latin typeface="UTM Avo" panose="02040603050506020204" pitchFamily="18" charset="0"/>
              </a:rPr>
              <a:t>         -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thế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này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     </a:t>
            </a:r>
            <a:r>
              <a:rPr lang="en-US" sz="2400" dirty="0" smtClean="0">
                <a:latin typeface="UTM Avo" panose="02040603050506020204" pitchFamily="18" charset="0"/>
              </a:rPr>
              <a:t>    </a:t>
            </a:r>
            <a:r>
              <a:rPr lang="en-US" sz="2400" dirty="0" err="1" smtClean="0">
                <a:latin typeface="UTM Avo" panose="02040603050506020204" pitchFamily="18" charset="0"/>
              </a:rPr>
              <a:t>Nói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cuộn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chiếc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rễ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vòng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tròn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cùng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buộc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tựa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hai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cọc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sau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vùi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hai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rễ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đất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     </a:t>
            </a:r>
            <a:r>
              <a:rPr lang="en-US" sz="2400" dirty="0" smtClean="0">
                <a:latin typeface="UTM Avo" panose="02040603050506020204" pitchFamily="18" charset="0"/>
              </a:rPr>
              <a:t>   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thắc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mắc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</a:t>
            </a:r>
            <a:r>
              <a:rPr lang="en-US" sz="2400" dirty="0" err="1" smtClean="0">
                <a:latin typeface="UTM Avo" panose="02040603050506020204" pitchFamily="18" charset="0"/>
              </a:rPr>
              <a:t>Thưa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thế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để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gì</a:t>
            </a:r>
            <a:r>
              <a:rPr lang="en-US" sz="2400" dirty="0">
                <a:latin typeface="UTM Avo" panose="02040603050506020204" pitchFamily="18" charset="0"/>
              </a:rPr>
              <a:t> ạ?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     </a:t>
            </a:r>
            <a:r>
              <a:rPr lang="en-US" sz="2400" dirty="0" smtClean="0">
                <a:latin typeface="UTM Avo" panose="02040603050506020204" pitchFamily="18" charset="0"/>
              </a:rPr>
              <a:t>    </a:t>
            </a:r>
            <a:r>
              <a:rPr lang="en-US" sz="2400" dirty="0" err="1" smtClean="0">
                <a:latin typeface="UTM Avo" panose="02040603050506020204" pitchFamily="18" charset="0"/>
              </a:rPr>
              <a:t>Bác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khẽ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cười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- </a:t>
            </a:r>
            <a:r>
              <a:rPr lang="en-US" sz="2400" dirty="0" err="1" smtClean="0">
                <a:latin typeface="UTM Avo" panose="02040603050506020204" pitchFamily="18" charset="0"/>
              </a:rPr>
              <a:t>Rồi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sẽ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biết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  <a:endParaRPr lang="en-US" sz="2400" dirty="0">
              <a:latin typeface="UTM Avo" panose="020406030505060202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194" y="3831416"/>
            <a:ext cx="4223170" cy="2513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2112823" y="2964542"/>
            <a:ext cx="9386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78329" y="3518724"/>
            <a:ext cx="88795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9012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5910" y="-18343"/>
            <a:ext cx="1210898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sao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trồng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chiếc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rễ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vậy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138550" y="716990"/>
            <a:ext cx="12053450" cy="383987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   </a:t>
            </a:r>
            <a:r>
              <a:rPr lang="en-US" sz="3200" dirty="0" err="1" smtClean="0">
                <a:latin typeface="UTM Avo" panose="02040603050506020204" pitchFamily="18" charset="0"/>
              </a:rPr>
              <a:t>Nhiều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năm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sau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chiếc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rễ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lớn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thành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cây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đa</a:t>
            </a:r>
            <a:r>
              <a:rPr lang="en-US" sz="3200" dirty="0">
                <a:latin typeface="UTM Avo" panose="02040603050506020204" pitchFamily="18" charset="0"/>
              </a:rPr>
              <a:t> con </a:t>
            </a:r>
            <a:r>
              <a:rPr lang="en-US" sz="3200" dirty="0" err="1">
                <a:latin typeface="UTM Avo" panose="02040603050506020204" pitchFamily="18" charset="0"/>
              </a:rPr>
              <a:t>có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vòng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lá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tròn</a:t>
            </a:r>
            <a:r>
              <a:rPr lang="en-US" sz="3200" dirty="0">
                <a:latin typeface="UTM Avo" panose="02040603050506020204" pitchFamily="18" charset="0"/>
              </a:rPr>
              <a:t>. </a:t>
            </a:r>
            <a:r>
              <a:rPr lang="en-US" sz="3200" dirty="0" err="1">
                <a:latin typeface="UTM Avo" panose="02040603050506020204" pitchFamily="18" charset="0"/>
              </a:rPr>
              <a:t>Thiếu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thăm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vườn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Bác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em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cũng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thích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chơi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trò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chui</a:t>
            </a:r>
            <a:r>
              <a:rPr lang="en-US" sz="3200" dirty="0">
                <a:latin typeface="UTM Avo" panose="02040603050506020204" pitchFamily="18" charset="0"/>
              </a:rPr>
              <a:t> qua </a:t>
            </a:r>
            <a:r>
              <a:rPr lang="en-US" sz="3200" dirty="0" err="1">
                <a:latin typeface="UTM Avo" panose="02040603050506020204" pitchFamily="18" charset="0"/>
              </a:rPr>
              <a:t>chui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lại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vòng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lá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ấy</a:t>
            </a:r>
            <a:r>
              <a:rPr lang="en-US" sz="3200" dirty="0">
                <a:latin typeface="UTM Avo" panose="02040603050506020204" pitchFamily="18" charset="0"/>
              </a:rPr>
              <a:t>. </a:t>
            </a:r>
            <a:r>
              <a:rPr lang="en-US" sz="3200" dirty="0" err="1">
                <a:latin typeface="UTM Avo" panose="02040603050506020204" pitchFamily="18" charset="0"/>
              </a:rPr>
              <a:t>Lúc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đó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mọi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người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mới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hiểu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vì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sao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Bác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trồng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chiếc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rễ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thành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hình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tròn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như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thế</a:t>
            </a:r>
            <a:r>
              <a:rPr lang="en-US" sz="3200" dirty="0" smtClean="0">
                <a:latin typeface="UTM Avo" panose="02040603050506020204" pitchFamily="18" charset="0"/>
              </a:rPr>
              <a:t>.	</a:t>
            </a:r>
            <a:r>
              <a:rPr lang="en-US" dirty="0" smtClean="0">
                <a:latin typeface="UTM Avo" panose="02040603050506020204" pitchFamily="18" charset="0"/>
              </a:rPr>
              <a:t>		</a:t>
            </a:r>
            <a:endParaRPr lang="vi-VN" dirty="0">
              <a:latin typeface="UTM Avo" panose="0204060305050602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51223" y="1385102"/>
            <a:ext cx="16140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920350" y="1385102"/>
            <a:ext cx="48005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1732" y="2147100"/>
            <a:ext cx="29995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539841" y="2160621"/>
            <a:ext cx="16833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525004" y="2147100"/>
            <a:ext cx="14893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22124" y="2867536"/>
            <a:ext cx="9202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EB2D654A-C79D-4163-98E9-46ED867DB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88170" y="3640623"/>
            <a:ext cx="6368796" cy="3217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524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-105155" y="-46060"/>
            <a:ext cx="12449548" cy="7698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en-US" sz="27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700" dirty="0" smtClean="0">
                <a:latin typeface="UTM Avo" panose="02040603050506020204" pitchFamily="18" charset="0"/>
              </a:rPr>
              <a:t>Qua </a:t>
            </a:r>
            <a:r>
              <a:rPr lang="en-US" sz="2700" dirty="0" err="1" smtClean="0">
                <a:latin typeface="UTM Avo" panose="02040603050506020204" pitchFamily="18" charset="0"/>
              </a:rPr>
              <a:t>bài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đọc</a:t>
            </a:r>
            <a:r>
              <a:rPr lang="en-US" sz="2700" dirty="0" smtClean="0">
                <a:latin typeface="UTM Avo" panose="02040603050506020204" pitchFamily="18" charset="0"/>
              </a:rPr>
              <a:t>, </a:t>
            </a:r>
            <a:r>
              <a:rPr lang="en-US" sz="2700" dirty="0" err="1" smtClean="0">
                <a:latin typeface="UTM Avo" panose="02040603050506020204" pitchFamily="18" charset="0"/>
              </a:rPr>
              <a:t>em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thấy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tình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cảm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của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Bác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Hồ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với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thiếu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nhi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như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thế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 smtClean="0">
                <a:latin typeface="UTM Avo" panose="02040603050506020204" pitchFamily="18" charset="0"/>
              </a:rPr>
              <a:t>nào</a:t>
            </a:r>
            <a:r>
              <a:rPr lang="en-US" sz="2700" dirty="0" smtClean="0">
                <a:latin typeface="UTM Avo" panose="02040603050506020204" pitchFamily="18" charset="0"/>
              </a:rPr>
              <a:t>?</a:t>
            </a:r>
            <a:endParaRPr lang="en-US" sz="2700" dirty="0">
              <a:latin typeface="UTM Avo" panose="020406030505060202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24" y="723747"/>
            <a:ext cx="6373091" cy="422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49390" y="4901899"/>
            <a:ext cx="12108988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Qua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đọc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ta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thấy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Bác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Hồ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rất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quan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tâm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yêu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thương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cháu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thiếu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niên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nhi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đồng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sz="3200" b="1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33858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115910" y="481484"/>
            <a:ext cx="11874321" cy="632023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sớm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hôm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lệ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Hồ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dạo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trong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chợt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nhỏ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dài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ngoằn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ngoèo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Chắc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trận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đêm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cuốn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tiếp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nhé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Theo </a:t>
            </a:r>
            <a:r>
              <a:rPr lang="en-US" dirty="0" err="1">
                <a:latin typeface="UTM Avo" panose="02040603050506020204" pitchFamily="18" charset="0"/>
              </a:rPr>
              <a:t>lời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cuộn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buộc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cọc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đầu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mắc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Thưa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gì</a:t>
            </a:r>
            <a:r>
              <a:rPr lang="en-US" dirty="0">
                <a:latin typeface="UTM Avo" panose="02040603050506020204" pitchFamily="18" charset="0"/>
              </a:rPr>
              <a:t> ạ?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cười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biết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lớn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con </a:t>
            </a:r>
            <a:r>
              <a:rPr lang="en-US" dirty="0" err="1">
                <a:latin typeface="UTM Avo" panose="02040603050506020204" pitchFamily="18" charset="0"/>
              </a:rPr>
              <a:t>có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Thiếu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em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thích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Lúc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hiểu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vì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hình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.			                (</a:t>
            </a:r>
            <a:r>
              <a:rPr lang="en-US" i="1" dirty="0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Hồ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kính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yêu</a:t>
            </a:r>
            <a:r>
              <a:rPr lang="en-US" dirty="0" smtClean="0">
                <a:latin typeface="UTM Avo" panose="02040603050506020204" pitchFamily="18" charset="0"/>
              </a:rPr>
              <a:t>)</a:t>
            </a:r>
            <a:endParaRPr lang="vi-VN" dirty="0"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102833" y="937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CHIẾC RỄ ĐA TRÒN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685" y="3366655"/>
            <a:ext cx="3752850" cy="218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B2D654A-C79D-4163-98E9-46ED867DB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8375" y="3318164"/>
            <a:ext cx="3282160" cy="231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Wave 9"/>
          <p:cNvSpPr/>
          <p:nvPr/>
        </p:nvSpPr>
        <p:spPr>
          <a:xfrm>
            <a:off x="8336024" y="1535013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lại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676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67794" y="381345"/>
            <a:ext cx="6606037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vai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theo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nhóm</a:t>
            </a:r>
            <a:endParaRPr lang="vi-VN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115" y="3699164"/>
            <a:ext cx="6246526" cy="315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133" y="4999130"/>
            <a:ext cx="1316188" cy="185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1406" y="-1"/>
            <a:ext cx="1034202" cy="195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2413" y="1226472"/>
            <a:ext cx="6606037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200" dirty="0" err="1" smtClean="0">
                <a:latin typeface="UTM Avo" panose="02040603050506020204" pitchFamily="18" charset="0"/>
              </a:rPr>
              <a:t>Chú</a:t>
            </a:r>
            <a:r>
              <a:rPr lang="en-US" sz="3200" dirty="0" smtClean="0">
                <a:latin typeface="UTM Avo" panose="02040603050506020204" pitchFamily="18" charset="0"/>
              </a:rPr>
              <a:t> ý: 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45031" y="1946563"/>
            <a:ext cx="6606037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* </a:t>
            </a:r>
            <a:r>
              <a:rPr lang="en-US" sz="3200" dirty="0" err="1" smtClean="0">
                <a:latin typeface="UTM Avo" panose="02040603050506020204" pitchFamily="18" charset="0"/>
              </a:rPr>
              <a:t>Giọng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kể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chậm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rãi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45030" y="2590108"/>
            <a:ext cx="6606037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* </a:t>
            </a:r>
            <a:r>
              <a:rPr lang="en-US" sz="3200" dirty="0" err="1" smtClean="0">
                <a:latin typeface="UTM Avo" panose="02040603050506020204" pitchFamily="18" charset="0"/>
              </a:rPr>
              <a:t>Giọng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tồn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dịu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dàng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37952" y="3276769"/>
            <a:ext cx="7182593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* </a:t>
            </a:r>
            <a:r>
              <a:rPr lang="en-US" sz="3200" dirty="0" err="1" smtClean="0">
                <a:latin typeface="UTM Avo" panose="02040603050506020204" pitchFamily="18" charset="0"/>
              </a:rPr>
              <a:t>Giọng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vụ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nhiên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070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7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1940" y="562891"/>
            <a:ext cx="12010060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dirty="0" err="1">
                <a:latin typeface="UTM Avo" panose="02040603050506020204" pitchFamily="18" charset="0"/>
              </a:rPr>
              <a:t>Chọn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từ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i="1" dirty="0">
                <a:latin typeface="UTM Avo" panose="02040603050506020204" pitchFamily="18" charset="0"/>
              </a:rPr>
              <a:t>(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cuốn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vùi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xới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trồng</a:t>
            </a:r>
            <a:r>
              <a:rPr lang="en-US" sz="2900" i="1" dirty="0">
                <a:latin typeface="UTM Avo" panose="02040603050506020204" pitchFamily="18" charset="0"/>
              </a:rPr>
              <a:t>) </a:t>
            </a:r>
            <a:r>
              <a:rPr lang="en-US" sz="2900" dirty="0" err="1">
                <a:latin typeface="UTM Avo" panose="02040603050506020204" pitchFamily="18" charset="0"/>
              </a:rPr>
              <a:t>phù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hợp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với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mỗi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chỗ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trống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824D3AF6-2DC9-4A35-A6A2-66C7001FA902}"/>
              </a:ext>
            </a:extLst>
          </p:cNvPr>
          <p:cNvSpPr txBox="1"/>
          <p:nvPr/>
        </p:nvSpPr>
        <p:spPr>
          <a:xfrm>
            <a:off x="872866" y="1477603"/>
            <a:ext cx="12067308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a. </a:t>
            </a:r>
            <a:r>
              <a:rPr lang="en-US" sz="3200" dirty="0" err="1" smtClean="0">
                <a:latin typeface="UTM Avo" panose="02040603050506020204" pitchFamily="18" charset="0"/>
              </a:rPr>
              <a:t>Chú</a:t>
            </a:r>
            <a:r>
              <a:rPr lang="en-US" sz="3200" dirty="0" smtClean="0">
                <a:latin typeface="UTM Avo" panose="02040603050506020204" pitchFamily="18" charset="0"/>
              </a:rPr>
              <a:t>    …   </a:t>
            </a:r>
            <a:r>
              <a:rPr lang="en-US" sz="3200" dirty="0" err="1" smtClean="0">
                <a:latin typeface="UTM Avo" panose="02040603050506020204" pitchFamily="18" charset="0"/>
              </a:rPr>
              <a:t>rễ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lại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rồi</a:t>
            </a:r>
            <a:r>
              <a:rPr lang="en-US" sz="3200" dirty="0">
                <a:latin typeface="UTM Avo" panose="02040603050506020204" pitchFamily="18" charset="0"/>
              </a:rPr>
              <a:t>  </a:t>
            </a:r>
            <a:r>
              <a:rPr lang="en-US" sz="3200" dirty="0" smtClean="0">
                <a:latin typeface="UTM Avo" panose="02040603050506020204" pitchFamily="18" charset="0"/>
              </a:rPr>
              <a:t>...      </a:t>
            </a:r>
            <a:r>
              <a:rPr lang="en-US" sz="3200" dirty="0" err="1" smtClean="0"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nó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mọc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tiếp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nhé</a:t>
            </a:r>
            <a:r>
              <a:rPr lang="en-US" sz="3200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200000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b. </a:t>
            </a:r>
            <a:r>
              <a:rPr lang="en-US" sz="3200" dirty="0" err="1" smtClean="0">
                <a:latin typeface="UTM Avo" panose="02040603050506020204" pitchFamily="18" charset="0"/>
              </a:rPr>
              <a:t>Chú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cần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vụ</a:t>
            </a:r>
            <a:r>
              <a:rPr lang="en-US" sz="3200" dirty="0" smtClean="0">
                <a:latin typeface="UTM Avo" panose="02040603050506020204" pitchFamily="18" charset="0"/>
              </a:rPr>
              <a:t>  ...  </a:t>
            </a:r>
            <a:r>
              <a:rPr lang="en-US" sz="3200" dirty="0" err="1" smtClean="0">
                <a:latin typeface="UTM Avo" panose="02040603050506020204" pitchFamily="18" charset="0"/>
              </a:rPr>
              <a:t>đất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smtClean="0">
                <a:latin typeface="UTM Avo" panose="02040603050506020204" pitchFamily="18" charset="0"/>
              </a:rPr>
              <a:t> ...  </a:t>
            </a:r>
            <a:r>
              <a:rPr lang="en-US" sz="3200" dirty="0" err="1" smtClean="0">
                <a:latin typeface="UTM Avo" panose="02040603050506020204" pitchFamily="18" charset="0"/>
              </a:rPr>
              <a:t>chiếc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rễ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xuống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66479" y="1710591"/>
            <a:ext cx="1377295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cuốn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920283" y="1715625"/>
            <a:ext cx="1394924" cy="7212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rồng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851593" y="2663333"/>
            <a:ext cx="1011379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>
                <a:solidFill>
                  <a:srgbClr val="FF0000"/>
                </a:solidFill>
                <a:latin typeface="UTM Avo" panose="02040603050506020204" pitchFamily="18" charset="0"/>
              </a:rPr>
              <a:t>x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ới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86883" y="2651290"/>
            <a:ext cx="1011379" cy="7212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vùi</a:t>
            </a:r>
            <a:endParaRPr lang="vi-VN" sz="29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007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6255" y="422390"/>
            <a:ext cx="12025745" cy="349363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900" dirty="0" err="1">
                <a:latin typeface="UTM Avo" panose="02040603050506020204" pitchFamily="18" charset="0"/>
              </a:rPr>
              <a:t>Tìm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bài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dùng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dấu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chấm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 than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endParaRPr lang="en-US" sz="29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smtClean="0">
                <a:latin typeface="UTM Avo" panose="02040603050506020204" pitchFamily="18" charset="0"/>
              </a:rPr>
              <a:t>    </a:t>
            </a:r>
            <a:r>
              <a:rPr lang="en-US" sz="2900" dirty="0" err="1" smtClean="0">
                <a:latin typeface="UTM Avo" panose="02040603050506020204" pitchFamily="18" charset="0"/>
              </a:rPr>
              <a:t>Câu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dùng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để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gì</a:t>
            </a:r>
            <a:r>
              <a:rPr lang="en-US" sz="2900" dirty="0">
                <a:latin typeface="UTM Avo" panose="02040603050506020204" pitchFamily="18" charset="0"/>
              </a:rPr>
              <a:t>? (</a:t>
            </a:r>
            <a:r>
              <a:rPr lang="en-US" sz="2900" dirty="0" err="1">
                <a:latin typeface="UTM Avo" panose="02040603050506020204" pitchFamily="18" charset="0"/>
              </a:rPr>
              <a:t>Chọn</a:t>
            </a:r>
            <a:r>
              <a:rPr lang="en-US" sz="2900" dirty="0">
                <a:latin typeface="UTM Avo" panose="02040603050506020204" pitchFamily="18" charset="0"/>
              </a:rPr>
              <a:t> ý </a:t>
            </a:r>
            <a:r>
              <a:rPr lang="en-US" sz="2900" dirty="0" err="1">
                <a:latin typeface="UTM Avo" panose="02040603050506020204" pitchFamily="18" charset="0"/>
              </a:rPr>
              <a:t>đúng</a:t>
            </a:r>
            <a:r>
              <a:rPr lang="en-US" sz="2900" dirty="0">
                <a:latin typeface="UTM Avo" panose="020406030505060202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			a. </a:t>
            </a:r>
            <a:r>
              <a:rPr lang="en-US" sz="2900" dirty="0" err="1" smtClean="0">
                <a:latin typeface="UTM Avo" panose="02040603050506020204" pitchFamily="18" charset="0"/>
              </a:rPr>
              <a:t>Nêu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yêu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cầu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đề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nghị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			b. </a:t>
            </a:r>
            <a:r>
              <a:rPr lang="en-US" sz="2900" dirty="0" err="1" smtClean="0">
                <a:latin typeface="UTM Avo" panose="02040603050506020204" pitchFamily="18" charset="0"/>
              </a:rPr>
              <a:t>Thể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hiện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cảm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xúc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	</a:t>
            </a:r>
            <a:r>
              <a:rPr lang="en-US" sz="2900" dirty="0" smtClean="0">
                <a:latin typeface="UTM Avo" panose="02040603050506020204" pitchFamily="18" charset="0"/>
              </a:rPr>
              <a:t>		c. </a:t>
            </a:r>
            <a:r>
              <a:rPr lang="en-US" sz="2900" dirty="0" err="1" smtClean="0">
                <a:latin typeface="UTM Avo" panose="02040603050506020204" pitchFamily="18" charset="0"/>
              </a:rPr>
              <a:t>Kể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sự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hoạt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động</a:t>
            </a:r>
            <a:endParaRPr lang="en-US" sz="29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870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13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043522" y="1699858"/>
            <a:ext cx="7345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24: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Chiếc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rễ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tròn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672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115910" y="481484"/>
            <a:ext cx="11874321" cy="632023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sớm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hôm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lệ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Hồ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dạo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trong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chợt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nhỏ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dài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ngoằn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ngoèo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Chắc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trận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đêm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cuốn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tiếp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nhé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Theo </a:t>
            </a:r>
            <a:r>
              <a:rPr lang="en-US" dirty="0" err="1">
                <a:latin typeface="UTM Avo" panose="02040603050506020204" pitchFamily="18" charset="0"/>
              </a:rPr>
              <a:t>lời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cuộn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buộc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cọc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đầu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mắc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Thưa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gì</a:t>
            </a:r>
            <a:r>
              <a:rPr lang="en-US" dirty="0">
                <a:latin typeface="UTM Avo" panose="02040603050506020204" pitchFamily="18" charset="0"/>
              </a:rPr>
              <a:t> ạ?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cười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biết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lớn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con </a:t>
            </a:r>
            <a:r>
              <a:rPr lang="en-US" dirty="0" err="1">
                <a:latin typeface="UTM Avo" panose="02040603050506020204" pitchFamily="18" charset="0"/>
              </a:rPr>
              <a:t>có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Thiếu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em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thích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Lúc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hiểu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vì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hình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.			                (</a:t>
            </a:r>
            <a:r>
              <a:rPr lang="en-US" i="1" dirty="0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Hồ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kính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yêu</a:t>
            </a:r>
            <a:r>
              <a:rPr lang="en-US" dirty="0" smtClean="0">
                <a:latin typeface="UTM Avo" panose="02040603050506020204" pitchFamily="18" charset="0"/>
              </a:rPr>
              <a:t>)</a:t>
            </a:r>
            <a:endParaRPr lang="vi-VN" dirty="0"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102833" y="937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CHIẾC RỄ ĐA TRÒN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685" y="3366655"/>
            <a:ext cx="3752850" cy="218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B2D654A-C79D-4163-98E9-46ED867DB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8375" y="3318164"/>
            <a:ext cx="3282160" cy="231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789709" y="1801090"/>
            <a:ext cx="6844146" cy="429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619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6255" y="103725"/>
            <a:ext cx="12025745" cy="349363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900" dirty="0" err="1">
                <a:latin typeface="UTM Avo" panose="02040603050506020204" pitchFamily="18" charset="0"/>
              </a:rPr>
              <a:t>Tìm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bài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dùng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dấu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chấm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 than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endParaRPr lang="en-US" sz="29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smtClean="0">
                <a:latin typeface="UTM Avo" panose="02040603050506020204" pitchFamily="18" charset="0"/>
              </a:rPr>
              <a:t>    </a:t>
            </a:r>
            <a:r>
              <a:rPr lang="en-US" sz="2900" dirty="0" err="1" smtClean="0">
                <a:latin typeface="UTM Avo" panose="02040603050506020204" pitchFamily="18" charset="0"/>
              </a:rPr>
              <a:t>Câu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dùng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để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gì</a:t>
            </a:r>
            <a:r>
              <a:rPr lang="en-US" sz="2900" dirty="0">
                <a:latin typeface="UTM Avo" panose="02040603050506020204" pitchFamily="18" charset="0"/>
              </a:rPr>
              <a:t>? (</a:t>
            </a:r>
            <a:r>
              <a:rPr lang="en-US" sz="2900" dirty="0" err="1">
                <a:latin typeface="UTM Avo" panose="02040603050506020204" pitchFamily="18" charset="0"/>
              </a:rPr>
              <a:t>Chọn</a:t>
            </a:r>
            <a:r>
              <a:rPr lang="en-US" sz="2900" dirty="0">
                <a:latin typeface="UTM Avo" panose="02040603050506020204" pitchFamily="18" charset="0"/>
              </a:rPr>
              <a:t> ý </a:t>
            </a:r>
            <a:r>
              <a:rPr lang="en-US" sz="2900" dirty="0" err="1">
                <a:latin typeface="UTM Avo" panose="02040603050506020204" pitchFamily="18" charset="0"/>
              </a:rPr>
              <a:t>đúng</a:t>
            </a:r>
            <a:r>
              <a:rPr lang="en-US" sz="2900" dirty="0">
                <a:latin typeface="UTM Avo" panose="020406030505060202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			a. </a:t>
            </a:r>
            <a:r>
              <a:rPr lang="en-US" sz="2900" dirty="0" err="1" smtClean="0">
                <a:latin typeface="UTM Avo" panose="02040603050506020204" pitchFamily="18" charset="0"/>
              </a:rPr>
              <a:t>Nêu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yêu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cầu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đề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nghị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			b. </a:t>
            </a:r>
            <a:r>
              <a:rPr lang="en-US" sz="2900" dirty="0" err="1" smtClean="0">
                <a:latin typeface="UTM Avo" panose="02040603050506020204" pitchFamily="18" charset="0"/>
              </a:rPr>
              <a:t>Thể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hiện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cảm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xúc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	</a:t>
            </a:r>
            <a:r>
              <a:rPr lang="en-US" sz="2900" dirty="0" smtClean="0">
                <a:latin typeface="UTM Avo" panose="02040603050506020204" pitchFamily="18" charset="0"/>
              </a:rPr>
              <a:t>		c. </a:t>
            </a:r>
            <a:r>
              <a:rPr lang="en-US" sz="2900" dirty="0" err="1" smtClean="0">
                <a:latin typeface="UTM Avo" panose="02040603050506020204" pitchFamily="18" charset="0"/>
              </a:rPr>
              <a:t>Kể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sự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hoạt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động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EB2B0D5-9C0E-4C58-9168-F0D6385FD4A4}"/>
              </a:ext>
            </a:extLst>
          </p:cNvPr>
          <p:cNvSpPr txBox="1"/>
          <p:nvPr/>
        </p:nvSpPr>
        <p:spPr>
          <a:xfrm>
            <a:off x="290939" y="3545272"/>
            <a:ext cx="11720946" cy="73114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900" b="1" dirty="0">
                <a:solidFill>
                  <a:srgbClr val="FF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</a:t>
            </a:r>
            <a:r>
              <a:rPr lang="vi-VN" sz="29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Chú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cuốn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chiếc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rễ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này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lại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rồi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trồng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cho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nó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mọc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tiếp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nhé</a:t>
            </a: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!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DE649201-AA92-4AF8-B709-5C4E5E88F8D6}"/>
              </a:ext>
            </a:extLst>
          </p:cNvPr>
          <p:cNvSpPr/>
          <p:nvPr/>
        </p:nvSpPr>
        <p:spPr>
          <a:xfrm>
            <a:off x="2883575" y="1669174"/>
            <a:ext cx="585972" cy="4394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  <p:sp>
        <p:nvSpPr>
          <p:cNvPr id="2" name="Rectangle 1"/>
          <p:cNvSpPr/>
          <p:nvPr/>
        </p:nvSpPr>
        <p:spPr>
          <a:xfrm>
            <a:off x="1163755" y="4350306"/>
            <a:ext cx="9822874" cy="8451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Cuối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câu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nêu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yêu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cầu</a:t>
            </a:r>
            <a:r>
              <a:rPr lang="en-US" sz="3600" dirty="0" smtClean="0">
                <a:solidFill>
                  <a:srgbClr val="FF0000"/>
                </a:solidFill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</a:rPr>
              <a:t>đề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nghị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viết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dấu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chấm</a:t>
            </a:r>
            <a:r>
              <a:rPr lang="en-US" sz="3600" dirty="0" smtClean="0">
                <a:solidFill>
                  <a:srgbClr val="FF0000"/>
                </a:solidFill>
              </a:rPr>
              <a:t> than.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B2B0D5-9C0E-4C58-9168-F0D6385FD4A4}"/>
              </a:ext>
            </a:extLst>
          </p:cNvPr>
          <p:cNvSpPr txBox="1"/>
          <p:nvPr/>
        </p:nvSpPr>
        <p:spPr>
          <a:xfrm>
            <a:off x="2022773" y="5221663"/>
            <a:ext cx="7924806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Cậu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nhặt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giúp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tớ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chiếc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thước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kẻ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với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!</a:t>
            </a:r>
            <a:endParaRPr lang="en-US" sz="29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EB2B0D5-9C0E-4C58-9168-F0D6385FD4A4}"/>
              </a:ext>
            </a:extLst>
          </p:cNvPr>
          <p:cNvSpPr txBox="1"/>
          <p:nvPr/>
        </p:nvSpPr>
        <p:spPr>
          <a:xfrm>
            <a:off x="2015804" y="5867624"/>
            <a:ext cx="7924806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con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hãy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ngồi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trật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tự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để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!</a:t>
            </a:r>
            <a:endParaRPr lang="en-US" sz="29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308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2" grpId="0" animBg="1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115910" y="481484"/>
            <a:ext cx="11874321" cy="632023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sớm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hôm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lệ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Hồ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dạo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trong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chợt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nhỏ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dài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ngoằn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ngoèo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Chắc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trận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đêm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cuốn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tiếp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nhé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Theo </a:t>
            </a:r>
            <a:r>
              <a:rPr lang="en-US" dirty="0" err="1">
                <a:latin typeface="UTM Avo" panose="02040603050506020204" pitchFamily="18" charset="0"/>
              </a:rPr>
              <a:t>lời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cuộn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buộc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cọc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đầu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mắc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Thưa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gì</a:t>
            </a:r>
            <a:r>
              <a:rPr lang="en-US" dirty="0">
                <a:latin typeface="UTM Avo" panose="020406030505060202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cười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biết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lớn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con </a:t>
            </a:r>
            <a:r>
              <a:rPr lang="en-US" dirty="0" err="1">
                <a:latin typeface="UTM Avo" panose="02040603050506020204" pitchFamily="18" charset="0"/>
              </a:rPr>
              <a:t>có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Thiếu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em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thích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Lúc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hiểu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vì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hình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.			                (</a:t>
            </a:r>
            <a:r>
              <a:rPr lang="en-US" i="1" dirty="0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Hồ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kính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yêu</a:t>
            </a:r>
            <a:r>
              <a:rPr lang="en-US" dirty="0" smtClean="0">
                <a:latin typeface="UTM Avo" panose="02040603050506020204" pitchFamily="18" charset="0"/>
              </a:rPr>
              <a:t>)</a:t>
            </a:r>
            <a:endParaRPr lang="vi-VN" dirty="0"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102833" y="937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CHIẾC RỄ ĐA TRÒN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685" y="3366655"/>
            <a:ext cx="3752850" cy="218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B2D654A-C79D-4163-98E9-46ED867DB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8375" y="3318164"/>
            <a:ext cx="3282160" cy="231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147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7" y="0"/>
            <a:ext cx="1186425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14231" y="2543649"/>
            <a:ext cx="9113987" cy="199321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latin typeface="UTM Avo" panose="02040603050506020204" pitchFamily="18" charset="0"/>
              </a:rPr>
              <a:t>c</a:t>
            </a:r>
            <a:r>
              <a:rPr lang="en-US" sz="4000" b="1" dirty="0" err="1" smtClean="0">
                <a:latin typeface="UTM Avo" panose="02040603050506020204" pitchFamily="18" charset="0"/>
              </a:rPr>
              <a:t>hiếc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rễ</a:t>
            </a:r>
            <a:r>
              <a:rPr lang="en-US" sz="4000" b="1" dirty="0" smtClean="0">
                <a:latin typeface="UTM Avo" panose="02040603050506020204" pitchFamily="18" charset="0"/>
              </a:rPr>
              <a:t>, </a:t>
            </a:r>
            <a:r>
              <a:rPr lang="en-US" sz="4000" b="1" dirty="0" err="1" smtClean="0">
                <a:latin typeface="UTM Avo" panose="02040603050506020204" pitchFamily="18" charset="0"/>
              </a:rPr>
              <a:t>v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òng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lá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</a:t>
            </a:r>
            <a:r>
              <a:rPr lang="en-US" sz="4000" b="1" dirty="0" err="1" smtClean="0">
                <a:latin typeface="UTM Avo" panose="02040603050506020204" pitchFamily="18" charset="0"/>
              </a:rPr>
              <a:t>òn</a:t>
            </a:r>
            <a:r>
              <a:rPr lang="en-US" sz="4000" b="1" dirty="0" smtClean="0">
                <a:latin typeface="UTM Avo" panose="02040603050506020204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</a:t>
            </a:r>
            <a:r>
              <a:rPr lang="en-US" sz="4000" b="1" dirty="0" err="1" smtClean="0">
                <a:latin typeface="UTM Avo" panose="02040603050506020204" pitchFamily="18" charset="0"/>
              </a:rPr>
              <a:t>ui</a:t>
            </a:r>
            <a:r>
              <a:rPr lang="en-US" sz="4000" b="1" dirty="0" smtClean="0">
                <a:latin typeface="UTM Avo" panose="02040603050506020204" pitchFamily="18" charset="0"/>
              </a:rPr>
              <a:t> qua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</a:t>
            </a:r>
            <a:r>
              <a:rPr lang="en-US" sz="4000" b="1" dirty="0" err="1" smtClean="0">
                <a:latin typeface="UTM Avo" panose="02040603050506020204" pitchFamily="18" charset="0"/>
              </a:rPr>
              <a:t>ui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lại</a:t>
            </a:r>
            <a:r>
              <a:rPr lang="en-US" sz="4000" b="1" dirty="0" smtClean="0">
                <a:latin typeface="UTM Avo" panose="02040603050506020204" pitchFamily="18" charset="0"/>
              </a:rPr>
              <a:t>, </a:t>
            </a:r>
            <a:r>
              <a:rPr lang="en-US" sz="4000" b="1" dirty="0" err="1" smtClean="0">
                <a:latin typeface="UTM Avo" panose="02040603050506020204" pitchFamily="18" charset="0"/>
              </a:rPr>
              <a:t>ng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oằn</a:t>
            </a:r>
            <a:r>
              <a:rPr lang="en-US" sz="4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ng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oèo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endParaRPr lang="en-US" sz="40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120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A1C92AC-89D6-4B47-8722-BE8AE90396B4}"/>
              </a:ext>
            </a:extLst>
          </p:cNvPr>
          <p:cNvSpPr txBox="1"/>
          <p:nvPr/>
        </p:nvSpPr>
        <p:spPr>
          <a:xfrm>
            <a:off x="1326378" y="349718"/>
            <a:ext cx="9539248" cy="86970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Một số câu văn dài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E76EEE0-3367-4C19-88D8-2E50DCCF3036}"/>
              </a:ext>
            </a:extLst>
          </p:cNvPr>
          <p:cNvSpPr/>
          <p:nvPr/>
        </p:nvSpPr>
        <p:spPr>
          <a:xfrm>
            <a:off x="204715" y="1363147"/>
            <a:ext cx="11862593" cy="2639550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900" dirty="0">
                <a:latin typeface="UTM Avo" panose="02040603050506020204" pitchFamily="18" charset="0"/>
              </a:rPr>
              <a:t> </a:t>
            </a:r>
            <a:r>
              <a:rPr lang="en-US" sz="2900" dirty="0">
                <a:latin typeface="UTM Avo" panose="02040603050506020204" pitchFamily="18" charset="0"/>
              </a:rPr>
              <a:t>   </a:t>
            </a:r>
            <a:r>
              <a:rPr lang="en-US" sz="2900" dirty="0" smtClean="0">
                <a:latin typeface="UTM Avo" panose="02040603050506020204" pitchFamily="18" charset="0"/>
              </a:rPr>
              <a:t>       </a:t>
            </a:r>
            <a:r>
              <a:rPr lang="en-US" sz="3600" b="1" dirty="0" err="1" smtClean="0">
                <a:latin typeface="UTM Avo" panose="02040603050506020204" pitchFamily="18" charset="0"/>
              </a:rPr>
              <a:t>Nói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rồi</a:t>
            </a:r>
            <a:r>
              <a:rPr lang="en-US" sz="3600" b="1" dirty="0" smtClean="0">
                <a:latin typeface="UTM Avo" panose="02040603050506020204" pitchFamily="18" charset="0"/>
              </a:rPr>
              <a:t>, </a:t>
            </a:r>
            <a:r>
              <a:rPr lang="en-US" sz="3600" b="1" dirty="0" err="1" smtClean="0">
                <a:latin typeface="UTM Avo" panose="02040603050506020204" pitchFamily="18" charset="0"/>
              </a:rPr>
              <a:t>bác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cuộn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chiếc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rễ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thành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một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vòng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tròn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và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bảo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chú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cần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vụ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buộc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nó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tựa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vào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hai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cái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cọc</a:t>
            </a:r>
            <a:r>
              <a:rPr lang="en-US" sz="3600" b="1" dirty="0" smtClean="0">
                <a:latin typeface="UTM Avo" panose="02040603050506020204" pitchFamily="18" charset="0"/>
              </a:rPr>
              <a:t>, </a:t>
            </a:r>
            <a:r>
              <a:rPr lang="en-US" sz="3600" b="1" dirty="0" err="1" smtClean="0">
                <a:latin typeface="UTM Avo" panose="02040603050506020204" pitchFamily="18" charset="0"/>
              </a:rPr>
              <a:t>sau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đó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mới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vùi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hai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đầu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rễ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xuống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đất</a:t>
            </a:r>
            <a:r>
              <a:rPr lang="en-US" sz="3600" b="1" dirty="0" smtClean="0">
                <a:latin typeface="UTM Avo" panose="02040603050506020204" pitchFamily="18" charset="0"/>
              </a:rPr>
              <a:t>.</a:t>
            </a:r>
            <a:endParaRPr lang="vi-VN" sz="3600" b="1" dirty="0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3179624" y="1565564"/>
            <a:ext cx="103904" cy="56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1274426" y="2440633"/>
            <a:ext cx="103904" cy="56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378330" y="3271906"/>
            <a:ext cx="103904" cy="56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10300657" y="3271906"/>
            <a:ext cx="172974" cy="567708"/>
            <a:chOff x="10300657" y="3271906"/>
            <a:chExt cx="172974" cy="567708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10300657" y="3271906"/>
              <a:ext cx="103904" cy="56770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10369727" y="3271906"/>
              <a:ext cx="103904" cy="56770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0698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A1C92AC-89D6-4B47-8722-BE8AE90396B4}"/>
              </a:ext>
            </a:extLst>
          </p:cNvPr>
          <p:cNvSpPr txBox="1"/>
          <p:nvPr/>
        </p:nvSpPr>
        <p:spPr>
          <a:xfrm>
            <a:off x="2393178" y="1610503"/>
            <a:ext cx="9798822" cy="66176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 smtClean="0">
                <a:latin typeface="UTM Avo" panose="02040603050506020204" pitchFamily="18" charset="0"/>
              </a:rPr>
              <a:t>+</a:t>
            </a:r>
            <a:r>
              <a:rPr lang="en-US" sz="2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Ngoằn</a:t>
            </a:r>
            <a:r>
              <a:rPr lang="en-US" sz="2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ngoèo</a:t>
            </a:r>
            <a:r>
              <a:rPr lang="en-US" sz="2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2600" dirty="0" err="1" smtClean="0">
                <a:latin typeface="UTM Avo" panose="02040603050506020204" pitchFamily="18" charset="0"/>
              </a:rPr>
              <a:t>uốn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lượn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theo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nhiều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hướng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khác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nhau</a:t>
            </a:r>
            <a:r>
              <a:rPr lang="en-US" sz="2600" dirty="0" smtClean="0">
                <a:latin typeface="UTM Avo" panose="02040603050506020204" pitchFamily="18" charset="0"/>
              </a:rPr>
              <a:t>.</a:t>
            </a:r>
            <a:endParaRPr lang="en-US" sz="2600" dirty="0">
              <a:latin typeface="UTM Avo" panose="02040603050506020204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522" y="2493948"/>
            <a:ext cx="8739186" cy="42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A1C92AC-89D6-4B47-8722-BE8AE90396B4}"/>
              </a:ext>
            </a:extLst>
          </p:cNvPr>
          <p:cNvSpPr txBox="1"/>
          <p:nvPr/>
        </p:nvSpPr>
        <p:spPr>
          <a:xfrm>
            <a:off x="2393178" y="2456144"/>
            <a:ext cx="9798822" cy="12619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 smtClean="0">
                <a:latin typeface="UTM Avo" panose="02040603050506020204" pitchFamily="18" charset="0"/>
              </a:rPr>
              <a:t>+</a:t>
            </a:r>
            <a:r>
              <a:rPr lang="en-US" sz="2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Tần</a:t>
            </a:r>
            <a:r>
              <a:rPr lang="en-US" sz="2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ngần</a:t>
            </a:r>
            <a:r>
              <a:rPr lang="en-US" sz="2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2600" dirty="0" err="1" smtClean="0">
                <a:latin typeface="UTM Avo" panose="02040603050506020204" pitchFamily="18" charset="0"/>
              </a:rPr>
              <a:t>đang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mải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suy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nghĩ</a:t>
            </a:r>
            <a:r>
              <a:rPr lang="en-US" sz="2600" dirty="0" smtClean="0">
                <a:latin typeface="UTM Avo" panose="02040603050506020204" pitchFamily="18" charset="0"/>
              </a:rPr>
              <a:t>, </a:t>
            </a:r>
            <a:r>
              <a:rPr lang="en-US" sz="2600" dirty="0" err="1" smtClean="0">
                <a:latin typeface="UTM Avo" panose="02040603050506020204" pitchFamily="18" charset="0"/>
              </a:rPr>
              <a:t>cân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nhắc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và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chưa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biết</a:t>
            </a:r>
            <a:r>
              <a:rPr lang="en-US" sz="2600" dirty="0" smtClean="0">
                <a:latin typeface="UTM Avo" panose="02040603050506020204" pitchFamily="18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</a:t>
            </a:r>
            <a:r>
              <a:rPr lang="en-US" sz="2600" dirty="0" err="1" smtClean="0">
                <a:latin typeface="UTM Avo" panose="02040603050506020204" pitchFamily="18" charset="0"/>
              </a:rPr>
              <a:t>nên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làm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gì</a:t>
            </a:r>
            <a:r>
              <a:rPr lang="en-US" sz="2600" dirty="0" smtClean="0">
                <a:latin typeface="UTM Avo" panose="02040603050506020204" pitchFamily="18" charset="0"/>
              </a:rPr>
              <a:t> hay </a:t>
            </a:r>
            <a:r>
              <a:rPr lang="en-US" sz="2600" dirty="0" err="1" smtClean="0">
                <a:latin typeface="UTM Avo" panose="02040603050506020204" pitchFamily="18" charset="0"/>
              </a:rPr>
              <a:t>quyết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định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thế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nào</a:t>
            </a:r>
            <a:r>
              <a:rPr lang="en-US" sz="2600" dirty="0" smtClean="0">
                <a:latin typeface="UTM Avo" panose="02040603050506020204" pitchFamily="18" charset="0"/>
              </a:rPr>
              <a:t>.</a:t>
            </a:r>
            <a:endParaRPr lang="en-US" sz="2600" dirty="0"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A1C92AC-89D6-4B47-8722-BE8AE90396B4}"/>
              </a:ext>
            </a:extLst>
          </p:cNvPr>
          <p:cNvSpPr txBox="1"/>
          <p:nvPr/>
        </p:nvSpPr>
        <p:spPr>
          <a:xfrm>
            <a:off x="2393178" y="3764673"/>
            <a:ext cx="9798822" cy="66759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 smtClean="0">
                <a:latin typeface="UTM Avo" panose="02040603050506020204" pitchFamily="18" charset="0"/>
              </a:rPr>
              <a:t>+</a:t>
            </a:r>
            <a:r>
              <a:rPr lang="en-US" sz="2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Cần</a:t>
            </a:r>
            <a:r>
              <a:rPr lang="en-US" sz="2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vụ</a:t>
            </a:r>
            <a:r>
              <a:rPr lang="en-US" sz="2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2600" dirty="0" err="1" smtClean="0">
                <a:latin typeface="UTM Avo" panose="02040603050506020204" pitchFamily="18" charset="0"/>
              </a:rPr>
              <a:t>người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làm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công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việc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chăm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sóc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Bác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Hồ</a:t>
            </a:r>
            <a:r>
              <a:rPr lang="en-US" sz="2600" dirty="0" smtClean="0">
                <a:latin typeface="UTM Avo" panose="02040603050506020204" pitchFamily="18" charset="0"/>
              </a:rPr>
              <a:t>.</a:t>
            </a:r>
            <a:endParaRPr lang="en-US" sz="2600" dirty="0">
              <a:latin typeface="UTM Avo" panose="02040603050506020204" pitchFamily="18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322" y="3764673"/>
            <a:ext cx="6093657" cy="2788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370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115910" y="481484"/>
            <a:ext cx="11874321" cy="632023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sớm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hôm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lệ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Hồ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dạo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trong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chợt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nhỏ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dài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ngoằn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ngoèo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Chắc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trận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đêm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cuốn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tiếp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nhé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Theo </a:t>
            </a:r>
            <a:r>
              <a:rPr lang="en-US" dirty="0" err="1">
                <a:latin typeface="UTM Avo" panose="02040603050506020204" pitchFamily="18" charset="0"/>
              </a:rPr>
              <a:t>lời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cuộn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buộc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cọc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đầu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mắc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Thưa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gì</a:t>
            </a:r>
            <a:r>
              <a:rPr lang="en-US" dirty="0">
                <a:latin typeface="UTM Avo" panose="02040603050506020204" pitchFamily="18" charset="0"/>
              </a:rPr>
              <a:t> ạ?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cười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biết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lớn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con </a:t>
            </a:r>
            <a:r>
              <a:rPr lang="en-US" dirty="0" err="1">
                <a:latin typeface="UTM Avo" panose="02040603050506020204" pitchFamily="18" charset="0"/>
              </a:rPr>
              <a:t>có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Thiếu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em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thích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Lúc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hiểu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vì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hình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.			                (</a:t>
            </a:r>
            <a:r>
              <a:rPr lang="en-US" i="1" dirty="0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Hồ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kính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yêu</a:t>
            </a:r>
            <a:r>
              <a:rPr lang="en-US" dirty="0" smtClean="0">
                <a:latin typeface="UTM Avo" panose="02040603050506020204" pitchFamily="18" charset="0"/>
              </a:rPr>
              <a:t>)</a:t>
            </a:r>
            <a:endParaRPr lang="vi-VN" dirty="0"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102833" y="937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CHIẾC RỄ ĐA TRÒN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685" y="3366655"/>
            <a:ext cx="3752850" cy="218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B2D654A-C79D-4163-98E9-46ED867DB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8375" y="3318164"/>
            <a:ext cx="3282160" cy="231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/>
          <p:cNvSpPr/>
          <p:nvPr/>
        </p:nvSpPr>
        <p:spPr>
          <a:xfrm>
            <a:off x="380742" y="579251"/>
            <a:ext cx="458094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366887" y="2194785"/>
            <a:ext cx="445029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325322" y="5500253"/>
            <a:ext cx="445029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Wave 13"/>
          <p:cNvSpPr/>
          <p:nvPr/>
        </p:nvSpPr>
        <p:spPr>
          <a:xfrm>
            <a:off x="8687535" y="1562723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nối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tiếp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212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:a16="http://schemas.microsoft.com/office/drawing/2014/main" xmlns="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10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115910" y="481484"/>
            <a:ext cx="11874321" cy="632023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sớm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hôm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lệ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Hồ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dạo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trong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chợt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nhỏ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dài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ngoằn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ngoèo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Chắc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trận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đêm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cuốn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tiếp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nhé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Theo </a:t>
            </a:r>
            <a:r>
              <a:rPr lang="en-US" dirty="0" err="1">
                <a:latin typeface="UTM Avo" panose="02040603050506020204" pitchFamily="18" charset="0"/>
              </a:rPr>
              <a:t>lời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này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cuộn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buộc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cọc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vùi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đầu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đất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Chú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vụ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thắc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mắc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Thưa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gì</a:t>
            </a:r>
            <a:r>
              <a:rPr lang="en-US" dirty="0">
                <a:latin typeface="UTM Avo" panose="02040603050506020204" pitchFamily="18" charset="0"/>
              </a:rPr>
              <a:t> ạ?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cười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-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chú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biết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    </a:t>
            </a: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sau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lớn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cây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con </a:t>
            </a:r>
            <a:r>
              <a:rPr lang="en-US" dirty="0" err="1">
                <a:latin typeface="UTM Avo" panose="02040603050506020204" pitchFamily="18" charset="0"/>
              </a:rPr>
              <a:t>có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Thiếu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vườn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em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nào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thích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qua </a:t>
            </a:r>
            <a:r>
              <a:rPr lang="en-US" dirty="0" err="1">
                <a:latin typeface="UTM Avo" panose="02040603050506020204" pitchFamily="18" charset="0"/>
              </a:rPr>
              <a:t>chui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vòng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ấy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Lúc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hiểu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vì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sao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Bác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trồng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rễ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thành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hình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tròn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.			                (</a:t>
            </a:r>
            <a:r>
              <a:rPr lang="en-US" i="1" dirty="0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Hồ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kính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yêu</a:t>
            </a:r>
            <a:r>
              <a:rPr lang="en-US" dirty="0" smtClean="0">
                <a:latin typeface="UTM Avo" panose="02040603050506020204" pitchFamily="18" charset="0"/>
              </a:rPr>
              <a:t>)</a:t>
            </a:r>
            <a:endParaRPr lang="vi-VN" dirty="0"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102833" y="937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CHIẾC RỄ ĐA TRÒN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685" y="3366655"/>
            <a:ext cx="3752850" cy="218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B2D654A-C79D-4163-98E9-46ED867DB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8375" y="3318164"/>
            <a:ext cx="3282160" cy="231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/>
          <p:cNvSpPr/>
          <p:nvPr/>
        </p:nvSpPr>
        <p:spPr>
          <a:xfrm>
            <a:off x="380742" y="579251"/>
            <a:ext cx="458094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366887" y="2194785"/>
            <a:ext cx="445029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325322" y="5500253"/>
            <a:ext cx="445029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Wave 13"/>
          <p:cNvSpPr/>
          <p:nvPr/>
        </p:nvSpPr>
        <p:spPr>
          <a:xfrm>
            <a:off x="8687535" y="1562723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Hai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Wave 9"/>
          <p:cNvSpPr/>
          <p:nvPr/>
        </p:nvSpPr>
        <p:spPr>
          <a:xfrm>
            <a:off x="8696243" y="1562722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toàn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917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1892</Words>
  <Application>Microsoft Office PowerPoint</Application>
  <PresentationFormat>Custom</PresentationFormat>
  <Paragraphs>122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78</cp:revision>
  <dcterms:created xsi:type="dcterms:W3CDTF">2021-07-20T01:55:21Z</dcterms:created>
  <dcterms:modified xsi:type="dcterms:W3CDTF">2022-04-02T08:59:53Z</dcterms:modified>
</cp:coreProperties>
</file>